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5.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6.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7.xml" ContentType="application/vnd.openxmlformats-officedocument.presentationml.notesSlide+xml"/>
  <Override PartName="/ppt/ink/ink142.xml" ContentType="application/inkml+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9.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0.xml" ContentType="application/vnd.openxmlformats-officedocument.presentationml.notesSlide+xml"/>
  <Override PartName="/ppt/ink/ink194.xml" ContentType="application/inkml+xml"/>
  <Override PartName="/ppt/ink/ink195.xml" ContentType="application/inkml+xml"/>
  <Override PartName="/ppt/notesSlides/notesSlide11.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2.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1071" r:id="rId2"/>
    <p:sldId id="1060" r:id="rId3"/>
    <p:sldId id="1061" r:id="rId4"/>
    <p:sldId id="1062" r:id="rId5"/>
    <p:sldId id="1063" r:id="rId6"/>
    <p:sldId id="1064" r:id="rId7"/>
    <p:sldId id="1065" r:id="rId8"/>
    <p:sldId id="1066" r:id="rId9"/>
    <p:sldId id="1067" r:id="rId10"/>
    <p:sldId id="1068" r:id="rId11"/>
    <p:sldId id="1069" r:id="rId12"/>
    <p:sldId id="1070" r:id="rId13"/>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5" autoAdjust="0"/>
    <p:restoredTop sz="94660"/>
  </p:normalViewPr>
  <p:slideViewPr>
    <p:cSldViewPr snapToGrid="0">
      <p:cViewPr>
        <p:scale>
          <a:sx n="96" d="100"/>
          <a:sy n="96"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5E0E-4538-B900-16DA1B2B71C1}"/>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1"/>
                <c:order val="1"/>
                <c:tx>
                  <c:strRef>
                    <c:extLst>
                      <c:ex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Tabelle1!$C$5:$E$5</c15:sqref>
                        </c15:formulaRef>
                      </c:ext>
                    </c:extLst>
                    <c:numCache>
                      <c:formatCode>General</c:formatCode>
                      <c:ptCount val="3"/>
                      <c:pt idx="0">
                        <c:v>30</c:v>
                      </c:pt>
                      <c:pt idx="1">
                        <c:v>40</c:v>
                      </c:pt>
                      <c:pt idx="2">
                        <c:v>20</c:v>
                      </c:pt>
                    </c:numCache>
                  </c:numRef>
                </c:val>
                <c:smooth val="0"/>
                <c:extLst>
                  <c:ext xmlns:c16="http://schemas.microsoft.com/office/drawing/2014/chart" uri="{C3380CC4-5D6E-409C-BE32-E72D297353CC}">
                    <c16:uniqueId val="{00000001-5E0E-4538-B900-16DA1B2B71C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5E0E-4538-B900-16DA1B2B71C1}"/>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0-3925-4B01-9B5D-009B8ED07210}"/>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3925-4B01-9B5D-009B8ED0721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3925-4B01-9B5D-009B8ED07210}"/>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0-A697-4DA6-8C50-3479C8A931BB}"/>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A697-4DA6-8C50-3479C8A931B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Tabelle1!$C$5:$E$5</c15:sqref>
                        </c15:formulaRef>
                      </c:ext>
                    </c:extLst>
                    <c:numCache>
                      <c:formatCode>General</c:formatCode>
                      <c:ptCount val="3"/>
                      <c:pt idx="0">
                        <c:v>30</c:v>
                      </c:pt>
                      <c:pt idx="1">
                        <c:v>40</c:v>
                      </c:pt>
                      <c:pt idx="2">
                        <c:v>20</c:v>
                      </c:pt>
                    </c:numCache>
                  </c:numRef>
                </c:val>
                <c:smooth val="0"/>
                <c:extLst xmlns:c15="http://schemas.microsoft.com/office/drawing/2012/chart">
                  <c:ext xmlns:c16="http://schemas.microsoft.com/office/drawing/2014/chart" uri="{C3380CC4-5D6E-409C-BE32-E72D297353CC}">
                    <c16:uniqueId val="{00000002-A697-4DA6-8C50-3479C8A931BB}"/>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06:03.285"/>
    </inkml:context>
    <inkml:brush xml:id="br0">
      <inkml:brushProperty name="width" value="0.09333" units="cm"/>
      <inkml:brushProperty name="height" value="0.09333" units="cm"/>
      <inkml:brushProperty name="fitToCurve" value="1"/>
    </inkml:brush>
  </inkml:definitions>
  <inkml:trace contextRef="#ctx0" brushRef="#br0">37 19 1544 0,'-24'-15'367'15,"9"9"120"-15,21 10-437 0,21 18-56 16,4 11-4-16,22 16 0 16,4 11 5-16,18 15 2 15,-2 2 0-15,11 19 2 16,-7-6 1-16,12 19-1 15,-14 1-1-15,4 12-20 16,-10-22-13-16,3 13-17 16,-15-26-16-16,-6 4-52 15,-10-5-6-15,-5 3-142 16,-12-22-162-16,-13-11-1 16</inkml:trace>
  <inkml:trace contextRef="#ctx0" brushRef="#br0" timeOffset="262.7622">-37 1209 1258 0,'-34'-7'305'15,"13"-2"99"-15,18 0-366 16,9-2-26-16,19-8-9 15,2-1 4-15,54-40 4 16,18-10 2-16,24-17 1 16,11-5-9-16,-18 7-1 15,-22 13 0-15,1-7-53 16,-20 16-32-16,-9-19-335 16,-27 2 48-16</inkml:trace>
  <inkml:trace contextRef="#ctx0" brushRef="#br0" timeOffset="2927.3124">495-89 1126 0,'-79'-44'363'16,"18"13"51"-16,-11 1-276 15,12 13-123-15,-6 5-6 16,7 8-14-16,-7 13-8 0,9 12-5 16,-15 19 3-16,8 17 3 15,-9 35 7-15,10 12 6 16,-3 23 3-16,17 4-1 16,7 22 0-16,15-17-3 15,9 12-2-15,13-22 1 16,14 1-1-16,9-22-3 15,20 5 0-15,10-14 0 0,24 0-9 16,1-18-11-16,30-10-7 16,-4-25-1-16,27-19-4 15,-6-24 4-15,22-21-4 16,-15-18 1-16,18-31-11 16,-20-13 2-16,5-19-1 15,-23-2 15-15,0-11 10 16,-26 11 13-16,-6-11 16 15,-21 14 15-15,-5-2 33 16,-17 14 13-16,-11 8 12 16,-17 16-5-16,-14 1-7 15,-16 11-30-15,-22-1-24 16,-9 3-21-16,-37 2-25 16,-13 14-14-16,-42 5-30 15,-11 14-317-15,-55 7 100 16</inkml:trace>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3:34.2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57B531-63F4-4BB7-A5D8-5033CF476FB7}" emma:medium="tactile" emma:mode="ink">
          <msink:context xmlns:msink="http://schemas.microsoft.com/ink/2010/main" type="inkDrawing" rotatedBoundingBox="19442,7140 23061,7202 23058,7368 19439,7306" shapeName="Other"/>
        </emma:interpretation>
      </emma:emma>
    </inkml:annotationXML>
    <inkml:trace contextRef="#ctx0" brushRef="#br0">76-2 878 0,'-16'0'321'0,"-1"6"20"15,1-5-231-15,2 4-64 16,7-2-38-16,-1-2-4 16,7-5-6-16,2 5 2 0,2-1-4 15,5 3 4-15,1-1-1 16,1 5 5-16,-1-1-3 16,6 2 2-16,-1 2-7 15,1-1 2-15,1-4-3 16,4-4 3-16,-1 1 1 15,4-2 6-15,-4 0-1 16,8 4 5-16,-1 4-6 0,4 1 3 16,3-3-5-16,3 6 2 15,0-5-4-15,-3 1 3 16,0-1-2-16,3 4 2 16,2-4-1-16,4 1 2 15,1-1-2-15,7-2 2 16,-5-1-4-16,3 1 4 15,-6-4-6-15,6 2 6 16,-8-3-5-16,9 2 5 16,-7-2-4-16,7 0 2 15,-7 0-1-15,9 0 1 16,-4 0-2-16,8-2 2 16,-5 1 0-16,14 2 0 15,-8-1-2-15,11-1 2 16,-4 1-2-16,10-2 3 0,-12-2-2 15,14-2 2 1,-7 3-2-16,8-3 3 0,-5 1-4 16,11-1 3-16,-13 5-2 15,11-1 4-15,-12 1-3 16,4 1 2-16,-9 0-2 16,9-2 1-16,-11 1-2 15,10-4 1-15,-7 2-1 16,5 0 1-16,-9 3-2 0,4-1 4 15,-13 1-3-15,6 1 3 16,-11 1-3-16,2-2 4 16,-4-2-4-16,1 2 2 15,-8 0-4-15,2-1 21 16,-7 1 3-16,2 0 13 16,-7 1-3-16,5-1 7 15,-5 2-22-15,3-1-3 16,-5 1-14-16,5-2 3 15,-7 0-3-15,4-2 2 16,-4 2-2-16,-1 0 1 16,-5-1 0-16,1 1 0 15,-8-2 0-15,2 1 0 16,-4 1 1-16,-2-2 9 16,-3 2 1-16,3 0 1 0,-3 0 0 15,3 0 1-15,-6 0-12 16,3-3-3-16,0 3-34 15,0 14-371-15,-14 2 110 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0:58.8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ADF3AD-8A3B-46B7-8347-97A72F021780}" emma:medium="tactile" emma:mode="ink">
          <msink:context xmlns:msink="http://schemas.microsoft.com/ink/2010/main" type="inkDrawing" rotatedBoundingBox="7469,8923 9577,7524 9788,7842 7680,9240" semanticType="scratchOut" shapeName="Other">
            <msink:sourceLink direction="with" ref="{CB5F59A0-2FF9-4827-B0B2-E06D73538DC9}"/>
            <msink:sourceLink direction="with" ref="{085210A1-66B5-46F2-B8CE-BE560DF605A8}"/>
            <msink:sourceLink direction="with" ref="{DBE883FD-CBA8-4B6D-80B0-13690986CFC1}"/>
          </msink:context>
        </emma:interpretation>
      </emma:emma>
    </inkml:annotationXML>
    <inkml:trace contextRef="#ctx0" brushRef="#br0">4026 1391 744 0,'-3'-9'260'0,"0"3"23"16,9-8-181-16,8-4-82 15,9-5-6-15,5-5-14 0,10-4 6 16,-3 1-4-16,7-4 2 16,-1 3-7-16,5-7 6 15,-5 1-7-15,10-7 5 16,-8 1-3-16,5-10 4 16,-2 5-4-16,4-9-1 15,-4 4-19-15,11-3-72 16,-8 8-58-16,-1-3-128 15,-4 6-2-15,2 6 23 16,-12 10 74-16,0-1 69 16,-5 5 131-16,-3 4 18 15,-6 4 0-15,3 4 14 16,-6 3-2-16,1 8 37 16,0 2 5-16,4-5 34 15,-4-2-9-15,7-6 4 0,1 2-38 16,5-6-13-16,-5 2-39 15,1 1-5-15,-2 3-12 16,-4-2 1-16,-2 6-6 16,2 1 3-16,-4 2-5 15,0 2 3-15,1 0-5 16,-1 1 5-16,-1-1-6 16,3-3 5-16,0 0-5 0,2 0 3 15,4 0-3-15,-1 1 7 16,1-1-7-16,6 1 6 15,-8 1-3-15,3-1 0 16,1 2-4-16,1 1 2 16,-2 1-2-16,6 1 2 15,-3-2-2-15,8-2 4 16,-3-2-2-16,9-7 3 16,1 1-1-16,12-3 3 15,-7-1-3-15,1 0-47 16,-2 5-152-16,1 5 34 15</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1:03.0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AA44C9-CD8C-44B0-AFA1-D2F7CEB7CF0A}" emma:medium="tactile" emma:mode="ink">
          <msink:context xmlns:msink="http://schemas.microsoft.com/ink/2010/main" type="writingRegion" rotatedBoundingBox="7670,7857 9000,7857 9000,9139 7670,9139">
            <msink:destinationLink direction="with" ref="{69CAA719-4DB6-4B4D-8883-E917924ED89B}"/>
          </msink:context>
        </emma:interpretation>
      </emma:emma>
    </inkml:annotationXML>
    <inkml:traceGroup>
      <inkml:annotationXML>
        <emma:emma xmlns:emma="http://www.w3.org/2003/04/emma" version="1.0">
          <emma:interpretation id="{9BA50C0A-36F5-40B7-8C8E-7E2789A3998D}" emma:medium="tactile" emma:mode="ink">
            <msink:context xmlns:msink="http://schemas.microsoft.com/ink/2010/main" type="paragraph" rotatedBoundingBox="7670,7857 9000,7857 9000,9139 7670,9139" alignmentLevel="1"/>
          </emma:interpretation>
        </emma:emma>
      </inkml:annotationXML>
      <inkml:traceGroup>
        <inkml:annotationXML>
          <emma:emma xmlns:emma="http://www.w3.org/2003/04/emma" version="1.0">
            <emma:interpretation id="{7EBCCB4E-8930-4874-B814-2D7544E35024}" emma:medium="tactile" emma:mode="ink">
              <msink:context xmlns:msink="http://schemas.microsoft.com/ink/2010/main" type="line" rotatedBoundingBox="7670,7857 9000,7857 9000,9139 7670,9139"/>
            </emma:interpretation>
          </emma:emma>
        </inkml:annotationXML>
        <inkml:traceGroup>
          <inkml:annotationXML>
            <emma:emma xmlns:emma="http://www.w3.org/2003/04/emma" version="1.0">
              <emma:interpretation id="{DBD0EE59-02BF-4526-B199-9B47A90062BA}" emma:medium="tactile" emma:mode="ink">
                <msink:context xmlns:msink="http://schemas.microsoft.com/ink/2010/main" type="inkWord" rotatedBoundingBox="7670,7857 9000,7857 9000,9139 7670,9139"/>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o</emma:literal>
                </emma:interpretation>
              </emma:one-of>
            </emma:emma>
          </inkml:annotationXML>
          <inkml:trace contextRef="#ctx0" brushRef="#br0">1290 140 762 0,'-2'-3'241'0,"1"0"39"15,-1 4-207-15,2 1-42 16,2-1-20-16,-4 8 1 0,2 4 4 16,-1 11 0-16,-1 10 13 15,-1 13-5-15,3 3-1 16,5 19-10-16,1-2 1 16,4 13-9-16,-2-4 4 15,3 12-9-15,-4-11 7 16,-5 1-9-16,-2-17 8 15,2-3-9-15,-6-12 21 0,-5 0-1 16,3-10 8 0,-2 4-7-16,1-7 11 0,-1 0-21 15,2-12 3-15,-2-4 1 16,-1-8 10-16,-3-1-5 16,0-2 5-16,-5 0-6 15,-2-1-5-15,-7-1-9 16,-3-1 3-16,-9-4-4 15,-1-4-1-15,-8-6 1 16,-1-5 7-16,-5-4-4 16,4 0 7-16,-8 0 0 15,5 4 2-15,-8 9-10 16,8 4 6-16,-11 4-8 16,9 5 3-16,-6 7-6 15,8 0 8-15,-5 0-6 0,11-1 6 16,-6-4-6-16,12-4 6 15,0-8-9-15,13-2 6 16,-1-7-8-16,13 1 6 16,-5-2-5-16,8 3 10 15,-5 2-8-15,5 5 9 16,-5 2-8-16,4 1 5 16,1 2-8-16,4 1 8 15,4-1-7-15,-2-1 6 0,6 2-9 16,1-4-3-16,-1-7-8 15,2-5 6-15,5-6-6 16,3-7 9-16,-1-6 3 16,6 4 7-16,7-9-6 15,-1 3 8-15,2-10-7 16,8-1 7-16,3-9-8 16,-2 6 6-16,15-5-7 15,2 7 8-15,5-7-8 16,3 8 8-16,9-2-7 15,-3 7 7-15,9-2-6 16,-2 6 7-16,7-4-8 16,-11 1 7-16,3-5-6 15,-9 4 6-15,1-5-6 16,-10 8 6-16,-1-2-5 16,-10 9 4-16,-3 2-4 0,-12 9 5 15,-4 8-6-15,-7 4 6 16,-6 10-10-16,-2 5 3 15,-8 9-7-15,-2 5 5 16,-3 7-2-16,0 2-15 16,-6-2-335-16,-2-16 109 15</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4:50.3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5D6219-B2C0-4565-9282-C2389C13FAA5}" emma:medium="tactile" emma:mode="ink">
          <msink:context xmlns:msink="http://schemas.microsoft.com/ink/2010/main" type="inkDrawing" rotatedBoundingBox="8813,2226 14078,2703 13947,4147 8682,3670" hotPoints="14458,3654 11313,3878 8253,3117 11398,2893" semanticType="enclosure" shapeName="Ellipse"/>
        </emma:interpretation>
      </emma:emma>
    </inkml:annotationXML>
    <inkml:trace contextRef="#ctx0" brushRef="#br0">1847 198 743 0,'-53'-16'355'16,"-6"4"-26"-16,-11-3-120 16,1 7-214-1,-5 7-7-15,2 11-7 0,-2-1 4 16,13 4-2-1,-6 2 4-15,8-4 7 0,-8-4 6 16,10 0-4-16,-6 3 4 16,3 0 2-16,-9 0 4 15,5 0-1-15,-16 3 8 16,4-3 2-16,-7 2 11 16,6-1 6-16,3 5 19 15,16-2-4-15,-2 11 1 16,11 7-14-16,-1 14-7 15,7 0-21-15,-3 20-2 16,10-2-7-16,3-1 3 16,14-8-3-16,2 1 0 15,10-21-4-15,7 6-11 16,9-8-3-16,8-3 2 16,9-4-1-16,11 5 5 0,7-11 11 15,10-3 5-15,-1 1-1 16,16 7 3-16,4-7-4 15,12 4 5-15,4 7-4 16,22-6 4-16,-13-6-5 16,16 4 6-16,-12 1-5 15,13 2 2-15,-15 2-3 16,18 6 6-16,-20-2-6 16,19-1 3-16,-11-9-5 0,16-3 2 15,-10-8-5-15,22-3 7 16,-15-8-5-16,18 1 7 15,-13-1-3-15,19 2 5 16,-16-4-6-16,16 7 5 16,-14 1-4-16,12 7 4 15,-19-3-5-15,18 4 5 16,-19 0-6-16,13-7 5 16,-16-7-3-16,12 5 1 15,-19-1-4-15,11-4 3 16,-17-2-3-16,8 2-1 15,-16-5-6-15,16-12-1 16,-21 1-5-16,16 2 5 16,-21-5-1-16,7-5 8 15,-22 8 2-15,6-12 4 0,-20 1-3 16,4-5-3-16,-18 4-2 16,-1-7-1-16,-15 6-2 15,-8-1 1-15,-13 6 5 16,-7-3 9-16,-9 7 5 15,-12-1 9-15,-4 2-1 16,-10-4 2-16,-4 7-8 16,-13-2-5-16,2-3-11 15,-16 0 0-15,1 3-3 16,-19-12 2-16,3 9 0 0,-24-17 5 16,4-3-2-16,-25-14 5 15,11 5-2-15,-29-21 13 16,9 14 4-16,-23-4 11 15,14 14 1-15,-28 2 2 16,17 13-14-16,-17 2-8 16,22 3-20-16,-22-7-38 15,24-4-59-15,-12-30-277 16,10-2 42-16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6:05.1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331F32-77CC-4182-8783-69E8DC850EE4}" emma:medium="tactile" emma:mode="ink">
          <msink:context xmlns:msink="http://schemas.microsoft.com/ink/2010/main" type="inkDrawing" rotatedBoundingBox="15767,4435 18143,4414 18145,4569 15769,4590" semanticType="underline" shapeName="Other"/>
        </emma:interpretation>
      </emma:emma>
    </inkml:annotationXML>
    <inkml:trace contextRef="#ctx0" brushRef="#br0">812-1897 804 0,'-6'-6'267'16,"5"7"28"-16,2 4-203 15,8-3-77-15,2-9-10 16,6 7-3-16,3-3 4 0,6 6 0 16,-3 2 7-1,11 9-5-15,-2-7 4 0,6 9-5 16,-3-9 0-16,10 1-6 15,-4-6 3-15,10-7-6 16,-8-4 5-16,8-5-3 16,-7 2 4-16,-1 0-5 15,-6 5 5-15,3 7-3 16,-7-1 4-16,6 2-2 16,-5 9 5-16,5 5-3 15,-5-6 5-15,8 8-5 16,-6-2 2-16,9-13-5 15,-7-1 4-15,8 2-6 16,-4-4 4-16,7-10-5 16,-9 8 4-16,7-9-4 15,-5-2 4-15,2 6-3 0,-6 15 3 16,4-1-3 0,-7 4 3-16,2 6-4 0,-3-7 5 15,4-1-5-15,-6-1 5 16,3-8-4-16,-2-1 6 15,2-13-6-15,0-2 5 16,8-8-4-16,-3 6 4 16,5-3 1-16,-7 11 5 0,2-2-4 15,-7 13 4 1,4-4-2-16,-3 6 0 0,0 0 0 16,-5 8 6-16,0-5-1 15,-4 9 2-15,-2-5-5 16,-2 8-2-16,-1-13-5 15,3 1 4-15,-5-7-4 16,-1-1 5-16,3-7-4 16,-4 2 2-16,-9 0-5 15,2 2 5-15,2 2-1 16,-2 4 8-16,4 1-1 16,-3-1 7-16,4-1-8 15,-6 4 2-15,-5-2-7 16,2 1 1-16,-2 5-7 15,0-10 6-15,1 2-7 0,-2 2 2 16,-2-1-27-16,-2 8-19 16,-1 12-26-16,0 7-171 15,8-5-142-15,4 15-10 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9:14.595"/>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2521F46A-28CD-4F2A-B421-0702AB9CE31E}" emma:medium="tactile" emma:mode="ink">
          <msink:context xmlns:msink="http://schemas.microsoft.com/ink/2010/main" type="writingRegion" rotatedBoundingBox="669,9771 23530,8729 23881,16441 1020,17483"/>
        </emma:interpretation>
      </emma:emma>
    </inkml:annotationXML>
    <inkml:traceGroup>
      <inkml:annotationXML>
        <emma:emma xmlns:emma="http://www.w3.org/2003/04/emma" version="1.0">
          <emma:interpretation id="{EFB85CB0-541D-4AFD-A7B2-00A89A2D6A07}" emma:medium="tactile" emma:mode="ink">
            <msink:context xmlns:msink="http://schemas.microsoft.com/ink/2010/main" type="paragraph" rotatedBoundingBox="695,9687 14493,9609 14498,10628 701,10706" alignmentLevel="1"/>
          </emma:interpretation>
        </emma:emma>
      </inkml:annotationXML>
      <inkml:traceGroup>
        <inkml:annotationXML>
          <emma:emma xmlns:emma="http://www.w3.org/2003/04/emma" version="1.0">
            <emma:interpretation id="{B7E5E171-6BD3-434B-84E8-BAD2493DEAF5}" emma:medium="tactile" emma:mode="ink">
              <msink:context xmlns:msink="http://schemas.microsoft.com/ink/2010/main" type="line" rotatedBoundingBox="695,9687 14493,9609 14498,10628 701,10706"/>
            </emma:interpretation>
          </emma:emma>
        </inkml:annotationXML>
        <inkml:traceGroup>
          <inkml:annotationXML>
            <emma:emma xmlns:emma="http://www.w3.org/2003/04/emma" version="1.0">
              <emma:interpretation id="{6266B1BE-5B30-4896-BAFB-B9B76B4009D3}" emma:medium="tactile" emma:mode="ink">
                <msink:context xmlns:msink="http://schemas.microsoft.com/ink/2010/main" type="inkWord" rotatedBoundingBox="696,9781 1997,9774 2001,10394 699,10401"/>
              </emma:interpretation>
              <emma:one-of disjunction-type="recognition" id="oneOf0">
                <emma:interpretation id="interp0" emma:lang="" emma:confidence="1">
                  <emma:literal/>
                </emma:interpretation>
              </emma:one-of>
            </emma:emma>
          </inkml:annotationXML>
          <inkml:trace contextRef="#ctx0" brushRef="#br0">-4194 6254 790 0,'15'-3'319'0,"-4"-5"36"16,-2 11-209-16,-6 0-12 15,-3 11-38-15,-7 6-13 16,-4 11-27-16,-9 12-7 15,2 7-26-15,-5 5-9 16,3-4-5-16,0 0 0 16,3-8-1-16,-5 1 6 15,6-6-2-15,-4-1 3 16,4-5-1-16,1-7 3 0,6-10-8 16,4-9-2-1,5-7-9-15,5-13-55 0,4-9-35 16,5-12-54-16,6-8-292 15,7-11 55-15</inkml:trace>
          <inkml:trace contextRef="#ctx0" brushRef="#br0" timeOffset="-375.8571">-4579 6255 255 0,'5'0'428'0,"1"-1"-112"15,-6-1 10-15,-6 2-108 0,1 2-90 16,-4 4-9-16,-5 3-30 16,-1 6-4-16,-2 4-26 15,-5 7-5-15,1 0-14 16,-5 3-2-16,6 2-10 16,5-2-4-16,2-6-9 15,3 0-4-15,10-9-6 16,-4-3-2-16,6-2-2 15,10-8-1-15,8-2 0 0,3-1 3 16,5-1 0-16,-1-4 1 16,-5 3 2-16,-2 3-1 15,-2 4-6-15,1 8-3 16,-7 6-1-16,-3 1 0 16,-3-1-1-16,-7 6 2 15,-5-11 2-15,-2 7 1 16,-1-4 5-16,-5 8 25 15,2-8 13-15,-4 2 16 16,1-5 3-16,-3 1 1 16,4-9-23-16,-2-1-11 15,3-1-16-15,2-2-4 16,8-3-5-16,-3 0-4 16,4 3-15-16,7 1-42 15,1 1-32-15,6-4-90 16,2 2-259-16,17-4-61 0,-4-9-111 15</inkml:trace>
          <inkml:trace contextRef="#ctx0" brushRef="#br0" timeOffset="-1607.1533">-5143 6292 670 0,'-2'-12'339'16,"1"0"3"-16,-3 4-149 15,1 2-46-15,2 3-44 16,-1 1 0-16,-1 4-28 0,-1-4-18 16,-2 7-26-16,-2 6-13 15,0 5-15-15,-3 14-2 16,2 6 1-16,-1 13 1 16,-3 1 0-16,3 6 0 15,3-5 0-15,6 4 0 16,-1-12 1-16,5-2-1 15,0-10 2-15,4-5 3 16,2-10 3-16,2-10 3 16,2-11 3-16,9-13 3 15,1-11-4-15,4-17 1 16,3 1-5-16,2-22-2 16,-6 2-3-16,0-7 0 15,-8 8-3-15,2-4 0 16,-7 28-1-16,-6 7-1 0,-1 17-4 15,-4 13-6-15,-4 12-1 16,-2 10 0-16,-2 8 0 16,-1 16 4-16,1 2 7 15,5 12 1-15,4-7 1 16,5 4 1-16,1-13 0 16,1-1 1-16,3-14 0 0,-2-1 1 15,-2-10 0-15,0-3-1 16,-3-4-2-16,0-5-18 15,-3 0-43-15,-3-1-399 16,-3-1 102-16</inkml:trace>
          <inkml:trace contextRef="#ctx0" brushRef="#br0" timeOffset="399.0094">-4122 6314 458 0,'12'-10'408'0,"-10"14"-81"0,-2 8-7 16,-5 9-211-1,-1 15-27-15,0 0-13 0,-5 12-12 16,4 1-20-16,7-1-1 15,6-6-11-15,5 3-7 16,5-8-8-16,4 0-2 16,-4-5-2-16,1-6 1 15,-4-8-1-15,-2-5 1 16,-6-9-2-16,-1-1 0 16,-4-7 0-16,-1-9-12 15,-8-2-9-15,-2-6-27 16,-6-6-12-16,-6 0-16 15,-6 7 1-15,-2-3 4 16,0 6 25-16,1 3 13 16,7 7 20-16,4-4 24 0,7 9 16 15,6 2 23 1,3-1 2-16,6-1 0 0,3 5-17 16,9-4-5-16,7-1-21 15,12-1-2-15,1-1-2 16,6-1 1-16,-2 0-4 15,-2 4-10-15,-8 4-45 16,4 12-342-16,-5 8 90 16</inkml:trace>
        </inkml:traceGroup>
        <inkml:traceGroup>
          <inkml:annotationXML>
            <emma:emma xmlns:emma="http://www.w3.org/2003/04/emma" version="1.0">
              <emma:interpretation id="{A343B0D1-0061-4360-8590-F118383A32E1}" emma:medium="tactile" emma:mode="ink">
                <msink:context xmlns:msink="http://schemas.microsoft.com/ink/2010/main" type="inkWord" rotatedBoundingBox="2577,9677 6474,9654 6480,10664 2583,10686"/>
              </emma:interpretation>
              <emma:one-of disjunction-type="recognition" id="oneOf1">
                <emma:interpretation id="interp1" emma:lang="" emma:confidence="1">
                  <emma:literal/>
                </emma:interpretation>
              </emma:one-of>
            </emma:emma>
          </inkml:annotationXML>
          <inkml:trace contextRef="#ctx0" brushRef="#br0" timeOffset="4536.8069">-2714 6587 364 0,'2'3'164'15,"-1"-5"-4"-15,2 4-72 16,-3-1-74-16,2 2-2 15,-1-3-11-15,-1 10 72 16,0-7 29-16,2 0 44 16,1 0 9-16,0-2 31 0,-4-1-63 15,4 0-7 1,3 0-37-16,6 2 6 0,2-5-29 16,3-11-2-16,0 9-29 15,-2-7 2-15,-7-2-20 16,-1-1-3-16,-2 7-2 15,-7-6 10-15,-2 4-4 16,-6 1 6-16,-2 9 0 16,-9 1 5-16,4 7-12 0,-5 9 13 15,4 1 1-15,-2 3 22 16,8 1-8-16,-4 2 20 16,6-1-18-16,5 8 3 15,1-6-23-15,7-2 1 16,7-6-19-16,9-7 7 15,-2-11-11-15,15-8-18 16,2-13-59-16,4-4 92 16,-4-2-492-16,4-7 141 15</inkml:trace>
          <inkml:trace contextRef="#ctx0" brushRef="#br0" timeOffset="4919.1083">-2502 6522 897 0,'-15'25'403'15,"1"-4"14"-15,0 4-173 16,3-8-134-16,2 0-18 16,6-8-45-16,3 0-13 0,8-6-33 15,2 0 5-15,3 0-8 16,5 0 7-16,0-6-4 16,2 5 8-16,-1 4-10 15,-2 1 6-15,-5 6-10 16,-1 11 6-16,-8 2-5 15,1 7 7-15,-2-1-6 16,-4 2 14-16,2-5-1 0,-4 0 14 16,-2-6-3-16,-5-2 17 15,-1-5-7-15,-7-6 11 16,-2-5-16-16,-5-5 9 16,-4-9-15-16,1-3 3 15,2-2-13-15,4-2 5 16,6 1-13-16,9 7 5 15,8 1-13-15,8-3 7 16,1 4-12-16,11-1-64 16,1-4-78-16,9 0-357 15,-3 2 23-15</inkml:trace>
          <inkml:trace contextRef="#ctx0" brushRef="#br0" timeOffset="5080.1891">-2326 6751 1086 0,'6'7'348'16,"-4"0"87"-16,-1-4-310 16,3-2-20-16,-1 1-46 15,0-7-45-15,-2 1-61 16,-4 5-389-16,-5 2 82 16</inkml:trace>
          <inkml:trace contextRef="#ctx0" brushRef="#br0" timeOffset="1354.7917">-3185 6096 966 0,'-4'4'286'16,"-5"12"52"-16,-13 10-253 16,2 3-65-16,-6 15 7 15,1-2-6-15,1 12 21 0,7-2-7 16,0 8 16-16,11-5-20 15,-2 5 9-15,5-11-15 16,3-3 11-16,3-11-15 16,-1-4 9-16,4-5-15 15,8 0 5-15,-5-5-14 16,6 1 6-16,1-4-10 0,4-1 11 16,-2-8-52-16,13-3-382 15,-5-10 117-15</inkml:trace>
          <inkml:trace contextRef="#ctx0" brushRef="#br0" timeOffset="3523.1754">-2906 6467 882 0,'-1'-8'303'0,"-4"5"70"16,-1-1-240-16,-5 7 6 15,-4-2-32-15,-3 8 2 16,-4-4-35-16,-1 10 0 15,0 1-36-15,2 7-3 16,4 0-23-16,2 3 4 16,2-6-14-16,6 3 6 15,2-6-9-15,5-2 7 16,3 0-8-16,5-4 7 16,1-9-8-16,5-5 8 15,3-5-6-15,3-3 9 16,1 0-8-16,4 5 8 15,-4 9-7-15,1 7 3 16,-4 2-9-16,2 15 7 16,-6-1-7-16,1 10 6 0,-4-2-5 15,4 5 8-15,-6-6-6 16,0 3 4-16,-4-6-7 16,1 3 8-16,-7-4-11 15,-5 4 12-15,-2-7 0 16,-9 1 17-16,-1-11-3 15,-7-3 16-15,1-9-9 0,-9-9 7 16,3-6-16-16,-1-6 3 16,5-4-14-16,7-2 2 15,9 1-10-15,5 2 4 16,7 8-8-16,4-3 7 16,3 3-7-16,8-1 4 15,3-4-3-15,6 1 6 16,-2-4-5-16,3-3-21 15,-6 3-34-15,-6-2-90 16,-5 1-346-16,-7 5 52 16</inkml:trace>
          <inkml:trace contextRef="#ctx0" brushRef="#br0" timeOffset="6170.0237">-2060 6976 955 0,'10'5'317'15,"6"-4"74"-15,7-4-265 16,15-7-19-16,0-4-42 15,7-9-9-15,-2 3-38 16,-3-5-43-16,-10 4 118 16,-5 5-501-16,-10 7 170 0</inkml:trace>
          <inkml:trace contextRef="#ctx0" brushRef="#br0" timeOffset="5802.9368">-1991 6367 907 0,'9'5'367'0,"3"4"60"15,0 0-234-15,7 2-21 0,-2 0-59 16,6-4-12-16,1-2-54 16,8-5-9-16,-4-3-31 15,7-5 5-15,-6-2-10 16,-1-3 5-16,-6 6-11 15,-6 2-21-15,-6 5-36 16,-10 6-80-16,-5 3-26 16,-9 7-307-16,-4 7 38 0</inkml:trace>
          <inkml:trace contextRef="#ctx0" brushRef="#br0" timeOffset="5598.4837">-1976 6427 1058 0,'1'0'357'0,"1"6"47"16,-2 0-294-16,2 11-15 15,-1 3-45-15,2 9 10 16,0 5-11-16,2 9 1 15,-2-3-23-15,0 1-2 16,0-2-19-16,-1-4 6 16,-1-12-12-16,1-3 10 15,-2-11-9-15,-3-10 7 16,-2-9-37-16,-3-13-73 16,2-7-36-16,-5-13-327 15,4-2 21-15</inkml:trace>
          <inkml:trace contextRef="#ctx0" brushRef="#br0" timeOffset="5997.4189">-1944 6676 701 0,'6'3'425'16,"4"0"-29"-16,8 0-81 16,3-6-178-16,12-5-14 15,2-6-49-15,8-1-15 16,-5-7-39-16,1 6-3 16,-13 9-10-16,-8 6-65 15,-15 6-40-15,-12 14-354 16,-10 12 35-16</inkml:trace>
          <inkml:trace contextRef="#ctx0" brushRef="#br0" timeOffset="6589.0237">-1522 6442 1133 0,'0'7'280'0,"-5"13"114"16,5 4-320-16,-4 5 22 15,1 3-7-15,1 8 20 16,8-7-25-16,4 3-3 0,2-2-39 15,3-5-5-15,2-9-27 16,0-8 11-16,-2-12-13 16,11-15 10-16,-3-8-10 15,11-12 12-15,-8-4-15 16,3-2 8-16,-13 3-13 16,-4-1 13-16,-12 7-12 15,0 6 7-15,-5 6-8 16,1 14 7-16,-2 14-10 15,1 10 11-15,0 8-3 0,2 13 18 16,2-4-5-16,2 6 13 16,4-9-14-16,4 1 6 15,2-9-19-15,4-5 9 16,0-7-23-16,4-6-137 16,2-4-392-16,-2-1 70 15</inkml:trace>
          <inkml:trace contextRef="#ctx0" brushRef="#br0" timeOffset="9291.4846">-950 6424 730 0,'-9'-18'352'0,"4"4"25"0,2 8-172 15,8 0-42-15,6 7-48 16,8-2 13-16,6-1-40 16,9-3 5-16,1 1-26 15,2-5-3-15,1 4-35 16,1-3-2-16,-6 4-21 16,1-1 6-16,-6 2-13 0,-7 2 10 15,-7 2-10-15,-5 1 0 16,-4-2-31-16,-2 0-59 15,-3 0-48-15,-2 1 105 16,-4 2-454-16,0 5 168 16</inkml:trace>
          <inkml:trace contextRef="#ctx0" brushRef="#br0" timeOffset="9489.1641">-896 6611 962 0,'3'8'323'0,"-2"-4"83"16,12 0-266-16,7-1 6 16,0-10-37-16,13 0-1 15,6-5-48-15,8-8-2 16,-1-2-38-16,5 2-3 16,-13 0-13-16,-3 6-47 15,-15 7-62-15,-7 5-55 0,-7 5-312 16,-5 3 25-16</inkml:trace>
          <inkml:trace contextRef="#ctx0" brushRef="#br0" timeOffset="9077.0791">-640 6308 577 0,'5'-8'386'0,"-4"6"-36"0,-1 5-102 16,2 4-76-16,-4 3-54 15,-1 15 10 1,1-1-26-16,-1 16 7 0,0 5-40 0,-3 4-5 16,2-6-33-16,-3 3 0 15,1-11-25-15,2-1 6 16,2-5-13-16,1 0 11 16,2-9-7-16,-2 0 12 15,-2-6-10-15,1-4 9 16,-1-2-11-16,-3-5 9 15,4-3-11-15,-5-3 7 16,-6-8-24-16,-2-9-63 16,1-1-45-16,-6-7-52 15,3-4 36-15,-4-6-338 16,-1 1 143-16</inkml:trace>
          <inkml:trace contextRef="#ctx0" brushRef="#br0" timeOffset="10246.4505">-525 6504 505 0,'6'3'422'0,"2"6"-67"16,-4 3-59-1,4 4-131-15,0-6-62 16,-2 12 10-16,-2 4-32 0,3 6-2 15,-3 3-31-15,2 11-6 16,4-7-27-16,-3-4 2 16,1-12-13-16,-2-4 8 15,-3-18-1-15,2-9 13 16,-2-12-5-16,1-9 6 16,-1-9-10-16,-1-3 3 15,-4 5-15-15,-1 9 5 16,-1 8-10-16,-1 9 5 15,4 8-9-15,1 4 8 16,0 4-8-16,4 3 11 16,1 2-7-16,2 1 10 15,1-4-8-15,7 1 9 0,-1-8-8 16,5-5 9-16,1-2-10 16,4-8 10-16,1 0-10 15,-1 0 8-15,-4 6-11 16,-1-1 11-16,-9 3-9 15,-5 2 9-15,-8-4-10 16,-2 2 10-16,-2 0-9 16,-4 4 11-16,-1-1-11 0,2 8 10 15,1 1-9-15,-5 6 5 16,2-6-10-16,1 16 10 16,2 2-6-16,3 8 14 15,4-3-6-15,6 7 11 16,5-15-10-16,6-5 8 15,4-18-11-15,7-7 7 16,0-10-10-16,7-4 10 16,-10-10-11-16,2 2 9 15,-7 3-11-15,-5 2 10 16,-10 5-12-16,1 16 8 16,-5 1-12-16,-4 5 10 15,1 10-10-15,2 4 10 16,0 2-9-16,-1 6 14 15,6 3-10-15,7-1 12 16,-6-2-9-16,9-6 11 0,0-5-12 16,6-11 10-16,-2-4-11 15,9-7 11-15,-8-6-19 16,2-2-92-16,-11 1-72 16,0-8-346-16,-5 2-9 15</inkml:trace>
          <inkml:trace contextRef="#ctx0" brushRef="#br0" timeOffset="10384.6459">-126 6251 1191 0,'-5'-3'443'0,"4"3"48"16,2 0-336-16,1-2-38 16,-4 2-77-16,5 2-4 15,0 1-46 1,0-5-121-16,2 2 64 0,12 3-425 15,4 0 33-15</inkml:trace>
          <inkml:trace contextRef="#ctx0" brushRef="#br0" timeOffset="10747.6748">4 6249 972 0,'0'0'376'0,"0"16"66"16,-1 2-247-16,1 17-18 0,0 11-54 15,-2 8-5-15,2-5-55 16,5 3-13-16,-1-12-38 16,2-2 3-16,4-7-17 15,-1-8 10-15,-2-8-10 16,1-4 7-16,1-11-5 16,1-6 10-16,-1-3-8 0,6-7 10 15,0 3-8-15,1-3 7 16,-2 6-11-16,-1 5 4 15,0 7-12-15,-1 5 9 16,-1 9-11-16,2 3 9 16,-2 0-4-16,0 5 9 15,-3-2-6-15,-4-5 7 16,-5-5-8-16,-1 5 7 16,-6-8-7-16,1-1 3 15,-1-7-31-15,2 1-110 16,0-7 10-16,4 5-383 15,4-1 17-15</inkml:trace>
          <inkml:trace contextRef="#ctx0" brushRef="#br0" timeOffset="11054.8877">351 6228 1218 0,'9'-8'374'16,"2"0"88"-16,-1 7-344 16,10-1-15-16,-3 7-48 15,0 1 3-15,0 9-30 0,1 10 3 16,-4 7-17-16,2 17 9 16,-3 2-12-16,-2 13 7 15,-5-2-13-15,-7 13 18 16,-1-6-10-16,-10 8 12 15,-2-10-10-15,-9 7 10 16,-5-19-20-16,-10-3-4 16,0-20-103-16,-11-12-422 15,4-20 101-15</inkml:trace>
        </inkml:traceGroup>
        <inkml:traceGroup>
          <inkml:annotationXML>
            <emma:emma xmlns:emma="http://www.w3.org/2003/04/emma" version="1.0">
              <emma:interpretation id="{32569A44-3168-4945-83ED-BC864454487A}" emma:medium="tactile" emma:mode="ink">
                <msink:context xmlns:msink="http://schemas.microsoft.com/ink/2010/main" type="inkWord" rotatedBoundingBox="7471,9902 8204,9898 8207,10525 7475,10529"/>
              </emma:interpretation>
              <emma:one-of disjunction-type="recognition" id="oneOf2">
                <emma:interpretation id="interp2" emma:lang="" emma:confidence="1">
                  <emma:literal/>
                </emma:interpretation>
              </emma:one-of>
            </emma:emma>
          </inkml:annotationXML>
          <inkml:trace contextRef="#ctx0" brushRef="#br0" timeOffset="91119.4721">1529 6584 931 0,'-3'0'313'0,"4"-2"58"16,8-1-251-16,10-2-21 16,8 2-30-16,18 6-22 15,-2 0-12-15,9-6-17 16,-1 6-7-16,4-4-10 0,-11-5 7 16,2-2-45-16,-9 7-25 15,-9 1-344-15,-7-2 67 16</inkml:trace>
          <inkml:trace contextRef="#ctx0" brushRef="#br0" timeOffset="91363.9504">2039 6321 984 0,'10'-1'273'0,"4"4"74"15,2 5-274-15,7 5-29 16,2 6-17-16,3 7-9 15,-4 3-8-15,2 8-8 16,-6 1 1-16,-2 5-7 16,-7-8 4-16,-6 4 5 15,-10-6 15-15,-9 1 10 16,-6 0 10-16,-13 12-2 16,-3-5-5-16,-5 4-12 15,4-7-14-15,0-3 242 16,19-12-642-16,12-15 292 15</inkml:trace>
        </inkml:traceGroup>
        <inkml:traceGroup>
          <inkml:annotationXML>
            <emma:emma xmlns:emma="http://www.w3.org/2003/04/emma" version="1.0">
              <emma:interpretation id="{79189FE7-DBFC-4ED7-81A6-551E7240E224}" emma:medium="tactile" emma:mode="ink">
                <msink:context xmlns:msink="http://schemas.microsoft.com/ink/2010/main" type="inkWord" rotatedBoundingBox="8997,9728 10576,9719 10582,10650 9002,10659"/>
              </emma:interpretation>
              <emma:one-of disjunction-type="recognition" id="oneOf3">
                <emma:interpretation id="interp3" emma:lang="" emma:confidence="1">
                  <emma:literal/>
                </emma:interpretation>
              </emma:one-of>
            </emma:emma>
          </inkml:annotationXML>
          <inkml:trace contextRef="#ctx0" brushRef="#br0" timeOffset="91906.2837">3474 6478 1254 0,'-20'-19'280'0,"-17"9"107"15,-6 8-362-15,-11 13-23 16,-1 4 7-16,-6 4 18 16,10 1 16-16,5 4-1 15,18-4 6-15,8 12-14 16,14 2-14-16,6 6-18 0,6-3 4 15,10 4-11-15,4-15 11 16,7-7-13-16,10-15 14 16,12-16-5-16,-1-13 9 15,-2-12-5-15,-5-4 13 16,-7 0 1-16,-14 4 13 16,-14-5 2-16,-7 10 6 15,-10 3-10-15,-8 9-10 0,-4 6-23 16,7 19-33-16,0 12-77 15,8 6-25-15,10-3 475 16,10 4-808-16,10-2 427 16</inkml:trace>
          <inkml:trace contextRef="#ctx0" brushRef="#br0" timeOffset="92332.9633">3609 6449 756 0,'7'13'353'0,"-10"18"15"16,-4 9-148-16,-9 24-104 15,-2 2-15-15,-1 13 9 16,3-7-20-16,3 6-15 16,10-21-14-16,8-7-18 15,4-14-23-15,5-7-12 16,-2-17 2-16,-3-11-7 16,-3-10 8-16,-1-20-9 0,-3-11 5 15,1-23-6-15,3-4 6 16,6-17-6-16,8 14 8 15,1 0-7-15,2 24 5 16,2 14-10-16,-5 21 6 16,-5 11-14-16,2 8 9 15,-2 4-10-15,1 0 11 16,-5 8-5-16,2-6 12 16,0 3-8-16,-4 1 8 15,-3-1-12-15,-1-8 6 0,-9 4-9 16,-2-6 10-16,-11-1-4 15,-2 2 13-15,-6 3-6 16,-3-2 9-16,-10 2-10 16,10-5 7-16,-1-3-59 15,8-2-28-15,13-4-82 16,11 0 324-16,13 0-646 16,10-4 298-16</inkml:trace>
          <inkml:trace contextRef="#ctx0" brushRef="#br0" timeOffset="92721.001">4185 6163 1109 0,'14'-17'350'0,"-9"13"52"16,-11 18-310-16,-8 18-31 0,-8 11-33 16,-2 21 1-16,1 4 15 15,4 5-7-15,12-10 7 16,7-1-12-16,7-16-8 15,6-8-15-15,0-10 2 16,3-4-6-16,-6-10 7 16,0-6-8-16,-9-7 11 0,-5-9-26 15,-9-5-26-15,-7-13-67 16,-7-5-23-16,-7-1-45 16,3-5 21-16,4 0 29 15,7 11 76-15,9 4 53 16,7 4 58-16,10 13 13 15,4 5 8-15,7 4-2 16,8 2-16-16,10 1-16 16,5-4-9-16,17-1-13 15,-2-11-8-15,3-5-5 16,-4-8-429-16,9-5 144 16</inkml:trace>
          <inkml:trace contextRef="#ctx0" brushRef="#br0" timeOffset="93706.8621">4607 6688 1080 0,'-1'-5'395'0,"1"5"64"15,-2 2-283-15,1-4-62 16,1 5-42-16,1-4-26 15,-1 1-28-15,2-3-77 16,2 1-61-16,7-1-354 16,1-3 32-16</inkml:trace>
        </inkml:traceGroup>
        <inkml:traceGroup>
          <inkml:annotationXML>
            <emma:emma xmlns:emma="http://www.w3.org/2003/04/emma" version="1.0">
              <emma:interpretation id="{9B6DF8EC-4CD4-40DC-8802-CBED3D765C58}" emma:medium="tactile" emma:mode="ink">
                <msink:context xmlns:msink="http://schemas.microsoft.com/ink/2010/main" type="inkWord" rotatedBoundingBox="11300,9627 14493,9609 14498,10521 11305,10539"/>
              </emma:interpretation>
              <emma:one-of disjunction-type="recognition" id="oneOf4">
                <emma:interpretation id="interp4" emma:lang="" emma:confidence="1">
                  <emma:literal/>
                </emma:interpretation>
              </emma:one-of>
            </emma:emma>
          </inkml:annotationXML>
          <inkml:trace contextRef="#ctx0" brushRef="#br0" timeOffset="94715.8507">5877 6097 1121 0,'-4'7'288'0,"-6"19"85"16,-5 10-311-16,0 27-15 15,-5 0 2-15,4 11-4 16,6-13 5-16,8-6-12 0,5-19-12 15,11-10-14-15,0-14-2 16,9-6-31-16,-2-6-3 16,2-12-14-16,-1 4 2 15,-1-6-5-15,-5 8 25 16,-4 3 2-16,-3 14 12 16,-3 6-5-16,-3 1 12 15,0 2 7-15,-3 2 12 16,-3-4 11-16,-1-4 18 0,1 1 8 15,-8-4 10-15,-6 0-1 16,-3-4-7-16,-9-10-16 16,-6-4-16-16,1-3-15 15,8 1-19-15,1-5-91 16,16 10-31-16,4 5-360 16,15 5 22-16</inkml:trace>
          <inkml:trace contextRef="#ctx0" brushRef="#br0" timeOffset="95240.482">6391 6372 966 0,'-6'-7'391'0,"1"2"48"15,-7 5-241-15,-8 6-70 16,-3 5-42-16,-5 11-31 15,-10 5-30-15,4 2-17 16,8 2 2-16,0 1-9 16,8-10 5-16,7-2-12 15,9-10-1-15,1-2-27 16,10-6-12-16,10-2-31 16,7-7 3-16,7 4-12 15,3 0 25-15,7 2 9 16,-7-1 31-16,0 8 1 15,-9-1 18-15,-4 3-5 16,-12-1 8-16,0 6-8 16,-10-3 21-16,-5 1 17 15,-7 0 24-15,-9 6 17 0,-3-4 15 16,-3 4-15 0,-2-4-15-16,1-7-18 15,1-6-16-15,3-8-86 0,10-1-45 16,7-11-346-16,11 0 25 15</inkml:trace>
          <inkml:trace contextRef="#ctx0" brushRef="#br0" timeOffset="95840.1476">6656 6460 1054 0,'-1'3'280'31,"-8"3"76"-31,-7 12-294 0,-4-2-47 0,0 8-6 15,-1-4 0-15,4 0-5 16,5-7 8-16,4 0-7 16,7-8 4-16,-3-2-2 15,3 3 9-15,1-3-3 16,1 5 7-16,1 6-7 16,1-1-1-16,2 3-12 15,2-1 3-15,3-4 3 16,-1-2 11-16,1-1 10 15,3-8 19-15,1-3 10 16,-1-11-1-16,7-9-10 0,3-8-10 16,8-12-16-1,-2-7-10-15,5-9-8 0,-8 1 7 16,-6-5-7-16,-12 10 7 16,-10 2-8-16,-12 17 5 15,-7 7-13-15,-4 13 4 16,-1 14-5-16,3 7 4 15,-3 9-5-15,8 5 11 0,-2 8-5 16,4 4 6-16,1 8-4 16,4 2 6-16,4 8-6 15,2-9 5-15,3 1-4 16,6-10 5-16,-1-9-8 16,3-8 5-16,8-9-5 15,-2-1 4-15,8-7-5 16,3 1 11-16,3-6-7 15,-3 7 8-15,4 4-8 16,-7 6 6-16,-3-2-10 16,-1 9 6-16,-7-3-8 15,-5-4 10-15,-2-3-31 16,-2 0-42-16,3-15 144 16,2-6-511-16,10-13 167 15</inkml:trace>
          <inkml:trace contextRef="#ctx0" brushRef="#br0" timeOffset="94361.135">5619 6139 749 0,'22'-23'452'0,"-22"17"-60"0,0 13-118 15,-9 13-222-15,-10 12-29 16,-7 11-15-16,-4 19-10 16,-6 2 14-16,1 11-10 15,4-7 8-15,4 1-8 16,5-15 6-16,4-7-6 15,4-16 4-15,5-7-3 16,3-18 2-16,4-13-17 16,4-13-10-16,10-22-33 15,6-14-10-15,13-16-19 16,4-1 17-16,8-2 9 16,-3 16 33-16,-6 11 15 15,-11 22 27-15,-9 14 0 16,-8 16 8-16,-9 13-6 15,1 14 7-15,-10 16-7 16,0 2 4-16,-1 13-4 16,3-9 9-16,0 4-11 15,10-14 3-15,5-5-9 0,1-10 0 16,-1-6-3-16,1-13 5 16,-5-5-5-16,-5-4 7 15,-4-9-11-15,1-2-8 16,-13-7-21-16,0 0 2 15,-3-7-8-15,1 5 12 0,-1-3 4 16,9 6 26-16,5 0 8 16,8 7 8-16,7 2-4 15,6 2 4-15,11 4-12 16,3 4-6-16,5-2-11 16,1 0-2-16,9-5-53 15,-2-9 121-15,11-13-449 16,-4-8 143-16</inkml:trace>
          <inkml:trace contextRef="#ctx0" brushRef="#br0" timeOffset="96168.3874">6995 6452 1039 0,'3'2'333'0,"-10"5"66"15,-6 6-283-15,0 5-39 0,-7 7-29 16,1 5-19-16,2 1-10 16,4-2-7-16,3-1 4 15,12 2-8-15,2-8 7 16,7-5-9-16,1-7 6 0,13-11-7 15,0-14 11-15,1-5-6 16,-2-8 6-16,5-6-8 16,-15 4 5-16,-6 1-8 15,-7 2 4-15,-8 8-10 16,-4 8 7-16,-1 11-13 16,1 3 6-16,-1 9-7 15,6 5 10-15,1 0-7 16,5-2 9-16,6-4-11 15,8-8 4-15,10-15-49 16,4-13-26-16,12-24-46 16,1-8 184-16,5-15-494 15,-9 5 223-15</inkml:trace>
          <inkml:trace contextRef="#ctx0" brushRef="#br0" timeOffset="97358.3581">7331 6115 1039 0,'-6'15'312'0,"-8"22"87"0,-3 7-276 16,-4 21 1-16,-1-2-14 15,6 13-3-15,0-14-20 16,9 1-24-16,3-20-20 16,12-5-20-16,1-17-11 15,7-2-10-15,1-12 2 16,1-3-52-16,-7-9-8 16,-4-12-29-16,-7 5 0 0,-9-11-6 15,-9 3 48-15,-13-11 9 16,0 11 29-16,-4-3 3 15,4 9 18-15,8 7 7 16,13 10 12-16,5 1-3 16,8 1 4-16,9 0-6 15,8-2-1-15,13-2-11 16,3-4 4-16,13-9-8 16,-3-7-4-16,5-10-30 15,-13-4-21-15,5-12-50 16,-12 2-8-16,-3-9-37 15,-8 0 18-15,-5-5 14 16,-9 7 47-16,6 7 24 16,-6 16 48-16,-7 9 26 15,2 15 14-15,-4 11-3 16,-6 5-4-16,2 15 1 0,2 9-6 16,0 18 13-16,-2 5 11 15,1 9-2-15,1-6-5 16,2 0-18-16,6-14-10 15,9-3-16-15,-4-15 0 16,3-4-11-16,-1-13 8 16,-7-6-7-16,-7-11 12 15,2-7-12-15,-2-13 8 0,-6-9-6 16,-2-6 5-16,5-8-12 16,-4 6 6-16,6 8-8 15,2 15-1-15,0 17-15 16,3 15 9-16,5 13-8 15,1 9 9-15,6-1-3 16,6-3 14-16,10-3-8 16,-3-16 10-16,13-8-6 15,2-12 7-15,9-12-7 16,-5-10 0-16,6-9-19 16,-18 0-2-16,-8 8-14 15,-11 11 2-15,-9 13-11 16,-7 18 14-16,-5 14 6 15,1 8 20-15,1 4 16 0,3-4 30 16,3-1 11-16,4-17 7 16,7-8-12-16,4-8-7 15,10-5-19-15,4-15-19 16,11-7-67-16,-3-4-25 16,2-4-66-16,-6 2-9 15,-4 12 1-15,-11 14 61 16,-2 21 46-16,-6 11 81 15,-7 9 39-15,2 2 23 0,-4 6 22 16,6-17 2-16,-6-1-10 16,5-8-18-16,2-5-21 15,3-12-18-15,-1 0-21 16,6-6-9-16,4-2-35 16,-6-1-1-16,4 3-13 15,-1 6 6-15,-2 7-9 16,0 4 30-16,2 14 0 15,-4 4 10-15,-3 8-8 16,0-1 11-16,-4 3-6 16,-5-7 9-16,-4-1-7 15,-1-11 8-15,-12-4-2 16,-1-5 9-16,-10-3-2 16,-1-4 8-16,-10 0-6 15,4-3 2-15,-7-2-9 16,7-6 3-16,3-5-9 0,10 0 8 15,8-5-14-15,15 0 7 16,12-4-8-16,9-1 6 16,12-7-11-16,6-5 15 15,18-4-6-15,-1 1 8 16,6-3-2-16,-7 8 9 16,-2 9-1-16,-19 3-33 15,-10 2 53-15,-17 10-491 16,-12-15 146-16</inkml:trace>
        </inkml:traceGroup>
      </inkml:traceGroup>
    </inkml:traceGroup>
    <inkml:traceGroup>
      <inkml:annotationXML>
        <emma:emma xmlns:emma="http://www.w3.org/2003/04/emma" version="1.0">
          <emma:interpretation id="{F04EF637-5342-4B26-AD2D-3C47289171A3}" emma:medium="tactile" emma:mode="ink">
            <msink:context xmlns:msink="http://schemas.microsoft.com/ink/2010/main" type="paragraph" rotatedBoundingBox="744,11101 15294,10870 15314,12107 764,12339" alignmentLevel="1"/>
          </emma:interpretation>
        </emma:emma>
      </inkml:annotationXML>
      <inkml:traceGroup>
        <inkml:annotationXML>
          <emma:emma xmlns:emma="http://www.w3.org/2003/04/emma" version="1.0">
            <emma:interpretation id="{57AF16A8-31E3-408A-B33F-B6FF4D43888A}" emma:medium="tactile" emma:mode="ink">
              <msink:context xmlns:msink="http://schemas.microsoft.com/ink/2010/main" type="line" rotatedBoundingBox="744,11101 15294,10870 15314,12107 764,12339"/>
            </emma:interpretation>
          </emma:emma>
        </inkml:annotationXML>
        <inkml:traceGroup>
          <inkml:annotationXML>
            <emma:emma xmlns:emma="http://www.w3.org/2003/04/emma" version="1.0">
              <emma:interpretation id="{CEACA557-35D9-4CB9-9174-5BA30E9BE642}" emma:medium="tactile" emma:mode="ink">
                <msink:context xmlns:msink="http://schemas.microsoft.com/ink/2010/main" type="inkWord" rotatedBoundingBox="748,11328 2184,11305 2193,11900 757,11922"/>
              </emma:interpretation>
              <emma:one-of disjunction-type="recognition" id="oneOf5">
                <emma:interpretation id="interp5" emma:lang="" emma:confidence="1">
                  <emma:literal/>
                </emma:interpretation>
              </emma:one-of>
            </emma:emma>
          </inkml:annotationXML>
          <inkml:trace contextRef="#ctx0" brushRef="#br0" timeOffset="99379.7217">-4073 7856 792 0,'45'-28'421'0,"-10"14"-3"16,-17 4-184-16,-1 17-94 15,-6 9-72-15,-13 10-11 16,-1 10-38-16,-3 15 17 16,-8-2-11-16,1 3 12 15,3-4-12-15,0-5 5 16,1-11-22-16,4-8 8 16,-4-8-13-16,3-16 12 15,4-12-35-15,8-19-91 16,3-14 168-16,25-10-524 15,-2 2 130-15</inkml:trace>
          <inkml:trace contextRef="#ctx0" brushRef="#br0" timeOffset="99752.4015">-3999 8107 1205 0,'0'5'315'0,"8"-4"89"15,4-1-354-15,9 2-15 16,5-8-29-16,13-5 21 16,2 0-50-16,10 2-378 15,-7 1 122-15</inkml:trace>
          <inkml:trace contextRef="#ctx0" brushRef="#br0" timeOffset="99560.3332">-3820 7785 875 0,'-6'32'310'0,"-9"17"37"16,0 8-228-16,-1 11-18 0,4-2-30 15,4 4 11-15,10-13-20 16,4-3 0-16,3-19-39 15,6-8 0-15,2-14-29 16,-6-15-42-16,-3-9-368 16,1-13 93-16</inkml:trace>
          <inkml:trace contextRef="#ctx0" brushRef="#br0" timeOffset="98764.1224">-5128 7787 661 0,'-12'-8'396'0,"2"8"-38"0,1 8-82 15,0 7-181-15,0 13 4 16,1 8-35-16,1 13 4 16,5 7-24-16,2 2 6 15,5-3-27-15,8-4 4 16,6-13-18-16,5-13 7 16,4-13-11-16,9-20 10 15,-5-16-9-15,8-18 8 16,-5-14-5-16,0-15 6 15,-7 13-11-15,-5-2 7 16,-9 17-8-16,-5 9 4 16,-4 22-16-16,-2 14 3 15,-3 14-9-15,-3 24 9 16,0 20-7-16,-2 14 14 16,-1-4-4-16,4 10 10 15,4-17-9-15,4-11 9 16,3-20-6-16,3-16-11 0,2-24-76 15,2-23-360-15,-6-12 77 16</inkml:trace>
          <inkml:trace contextRef="#ctx0" brushRef="#br0" timeOffset="99144.8174">-4424 7736 1235 0,'-18'25'340'0,"-12"13"96"15,-3 6-365-15,-7 5-13 16,11-4-37-16,-2 1-2 16,16-15-18-16,4-5 8 15,11-12-17-15,0-5 1 16,1-8-11-16,6 1 3 16,3 1-8-16,7-5 16 15,0 4-2-15,11-2 12 16,-2 1-5-16,6-2 8 15,-4 7-9-15,2 5 5 16,-4 4-9-16,-4 7 7 16,-10 1-6-16,-3 3 8 15,-7-2 8-15,-10 4 33 16,-6-2 3-16,-10 0 20 16,-8-5-3-16,-10 1 0 15,-1-11-34-15,0-8-1 0,13-9-23 16,7-7-55-16,10-4-58 15,12-1 129-15,10 0-516 16,16-7 169-16</inkml:trace>
        </inkml:traceGroup>
        <inkml:traceGroup>
          <inkml:annotationXML>
            <emma:emma xmlns:emma="http://www.w3.org/2003/04/emma" version="1.0">
              <emma:interpretation id="{CA683750-994A-4ADA-A031-98ADDCB0C15B}" emma:medium="tactile" emma:mode="ink">
                <msink:context xmlns:msink="http://schemas.microsoft.com/ink/2010/main" type="inkWord" rotatedBoundingBox="2621,11172 4983,11135 4999,12142 2637,12180"/>
              </emma:interpretation>
              <emma:one-of disjunction-type="recognition" id="oneOf6">
                <emma:interpretation id="interp6" emma:lang="" emma:confidence="1">
                  <emma:literal/>
                </emma:interpretation>
              </emma:one-of>
            </emma:emma>
          </inkml:annotationXML>
          <inkml:trace contextRef="#ctx0" brushRef="#br0" timeOffset="100043.0059">-3087 7600 1079 0,'0'-11'364'0,"-10"12"51"15,-6 15-312-15,-10 17-24 16,-6 12-55-16,-3 16 8 16,3 4 0-16,1 10 32 15,8-6-3-15,9-2 15 16,2-8-27-16,13-3-4 15,9-14-34-15,10-10 6 16,1-7-24-16,19-15-118 16,1-10-368-16,5-12 71 15</inkml:trace>
          <inkml:trace contextRef="#ctx0" brushRef="#br0" timeOffset="100544.0983">-2787 7862 1226 0,'-22'15'270'16,"-4"13"126"-16,0-1-365 15,6 10 12-15,9-5-12 16,8 1 11-16,8-12-20 16,7 4 4-16,2-12-20 15,6-3 7-15,-5-9-12 0,8-1 10 16,-1-4-8-16,1 7-4 15,-3 4-20-15,4 13 4 16,-4 8-15-16,-5 12 6 16,-5 0 3-16,-3 12 23 15,-4-3 6-15,-3 0 34 16,-1-9 7-16,-4 0 41 16,-2-14-6-16,-4-5 13 15,-5-9-30-15,-3-4 0 16,-3-6-41-16,-10-5 2 15,0-8-21-15,-2-4 6 16,5-4-14-16,0-15 4 16,15 5-16-16,6-5-8 15,11 4-8-15,6 1-13 16,11 10-26-16,5-5-57 16,4 5-23-16,5-7-332 0,-2 2 53 15</inkml:trace>
          <inkml:trace contextRef="#ctx0" brushRef="#br0" timeOffset="100755.058">-2570 8026 1127 0,'11'-14'414'15,"-2"6"56"-15,1 5-318 16,2-3-29-16,-1 2-71 16,2-4-13-16,3 0-32 0,1-7 3 15,-2 0-12-15,-1 1 9 16,-8 2-9-16,-5-4 8 15,-8 5-11-15,-9 5 7 16,-7 8-10-16,-9 6 9 16,0 11-8-16,-3 14 11 15,4 2-4-15,5 8 16 16,11-3-11-16,7 1 2 16,5-6-1-16,10-7 9 15,6-11-14-15,8-16 6 16,7-13-28-16,13-17 352 15,4-8-826-15,1 0 364 16</inkml:trace>
          <inkml:trace contextRef="#ctx0" brushRef="#br0" timeOffset="101143.0982">-2260 7885 1110 0,'-7'32'363'0,"-6"9"67"15,-5 7-278-15,3-7-67 16,5 1-13-16,3-19-34 15,5-8-7-15,8-9-24 0,8-6-6 16,1-4-28 0,7-1-35-16,2 2-18 0,6 6 0 15,-7 8 2-15,4 9 23 16,-10 6 33-16,0 11 18 16,-8 6-1-16,-3 4 20 31,-10 4 1-31,4-1 25 0,-8-2 5 0,-4-7 40 15,-4-8-4-15,-2-6 17 16,-5-8-18-16,-3-13 9 16,0-8-40-16,-5-12-4 15,4-9-27-15,2-6 0 16,10 3-22-16,7-9 7 16,11 9-10-16,8 3 10 15,4 3-7-15,7 1 10 16,-2 10-5-16,6 2-44 15,0-6-74-15,14-7-397 0,-11-1 59 16</inkml:trace>
          <inkml:trace contextRef="#ctx0" brushRef="#br0" timeOffset="101346.1293">-1817 8210 1038 0,'4'5'447'15,"-1"1"12"-15,-2-3-283 0,1 1-57 16,-1-1-78-16,-4 1-86 16,-3-3 176-16,1-9-588 15,1-4 196-15</inkml:trace>
          <inkml:trace contextRef="#ctx0" brushRef="#br0" timeOffset="102099.6406">-1706 7825 967 0,'6'-15'426'16,"2"12"28"-16,-7 3-247 0,4 6-67 16,-1 3-60-16,3 8-35 15,-4 1-25 1,0 16-12-16,-3 0 4 0,-2 4-8 15,2-9 6-15,-1-1-6 16,-1-19 6-16,-2 0-21 16,-4-10-13-16,-6-10-65 15,-1-9-21-15,-8-9-44 16,1-8 7-16,-1 2 12 16,8 3 61-16,1-2 33 15,9 15 59-15,4 9 35 16,6 2 22-16,7 3 22 15,5 7 9-15,7-5 0 16,7 3-16-16,7 0-19 16,-2-5-18-16,6 1-22 15,-2-2-14-15,0-8-13 0,-9 0 9 16,-3 0-51-16,-10 5-31 16,-7-2-74-16,-7 3 31 15,-5 18-361-15,-15 2 102 16</inkml:trace>
          <inkml:trace contextRef="#ctx0" brushRef="#br0" timeOffset="102507.2168">-1689 8147 1031 0,'-11'17'369'0,"3"0"60"15,8-5-279-15,10-4-18 16,6-11-39-16,14-10-26 16,2-2-19-16,9-2-11 0,-1 0-25 15,3 5-136-15,-6 7-144 16,12 7-209-16,-5 3-107 16</inkml:trace>
          <inkml:trace contextRef="#ctx0" brushRef="#br0" timeOffset="102276.7965">-1671 7909 890 0,'-9'11'343'0,"4"1"40"16,5-4-230-16,5-5-28 16,6-3-33-16,10-1-18 15,7-4-16-15,10-4-16 16,1 4-15-16,2-4-59 15,-9 4-56-15,0 8-352 16,-9 11 55-16</inkml:trace>
          <inkml:trace contextRef="#ctx0" brushRef="#br0" timeOffset="102933.9881">-1185 7715 1018 0,'-3'-11'444'0,"2"8"2"15,-5 6-260-15,-5 23-84 16,-1 6-62-16,-5 17-11 16,3 0 4-16,3 14-4 15,7-11 12-15,8 4-7 16,9-14-11-16,3-6-15 0,3-19 0 15,8-14-4-15,-2-17 7 16,6-21-4-16,-2-7 7 16,3-13-6-16,-12 0-1 15,-2-2-16-15,-8 8 0 16,-10 4-12-16,-2 19 4 16,-4 8-13-16,-2 18 14 0,2 18-5 15,1 13 10-15,1 12-5 16,-1 8 21-16,1 10 2 15,5-7 12-15,5-2-5 16,4-12 8-16,6-11-5 16,4-20-19-16,3-15 62 15,-3-9-544-15,-11-13 186 16</inkml:trace>
        </inkml:traceGroup>
        <inkml:traceGroup>
          <inkml:annotationXML>
            <emma:emma xmlns:emma="http://www.w3.org/2003/04/emma" version="1.0">
              <emma:interpretation id="{35BE8F33-92E1-480D-A97B-8585DB199A4C}" emma:medium="tactile" emma:mode="ink">
                <msink:context xmlns:msink="http://schemas.microsoft.com/ink/2010/main" type="inkWord" rotatedBoundingBox="5361,11028 6423,11011 6441,12099 5378,12116"/>
              </emma:interpretation>
            </emma:emma>
          </inkml:annotationXML>
          <inkml:trace contextRef="#ctx0" brushRef="#br0" timeOffset="103395.7879">-287 7569 837 0,'3'-3'358'0,"4"0"50"16,-3 1-198-16,-6 8-40 15,-1 7-32-15,-11 10-19 16,-1 10-37-16,-10 19-18 16,2 2-14-16,-6 6-21 15,3-8-3-15,-3 8-15 16,7-14-1-16,-4 2-9 16,5-10 8-16,1-1-10 15,5-20 10-15,1-7-33 16,5-14-39-16,1-15-105 15,6-14-74-15,12-6-268 16,3-5-10-16</inkml:trace>
          <inkml:trace contextRef="#ctx0" brushRef="#br0" timeOffset="103815.3099">-510 8029 919 0,'2'-6'394'16,"4"3"11"-16,11-3-195 15,4-2-132-15,13-7-25 16,1-4-21-16,10-2-9 16,-5-4-47-16,3-7-43 15,-11 4-354-15,3-8 66 16</inkml:trace>
          <inkml:trace contextRef="#ctx0" brushRef="#br0" timeOffset="103576.4424">-372 7644 1016 0,'17'-12'372'0,"-1"12"32"0,-9 9-279 15,-4 20-41-15,-4 9-50 16,-5 11-9-1,-1 1 2-15,1 8-8 0,3-9 5 16,0 0-9-16,3-4-2 16,3-3-10-16,0-9 6 0,-1-6 1 15,1-8-18-15,-5-7-98 16,-4-9-327-16,-6-1 53 16</inkml:trace>
          <inkml:trace contextRef="#ctx0" brushRef="#br0" timeOffset="104054.393">-151 7621 796 0,'0'0'512'0,"-3"14"-97"0,-5 13-159 15,-7 19-101-15,-5 8-101 16,-1 4 46-16,5-2-7 16,6-6-18-16,10-19-19 15,6-2-29-15,5-14-15 16,4-10-12-16,2-8 2 0,3-11-36 15,4-4-13-15,8 2-32 16,2 6-4-16,-2 7-14 16,-2 13 33-1,-11 13 5-15,-11 0 31 0,-8 8 28 16,-6-2 34-16,-9 0 28 16,1-4 30-16,-6 4 21 15,-3-9-5-15,0-2-9 16,1-4-24-16,-7-12-23 15,8-10-18-15,-4-7-30 16,5-8-25-16,5-5-123 16,10 3-53-16,13 7-356 15,10 10-3-15</inkml:trace>
          <inkml:trace contextRef="#ctx0" brushRef="#br0" timeOffset="104668.1453">227 7468 1091 0,'-2'-16'397'15,"7"6"50"-15,7 3-304 16,11 12-37-16,4 7-57 16,7 13-28-16,2 4-12 15,0 20-9-15,-10 3 11 0,0 16 3 16,-6-5 10-16,-7 19-8 16,-15-5 11-16,-9 14-11 15,-15-6-1-15,-21 18-8 16,-12-17 8-16,-16 3-9 15,0-21-67-15,-6 1-421 16,20-30 114-16</inkml:trace>
        </inkml:traceGroup>
        <inkml:traceGroup>
          <inkml:annotationXML>
            <emma:emma xmlns:emma="http://www.w3.org/2003/04/emma" version="1.0">
              <emma:interpretation id="{017E1F6E-5C49-4377-8D05-F11F7536FB18}" emma:medium="tactile" emma:mode="ink">
                <msink:context xmlns:msink="http://schemas.microsoft.com/ink/2010/main" type="inkWord" rotatedBoundingBox="7500,11140 8227,11129 8243,12123 7515,12134"/>
              </emma:interpretation>
              <emma:one-of disjunction-type="recognition" id="oneOf7">
                <emma:interpretation id="interp7" emma:lang="" emma:confidence="1">
                  <emma:literal/>
                </emma:interpretation>
              </emma:one-of>
            </emma:emma>
          </inkml:annotationXML>
          <inkml:trace contextRef="#ctx0" brushRef="#br0" timeOffset="105819.6126">1558 7787 347 0,'1'-5'295'15,"-2"-6"8"-15,2 5-62 16,-2-6 18-16,-1 7-51 16,4-5-1-16,-1 11-60 15,6 1-5-15,6 7-53 0,12-2-13 16,6 6-47-16,13 1 3 15,5-5-25-15,14 0 6 16,-3-3-12-16,7-6-20 16,-10-9-38-16,-3-2-65 15,-24-7 4-15,-5-5-362 16,-17 1 78-16</inkml:trace>
          <inkml:trace contextRef="#ctx0" brushRef="#br0" timeOffset="106110.9399">1918 7555 1018 0,'6'2'288'15,"7"1"70"-15,10 4-254 16,1-2-60-16,8 4 8 0,2 0-14 16,8 5 2-16,-2 3-24 15,2 11 2-15,-6-1-16 16,-1 15 5-16,-12-4-8 15,-9 6 18-15,-11-4 2 16,-12 11 24-16,-11-2 0 16,-12 11 19-16,-7 6-17 15,-14 15 1-15,2-3-26 0,-9 7 11 16,6-6-105-16,1 10-383 16,5-17 108-16</inkml:trace>
        </inkml:traceGroup>
        <inkml:traceGroup>
          <inkml:annotationXML>
            <emma:emma xmlns:emma="http://www.w3.org/2003/04/emma" version="1.0">
              <emma:interpretation id="{FFF39BE7-D34B-4FB1-9D2B-8C0853D0AA07}" emma:medium="tactile" emma:mode="ink">
                <msink:context xmlns:msink="http://schemas.microsoft.com/ink/2010/main" type="inkWord" rotatedBoundingBox="9001,11198 10703,11171 10717,12012 9015,12039"/>
              </emma:interpretation>
              <emma:one-of disjunction-type="recognition" id="oneOf8">
                <emma:interpretation id="interp8" emma:lang="" emma:confidence="1">
                  <emma:literal/>
                </emma:interpretation>
              </emma:one-of>
            </emma:emma>
          </inkml:annotationXML>
          <inkml:trace contextRef="#ctx0" brushRef="#br0" timeOffset="144854.0522">3563 7866 965 0,'4'20'270'0,"-15"19"78"16,-2 10-246-16,-10 14-39 15,3 3 3-15,1 6-1 16,9-11-10-16,5 2-21 15,8-17-8-15,6-3-16 16,2-15 1-16,0-2-11 16,-2-19 8-16,-3-4-1 15,-4-9 11-15,1-21-8 16,-3-15 9-16,0-19-8 16,1-5 1-16,4-11-13 15,1 14 7-15,8 10-11 16,4 19 8-16,-1 6-13 0,4 19 8 15,2 7-12-15,-1 6 12 16,-1 2-10-16,2 4 12 16,3 3-7-16,-6-4 11 15,2 8-11-15,-4 3 10 16,-1-2-10-16,-8-1 11 16,-1 0-1-16,-9-2 18 0,-10 2 3 15,-3 3 14 1,-7 5-4-16,-4-1 4 0,-9-4-17 15,5-6 1-15,-3-13-11 16,9-5-27-16,6-12-108 16,15-7 193-16,19-13-526 15,19-1 137-15</inkml:trace>
          <inkml:trace contextRef="#ctx0" brushRef="#br0" timeOffset="145142.1114">4147 7612 676 0,'17'-11'437'16,"-13"13"-73"-16,-8 14-91 16,-5 15-229-16,-7 18-25 15,-1 5-6-15,1 13-4 16,3-8 13-16,9 4-11 16,5-16 4-16,7 2-11 0,3-12 6 15,1-6-10-15,-1-14 8 16,-1-7-7-16,-5-13 11 15,-7-14-28-15,-4-4-8 16,-9-13-26-16,-3-3 3 16,-7-3-15-16,2 5 30 15,2 1 13-15,4 16 36 0,4 6 19 16,9 4 14 0,7 7-10-16,1 7 0 0,10 3-19 15,3-6-15-15,12 6-13 16,7 0 11-16,14-3-44 15,-1-1 158-15,17 1-494 16,-3-3 178-16</inkml:trace>
          <inkml:trace contextRef="#ctx0" brushRef="#br0" timeOffset="145340.9478">4731 8040 929 0,'11'9'279'0,"-2"8"90"15,-4-2-248-15,1-1-15 16,-3-8-15-16,-3-1-26 16,-3-7-18-16,-3-2-342 15,-3 0-103-15,-7-3-70 16</inkml:trace>
          <inkml:trace contextRef="#ctx0" brushRef="#br0" timeOffset="144351.446">3423 7808 880 0,'-6'-8'334'16,"-6"-4"39"-16,-5 6-194 16,-2-3-89-16,-8 6-7 15,-1 1-10-15,-10 5-19 16,4 2-12-16,-7 6-16 15,8-1-5-15,0 3-16 16,11 2 4-16,-2 10-14 16,11 4 6-16,3 11-13 15,7-1 10-15,1 7-10 16,8-7 12-16,6-2-10 16,4-13 14-16,8-7-8 15,1-14 14-15,7-9-8 16,-3-9 12-16,2-8 1 15,-8 0 18-15,-5-11 3 0,-5 5 11 16,-9 0-3-16,-7 2 1 16,-5 6-19-16,-4 9-6 15,-11 4-18-15,3 13 2 16,0 10-28-16,5 6-26 16,3 6-92-16,12-1 4 15,15-3-346-15,10-8 43 16</inkml:trace>
        </inkml:traceGroup>
        <inkml:traceGroup>
          <inkml:annotationXML>
            <emma:emma xmlns:emma="http://www.w3.org/2003/04/emma" version="1.0">
              <emma:interpretation id="{AB61D613-ECA4-44CD-A0DD-86FB26A2A1E5}" emma:medium="tactile" emma:mode="ink">
                <msink:context xmlns:msink="http://schemas.microsoft.com/ink/2010/main" type="inkWord" rotatedBoundingBox="11527,10938 15294,10878 15314,12107 11546,12167"/>
              </emma:interpretation>
              <emma:one-of disjunction-type="recognition" id="oneOf9">
                <emma:interpretation id="interp9" emma:lang="" emma:confidence="1">
                  <emma:literal/>
                </emma:interpretation>
              </emma:one-of>
            </emma:emma>
          </inkml:annotationXML>
          <inkml:trace contextRef="#ctx0" brushRef="#br0" timeOffset="145863.1527">5876 7478 677 0,'3'-4'413'15,"0"4"-57"-15,-5 10-87 16,-1 12-217-16,-11 22-20 15,-6 12-17-15,-13 22-1 16,-7 6-8-16,1 14 1 16,3-13 1-16,0-5 0 15,15-24 1-15,4-8 0 16,2-27-2-16,5-15-11 16,7-16-29-16,6-30 61 15,20-15-406-15,8-42 127 16</inkml:trace>
          <inkml:trace contextRef="#ctx0" brushRef="#br0" timeOffset="146180.822">5710 7960 527 0,'-25'-11'476'16,"15"5"-91"-16,4 0-16 15,7 4-267-15,11-2-20 16,5-1-47-16,12-2-14 15,7 0-9-15,13-2 0 16,-2 0-3-16,7 1-82 16,-10 2 100-16,-2-12-432 15,-13-13 98-15</inkml:trace>
          <inkml:trace contextRef="#ctx0" brushRef="#br0" timeOffset="146046.1869">5920 7520 829 0,'9'17'253'15,"-12"12"46"-15,-8 29-207 0,-4 6-69 16,-5 18 32-16,3-6 7 16,5 6 12-16,7-22-5 15,8 1-1-15,5-20-34 0,4-10-15 16,-2-16-14-16,-1-10-13 15,-5-16-31-15,-5-1-62 16,-5-6-115-16,-11-5-161 16,-6-4-34-16</inkml:trace>
          <inkml:trace contextRef="#ctx0" brushRef="#br0" timeOffset="146507.0926">6182 7543 715 0,'19'14'357'0,"-12"16"-34"0,-8 6-117 16,-5 13-166-16,-3 1-6 16,-2 1 11-16,8-10 1 15,6-2-6-15,8-19-14 16,8-1-7-16,3-9-11 16,2-9-2-16,-1-4-5 0,4 3-5 15,-3-4-1-15,1 2-3 16,-2 11-1-16,-2 0 5 15,-10 4 5-15,-7 8 19 16,-5 4 16-16,-10-2 33 16,-4 4 12-16,-8 2 19 15,-2-6-5-15,-4-3-3 16,5-7-29-16,-12-10-10 16,7-9-21-16,0-10-23 15,6-4-50-15,2-4-105 16,14 2-29-16,17 9-327 15,3 6 7-15</inkml:trace>
          <inkml:trace contextRef="#ctx0" brushRef="#br0" timeOffset="146867.6764">6682 7804 1068 0,'-1'-8'349'0,"-15"8"43"16,-10 12-275-16,-3 0-90 15,-4 8-13-15,0 3-9 16,4-1 2-16,11-2 2 16,4-5-1-16,9-1-2 15,4-3-4-15,2-5-2 0,4-5-4 16,4-1 2 0,11 2 0-16,2-4 1 0,8-1 1 15,4-1 4-15,6 1-3 16,-8-2 0-16,0 5-1 15,-9 6 0-15,-4 5-2 16,-12 1-1-16,-8 6 6 16,-8 1 10-16,-11 4 23 15,-9 3 10-15,-7-5 5 16,3-2-6-16,-1-5-6 16,9-10-15-16,5-5-70 15,10-5-52-15,13-5-350 16,7-1 34-16</inkml:trace>
          <inkml:trace contextRef="#ctx0" brushRef="#br0" timeOffset="147327.8208">7003 7822 895 0,'1'-3'342'16,"-5"6"12"-16,-4 6-225 15,-9 17-86-15,0 3-34 16,-2 14 10-16,2 0 9 15,6 2 9-15,11-10 0 16,3-7 2-16,8-15-12 0,15-17-6 16,11-16-8-16,6-26 1 15,3-8 0-15,6-21-12 16,-9-3-7-16,-13-13-2 16,-11 16-2-16,-15-5-1 15,-13 22 3-15,-11 17-5 16,-4 25-1-16,-13 19-1 15,6 20 4-15,-1 23 24 16,3 5 27-16,4 12 33 16,7-11 8-16,6 2 1 15,4-19-21-15,8-4-19 16,5-16-31-16,8-4-8 16,6-14-1-16,13-5-3 15,3-3-20-15,11-2-60 16,3 2-22-16,5 6-29 15,-13 13 0-15,-4 10 17 16,-17 7 57-16,-11 18 23 0,-13-3 27 16,-2 6 4-16,-5-10 4 15,5-2 5-15,4-17 0 16,7-12 19-16,6-16-361 16,2-6 126-16</inkml:trace>
          <inkml:trace contextRef="#ctx0" brushRef="#br0" timeOffset="147657.7482">7589 7791 1171 0,'-17'19'262'0,"-14"7"106"15,1 3-345-15,-9 11 27 16,7-2 8-16,4-3 12 16,13-7-1-16,11-5-3 15,10-12-31-15,11-13-12 16,9-9-13-16,9-13 1 15,-3-7 0-15,-1-9-21 16,-10 7-4-16,-5-3-2 16,-10 10 1-16,-5 2-2 15,2 11 17-15,-7 10-3 16,-5 13-1-16,-2 6-4 16,-5 9 4-16,4 10 12 15,4 1 6-15,4-1 2 0,7-11 2 16,8-2 2-16,-1-18-8 15,18-20-13-15,4-12-43 16,11-24-399-16,3-16 105 16</inkml:trace>
          <inkml:trace contextRef="#ctx0" brushRef="#br0" timeOffset="148325.9903">7974 7353 996 0,'-2'23'304'0,"-15"26"84"16,-7 10-254-16,-7 17-33 15,4 0-1-15,-1 1 0 16,10-11-29-16,8-6-12 16,9-14-29-16,7-6-12 15,6-7-12-15,4-8-1 16,-3-10-5-16,1-9-32 16,-6-7-14-16,-5-8-23 15,-6-5-4-15,-6-6 3 16,-4-3 31-16,-3 1 14 15,-6-1 24-15,2-3 1 16,2 8 7-16,2 7 29 16,9-1 10-16,4 6 11 15,4 6 1-15,13 0-7 16,1-5-28-16,13-2-12 0,7-7-9 16,16-14-1-16,-4-9 0 15,12-15-29-15,-7 0-8 16,0-15-9-16,-17 1 1 15,-4 0-1-15,-11 14 28 16,-8 12 5-16,-10 24-3 16,-5 24-1-16,-7 18 2 15,-11 22 5-15,-1 13 15 0,-5 22 45 16,7 0 11-16,5-1 11 16,11-6-5-16,6-9-9 15,9-16-34-15,3-8-9 16,2-11-12-16,0-14-1 15,-4-13-1-15,5-21-5 16,-5-8-19-16,-4-13-44 16,3-10-16-16,-8-12-14 15,-9 6 0-15,-11-1 10 16,-6 16 43-16,-11 19 18 16,5 21 17-16,3 18 21 15,7 9 15-15,10 9 30 16,4-1 12-16,5-3 14 15,7-11-13-15,5-3-8 16,3-17-23-16,14-9-8 16,-4-10-19-16,9-10-19 0,-4-11-42 15,3-1-77-15,-12-2 14 16,2 5-352-16,-11 12 68 16</inkml:trace>
          <inkml:trace contextRef="#ctx0" brushRef="#br0" timeOffset="148571.8685">8225 7762 313 0,'3'22'184'16,"2"-7"4"-16,7-9-44 0,5-7-85 16,0-9-102-16,0-17-112 15,3-6-19-15</inkml:trace>
          <inkml:trace contextRef="#ctx0" brushRef="#br0" timeOffset="149233.3879">8365 7581 943 0,'-9'22'299'16,"-2"1"60"-16,-1 1-230 16,3 1-49-1,-8-2 1-15,6-10-22 16,3 3-8-16,5-9-21 0,-1 9-16 16,10-1-12-16,3 4-3 15,3-3 0-15,0 7 0 16,5-7 2-16,2-5 0 0,-1-4 3 15,5-5 0-15,2-8 1 16,7-11-14-16,2-9-14 16,6-11-20-16,-5-2-2 15,5-2-1-15,-11 10 12 16,2 15 13-16,-12 14 15 16,-2 19-2-16,-7 6 6 15,0 15 17-15,-1-1 10 16,-1 0 14-16,0-11 7 0,3-2-3 15,4-13-16-15,8-15-2 16,-2-9-8-16,15-4-56 16,-3-10-30-16,4-1-40 15,-6 11-12-15,4 11-10 16,-12 11 37-16,0 18 58 16,-9 6 45-16,-2 14 44 15,-1 0 18-15,1 9 28 16,-1-8-18-16,3 3 16 15,-2-12-27-15,2-5-8 16,-2-13-12-16,-1 3-8 16,-5 0-26-16,2 3-7 15,-4 3-6-15,-2 14-2 16,-5 0-1-16,-2 5 2 0,-4-3-2 16,-8 6 0-1,-6-11 1-15,-6-5 1 0,-3-7-2 16,-5-7 6-16,2-13 2 15,-4-8 4-15,6-8 0 16,-4-15-24-16,1-10-33 16,7-10-64-16,14-1-3 15,12-8 1-15,20 6 27 16,20-4 40-16,13 6 70 16,19-7 5-16,5 7 0 0,13-9 4 15,-4 9 42-15,-2-19-427 16,-16-5 160-16</inkml:trace>
        </inkml:traceGroup>
      </inkml:traceGroup>
    </inkml:traceGroup>
    <inkml:traceGroup>
      <inkml:annotationXML>
        <emma:emma xmlns:emma="http://www.w3.org/2003/04/emma" version="1.0">
          <emma:interpretation id="{A6608013-3F5E-4E9D-A7B9-FAC263D4FBDC}" emma:medium="tactile" emma:mode="ink">
            <msink:context xmlns:msink="http://schemas.microsoft.com/ink/2010/main" type="paragraph" rotatedBoundingBox="902,12811 15913,12126 15980,13580 968,14265" alignmentLevel="1"/>
          </emma:interpretation>
        </emma:emma>
      </inkml:annotationXML>
      <inkml:traceGroup>
        <inkml:annotationXML>
          <emma:emma xmlns:emma="http://www.w3.org/2003/04/emma" version="1.0">
            <emma:interpretation id="{AB6F4846-F79F-484A-985F-FCE6445BB1B8}" emma:medium="tactile" emma:mode="ink">
              <msink:context xmlns:msink="http://schemas.microsoft.com/ink/2010/main" type="line" rotatedBoundingBox="902,12811 15913,12126 15980,13580 968,14265"/>
            </emma:interpretation>
          </emma:emma>
        </inkml:annotationXML>
        <inkml:traceGroup>
          <inkml:annotationXML>
            <emma:emma xmlns:emma="http://www.w3.org/2003/04/emma" version="1.0">
              <emma:interpretation id="{7F2282EF-E497-4624-AB3A-87AE2C82F1CA}" emma:medium="tactile" emma:mode="ink">
                <msink:context xmlns:msink="http://schemas.microsoft.com/ink/2010/main" type="inkWord" rotatedBoundingBox="903,12831 2146,12774 2185,13634 942,13690"/>
              </emma:interpretation>
              <emma:one-of disjunction-type="recognition" id="oneOf10">
                <emma:interpretation id="interp10" emma:lang="" emma:confidence="1">
                  <emma:literal/>
                </emma:interpretation>
              </emma:one-of>
            </emma:emma>
          </inkml:annotationXML>
          <inkml:trace contextRef="#ctx0" brushRef="#br1" timeOffset="153017.5977">-5034 9400 915 0,'13'-18'309'16,"-2"7"41"-16,9 2-211 16,3 3-82-16,12-2-1 15,2-3-16-15,18-4 0 16,4-2-24-16,10-4 2 16,-6-4-18-16,9 5 8 0,-16 9-10 15,-8 8 6-15,-16 9-12 16,-12 19-6-16,-18 6-30 15,-13 4-78-15,-8 2-268 16,-2-2 42-16</inkml:trace>
          <inkml:trace contextRef="#ctx0" brushRef="#br1" timeOffset="152821.5089">-4999 9425 664 0,'1'-2'483'0,"-4"5"-101"16,-1 16-62-16,1 13-272 16,-4 15-24-16,0 3-29 15,5 11 11-15,2-7-8 16,5 4 8-16,4-12-9 15,3 0 10-15,-2-14-9 0,0-3 9 16,-2-12-6-16,-2-6 11 16,-3-8-25-16,-6-11-42 15,-2-4 483-15,-4-8-816 16,-3-17 384-16</inkml:trace>
          <inkml:trace contextRef="#ctx0" brushRef="#br1" timeOffset="153487.4462">-4947 10011 527 0,'-17'24'335'0,"8"1"-20"16,7-5-129-16,12-5-15 16,5-7-83-16,16-4 4 15,7-10-35-15,13-5 0 16,4-4-30-16,9-2 2 0,-7 0-61 15,4 2-317-15,-9 1-31 16,-2-3-138-16</inkml:trace>
          <inkml:trace contextRef="#ctx0" brushRef="#br1" timeOffset="153257.546">-4901 9600 471 0,'-3'18'445'0,"-2"-4"-114"16,4-10-39-16,4 3-174 15,3-1-66-15,11-6 25 16,7-3-12-16,19-7 5 16,8-10-24-16,9-4-2 15,-3-2-33-15,4 1 4 16,-17 15-48-16,-10 13-53 16,-17 10 72-16,-14 18-393 15,-14 7 100-15</inkml:trace>
          <inkml:trace contextRef="#ctx0" brushRef="#br1" timeOffset="153729.1121">-4202 9537 1036 0,'3'1'282'16,"-10"13"65"-16,-4 20-277 15,-1 9-60-15,-2 12 0 16,3 3-4-16,7-1 16 16,7-11-8-16,9-2 8 15,8-13-10-15,8-12 5 16,5-18-10-16,10-21 10 16,-1-15-8-16,5-17 8 15,-2-3-11-15,-4-11 4 16,-9 12-10-16,-4 0 7 15,-10 20-10-15,-8 11 4 16,-3 27-9-16,-7 17 5 16,-1 17-8-16,-2 18 9 15,0-3-2-15,3 9 8 0,4-12-7 16,8-5 11-16,-1-18-6 16,8-7 441-16,2-17-825 15,0-23 422-15</inkml:trace>
        </inkml:traceGroup>
        <inkml:traceGroup>
          <inkml:annotationXML>
            <emma:emma xmlns:emma="http://www.w3.org/2003/04/emma" version="1.0">
              <emma:interpretation id="{E6134C14-2D9E-473C-82FF-28F04EFC6AEE}" emma:medium="tactile" emma:mode="ink">
                <msink:context xmlns:msink="http://schemas.microsoft.com/ink/2010/main" type="inkWord" rotatedBoundingBox="2603,12733 7051,12530 7106,13752 2658,13954"/>
              </emma:interpretation>
              <emma:one-of disjunction-type="recognition" id="oneOf11">
                <emma:interpretation id="interp11" emma:lang="" emma:confidence="1">
                  <emma:literal/>
                </emma:interpretation>
              </emma:one-of>
            </emma:emma>
          </inkml:annotationXML>
          <inkml:trace contextRef="#ctx0" brushRef="#br1" timeOffset="156652.7925">-1490 9397 976 0,'12'-6'335'0,"-12"11"25"16,-1 15-267-16,-5 18-46 15,7 11-39-15,-2 20-8 16,5 0 11-16,1 3-8 16,6-14 10-16,-1-7-10 0,7-20 7 15,11-22-3-15,6-15 11 16,13-25-10-16,-1-18 9 16,9-26-7-16,-13-5-3 15,-7-10-11-15,-15 11 5 16,-6 13-8-16,-13 30 4 15,-7 22-9-15,-8 25 7 16,-2 27-4-16,-1 11 13 0,-3 28 4 16,4-2 21-16,4 6 18 15,5-16 11-15,3-4-10 16,6-27-1-16,10-11-15 16,4-19-5-16,7-21-98 15,0-16-360-15,3-38 100 16</inkml:trace>
          <inkml:trace contextRef="#ctx0" brushRef="#br1" timeOffset="156858.7662">-876 9313 998 0,'-3'15'325'0,"-22"13"63"15,-6 4-251-15,-1 5-79 16,8-8-10-16,5-5-20 15,10-11-12-15,8-4-14 0,10-8 4 16,9 1-7-16,2 1 4 16,11 2-6-16,-1 2 8 15,1 3-9-15,-6 2 8 16,2 5-7-16,-13 1 6 16,-2 5-9-16,-2 8 10 15,-3 2-10-15,-7-5 9 16,0 7-2-1,-3-5 22-15,-3-6 18 0,-5-1 23 0,-6 3 0 32,-3-4 6-17,-10-10-19-15,-1-3-15 16,-1-7-17-16,9-12-1 0,4-16-142 0,16 2 88 0,6-21-443 16,11-8 38-16</inkml:trace>
          <inkml:trace contextRef="#ctx0" brushRef="#br1" timeOffset="157461.3511">-623 9768 1080 0,'0'-3'345'16,"7"-3"60"-16,12 2-283 15,5-3-64-15,10-2-29 0,1-9-4 16,7 7-26 0,-8-7-57-16,-2-2-359 0,-9-6 90 15</inkml:trace>
          <inkml:trace contextRef="#ctx0" brushRef="#br1" timeOffset="157104.1901">-436 9261 1081 0,'11'0'317'0,"-14"21"79"16,-8 17-283-16,-15 21-17 16,-5 11-18-16,-6 12 0 0,7-12-15 15,0-5-23-15,15-21-17 16,6-12-14-16,4-16 5 15,7-13-5-15,1-8-16 16,6-18-113-16,5-18-200 16,7-24-148-16,1-1-127 15</inkml:trace>
          <inkml:trace contextRef="#ctx0" brushRef="#br1" timeOffset="157207.4287">-399 9331 1039 0,'-6'26'284'0,"-8"20"88"16,-2 8-285-16,1 15 5 15,1-6-5-15,2 1-10 16,7-13-10-16,5-10-19 16,4-18-16-16,6-7-31 15,3-7-50-15,-3-5-391 16,-5-4 100-16</inkml:trace>
          <inkml:trace contextRef="#ctx0" brushRef="#br1" timeOffset="157928.5493">-343 9719 1068 0,'5'0'304'0,"12"-3"76"15,4-6-297-15,16-14-32 16,5 3-20-16,7-8-22 16,-6 2-45-16,6 3-352 15,-9 3 94-15</inkml:trace>
          <inkml:trace contextRef="#ctx0" brushRef="#br1" timeOffset="157826.8184">-303 9475 779 0,'6'-13'481'0,"1"2"-32"16,-1-1-150-16,8 1-140 15,7 2-66-15,7-2-39 0,-2 2-30 16,11 4-16-16,-1-1 1 16,9 1-6-16,-8 4-16 15,6 5-90-15,-13 1-30 16,-8 7-341-16,-10 4 15 15</inkml:trace>
          <inkml:trace contextRef="#ctx0" brushRef="#br1" timeOffset="157578.4992">-142 9371 913 0,'0'-5'301'0,"0"15"32"0,0 10-244 0,-6 13-44 15,5 12-15-15,1 18 4 16,1 0 15-16,-2 3-2 15,4-8 1-15,3-1-18 16,0-19-5-16,-1-6-13 16,-1-10-1-16,-1-9-1 15,-4-10-2-15,-2-12-73 16,-3-9-33-16,-10-17-299 16,-7-10 15-16</inkml:trace>
          <inkml:trace contextRef="#ctx0" brushRef="#br1" timeOffset="158598.1247">108 9544 887 0,'2'13'296'0,"-1"11"59"0,3 13-236 16,0 4-10-1,-2 4-23-15,2 1-17 0,1-11-17 16,-1-9-18-16,4-4-13 16,0-8-16-16,-4-5 5 15,1-11-3-15,0-5 10 16,-4-15-5-16,2 1 7 0,-4-12-8 15,-5 4 2-15,-5-6-11 16,0 9 5-16,-1 3-11 16,3 8 7-16,1 13-11 15,3 17 8-15,4 4-8 16,1 2 9-16,3-1-4 16,5-8 13-16,5-4-6 15,1-3 10-15,9-7-7 16,2-2 8-16,5-7-10 15,4 0 8-15,3-10-10 16,-5-1 7-16,-4-4-11 16,-10 9 9-16,-6-4-8 15,-8 10 9-15,-6 0 2 16,-9 7 12-16,-4-4-9 16,-5 6 9-16,-5 1-11 15,4 7-1-15,3 8-14 0,4 1 8 16,3 16-9-16,8 0 10 15,1-1-8-15,5-4 10 16,7 0-8-16,2-13 10 16,8-4-10-16,3-5 11 15,8-11-8-15,-1-4 10 16,4-13-8-16,-5-7 7 16,-7-4-11-16,-7 7 8 15,-4-4-10-15,-8 15 6 0,-2 9-13 16,1 10 8-16,-4 15-12 15,-1 10 9-15,2 12-5 16,-2 0 17-16,1 9-4 16,4-13 12-16,-1-6-8 15,2-10 8-15,5-10-10 16,1-15 9-16,3-9-41 16,-1-15-57-16,1-20-363 15,-7-12-40-15,-2-13-174 16</inkml:trace>
          <inkml:trace contextRef="#ctx0" brushRef="#br1" timeOffset="158821.7289">461 9176 1176 0,'0'2'398'16,"-4"2"47"-16,-3 13-305 0,0 0-75 16,-1 9-39-16,4-4-2 15,0 1 1-15,8-8-25 16,2-4-40-16,7-8-416 15,9-6 104-15</inkml:trace>
          <inkml:trace contextRef="#ctx0" brushRef="#br1" timeOffset="159067.0733">638 9250 1064 0,'-7'41'320'0,"1"15"100"15,-1 5-285-15,1 5 5 16,-2-12-23-16,9-5-28 15,6-17-27-15,6-15-28 16,6-11-15-16,8-18-9 16,-2-11-4-16,2-8-50 15,0 2-10-15,-1 4-17 16,-6 14 2-16,0 15-2 16,-7 11 44-16,-5 17 32 15,-6 6 31-15,-9 11 22 16,-5-2 26-16,0 0 20 15,3-9-10-15,1-5-23 16,3-13-18-16,2-10-21 0,3-10-11 16,-1-12-34-1,-2-8-85-15,3-26-430 0,1-5 90 16</inkml:trace>
          <inkml:trace contextRef="#ctx0" brushRef="#br1" timeOffset="159390.7375">857 9123 1061 0,'8'-10'348'0,"-5"9"46"0,7 4-273 16,4 8-85-16,9 6-5 16,3 7 1-16,11 17-4 15,-2 4 11-15,5 13-17 16,-4 4-3-16,-7 19-12 15,-17-1 11-15,-7 13 3 16,-16-1 10-16,-21 14-7 16,-17-14 7-16,-16 5 12 15,-7-11-99-15,-3-23-401 16,13-36 126-16</inkml:trace>
          <inkml:trace contextRef="#ctx0" brushRef="#br1" timeOffset="154060.2721">-3094 9170 946 0,'-3'-23'342'15,"-10"19"32"-15,-8 17-239 16,-8 15-89-16,-6 16-12 16,-1 7-35-16,3 18 29 15,6 0 2-15,9 14 18 16,10-6-8-16,7 1 10 15,1-12-31-15,8 0 3 16,5-16-18-16,6-5 11 0,1-10-12 16,9-6 10-1,-2-12-50-15,6-3-388 0,0-5 113 16</inkml:trace>
          <inkml:trace contextRef="#ctx0" brushRef="#br1" timeOffset="154563.0366">-2648 9696 1105 0,'-11'-21'337'15,"1"4"61"-15,-3 5-287 16,0 5-84-16,-3 15-3 16,-7 6-25-16,5 9 9 15,1 2-8-15,-4 8 12 16,5-4-12-16,9 1 12 15,0-6-12-15,0-1 8 16,10-6-9-16,6-3 11 16,0-5-11-16,10 5 11 15,2-3-11-15,4 7 8 16,-1 2-10-16,4 7 9 16,-10 4-12-16,2 7 10 0,-6-2-11 15,-3 8 10-15,-5-1-10 16,-2 3 11-16,-7-9-10 15,-6 1 26-15,-2-8-3 16,-4-11 38-16,-5-12-1 16,-6-6 22-16,-2-12-22 15,-11-16 4-15,-6-7-37 16,4-12 1-16,8-3-23 16,15-8 3-16,16 7-9 15,16 5 8-15,12 16-9 0,11 3 10 16,0 7-8-16,12 3 10 15,-4 2-4-15,7-6-48 16,-5 1-38-16,5-7-54 16,-12 3-25-16,-1-10-16 15,-10 5-88-15,-2-15-131 16,-7 11 53-16</inkml:trace>
          <inkml:trace contextRef="#ctx0" brushRef="#br1" timeOffset="154926.1599">-2333 9578 487 0,'-5'6'161'0,"-6"8"25"15,1 4-132-15,-7-1-29 16,4-3-16-16,1 5 40 16,4-7 25-16,-1-1 58 15,5-1 15-15,1-4 34 16,3 2-29-16,1-2 3 0,1 0-53 16,5 2-3-16,2 0-33 15,5-11 6-15,3 1-33 16,9-4 6-16,3-8-18 15,10-4 6-15,-6-5-21 16,3-13 4-16,-6 3-15 16,-8 1 10-16,-11 2-9 0,-10 9 9 15,-5 10-11 1,-18 5 5-16,2 9-11 0,-11 12 4 16,5 8-10-16,-4 14 9 15,8 5-7-15,1 2 11 16,5-5-7-16,4-1 10 15,5-6-9-15,7-6 11 16,7-1-10-16,13-7 3 16,8-7-59-16,18-14-16 15,-3-8-390-15,9-20 72 16</inkml:trace>
          <inkml:trace contextRef="#ctx0" brushRef="#br1" timeOffset="155272.8013">-1956 9621 826 0,'-12'34'318'16,"2"-3"21"-16,-6 13-152 16,-1 4-120-16,0 2 25 0,6-10-23 15,3 3 2 1,11-12-34-16,7-5-6 0,2-8-29 16,3 4 6-16,4-4-11 15,4 5 9-15,-5 2-9 16,-1 4 8-16,-11-2-10 15,-4 9 9-15,-12-6-8 16,-6 1 8 0,0-5-6-16,-4-3 9 0,-1-8-9 0,-2-4 10 15,0-6-8-15,-8-11 10 16,7-7-8-16,1-8 9 16,3-5-11-16,14-3 4 15,10 4-12-15,7-4 6 16,12 4-20-16,8-2-44 15,-4 4-26-15,7 0-320 16,1 4 50-16</inkml:trace>
          <inkml:trace contextRef="#ctx0" brushRef="#br1" timeOffset="155501.6234">-1870 10024 497 0,'12'-1'389'0,"0"-7"-47"15,-2 1-103-15,-1-1-52 0,-3 5-99 16,-3 3-18-16,2 6-31 16,-2 5 5-16,-2 3-18 15,1-1 8-15,-1 0-10 16,-1-3 1-16,-1-7-8 16,-5-3 9-16,4-3-430 15,-3-14 156-15</inkml:trace>
        </inkml:traceGroup>
        <inkml:traceGroup>
          <inkml:annotationXML>
            <emma:emma xmlns:emma="http://www.w3.org/2003/04/emma" version="1.0">
              <emma:interpretation id="{146A78A6-A1E7-4216-A03F-6DA748E284F2}" emma:medium="tactile" emma:mode="ink">
                <msink:context xmlns:msink="http://schemas.microsoft.com/ink/2010/main" type="inkWord" rotatedBoundingBox="7468,13035 8428,12992 8467,13849 7507,13893"/>
              </emma:interpretation>
              <emma:one-of disjunction-type="recognition" id="oneOf12">
                <emma:interpretation id="interp12" emma:lang="" emma:confidence="1">
                  <emma:literal/>
                </emma:interpretation>
              </emma:one-of>
            </emma:emma>
          </inkml:annotationXML>
          <inkml:trace contextRef="#ctx0" brushRef="#br1" timeOffset="160029.8571">1535 9758 1204 0,'9'-3'284'15,"3"3"102"-15,10 0-359 0,16-4-3 16,5 6-22 0,15-5 10-16,8 3-11 0,20-5 10 15,-6 2-7 1,10-6-40-16,-13 4-35 0,-8-2-317 15,-30-7 46-15</inkml:trace>
          <inkml:trace contextRef="#ctx0" brushRef="#br1" timeOffset="160291.6693">2110 9429 1042 0,'8'3'237'0,"9"0"104"15,6 2-301-15,12 1 2 16,0 2-12-16,14 6 7 16,-7-2-18-16,4 6-2 15,-6 2-18-15,-4 5 7 16,-11 2-4-16,-2 7 34 0,-20 0 6 16,-1 7 30-16,-10-1-3 15,-12 11 10-15,-9 1-33 16,-13 15-4-1,-10 1-30-15,-18 18 7 0,-1-9-18 16,-7 18-442-16,12-19 148 16</inkml:trace>
        </inkml:traceGroup>
        <inkml:traceGroup>
          <inkml:annotationXML>
            <emma:emma xmlns:emma="http://www.w3.org/2003/04/emma" version="1.0">
              <emma:interpretation id="{2E6DEF73-C7D9-469D-BEFF-D51FC768CDED}" emma:medium="tactile" emma:mode="ink">
                <msink:context xmlns:msink="http://schemas.microsoft.com/ink/2010/main" type="inkWord" rotatedBoundingBox="9043,12569 10970,12482 11019,13568 9093,13655"/>
              </emma:interpretation>
              <emma:one-of disjunction-type="recognition" id="oneOf13">
                <emma:interpretation id="interp13" emma:lang="" emma:confidence="1">
                  <emma:literal/>
                </emma:interpretation>
              </emma:one-of>
            </emma:emma>
          </inkml:annotationXML>
          <inkml:trace contextRef="#ctx0" brushRef="#br1" timeOffset="206965.7199">4388 8931 1216 0,'0'14'262'15,"-2"15"109"-15,7 14-354 16,-7 17-11-16,1 6 5 15,-2 15 9-15,1-4 3 0,4 4 1 16,4-9-8-16,5-5-3 16,2-18-7-16,3-6 0 15,-9-21 0-15,1-13 3 16,-11-10 3-16,-6-13-15 16,-5-12-13-16,-4-8-20 15,-4-3-7-15,-6-6-4 16,7 5 12-16,0 6 19 15,7 6 25-15,6 7 13 16,10 11 0-16,5 5-2 16,9 5-3-16,8 3-9 15,8-2-8-15,10 1 1 16,2 1 4-16,8-1 430 16,-1 3-819-16,-3-4 419 15</inkml:trace>
          <inkml:trace contextRef="#ctx0" brushRef="#br1" timeOffset="207256.0103">5006 9577 1170 0,'8'26'293'16,"-2"1"129"-16,3-2-343 16,-6-4-7-16,-3-10-9 15,2-5-51-15,1-4-70 16,6-25-367-16,2-8 82 15</inkml:trace>
          <inkml:trace contextRef="#ctx0" brushRef="#br1" timeOffset="205962.682">3443 9564 996 0,'-23'-13'261'15,"-9"3"99"-15,3 7-278 16,-8 2 1-16,6 4-5 15,-3 3 14-15,7 6-18 0,-2 5-3 16,6 6-22-16,6 8-12 16,1 2-22-16,3 9-11 15,13-2-7-15,1 3-2 16,10-6-1-16,12-2 1 16,4-12 1-16,7-14 5 15,3-15 5-15,3-17 26 16,-5-9 7-16,5-19 13 15,-11 4-1-15,-4-9 2 16,-11 15-26-16,-8 3-3 16,-9 18-14-16,-4 7-4 15,-2 12-4-15,5 7-28 16,4 2-33-16,7-1-84 16,7-5-28-16,12-5-326 15,-3-17 42-15</inkml:trace>
          <inkml:trace contextRef="#ctx0" brushRef="#br1" timeOffset="206367.6796">3719 9412 916 0,'0'22'325'16,"-2"18"63"-16,-5 9-243 15,-2 18-4-15,-10-4-33 16,-1 12-3-16,3-7-30 16,8-1-15-16,2-13-26 0,11 1-12 15,7-15-16-15,4-12-2 16,-4-16-1-16,4-15 2 15,-4-17 0-15,1-18 2 16,-1-10 1-16,3-18 0 16,0 0-6-16,10-17-5 15,2 7-2-15,14-6-2 16,2 21 0-16,5 4 1 16,-4 30 2-16,0 11-7 15,-14 23-2-15,-3 11 0 16,-10 11 1-16,-4 9 1 15,-6 5 8-15,-5 3 3 16,-7-7 1-16,-6-1 1 16,-3-7 0-16,-13-2 8 15,-6-11 6-15,-7 2 8 0,-2-4 2 16,-6-12 2-16,12-7-9 16,5-3-8-16,10-2-27 15,12-1-108-15,10 5-35 16,7 0-326-16,16 1-4 15</inkml:trace>
        </inkml:traceGroup>
        <inkml:traceGroup>
          <inkml:annotationXML>
            <emma:emma xmlns:emma="http://www.w3.org/2003/04/emma" version="1.0">
              <emma:interpretation id="{B0545188-1DD3-4F9A-BBBA-F81FF33B04B2}" emma:medium="tactile" emma:mode="ink">
                <msink:context xmlns:msink="http://schemas.microsoft.com/ink/2010/main" type="inkWord" rotatedBoundingBox="11731,12377 15916,12187 15980,13580 11795,13771"/>
              </emma:interpretation>
              <emma:one-of disjunction-type="recognition" id="oneOf14">
                <emma:interpretation id="interp14" emma:lang="" emma:confidence="1">
                  <emma:literal/>
                </emma:interpretation>
              </emma:one-of>
            </emma:emma>
          </inkml:annotationXML>
          <inkml:trace contextRef="#ctx0" brushRef="#br1" timeOffset="207822.2228">6201 8793 1141 0,'3'-12'286'0,"-6"16"91"15,-3 13-327-15,-14 17-23 16,-5 12-14-16,-15 23-1 16,-7 1-4-16,-12 21-2 15,10-11-2-15,-1 2 1 16,14-19-2-16,7-6 1 16,14-26-1-16,4-14 0 15,11-17-1-15,8-19-3 16,6-11-9-16,12-26-20 15,11-8-9-15,12-19-23 16,6 0-3-16,11-10 10 16,-8 19 17-16,0 4 11 15,-16 22 25-15,-10 16 17 16,-15 19-1-16,-9 23 5 0,-13 19 2 16,-7 26 0-16,-10 11-12 15,-7 17 8-15,3 0 1 16,0 15 2-16,9-17-1 15,6 7 1-15,7-15-6 16,1-5-4-16,9-25-5 16,1-8 1-16,3-20-20 0,-4-10-40 15,-6-13-191-15,-17-18-124 16,-5-5-62-16</inkml:trace>
          <inkml:trace contextRef="#ctx0" brushRef="#br1" timeOffset="208154.6529">5980 9278 1025 0,'-6'-17'324'0,"1"6"57"16,8 8-293-16,8 4-33 16,3 2-34-16,10 5-19 15,5 1-3-15,14 4 4 16,5-4-25-16,9 0 13 16,4-3-369-16,8-4 100 15</inkml:trace>
          <inkml:trace contextRef="#ctx0" brushRef="#br1" timeOffset="208504.0922">6699 8808 1185 0,'-6'9'276'16,"-9"28"102"-16,-8 14-337 15,-3 15-10-15,-3 7 8 16,-1 12 6-16,10-15-2 15,10-4-2-15,8-15-19 16,7-11-10-16,6-20-8 0,4-17 4 16,3-14-16-16,8-18-41 15,2-6-16-15,3-2-5 16,-2 9-4-16,-3 7 11 16,-9 19 36-16,-5 17 16 15,-6 12 8-15,-6 8 11 16,-3 3 9-16,-2 4 15 15,-2-6 2-15,1-3 19 16,1-6 1-16,-3-4 18 16,2-6-3-16,-8-3 6 15,-2-3-18-15,-12-2-9 16,-4-5-22-16,-13-4-6 16,2-6-10-16,0-1-2 15,8-7-3-15,7 3 0 0,15 5-5 16,7 0-75-16,7 3-35 15,13 4-13-15,3-1-348 16,12-3 81-16</inkml:trace>
          <inkml:trace contextRef="#ctx0" brushRef="#br1" timeOffset="209242.5933">7152 9231 1155 0,'-11'-26'389'0,"-3"13"65"0,-6-1-305 16,-1 8-76-16,-11 7-18 15,-1 7-39-15,-2 1-7 16,9 9-3-16,0 1-3 16,9-5-1-16,6 3-2 15,7-7 1-15,1-2-1 16,4-3-2-16,5-4-33 16,3-4-11-16,8 2-18 15,5-3-7-15,9 0-7 16,4 2 31-16,3 2 11 15,-4 5 19-15,-3 6 4 16,-7 2 6-16,-9 7 2 16,-5-1 0-16,-9 4 1 15,-5-3 6-15,-7 0 31 16,0-2 15-16,-9 4 28 0,-3-7 8 16,-6 3-3-16,3-2-27 15,-6-4-7-15,9-4-40 16,0-4-115-16,14-7-354 15,10-12 70-15</inkml:trace>
          <inkml:trace contextRef="#ctx0" brushRef="#br1" timeOffset="209616.4877">7412 9227 1045 0,'14'-9'373'0,"-15"15"27"16,-10 5-275-16,-10 12-73 15,-4 6-43-15,-6 11 4 16,5-2 1-16,8 5 0 16,12-5-2-16,10-4-1 15,10-8-6-15,11-12 1 16,7-13 0-16,12-21 2 16,5-12 1-16,2-23 1 15,-8-8-3-15,1-15-1 16,-16 7 0-16,-10-10-1 15,-7 12 0-15,-9 2 1 16,-10 17-2-16,-9 11 3 16,0 23-1-16,-9 18-3 0,6 15-3 15,-9 16 7-15,9 6-1 16,2 4 2-16,9-2 3 16,2-3 3-16,11-11-7 15,2-8-2-15,4-3-3 16,6-5 1-16,4-1-1 15,6-4 0-15,6 7 0 0,5-1 0 16,-5 3-2-16,-3 7-2 16,-9 4 0-16,-9 8-1 15,-14-1 1-15,-5 7 0 16,-3-5 3-16,1-2 2 16,-1-9 2-16,6-8-20 15,1-15-61-15,13-13-370 16,6-11 82-16</inkml:trace>
          <inkml:trace contextRef="#ctx0" brushRef="#br1" timeOffset="210635.0182">8017 9262 1010 0,'3'-12'325'0,"-8"-2"87"16,-4 3-284-16,-14 5-29 15,-6 9-36-15,-8 14-23 16,2 6-36-16,0 12-6 16,10 2-1-16,8 8 1 15,9-12 1-15,12 0 0 16,5-7 2-16,9-11 3 16,4-13 3-16,11-15 2 15,0-10 1-15,3-18 1 16,-2-7-2-16,-2-7-2 15,-12 9-2-15,-7 3 7 16,-7 17 3-16,-9 11 0 16,-2 16-2-16,-1 9-2 0,0 8-8 15,1 3-5 1,7-2 5-16,7-2-38 0,5-13-19 16,19-18-53-16,7-16-9 15,9-24-329-15,-1-10 92 16</inkml:trace>
          <inkml:trace contextRef="#ctx0" brushRef="#br1" timeOffset="247414.7533">8236 9046 490 0,'-3'-5'433'0,"0"1"-92"16,1-2-17-16,2-1-235 15,2-3-22-15,4-1-6 16,2 3-9-16,1 2-6 16,3-5-1-16,5 5 0 15,3 0 1-15,9-9-4 16,3-1 9-16,10 3-15 15,-4 0-10-15,7 0-5 16,-5 3-26-16,2 4-97 16,-6 3 312-16,-1-3-654 0,-17 1 223 15</inkml:trace>
          <inkml:trace contextRef="#ctx0" brushRef="#br1" timeOffset="211284.2869">8397 8791 909 0,'5'-14'369'0,"-10"18"23"16,-6 17-239-1,-4 27-38-15,-3 10-48 0,-2 11 23 16,1-2-12-16,1 2-2 16,9-18-15-16,9-8-13 15,7-12-30-15,12-13-10 16,7-16-7-16,9-16-25 15,-1-11-21-15,3-16-24 16,-11-5-8-16,-8-5 1 16,-10 14 23-16,-11 5 29 15,-9 18 22-15,-5 20 23 16,0 14 5-16,-2 8 12 16,6 7 1-16,2 1 14 15,8-9-11-15,6-2-3 16,8-10-13-16,15-10-3 15,9-11-11-15,17-19 0 16,6-9 1-16,16-16-14 0,-7-1-19 16,1-1-15-16,-20 14-4 15,-6 13-6-15,-22 19 12 16,-4 20 14-16,-6 13 19 16,3 15 10-16,-7 1 12 15,6 4 11-15,0-10 1 16,7-6-3-16,4-21-8 0,15-10-2 15,7-10-6-15,11-24-2 16,1-9-1-16,9-5-4 16,-12 7-7-16,-5 6-6 15,-14 24-7-15,-9 20-1 16,-14 19 1-16,-2 16 1 16,-4 7 4-16,-2 12 10 15,-2-6 2-15,4 4 4 16,2-9-1-16,4 5 1 15,5-13-2-15,7 5-1 16,1-4-2-16,1 13-2 16,-4-4 0-16,-12 12-1 15,-8-5-1-15,-14 7-1 16,-8-16 2-16,-5 5 0 16,4-16 2-16,-4-4 19 15,5-14 9-15,-4-11 17 16,1-17 3-16,-8-19-3 0,3-16-17 15,1-18-11-15,5-8-18 16,11-25-5-16,21 11-1 16,17-4-3-16,13 15 0 15,23 3 1-15,6 28 1 16,17 1-18-16,0 12-27 16,14-2-115-16,-11 8-355 15,1-5 51-15</inkml:trace>
          <inkml:trace contextRef="#ctx0" brushRef="#br1" timeOffset="247066.8324">8482 8675 1012 0,'-20'24'285'0,"0"15"101"16,0 17-245-16,4 3-24 16,4 13 7-16,6-6-28 15,6 4-29-15,5-11-30 16,-1-3-24-16,4-14-4 15,1-7-8-15,-1-17 11 16,-2-5-29-16,-3-12-19 16,-5-5-87-16,-11-3-336 15,0-2 56-15</inkml:trace>
        </inkml:traceGroup>
      </inkml:traceGroup>
    </inkml:traceGroup>
    <inkml:traceGroup>
      <inkml:annotationXML>
        <emma:emma xmlns:emma="http://www.w3.org/2003/04/emma" version="1.0">
          <emma:interpretation id="{6914DF8D-F977-458C-A536-1CB4CC8F5849}" emma:medium="tactile" emma:mode="ink">
            <msink:context xmlns:msink="http://schemas.microsoft.com/ink/2010/main" type="paragraph" rotatedBoundingBox="942,14451 22222,13074 22319,14581 1039,15957" alignmentLevel="1"/>
          </emma:interpretation>
        </emma:emma>
      </inkml:annotationXML>
      <inkml:traceGroup>
        <inkml:annotationXML>
          <emma:emma xmlns:emma="http://www.w3.org/2003/04/emma" version="1.0">
            <emma:interpretation id="{8358C6CE-F08D-4130-BB4E-66E08297E39A}" emma:medium="tactile" emma:mode="ink">
              <msink:context xmlns:msink="http://schemas.microsoft.com/ink/2010/main" type="line" rotatedBoundingBox="942,14451 22222,13074 22319,14581 1039,15957"/>
            </emma:interpretation>
          </emma:emma>
        </inkml:annotationXML>
        <inkml:traceGroup>
          <inkml:annotationXML>
            <emma:emma xmlns:emma="http://www.w3.org/2003/04/emma" version="1.0">
              <emma:interpretation id="{54BE9373-110B-4C93-906A-698E32F962EA}" emma:medium="tactile" emma:mode="ink">
                <msink:context xmlns:msink="http://schemas.microsoft.com/ink/2010/main" type="inkWord" rotatedBoundingBox="942,14451 4406,14227 4493,15585 1030,15809"/>
              </emma:interpretation>
              <emma:one-of disjunction-type="recognition" id="oneOf15">
                <emma:interpretation id="interp15" emma:lang="" emma:confidence="1">
                  <emma:literal/>
                </emma:interpretation>
              </emma:one-of>
            </emma:emma>
          </inkml:annotationXML>
          <inkml:trace contextRef="#ctx0" brushRef="#br1" timeOffset="212726.0318">-4935 11880 690 0,'5'14'408'0,"9"0"-45"15,6-6-99-15,16-8-176 16,12-10-34-16,16-17 8 16,4-13-23-16,21-18-17 15,-6 1-79-15,4-18-339 16,-12 10 77-16</inkml:trace>
          <inkml:trace contextRef="#ctx0" brushRef="#br1" timeOffset="212038.731">-4918 11060 943 0,'-1'-2'299'0,"-4"16"64"16,2 12-261-1,-3 22-8-15,3 4-39 0,-3 35 3 16,1 1-26-16,0 10-1 16,4-14-27-16,1-4 7 15,1-29-10-15,5-16 8 16,-1-24-9-16,1-19 9 15,-3-12-39-15,-7-28 293 16,-6-19-667-16,-2-20 290 16</inkml:trace>
          <inkml:trace contextRef="#ctx0" brushRef="#br1" timeOffset="212406.8856">-4893 11333 881 0,'0'7'388'16,"1"-3"-4"-16,13-6-162 16,11-4-152-16,17-9 3 15,9-5-25-15,12-8 4 16,-2 2-29-16,10 1 5 15,-17 12-25-15,-7 10-81 16,-19 16 361-16,-11 20-716 0,-25 6 272 16</inkml:trace>
          <inkml:trace contextRef="#ctx0" brushRef="#br1" timeOffset="212342.4318">-4984 10919 1010 0,'5'-6'300'15,"2"12"57"-15,3 4-289 16,10 4-25-16,6-3-38 15,14 9 15-15,7-9-6 0,14-10 15 16,-1-10-12 0,12-14 12-16,-7-11-16 0,-1-1 5 15,-13 6-14-15,-7 9-23 16,-16 15-43-16,-17 14-322 16,-16 16 67-16</inkml:trace>
          <inkml:trace contextRef="#ctx0" brushRef="#br1" timeOffset="213583.8847">-3919 11382 813 0,'-3'9'345'0,"1"5"-1"16,-7 0-188-16,1 6-97 15,-1 6-33-15,1-2 18 16,2-7-12-16,5 8 9 0,2-8-20 16,2-4 14-16,0-2-17 15,5 3 24-15,0-11-6 16,2 2 18-16,4-4-16 15,8-7 6-15,-2-8-25 16,6-13 7-16,1-10-18 16,5-15 8-16,-1-2-11 15,1-12 8-15,-9 9-11 16,-4-7 9-16,-9 10-9 16,-10 5 7-16,-3 14-5 15,-4 6 19-15,1 13-6 0,-1 4 18 16,4 6-8-16,3-2 6 15,0-3-19-15,2 1 4 16,1 2-19-16,0-3 9 16,2 2-12-16,-1 5 8 15,-2 2-9-15,-2 4 6 16,-2 1-12-16,-4 6 10 16,-2 5-9-16,-1 7 11 15,-3-1-8-15,1 11 12 16,4-2-10-16,-3 5 12 15,4-5-11-15,0 1 9 16,-2-4-9-16,1 7 10 16,1-7-11-16,-2 11 12 15,2 2-10-15,1 18 9 0,-1 3-10 16,-2 9 10-16,1-8-10 16,1 1 10-16,3-10-10 15,4-15 12-15,4-11-10 16,5-8 12-16,4-10-9 15,3-14 21-15,3-4-7 16,2-9 12-16,-4-3-12 16,5-2 9-16,-2 2-20 0,-1 1 6 15,0 5-12-15,-1 1 10 16,-9 6-11-16,1 1 10 16,-2 0-10-16,-1 2 9 15,1 3-11-15,0-6 10 16,-1 3-10-16,-2 6 8 15,-1 1-9-15,-2 1 10 16,-2 3-10-16,-1-9 10 16,0 0-8-16,0 4 9 15,-1-2-10-15,2 1 12 16,1 1-13-16,1-8 11 16,6-3-9-16,5-1 11 15,1-3-11-15,2-8 12 16,2 3-11-16,-1-9 10 15,-6-4-12-15,7-5 12 16,-5 0-12-16,2-8 12 16,-5 6-11-16,5 0 11 0,-9 11-12 15,1 6 11-15,-8 9-12 16,4 5 12-16,-5 4-11 16,-2-1 13-16,1-2-11 15,2 1 10-15,-1-2-11 16,-1-2 11-16,7-1-13 15,-2-4 10-15,-2 4-10 0,3-3 10 16,0 4-12-16,-2 2 1 16,1 6-20-16,3-8-11 15,-2 3-34-15,7-3-90 16,0-2 343-16,7-1-674 16,5-1 261-16</inkml:trace>
          <inkml:trace contextRef="#ctx0" brushRef="#br1" timeOffset="213850.176">-2856 10879 972 0,'16'-17'298'0,"-9"-5"88"16,-6 7-259-16,5 6-8 15,-7 6-34-15,-2 15-3 16,-7 7-44-16,-2 14-8 15,-5 6-33-15,0 17 10 0,-1-2-10 16,7 15 9-16,4-1-9 16,5 13 8-16,7-9-9 15,7 11 10-15,3-13-4 16,5-4-42-16,2-18-47 16,-5 4-340-16,-8-18 48 15</inkml:trace>
          <inkml:trace contextRef="#ctx0" brushRef="#br1" timeOffset="214622.2324">-2435 11278 710 0,'25'-40'355'0,"-2"-5"20"16,-9 11-158-16,-7 7-49 15,-7 8-49-15,-6 15-14 16,-6 15-50-16,-8 15-11 15,2 9-41-15,-2 16 12 16,6-4-6-16,3 5 15 16,10-10-4-16,4-2 8 15,3-13-19-15,8-2 6 16,-1-10-13-16,9-1 8 16,1-5-10-16,12 3 9 0,-1 4-12 15,7 11 9-15,-2 1-11 16,1 15 8-16,-13 0-8 15,-2 10 8-15,-8-5-8 16,-7 9 1-16,-7-10 2 16,-6-1 28-16,-3-12-1 15,-11 0 29-15,-3-14 11 16,-10-9 11-16,2-11-24 16,-9-17 0-16,4-17-27 15,0-18-6-15,18-7-24 0,9-10 7 16,15 7-10-16,14-3 8 15,6 21-7-15,8-1 12 16,3 10-11-16,3-2 10 16,-9 11-9-16,7-8 11 15,-9 7-11-15,-3-7 11 16,-6 2-9-16,3-7 10 16,-7 1-11-16,-2-6 11 15,-8 4-10-15,-3 4 10 16,-4 10-12-16,-10 11 11 15,-3 10-11-15,-10 18 7 16,-1 8-11-16,-2 16 9 16,5 0-10-16,-1 13 11 15,13-7-9-15,1 2 13 0,6-13-9 16,4-1-14-16,11-16-51 16,10-10-99-16,7-13-19 15,14-17-341-15,-1-11 26 16</inkml:trace>
          <inkml:trace contextRef="#ctx0" brushRef="#br1" timeOffset="214871.174">-1648 11064 939 0,'0'-1'389'0,"-15"22"34"15,-11 19-243-15,-9 25-36 16,4 4-45-16,0 9 8 16,8-12-36-16,12 0 0 15,13-23-38-15,7-6-7 16,5-11-26-16,7-6 10 15,4-7-16-15,7 3-9 16,-1-1-17-16,7 8 3 16,-3 3-13-16,-1 12 15 15,-6 4 8-15,-5 5 14 16,-9-4-1-16,-7 2 9 16,-2-13-9-16,-8-3 32 15,-3-7 1-15,-7-5 46 16,-2-8 4-16,-13-12 25 15,1-11-30-15,-7-20-1 16,3-12-46-16,7-21-5 0,12-1-26 16,9 2 9-16,13 19-10 15,10 5 9-15,3 19-8 16,8 6-7-16,-2 4-40 16,5-4-137-16,0 11-370 15,-1-14 46-15</inkml:trace>
        </inkml:traceGroup>
        <inkml:traceGroup>
          <inkml:annotationXML>
            <emma:emma xmlns:emma="http://www.w3.org/2003/04/emma" version="1.0">
              <emma:interpretation id="{61412879-804E-417D-99B5-ACA781EA0AD1}" emma:medium="tactile" emma:mode="ink">
                <msink:context xmlns:msink="http://schemas.microsoft.com/ink/2010/main" type="inkWord" rotatedBoundingBox="4866,14418 8614,14176 8692,15380 4944,15623"/>
              </emma:interpretation>
              <emma:one-of disjunction-type="recognition" id="oneOf16">
                <emma:interpretation id="interp16" emma:lang="" emma:confidence="1">
                  <emma:literal/>
                </emma:interpretation>
              </emma:one-of>
            </emma:emma>
          </inkml:annotationXML>
          <inkml:trace contextRef="#ctx0" brushRef="#br1" timeOffset="217490.9848">710 10880 880 0,'7'-10'356'0,"-5"3"48"16,-4 11-236-16,-1 12-22 16,-6 10-50-16,-14 25-7 15,-6 12-41-15,-11 26 7 0,0 0-31 16,-1 12 5-16,10-15-19 16,7 0 10-16,7-25-15 15,-3-13 9-15,7-19-14 16,1-11 16-16,1-21-15 15,7-18-40-15,10-13-43 16,6-26-55-16,8-12-72 16,11-21-88-16,-2 2 5 0,6-6 37 15,-4 21 130-15,1-1 153 16,-4 23 114-16,-2 11 83 16,-9 20 11-16,-3 8-41 15,-8 23-90-15,-5 13-5 16,-1 15-43-16,-7 14 10 15,-4 13-20-15,-3 9 24 16,3 2-11-16,5 6 10 16,6-10-28-16,5-4 2 15,4-9-31-15,-1-10 3 16,-2-13-11-16,-2-9-28 16,-4-12-48-16,-3-11-67 15,-6-17-20-15,-8-13-336 16,-3-9 71-16</inkml:trace>
          <inkml:trace contextRef="#ctx0" brushRef="#br1" timeOffset="217702.4764">507 11313 762 0,'-9'-20'442'16,"4"8"4"-16,4 7-178 15,5 2-85-15,6 3-82 16,3 0-25-16,10-2-60 16,11-1 2-16,2-6-7 15,10-8-50-15,0-4-62 16,0-21-290-16,-8-2-77 15,0-11-131-15</inkml:trace>
          <inkml:trace contextRef="#ctx0" brushRef="#br1" timeOffset="217974.7791">901 10791 729 0,'-1'-10'500'0,"-4"17"-51"16,-1 12-149-16,-8 19-110 16,-3 10-81-16,1 15-7 15,-1 1-38-15,4-1 5 16,10-17-30-16,14-5-5 15,4-21-31-15,13-11 7 16,7-10-18-16,10-10-27 16,2-7-29-16,7 2-13 15,-9 6-11-15,-4 7 15 16,-17 13 24-16,-10 13 31 16,-9 8 27-16,-10 9 40 15,-5 3 5-15,-7 4 41 16,-5-1 2-16,-16 7 17 0,1-9-32 15,-12 4 0-15,1-12-40 16,-7-6-3-16,12-14-28 16,2-11-32-16,13-14-44 15,11-23-137-15,17-13-44 16,13-21-329-16,7-4-14 16</inkml:trace>
          <inkml:trace contextRef="#ctx0" brushRef="#br1" timeOffset="218308.4461">1248 10692 1264 0,'15'-5'369'0,"1"11"91"15,2 6-350-15,7 11-29 16,-5 4-31-16,6 12 4 16,0 7-23-16,-3 10-1 15,-6-1-23-15,-8 26 7 16,-12 2-13-16,-20 23 12 15,-11 9-10-15,-23 18 13 16,-3-15-12-16,-12 2 15 16,5-28-9-16,-5-23-247 15,17-31-270-15,4-27 8 16</inkml:trace>
          <inkml:trace contextRef="#ctx0" brushRef="#br1" timeOffset="218660.1966">2119 11092 1370 0,'-78'-2'378'0,"20"2"91"16,10-1-399-16,19-5 0 15,44 10-32-15,10-1 19 16,7 2-9-16,13-3 8 15,1-1-30-15,13 1-1 16,-3 2-24-16,8-1-1 16,-10-1-36-16,3 4-62 15,-21-6-41-15,-2-9-44 0,-12-2-14 16,2-15-291 0,-9-6 119-16</inkml:trace>
          <inkml:trace contextRef="#ctx0" brushRef="#br1" timeOffset="218899.0699">2586 10794 1012 0,'9'-1'413'16,"-2"2"41"-16,3 4-274 16,0 6-35-16,4 4-70 15,0 13-3-15,0 4-37 16,1 6 14-16,-4-1-14 16,-7 9 17-16,-8-1-16 0,-18 13 13 15,-10 3-16-15,-18 24 8 16,-7-1-23-16,-26 13 7 15,0-8-18-15,-21 12 0 16,6-11-152-16,-14 2-399 16</inkml:trace>
          <inkml:trace contextRef="#ctx0" brushRef="#br1" timeOffset="215484.2377">-870 11078 563 0,'-9'-23'387'0,"-4"-4"-18"0,7 11-115 16,-3 7-11-16,4 4-87 15,1 9-17-15,1 9-57 16,-8 16-8-16,0 11-54 16,-9 20 7-16,-1 9-9 15,-4 25 11-15,10-5-15 0,3 0 5 16,12-23-17-16,9-16 9 15,6-22-9-15,7-16 11 16,4-21-8-16,9-23 11 16,0-16-12-16,5-29 10 15,-8-5-17-15,-2-12-4 16,-17 17-11-16,-3 10 9 16,-6 22-11-16,1 19 10 15,-8 23-3-15,1 17 7 16,-1 15-10-16,-1 20 14 15,-6 3 0-15,1 14 25 16,5-6-3-16,2 3 16 16,-1-14-14-16,8-3 7 15,-1-21-23-15,-1-8 15 16,2-14-28-16,1-14-75 16,5-14-73-16,10-13-344 15,8-5 0-15</inkml:trace>
          <inkml:trace contextRef="#ctx0" brushRef="#br1" timeOffset="215922.9844">-471 10979 748 0,'12'-17'321'0,"-1"3"5"0,-1 0-136 16,1 2-126-16,0-5 23 15,-2 6-16-15,-3-1 27 16,-4 7-9-16,-2 7 15 15,-8-1-29-15,-6 9 5 16,-6 5-32-16,-9 8-7 16,-3 5-23-16,-2 10 21 15,5 6-16-15,6 4 10 16,9-7-11-16,7 5 6 16,7-10-25-16,6-6 6 15,4-8-12-15,6-4 11 16,5-9-11-16,8-1 9 15,5-3-7-15,8-4 7 16,1 2-8-16,4-1 8 16,-10 1-8-16,-2 3-2 0,-13 5 0 15,-2 4 6-15,-17 3-8 16,-5 9 7-16,-7 0 0 16,-13 7 9-16,-11 0-2 15,-7 5 25-15,-5-5-6 16,-5-5 12-16,7-7-15 15,0-10 6-15,9-7-35 16,10-11-34-16,8-11-75 16,13-11-30-16,14-12-402 15,10-13 69-15</inkml:trace>
          <inkml:trace contextRef="#ctx0" brushRef="#br1" timeOffset="216604.8223">-123 11425 903 0,'-16'-25'406'0,"6"5"50"15,5 10-242-15,10-3-41 16,7 6-75-16,6-6-22 16,7 1-63-16,16-2 2 15,2 2 7-15,9 4 164 0,-7 2-660 16,-5 3 296-1</inkml:trace>
          <inkml:trace contextRef="#ctx0" brushRef="#br1" timeOffset="216351.8927">-19 10991 1091 0,'11'-12'387'0,"-2"4"70"16,-4 5-300-16,-2 6-33 15,-6 8-49-15,-7 9-3 16,-2 7-38-16,-5 19 6 16,-4 5-22-16,-1 15 6 15,7-5-21-15,3 5 9 16,7-17-12-16,2-4 13 15,3-19-13-15,0-13 14 0,2-9-11 16,2-20 13-16,10-14-11 16,9-21 1-16,5-7-29 15,4-24-25-15,-3 10-25 16,-3 8 3-16,-8 16 1 16,-4 11 21-16,-9 28 16 15,-2 12 21-15,-8 8-5 16,-4 23 8-16,-5 4-6 15,-1 17 26-15,1-1-4 0,2 9 18 16,6-11-9-16,7 6 10 16,7-10-18-16,1 1 5 15,5-5-15-15,3 1 4 16,-3-16-24-16,-2-6-50 16,-7-4-36-16,-9-15 49 15,-6-12-393-15,-12-2 134 16</inkml:trace>
        </inkml:traceGroup>
        <inkml:traceGroup>
          <inkml:annotationXML>
            <emma:emma xmlns:emma="http://www.w3.org/2003/04/emma" version="1.0">
              <emma:interpretation id="{EDC04F57-60EC-47EB-8353-B82C35949FE1}" emma:medium="tactile" emma:mode="ink">
                <msink:context xmlns:msink="http://schemas.microsoft.com/ink/2010/main" type="inkWord" rotatedBoundingBox="9260,14082 11151,13960 11225,15102 9334,15225"/>
              </emma:interpretation>
              <emma:one-of disjunction-type="recognition" id="oneOf17">
                <emma:interpretation id="interp17" emma:lang="" emma:confidence="1">
                  <emma:literal/>
                </emma:interpretation>
              </emma:one-of>
            </emma:emma>
          </inkml:annotationXML>
          <inkml:trace contextRef="#ctx0" brushRef="#br1" timeOffset="244609.0741">3909 10775 1155 0,'-11'50'306'15,"-2"5"110"-15,-9 17-299 16,4 4-33-16,-1 8-2 16,7-15-10-16,9 12-27 15,9-10-27-15,8 2-11 16,4-10 3-16,7-4-11 15,-5-20 10-15,0-8-1 16,-11-22 3-16,-1-6-6 16,-7-9 18-16,-4-24-8 15,0-13 10-15,6-28-10 0,0-16 3 16,6-28-16-16,4 4 5 16,5-13-9-16,4 24 6 15,2 10-8-15,1 32 6 16,2 19-14-16,-5 28 7 15,2 11-10-15,-4 14 8 16,3 11-7-16,-4 1 13 16,1 11-5-16,-7-2 10 0,-3 3-8 15,-7-4 9-15,-6-3-10 16,-8-8 11-16,-12 3-3 16,-5 0 11-16,-16 5-6 15,-4-1 11-15,-7 1-8 16,9-7 4-16,1-8-10 15,16-9 9-15,12-7-50 16,14-10-41-16,20-13-83 16,15-6-13-16,22-14-7 15,6-11-281-15,21-14 137 16</inkml:trace>
          <inkml:trace contextRef="#ctx0" brushRef="#br1" timeOffset="244868.9102">4530 10506 786 0,'33'-43'401'0,"-13"11"33"15,-16 21-187-15,-5 14-63 16,-9 17-64-16,-11 26-30 16,-2 9-50-16,-8 22-14 0,5 6 2 15,8 6-12-15,12-17 3 16,12-1-14-16,12-19 4 16,1-6-10-16,2-22 10 15,1-7-10-15,-9-12 11 16,-2-10-9-16,-5-12-9 15,-7-6-87-15,-9-4-23 16,-11-13-40-16,-2-2 1 0,-5 1 10 16,2 7 89-16,2 4 48 15,10 14 56-15,2 7 21 16,4 7 10-16,10 4-13 16,4 3-18-16,12-4-26 15,10 1-14-15,15-2-11 16,1-5-40-16,10-4-356 15,-7 0 100-15</inkml:trace>
          <inkml:trace contextRef="#ctx0" brushRef="#br1" timeOffset="244909.8001">5130 10949 1332 0,'3'16'408'0,"5"-10"61"16,0 0-335-16,-1-4-116 0,-1-7-25 15,5 0-102-15,3-4 459 16,9-22-825-16,5-4 326 16</inkml:trace>
          <inkml:trace contextRef="#ctx0" brushRef="#br1" timeOffset="243950.1772">3717 11150 491 0,'-3'-20'195'0,"-1"-9"68"16,-1 2-112-16,2-6 15 15,-3 4-4 1,-5-1 7-16,4 7-23 0,-9 0 4 16,-8 6-21-16,-10 4-18 15,-1 7-36-15,-11 11-33 16,3 7-26-16,0 10-18 15,11 5 4-15,1 12-12 16,16-1 10-16,8 6-9 16,9-2 10-16,12-2-12 15,7-10 11-15,11-10-5 16,5-17 10-16,11-15-3 16,-2-11 11-16,3-12-4 0,-11 1 9 15,-2-6 2-15,-13 5 12 16,-8-6 2-16,-6 10 10 15,-7-8-9-15,-9 10-1 16,-2 2-18-16,-1 13-4 16,-4 2-17-16,0 9 7 15,0 4-38-15,5 5-43 16,3 2 266-16,1-3-682 0,16-12 264 16</inkml:trace>
        </inkml:traceGroup>
        <inkml:traceGroup>
          <inkml:annotationXML>
            <emma:emma xmlns:emma="http://www.w3.org/2003/04/emma" version="1.0">
              <emma:interpretation id="{7F3071E3-728A-4A05-A7CF-2ACE33B25572}" emma:medium="tactile" emma:mode="ink">
                <msink:context xmlns:msink="http://schemas.microsoft.com/ink/2010/main" type="inkWord" rotatedBoundingBox="11887,13790 16130,13516 16224,14975 11981,15249"/>
              </emma:interpretation>
              <emma:one-of disjunction-type="recognition" id="oneOf18">
                <emma:interpretation id="interp18" emma:lang="" emma:confidence="1">
                  <emma:literal/>
                </emma:interpretation>
              </emma:one-of>
            </emma:emma>
          </inkml:annotationXML>
          <inkml:trace contextRef="#ctx0" brushRef="#br1" timeOffset="245829.8365">6158 10198 869 0,'26'-3'450'0,"-12"7"-58"16,-16 12-159-16,-7 13-184 15,0 6-23-15,-11 19 19 16,-6 3 17-16,-8 12-2 16,3-2 0-16,1 11-22 15,10-9-15-15,3 3-12 16,8-18 3-16,2-9-8 15,6-21 10-15,7-15-2 16,3-23 12-16,11-21-6 16,5-14 6-16,13-26-10 15,0-6 1-15,8-13-15 16,-6 10 5-16,-1 1-12 16,-15 25 10-16,-4 10-11 0,-9 24 4 15,-8 24-16-15,-9 19 10 16,-11 20-13-16,-5 15 13 15,-4 21-6-15,2 0 18 16,4 11-9-16,11-8 11 16,10 6-9-16,2-21 10 15,8 0-11-15,3-17 11 16,-3-14-9-16,-1-10 9 16,3-8-6-16,-10-16 12 15,-3-9 0-15,-2 2 12 0,-6-20-10 16,-4-6 6-16,-5-8-11 15,0-2-1-15,-6-11-12 16,-1 8 8-16,2 3-10 16,7 15 8-16,4 7-11 15,7 15 7-15,8 10-12 16,4 7 9-16,12 6-8 16,8 1 11-16,8 0-15 15,1-5-12-15,18-8-70 16,-1-9-16-16,9-11-58 15,-2-9 3-15,5-9 12 16,-10 3 68-16,-4-8 26 16,-16 9 64-16,0 3 37 0,-13 7 31 15,-6 4 33-15,-8 8 17 16,-9 6-1-16,-8 11-21 16,-10 7-31-16,-7 5-29 15,-5 18-24-15,0-4-8 16,1 4-7-16,11-4 10 15,6 0-10-15,10-13 8 16,5-1-17-16,6-9-5 16,11-2-32-16,6-3-5 15,11-1-18-15,3 1 12 0,12 2 5 16,-4-1 31-16,-7 2 6 16,-9 1 17-16,-7 0 3 15,-13 3 18-15,-4 2 10 16,-5 2 16-16,-6 7 7 15,-5 1 4-15,-9 1-9 16,-4-6-5-16,-10 0-15 16,-3-9-4-16,-5-13-4 15,6-6-15-15,3-8-107 16,13-12 30-16,15-12-391 16,11 3 34-16</inkml:trace>
          <inkml:trace contextRef="#ctx0" brushRef="#br1" timeOffset="246305.1185">7290 10500 1347 0,'-2'3'296'0,"-12"14"116"0,-10 11-389 16,-8 10-28-16,-1 5 12 16,4 9 18-16,9-3 19 15,13 0-3-15,10-11 8 16,11-5-14-16,7-12-17 15,14-13-10-15,7-16 6 0,16-24-6 16,0-14 8 0,5-26-8-16,-8-6 3 15,-4-19-14-15,-17 6 4 0,-11-8-11 16,-14 17 9-16,-9 6-10 16,-11 25 13-16,-13 22-15 15,-7 31 9-15,-15 28-12 16,-6 18 9-16,-9 19 1 15,5 1 25-15,7 5-2 16,17-14 13-16,9-3-6 16,17-13-1-16,12-7-15 15,11-15-1-15,10-6-20 16,7-11-9-16,17-8-28 16,1-2 5-16,3 5-6 15,-7 2 19-15,-5 12 4 16,-16 8 28-16,-10 8-8 15,-9 3 8-15,-4 7-7 16,-2-7 12-16,4-7-5 0,5-9 1 16,3-13-71-16,12-13-4 15,11-18-362-15,1-4 51 16</inkml:trace>
          <inkml:trace contextRef="#ctx0" brushRef="#br1" timeOffset="246615.3668">7948 10560 1203 0,'-9'11'399'0,"-13"13"43"0,-7 17-293 16,1 9-129-16,-1 6 14 16,9-7 14-16,6-3-7 15,11-15 11-15,10-6-17 16,5-19-18-16,12-12-10 16,4-14 6-16,7-16-7 15,-1-8 7-15,1-11-10 16,-9 6 6-16,-4 0-8 15,-15 10 7-15,-11 9-8 16,-8 13 8-16,-10 6-7 16,-4 8 8-16,-3 6-9 15,4 5 7-15,5 4-10 16,8-3 6-16,8-1-11 16,8-5-20-16,13-19-125 15,6-3-349-15,6-35 50 0</inkml:trace>
          <inkml:trace contextRef="#ctx0" brushRef="#br1" timeOffset="251080.0422">7960 10451 1032 0,'-21'-26'383'0,"2"14"45"16,10 12-248-16,4 1-98 0,16 1-21 15,4-1-23-15,25-1-5 16,14-11-9-16,24 4 2 15,10-6-3-15,21-3-5 16,-5-1-11-16,12 11-1 16,-13-1-3-16,-6 4 0 15,-27 3-1-15,-10 8 1 16,-28 0-1-16,-10-1 1 16,-11-2-1-16,-5-2 0 15,-9-3 2-15,-7-5 1 16,-6-1 1-16,-12 6-2 15,-9 2-1-15,-23-1 0 16,-7 6-3-16,-17 6 1 16,1-5 1-16,-15 9 2 15,21-2-2-15,-6 5 0 16,17-5 0-16,2 7 0 16,19-8-2-16,4-2 1 0,19-4-1 15,8-4 0-15,16-4-3 16,13-4-1-16,14-4-1 15,24-3-5-15,9-3-6 16,32-4-18-16,7-2-13 16,14 2-32-16,-15 5-22 15,-6 7-27-15,-35 5 14 0,-28 15-36 16,-42 12-246-16,-38 12 96 16</inkml:trace>
          <inkml:trace contextRef="#ctx0" brushRef="#br1" timeOffset="249081.2278">8253 10202 1081 0,'2'-32'331'0,"-4"6"105"15,4 14-309-15,-2 9-21 16,0 15-35-16,-2 20-26 16,-1 14-40-16,-2 22-5 15,2 7 4-15,-3 17 1 16,3-8 0-16,3 10-1 16,0-13 1-16,0-6 1 15,3-21 0-15,-1-16 5 16,-4-22 4-16,4-19 11 15,-1-17 1-15,1-20 0 16,-2-11-4-16,3-19-5 16,-5-2-12-16,-2-4-3 15,4 17-3-15,-3 11 0 0,-2 25-3 16,7 12-6-16,-4 17-1 16,8 10 0-16,8 1-1 15,3 3 4-15,9-4 3 16,15-11 0-16,-1-14-3 15,12-19-40-15,4-9-21 16,-3-16-19-16,-8-2 3 16,-7-8 4-16,-16 10 39 15,-15 6 33-15,-11 18 24 16,-13 18-3-16,-8 23 1 0,-6 24 16 16,2 10-4-16,2 15 10 15,5-3 7-15,8 10 15 16,11-10-12-16,8 5-2 15,7-11-14-15,13 11-2 16,2-16-16-16,6 1-2 16,-3-16-5-16,4 0-5 15,-11-16-8-15,0-10-5 16,-11-14 0-16,-6-12 2 16,-10-7 4-16,-7-16 8 15,-3 0 3-15,-1-5 0 16,0 11-2-16,4 2-2 15,6 14 0-15,4 8-3 16,5 12-3-16,9 10-1 0,7 8 1 16,15 4 0-16,6 2 2 15,10-7 0-15,3-12 2 16,12-11 1-16,-2-16-2 16,7-13-33-16,-9 0-7 15,0-1 0-15,-24 8-2 16,-12 12 0-16,-15 12 31 15,-11 14 8-15,-8 13 5 16,-6 16 4-16,-1 2 4 16,1 9 12-16,4-6 6 15,8-3 2-15,10-15-2 0,12-12 2 16,7-11-9-16,18-16-11 16,1-10-31-16,9-10-50 15,-4 2-14-15,4 1-1 16,-14 13 2-16,-4 14 33 15,-9 18 56-15,-4 15 37 16,-10 11 10-16,3 11 17 16,-2 1 0-16,5 6 3 15,2-6-22-15,4-2-6 16,0-14-11-16,6-8-5 16,0-13-10-16,10-4-3 15,-1-2-4-15,11 5-3 16,-4 9-3-16,1 9-1 15,-9 4-3-15,-5 10-3 0,-18-3 0 16,-5 3 1-16,-12-5 0 16,-3 0 12-16,-5-10 10 15,-13 1 16-15,-7-10 10 16,-18-8 12-16,-11-11-9 16,-19-11-4-16,1-10-17 15,-14-15-7-15,17-2-12 16,1-14-2-16,27 3-1 15,7-2 0-15,26 12-4 0,14-3-3 16,22 12-2-16,21-3 0 16,16 3-1-16,31-10 3 15,3 3 3-15,15-4-31 16,-15-3-61-16,9-7-407 16,-27 10 81-16</inkml:trace>
          <inkml:trace contextRef="#ctx0" brushRef="#br1" timeOffset="250591.4139">8564 10069 878 0,'-9'1'204'0,"0"1"79"16,3 1-256-1,3-3-14-15,1 3-3 0,1-1 1 16,2-2-3-16,4 6 0 16,-2 5 4-16,3 9 19 15,0 9 1-15,-1 17 7 16,-2 6 4-16,0 9 7 16,-2-3-13-16,-2 13 10 15,2-11 3-15,-2 6 16 16,-1-9-4-16,4 1 11 15,-1-15-10-15,-2-6-1 16,2-14-18-16,2-7-4 16,-3-9-17-16,0-7-2 15,0-7-7-15,-3-3-12 16,-3-4-29-16,-4-3-64 16,-6-1-34-16,-10 2-330 15,-1 4 46-15</inkml:trace>
        </inkml:traceGroup>
        <inkml:traceGroup>
          <inkml:annotationXML>
            <emma:emma xmlns:emma="http://www.w3.org/2003/04/emma" version="1.0">
              <emma:interpretation id="{FD197D8A-B17A-4CC0-ABA5-86254C8A661F}" emma:medium="tactile" emma:mode="ink">
                <msink:context xmlns:msink="http://schemas.microsoft.com/ink/2010/main" type="inkWord" rotatedBoundingBox="18459,13507 22234,13263 22303,14323 18527,14567">
                  <msink:destinationLink direction="with" ref="{8AF385B6-7AF8-49BB-B104-99E35739E3CA}"/>
                  <msink:destinationLink direction="to" ref="{AE41BA89-0F5D-4A32-8864-342A431C37B9}"/>
                </msink:context>
              </emma:interpretation>
              <emma:one-of disjunction-type="recognition" id="oneOf19">
                <emma:interpretation id="interp19" emma:lang="" emma:confidence="0">
                  <emma:literal>Bitmint</emma:literal>
                </emma:interpretation>
                <emma:interpretation id="interp20" emma:lang="" emma:confidence="0">
                  <emma:literal>Betmint</emma:literal>
                </emma:interpretation>
                <emma:interpretation id="interp21" emma:lang="" emma:confidence="0">
                  <emma:literal>Bitmunt</emma:literal>
                </emma:interpretation>
                <emma:interpretation id="interp22" emma:lang="" emma:confidence="0">
                  <emma:literal>Bitmute</emma:literal>
                </emma:interpretation>
                <emma:interpretation id="interp23" emma:lang="" emma:confidence="0">
                  <emma:literal>Betmute</emma:literal>
                </emma:interpretation>
              </emma:one-of>
            </emma:emma>
          </inkml:annotationXML>
          <inkml:trace contextRef="#ctx0" brushRef="#br2" timeOffset="353405.7559">12535 10138 1161 0,'-6'-21'302'0,"2"5"92"16,2 10-342-16,4-2-16 16,1 7-31-16,6 5-7 15,6 3-6-15,11 5-25 16,5 0-30-16,7 0-28 16,1-4-73-16,7-5-112 15,-5-4 21-15,5-1 30 16,-4 2 31-16,-1 5 141 15,-12 4 156-15,-7 6 72 16,-12 7 18-16,-10 8 51 0,-9 3-51 16,-9 6-25-16,-4-2-64 15,-2-3-14-15,5-9-53 16,7-9-4-16,6-6-30 16,9-6 4-16,11-5-13 15,12 1 5-15,5-3-21 16,16 1-9-16,5 4-10 15,8 7 1-15,-5 0-5 16,-1 14 18-16,-16-2 8 0,-9 10 12 16,-15-3-2-16,-9 7 15 15,-13-6-1-15,-4 6 27 16,-2-5 5-16,-10 0 38 16,-1-5 0-16,-7-2 17 15,3-11-22-15,-8-9 0 16,11-7-34-16,0-13-27 15,12-6-64-15,5-16-55 16,15-4 170-16,8-15-503 16,7-12 188-16</inkml:trace>
          <inkml:trace contextRef="#ctx0" brushRef="#br2" timeOffset="352933.2739">12664 10414 646 0,'11'29'381'0,"-19"8"-57"16,2 18-59-16,-1 5-251 15,3 11 9-15,-3-7-11 16,8 7 5-16,2-16-15 15,5-5 11-15,0-13-12 16,-2-8 10-16,-3-19-13 16,-2-21-15-16,-7-14 101 15,-7-30-424-15,-3-12 154 0</inkml:trace>
          <inkml:trace contextRef="#ctx0" brushRef="#br2" timeOffset="353779.1268">13436 9868 1290 0,'-14'21'267'0,"-3"21"125"0,5 9-391 16,-4 18 2-16,6 3-10 16,7 15 10-16,1-6-7 15,10 5 12-15,4-18-12 16,6-4 11-16,-4-18-10 16,9-6 10-16,-9-15-10 15,-2-2 12-15,-1-14-10 16,-2-6 18-16,-9-11-8 0,-6-10 13 15,-6-8-12-15,-10-14 10 16,-4-6-16-16,-1-2 7 16,2 4 0-16,2 4 36 15,11 12-4-15,4 15 16 16,4 5-14-16,4 5-6 16,3 0-38-16,6 7 1 15,6-4-16-15,11 3 12 16,8 0-7-16,11 2-13 15,1-6-49-15,4-4-60 16,-7-7-214-16,2-13-108 16,-12 4-78-16</inkml:trace>
          <inkml:trace contextRef="#ctx0" brushRef="#br2" timeOffset="354221.4407">13864 10305 546 0,'12'22'306'15,"-1"7"-7"1,1-8-137-16,-1 4-38 15,4-2-71-15,2 0-7 0,1-8-32 16,-1-3 6-16,3-9-15 16,6-10 11-16,-4-10-10 15,2-8 5-15,1-2-13 16,-10-2 10-16,-6 7-12 16,-1 8 24-16,-6 8-4 0,-7 12 28 15,2 11-2-15,-3 9 18 16,0 5-22-16,6 7 10 15,9-5-29-15,9-3 2 16,11-10-15-16,13-14 14 16,8-18-14-16,7-11 13 15,-3-9-9-15,4-11 8 16,-17 5-14-16,-5 4 11 16,-18 6-7-16,-6 8 31 15,-15 17-12-15,-3 14 15 16,-8 3-9-16,4 23 14 15,4-1-31-15,4 6 17 16,11-4-16-16,8 2 8 16,1-17-19-16,12-5 13 15,-1-11-13-15,5-15 13 16,-4-11-10-16,1-10-9 0,-11-4-58 16,-9-20-87-16,-19-16-335 15,-17-9 33-15</inkml:trace>
          <inkml:trace contextRef="#ctx0" brushRef="#br2" timeOffset="354488.5437">14577 10112 1030 0,'9'21'246'0,"2"2"88"15,12-3-303 1,6-1-32-16,6-10-21 0,14-17-305 16,5-12 84-16</inkml:trace>
          <inkml:trace contextRef="#ctx0" brushRef="#br2" timeOffset="355082.9208">15029 10123 1099 0,'-26'38'309'0,"-10"11"86"15,5 0-311-15,2 2-32 16,15-11-31-16,9-7 5 16,10-10-25-16,15-4 7 15,9-10-8-15,14-12 7 16,8-8-29-16,10-10-21 15,-6-10-15-15,0-3 5 16,-15 11-6-16,-12-1 32 16,-13 8 27-16,-9 12 35 0,-6 7-1 15,0 9 30-15,-1 8-5 16,-1 2 18-16,5-2-27 16,3 3 6-16,2-13-31 15,12-4 6-15,8-6-21 16,16-9 10-16,4-14-16 15,11-15 14-15,-2-8-12 16,5-19 7-16,-13-2-11 0,-3-19 11 16,-11 11-12-16,-7 6 12 15,-10 17 0-15,-6 10 25 16,-6 27-3-16,-4 10 7 16,-4 2-17-16,2 11 1 15,0 3-27-15,0 2 3 16,3 6-8-16,5 8 14 15,1 7-12-15,5 12 9 16,-5 8-12-16,7 12 13 16,-4-2-12-16,0 5 12 15,-3-13-10-15,2-6 11 16,-3-16-14-16,-1-10 14 16,0-8-12-16,5-9 16 15,2-10-11-15,4-7 14 16,-1-10-11-16,9-17 11 0,-1-6-15 15,2-12 11-15,-2-4-12 16,-2-8 10-16,-11 7-10 16,-7 0 10-16,-10 17-9 15,-7 10-1-15,-5 11-10 16,-3 11 9-16,5 13-11 16,-2 3 9-16,4 2-2 15,7 5 7-15,5 1-11 16,1-2 10-16,3-1-10 0,1 1 14 15,0 0-8-15,-1 1 11 16,-3 5-10-16,1 3 9 16,1 1-11-16,1 2-4 15,3 0-43-15,0-1-68 16,2-7-39-16,-1-7-327 16,1-7 36-16</inkml:trace>
          <inkml:trace contextRef="#ctx0" brushRef="#br2" timeOffset="355358.405">15548 10055 1010 0,'-5'5'310'0,"8"-5"50"16,13-2-258-16,8 1-66 15,19-5 0-15,8-2-14 16,16-1 6-16,1-2-13 16,11 0 3-16,-10 0-18 15,10 1 8-15,-13-3-7 16,4 0-47-16,-15 0-154 0,-9 4-187 16,-21 3-41-16</inkml:trace>
        </inkml:traceGroup>
      </inkml:traceGroup>
    </inkml:traceGroup>
    <inkml:traceGroup>
      <inkml:annotationXML>
        <emma:emma xmlns:emma="http://www.w3.org/2003/04/emma" version="1.0">
          <emma:interpretation id="{4D099333-7576-4B4E-98E9-753B4929E878}" emma:medium="tactile" emma:mode="ink">
            <msink:context xmlns:msink="http://schemas.microsoft.com/ink/2010/main" type="paragraph" rotatedBoundingBox="18067,15538 23714,14456 23938,15626 18291,16708" alignmentLevel="2"/>
          </emma:interpretation>
        </emma:emma>
      </inkml:annotationXML>
      <inkml:traceGroup>
        <inkml:annotationXML>
          <emma:emma xmlns:emma="http://www.w3.org/2003/04/emma" version="1.0">
            <emma:interpretation id="{49C8D1E9-213F-4A42-BA23-E344FB1B9E6E}" emma:medium="tactile" emma:mode="ink">
              <msink:context xmlns:msink="http://schemas.microsoft.com/ink/2010/main" type="line" rotatedBoundingBox="18067,15538 23714,14456 23938,15626 18291,16708"/>
            </emma:interpretation>
          </emma:emma>
        </inkml:annotationXML>
        <inkml:traceGroup>
          <inkml:annotationXML>
            <emma:emma xmlns:emma="http://www.w3.org/2003/04/emma" version="1.0">
              <emma:interpretation id="{6329778C-E7A1-4F86-89C7-FDC7B1183A27}" emma:medium="tactile" emma:mode="ink">
                <msink:context xmlns:msink="http://schemas.microsoft.com/ink/2010/main" type="inkWord" rotatedBoundingBox="18067,15538 23714,14456 23938,15626 18291,16708"/>
              </emma:interpretation>
              <emma:one-of disjunction-type="recognition" id="oneOf20">
                <emma:interpretation id="interp24" emma:lang="" emma:confidence="0">
                  <emma:literal>Paretoeffizienz</emma:literal>
                </emma:interpretation>
                <emma:interpretation id="interp25" emma:lang="" emma:confidence="0">
                  <emma:literal>Pareto effiziert</emma:literal>
                </emma:interpretation>
                <emma:interpretation id="interp26" emma:lang="" emma:confidence="0">
                  <emma:literal>perlte effiziert</emma:literal>
                </emma:interpretation>
                <emma:interpretation id="interp27" emma:lang="" emma:confidence="0">
                  <emma:literal>Paretoeffizienz*</emma:literal>
                </emma:interpretation>
                <emma:interpretation id="interp28" emma:lang="" emma:confidence="0">
                  <emma:literal>presto effiziert</emma:literal>
                </emma:interpretation>
              </emma:one-of>
            </emma:emma>
          </inkml:annotationXML>
          <inkml:trace contextRef="#ctx0" brushRef="#br2" timeOffset="356563.1769">12256 12222 932 0,'5'2'276'0,"-1"23"46"16,-2 10-250-16,-2 28-67 15,-5 9-13-15,7 26 11 16,-1 0 0-16,7 8 14 16,4-16-7-16,5 7 8 15,0-23-11-15,0-11 8 16,-3-24-13-16,0-11 37 16,-4-25 12-16,3-30 34 15,2-20-8-15,13-45 10 16,4-26-37-16,14-35-14 15,1 16-34-15,2-5 4 0,-9 47-13 16,-3 24 3-16,-12 37-10 16,-2 14 2-16,-2 22-12 15,-2 6 9-15,-1 5-7 16,0 12 9-16,-2-2-3 16,-7 6 13-16,-1-1-7 15,-8 7 14-15,-8-6-8 16,-9 10 24-16,-4-10 4 0,-10 4 35 15,-3-8-2-15,-18 0 19 16,-3-9-25-16,-10-2-3 16,4-6-34-16,6 0 1 15,21-5-20-15,14 1-44 16,19-2-50-16,19-5-30 16,14-5-25-16,19-7-308 15,19-7 113-15</inkml:trace>
          <inkml:trace contextRef="#ctx0" brushRef="#br2" timeOffset="357492.9279">13181 12176 960 0,'-29'20'261'0,"0"-12"81"16,1-6-239-16,7-4-21 15,-2-1 30-15,4-6-31 16,-1 3 3-16,2 9-37 16,0 6-13-16,2 2-36 15,-1 10 3-15,5 5-12 16,1 11 16-16,5 3-7 16,8 7 10-16,5-5-9 0,12-2 8 15,8-17-13-15,16-14 10 16,7-17-8-16,15-21 17 15,4-8-4-15,4-16 12 16,-11 2-11-16,-8 2 11 16,-22 14-15-16,-7 9 6 15,-14 19-19-15,-5 15 10 16,-9 11-14-16,3 7 14 16,-5 6-6-16,4 2 14 15,-4-8-8-15,8-2 12 16,-1-10-15-16,4-6 13 15,0-10-8-15,8-12 18 16,-4-7-11-16,1-7 16 16,-5-4-13-16,-4-12 9 15,-5 5-16-15,-3 8 9 0,-1 7-15 16,4 9 1-16,8 16-15 16,7 11 7-16,8 5-12 15,9 8 11-15,5-5-2 16,11-2 10-16,-1-18-10 15,10-7 10-15,-7-10-10 16,4-11 14-16,-14-7-9 16,-2-2 14-16,-15 2-8 0,-11-8 12 15,-12 9-15-15,0 9 0 16,-9 10-19-16,-2 20 8 16,-1 16-16-16,1 22 13 15,-2 6-2-15,7 9 17 16,8-8-10-16,13-3 12 15,6-22-12-15,16-7 10 16,3-9-9-16,14-13 16 16,-1-24-7-16,13-21 13 15,-8-12-10-15,7-31 11 16,-13-7-13-16,-9-5 11 16,-16 15-11-16,-15 6 10 15,-12 31-14-15,-11 23 0 16,-4 28-12-16,-5 22 9 15,2 17-11-15,-2 16 15 16,6 1 2-16,7 5 19 0,10-2-11 16,11 11 11-1,8-7-11-15,7 7 7 0,4-8-17 16,6-1 9-16,-3-13-8 16,0-4 11-16,-10-15-10 15,-8 0 12-15,-10-16-8 16,-12-15 18-16,-3-9-7 15,-7-13 9-15,-2-15-12 0,-7-15 9 16,5-2-20 0,-1-6 4-16,7 5-8 0,3 13 10 15,9 18-14-15,4 15 5 16,4 13-9-16,9 10 8 16,6 3-49-16,13 7-84 15,10-2-32-15,20-6-320 16,-3-5 4-16</inkml:trace>
          <inkml:trace contextRef="#ctx0" brushRef="#br2" timeOffset="357775.6282">14772 11980 1111 0,'-8'-1'457'0,"-9"5"4"16,-3 5-304-16,-3 16-65 16,2 7-82-16,5 17 2 15,10 3-13-15,5-1 12 16,8-10-11-16,15-8 12 0,5-17-16 15,7-16 15-15,5-6-9 16,-1-12 15-16,-7-11-11 16,-8-16 13-16,-13 1-5 15,-10-7 18-15,-10 8-13 16,-10 2 6-16,-5 15-7 16,1 7-10-16,4 13-36 15,7 6-110-15,15 8-361 16,13-2 58-16</inkml:trace>
          <inkml:trace contextRef="#ctx0" brushRef="#br2" timeOffset="358201.5749">15059 12006 1259 0,'3'8'333'0,"7"1"86"0,6 2-358 16,13-2-38-16,5-1-15 15,9-10 22-15,-1-7-4 16,4-14 13-16,-4-6-14 16,2-11 4-16,-7-3-22 15,-6-3 10-15,-13 8-12 16,-10 1 17-16,-17 11-15 0,-11 13 6 16,-6 13-14-16,-5 20 9 15,-1 11-17-15,1 14 11 16,11 4-7-16,3 6 12 15,5-6-11-15,12-3 12 16,6-8-12-16,8-7 13 16,3-17-11-16,17-10 17 15,1-11-37-15,14-18-87 16,-1-13-22-16,5-11-335 16,-10-2 3-16</inkml:trace>
          <inkml:trace contextRef="#ctx0" brushRef="#br2" timeOffset="358971.1311">15784 11308 756 0,'-12'45'485'15,"-27"13"-92"-15,-4 28-56 0,5 3-321 16,4 17 30-16,11-20-2 16,13 13 8-16,16-11-12 15,9 8 3-15,8-19-36 16,5 12 4-16,-2-23-10 15,-2-3 9-15,-7-17-9 16,-3-5 9-16,-6-18-13 16,-4-13 35-16,-1-20 4 0,2-20 15 15,0-18-12 1,-4-32 9-16,1-13-40 0,-7-21-17 16,-3 11-17-16,2 11 10 15,-3 31-8-15,1 21 5 16,7 36 1-16,1 11 10 15,1 9-8-15,12 2 8 16,2 0 0-16,11-11 1 16,6-12 0-16,7-20 14 15,-3-5-8-15,6-24 11 16,-12-4 1-16,-5-19 1 16,-4 5-13-16,-8-3 12 15,-15 18-9-15,2 14 13 16,-7 28-12-16,-6 22 10 15,-2 18-15-15,3 26 10 16,-1 12-13-16,3 13 17 16,4 4-9-16,4 10 17 0,4-10-12 15,7 9 11-15,0-8-17 16,6 5 8-16,5-17-14 16,-3-4 13-16,-3-25-12 15,-2-8 13-15,-4-15-9 16,-7-19 13-16,-2-12-9 0,-1-18 14 15,2-21-12-15,3-36-11 16,5-5-35-16,9-9 3 16,-8 17-13-16,-3 16 12 15,-1 33 13-15,-7 23 26 16,-7 23-8-16,0 21 12 16,1 11-11-16,1 16 7 15,0-2-2-15,12 2 12 16,7-11-13-16,4-6 10 15,5-17-13-15,7-8 11 16,-5-15-9-16,0-6 15 16,-5-3-8-16,-3-2 13 15,-8 3-10-15,-6 4 9 16,-4-1-16-16,-3 0-74 16,0-2-72-16,-2-7-335 15,5-3 10-15</inkml:trace>
          <inkml:trace contextRef="#ctx0" brushRef="#br2" timeOffset="359378.7204">16198 11423 1511 0,'-6'-3'434'0,"0"-1"89"16,7-1-392-16,9 2-122 15,8-3 4-15,10 0-20 16,19-2 7-16,2 2-9 0,19 1 12 15,-5 7-9-15,-2 7 10 16,-12 5-10-16,-3 10 7 16,-20 6-13-16,-12 8 6 15,-14 2-10-15,-11 9 12 32,-10-5-7-32,-11 7 14 0,5-7-6 0,-3 5 13 15,2-10-11-15,-2 2 11 16,10-10-11-16,-2-2 9 15,14-11-13-15,2-1 9 16,9-6-12-16,3-3 11 16,8-4-9-16,9-4 10 15,3-4-8-15,11-7 12 16,2-4-10-16,5-10 9 16,-4 2-15-16,3-6-17 0,-9 1-59 15,-7-4-95-15,-16-2 480 16,-14-9-810-16,-11 13 357 15</inkml:trace>
          <inkml:trace contextRef="#ctx0" brushRef="#br2" timeOffset="359712.2134">16537 11627 957 0,'-17'8'459'0,"11"0"-22"16,2-1-199-16,7 4-177 0,7 0-23 16,7 0-43-1,6-7 9-15,12 5 1 0,10-4-79 16,-1-7-6-16,13-2-355 15,-9-16 28-15</inkml:trace>
          <inkml:trace contextRef="#ctx0" brushRef="#br2" timeOffset="359717.2008">16954 11506 1530 0,'-12'31'344'0,"-9"9"142"15,2 1-453-15,1 8-8 16,6-12-13-16,8-2 11 15,11-9-16-15,8 2 14 16,3-11-19-16,8-5-107 16,-3-12-51-16,-6-8-337 0,-8-12-20 15</inkml:trace>
          <inkml:trace contextRef="#ctx0" brushRef="#br2" timeOffset="360465.316">17037 11520 1489 0,'6'20'340'15,"-4"6"132"-15,2-3-434 16,12-3-30-16,-6-5-9 16,7-1 15-16,6-12-10 0,0-5 13 15,-3-5-9-15,2-9 10 16,-7-8-14-16,-6-7 1 16,-7 3-17-16,-4 5 5 15,-5 8-19-15,-10 19 9 16,3 19-5-16,0 11 15 15,-1 10-1-15,3 5 28 16,7-7-3 0,5 2 22-16,3-10-10 0,15-6 6 15,2-12-21-15,13-8 9 16,-4-15-20-16,12-15 10 16,-7-6-11-16,3-8 8 15,-11-1-15-15,-5-2 6 16,-15 14-12-16,-1 1 8 15,-7 11-13-15,-1 16 9 16,0 7-6-16,0 8 12 0,2 1-5 16,2 1 19-16,4-7-9 15,7-3 12-15,8-7-9 16,8-7 9-16,4-7-14 16,9-17 12-16,-4-8-12 15,8-20 6-15,-7-7-11 16,-3-21 8-16,-9 6-11 15,-7 4 7-15,-16 16-10 16,-6 15 4-16,-7 28-12 0,-6 26 13 16,0 11-9-16,-1 20 14 15,2 6 0-15,6 15 19 16,9-2-11-16,6 8 12 16,9-8-12-16,5 7 6 15,3-12-16-15,0 0 10 16,0-12-12-16,-6-1 10 15,2-13-13-15,-10-8 13 16,0-7-10-16,-12-9 17 16,1-11-10-16,-10-13 7 15,-8-7-14-15,-10-8-4 16,-3-1-25-16,-14-15-8 16,-1 0-10-16,-5 1 12 15,8 5 3-15,1 4 38 16,16 20 17-16,8 11 19 0,14 7-11 15,14 9 8-15,8 2-27 16,18 1-2-16,12 4-16 16,17 0 15-16,3-6-9 15,5-4 19-15,-13-7-32 16,-8-9-101-16,-14-9-156 16,-26-12-234-16,-29-5-90 15</inkml:trace>
          <inkml:trace contextRef="#ctx0" brushRef="#br2" timeOffset="360850.8884">17114 11002 1657 0,'4'7'370'0,"-7"-5"152"16,6 2-484-16,-4 7-151 15,-8-2-408-15,-13-1 100 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9:43.8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3ED378-8A1D-44A2-9811-A1533A74690A}" emma:medium="tactile" emma:mode="ink">
          <msink:context xmlns:msink="http://schemas.microsoft.com/ink/2010/main" type="writingRegion" rotatedBoundingBox="26534,1561 30788,850 31289,3851 27035,4562"/>
        </emma:interpretation>
      </emma:emma>
    </inkml:annotationXML>
    <inkml:traceGroup>
      <inkml:annotationXML>
        <emma:emma xmlns:emma="http://www.w3.org/2003/04/emma" version="1.0">
          <emma:interpretation id="{15E99656-4183-4588-A519-84338BD4D858}" emma:medium="tactile" emma:mode="ink">
            <msink:context xmlns:msink="http://schemas.microsoft.com/ink/2010/main" type="paragraph" rotatedBoundingBox="26930,1473 29915,1131 30074,2523 27089,2865" alignmentLevel="1"/>
          </emma:interpretation>
        </emma:emma>
      </inkml:annotationXML>
      <inkml:traceGroup>
        <inkml:annotationXML>
          <emma:emma xmlns:emma="http://www.w3.org/2003/04/emma" version="1.0">
            <emma:interpretation id="{77ECDCD3-6F69-4CED-AF9E-591698317205}" emma:medium="tactile" emma:mode="ink">
              <msink:context xmlns:msink="http://schemas.microsoft.com/ink/2010/main" type="line" rotatedBoundingBox="26930,1473 29915,1131 30074,2523 27089,2865"/>
            </emma:interpretation>
          </emma:emma>
        </inkml:annotationXML>
        <inkml:traceGroup>
          <inkml:annotationXML>
            <emma:emma xmlns:emma="http://www.w3.org/2003/04/emma" version="1.0">
              <emma:interpretation id="{8C7B3385-C70A-4D30-ABAA-8F8BC0259411}" emma:medium="tactile" emma:mode="ink">
                <msink:context xmlns:msink="http://schemas.microsoft.com/ink/2010/main" type="inkWord" rotatedBoundingBox="26930,1473 29915,1131 30074,2523 27089,2865"/>
              </emma:interpretation>
              <emma:one-of disjunction-type="recognition" id="oneOf0">
                <emma:interpretation id="interp0" emma:lang="" emma:confidence="1">
                  <emma:literal/>
                </emma:interpretation>
              </emma:one-of>
            </emma:emma>
          </inkml:annotationXML>
          <inkml:trace contextRef="#ctx0" brushRef="#br0">348 21 1197 0,'-1'-14'343'16,"2"8"70"-16,9 4-315 15,0 7-94-15,6 4-10 16,4 8 5-16,6 9-7 16,-2 5 7-16,5 12-6 15,-4 0 7-15,-5 12-8 16,-11-1 4-16,-12 9-4 15,-14-8 7-15,-20 12-3 0,-13-4 8 16,-24 6-2 0,5-7 8-16,-11-1-9 0,16-17-45 15,-17-14-361-15,19-20 100 16</inkml:trace>
          <inkml:trace contextRef="#ctx0" brushRef="#br0" timeOffset="1553.1002">-168 254 1133 0,'-22'43'350'0,"-13"15"97"16,-5 2-312-16,-11 9-4 15,8-12-32-15,-1 3-18 16,21-17-36-16,11 4-15 16,10-12-24-16,8 4-1 15,14-10-20-15,-3 6 143 16,6-18-619-16,3-14 236 16</inkml:trace>
          <inkml:trace contextRef="#ctx0" brushRef="#br0" timeOffset="1356.4645">-464 225 696 0,'3'6'409'0,"-5"2"-52"15,5 10-60-15,3 7-240 16,0 10 2-16,-1 3-3 16,-3 2-8-16,-1-5-24 15,-1-7-6-15,5-5-9 16,1-9-2-16,6-3-1 15,6-13-16-15,4-3-38 16,7-16-361-16,2-14 93 0</inkml:trace>
          <inkml:trace contextRef="#ctx0" brushRef="#br0" timeOffset="1114.1146">-876 625 1043 0,'-4'14'242'0,"-2"11"97"16,0-7-301-16,1 16-19 15,0-2-5-15,4 6-12 16,2-5-107-16,7-6-235 15,0-21 33-15</inkml:trace>
          <inkml:trace contextRef="#ctx0" brushRef="#br0" timeOffset="921.6291">-1573 288 906 0,'4'12'228'0,"4"6"86"16,3-1-261-16,7 8-16 15,7-4-10-15,17 5-7 0,9-3-13 16,24 8 4-16,0-5 10 16,14 9-339-16,-10-5 122 15</inkml:trace>
          <inkml:trace contextRef="#ctx0" brushRef="#br0" timeOffset="768.9929">-1354 208 1094 0,'8'-3'309'0,"-15"8"67"15,-6 13-301-15,-6 13-57 0,-11 16-8 16,-6 4-6-16,-5 13 1 15,3-9 5-15,-1-1-4 16,8-15-2-16,1-1 2 16,11-17-2-16,1-11-16 15,9-12-33-15,1-15-339 16,7-6 85-16</inkml:trace>
          <inkml:trace contextRef="#ctx0" brushRef="#br0" timeOffset="-477.5222">-2060-31 787 0,'0'-22'358'16,"-12"10"4"-16,-8 7-173 16,-12 10-115-16,-6 10-32 15,-13 13-9-15,0 7-15 0,-2 14-2 16,10 3 10-16,6 13-10 16,14-1 6-16,6 15-10 15,8-7 0-15,3 10-11 16,4-13 9-16,7-1-12 15,5-10 10-15,17-6-6 16,12-19 9-16,30-9-411 16,5-19 142-16</inkml:trace>
          <inkml:trace contextRef="#ctx0" brushRef="#br0" timeOffset="2522.1832">-1994 1214 613 0,'17'-10'506'0,"-8"-1"-101"16,7 5 2-16,4-4-321 15,10-2-1-15,-2-2-13 0,6-6-11 16,-2 0-21-16,6-12-5 16,1-14-16-16,8-14-7 15,-5 4-7-15,0-3-1 16,-8 13-2-16,-11 20-7 16,-12 25-8-16,-3 31-3 15,-8 18-2-15,-2 18 3 16,-1 1 8-16,5 9 8 31,-2-18 2-31,7-8 2 0,2-13-1 0,11-4 5 16,2-17 13-16,4-16-480 15,-6-21 170-15</inkml:trace>
        </inkml:traceGroup>
      </inkml:traceGroup>
    </inkml:traceGroup>
    <inkml:traceGroup>
      <inkml:annotationXML>
        <emma:emma xmlns:emma="http://www.w3.org/2003/04/emma" version="1.0">
          <emma:interpretation id="{D2F77F2B-FF9E-425E-BE80-2EFBD1A688C4}" emma:medium="tactile" emma:mode="ink">
            <msink:context xmlns:msink="http://schemas.microsoft.com/ink/2010/main" type="paragraph" rotatedBoundingBox="26743,2812 30997,2101 31289,3851 27035,4562" alignmentLevel="1"/>
          </emma:interpretation>
        </emma:emma>
      </inkml:annotationXML>
      <inkml:traceGroup>
        <inkml:annotationXML>
          <emma:emma xmlns:emma="http://www.w3.org/2003/04/emma" version="1.0">
            <emma:interpretation id="{8175E4D7-E9CC-4FB7-9449-27668C4F2FBA}" emma:medium="tactile" emma:mode="ink">
              <msink:context xmlns:msink="http://schemas.microsoft.com/ink/2010/main" type="inkBullet" rotatedBoundingBox="26746,2833 28026,2620 28286,4179 27007,4393"/>
            </emma:interpretation>
          </emma:emma>
        </inkml:annotationXML>
        <inkml:trace contextRef="#ctx0" brushRef="#br0" timeOffset="2213.9342">-1575 1153 1178 0,'0'-2'347'16,"-5"7"62"-16,-2 12-316 15,-1 10-78-15,-9 52 5 16,-3 13-2-16,-1 35 18 16,-2-6 3-16,3 2 4 15,6-46-20-15,5-10 1 16,4-35-15-16,8-4 0 16,-1-11 2-16,-1-8-42 15,-5-11-52-15,-1-10-93 16,-9-8-280-16,-16-7 8 15</inkml:trace>
        <inkml:trace contextRef="#ctx0" brushRef="#br0" timeOffset="4182.0803">-1454 2431 1092 0,'-7'-19'380'0,"3"11"46"0,12 2-307 16,9 3-37-16,8 11-50 15,16-2-24-15,5-3-5 16,12 5-18-16,4 3-148 16</inkml:trace>
        <inkml:trace contextRef="#ctx0" brushRef="#br0" timeOffset="4028.4278">-1340 2234 990 0,'1'2'330'0,"-5"7"35"16,-1 6-260-16,-1 8-31 15,-3 3-22-15,-1 13 3 16,6 2 9-16,2 10-14 15,5-2-15-15,8 8-17 16,1-11-5-16,5-3-10 16,-1-13 6-16,2-5-20 15,-4-14-28-15,-3-8-61 16,-8-5-4-16,-5-21-333 16,-7 12 68-16</inkml:trace>
        <inkml:trace contextRef="#ctx0" brushRef="#br0" timeOffset="3244.0783">-2435 2317 1021 0,'-14'35'261'16,"-2"1"94"-16,1 16-278 15,4-3-24-15,7 9-9 0,4-12 0 16,7 0-22-16,9-15-5 15,5-10-10-15,5-16 8 16,7-13 1-16,3-22 13 16,9-20-8-16,-4-8 4 15,4-6-9-15,-10 2-1 16,-10 19-10-16,-13 19 5 16,-3 18-15-16,-7 6 6 0,-4 20-8 15,-1 6 6-15,-3 17-2 16,0-6 13-16,0 10-2 15,2-13 8 1,6 0-6-16,1-13 0 0,6-15 4 16,2-13-38-16,9-15-396 15,3-9 127-15</inkml:trace>
        <inkml:trace contextRef="#ctx0" brushRef="#br0" timeOffset="3617.2121">-1800 2214 1289 0,'-23'33'302'0,"-17"0"137"16,-3 3-363-16,0 0-17 15,6-7 5-15,9-12-20 16,18-1-20-16,11-4-19 16,13-11 1-16,10-5-11 0,7 2 9 15,4-1-4-15,2 2 4 16,3 2-15-16,-8 5 5 15,-3 2-8-15,-9 6 4 16,-3 4-3-16,-9 1 13 16,-5 5-8-16,-1-2 7 15,-9-1-7-15,-3 7 17 16,-7-5 9-16,0-2 20 0,-5-2 7 16,-1-6 16-16,-10-9-14 15,1-1-9-15,-7-8-16 16,4 2-16-16,4-2-83 15,16-5-63-15,7-3-367 16,8 4 26-16</inkml:trace>
        <inkml:trace contextRef="#ctx0" brushRef="#br0" timeOffset="3834.6947">-1380 2213 1327 0,'-5'9'320'0,"-10"11"124"0,-5 11-361 16,-12 12-26-16,-4 1-1 15,-3 4-2 1,6-1-14-16,3-4-20 0,11-6-8 16,7-13-13-16,9-11 2 15,4-6-45-15,6-8-24 16,9-18-85-16,3-5 48 15,10-11-375-15,0-5 98 16</inkml:trace>
      </inkml:traceGroup>
      <inkml:traceGroup>
        <inkml:annotationXML>
          <emma:emma xmlns:emma="http://www.w3.org/2003/04/emma" version="1.0">
            <emma:interpretation id="{1F5616A5-3C60-4E5A-A76B-239CDDFB7B49}" emma:medium="tactile" emma:mode="ink">
              <msink:context xmlns:msink="http://schemas.microsoft.com/ink/2010/main" type="line" rotatedBoundingBox="29043,2428 30997,2101 31289,3851 29335,4178"/>
            </emma:interpretation>
          </emma:emma>
        </inkml:annotationXML>
        <inkml:traceGroup>
          <inkml:annotationXML>
            <emma:emma xmlns:emma="http://www.w3.org/2003/04/emma" version="1.0">
              <emma:interpretation id="{2D7E8F3E-F425-4677-B887-099EE0416701}" emma:medium="tactile" emma:mode="ink">
                <msink:context xmlns:msink="http://schemas.microsoft.com/ink/2010/main" type="inkWord" rotatedBoundingBox="29043,2428 30997,2101 31289,3851 29335,4178"/>
              </emma:interpretation>
              <emma:one-of disjunction-type="recognition" id="oneOf1">
                <emma:interpretation id="interp1" emma:lang="" emma:confidence="1">
                  <emma:literal/>
                </emma:interpretation>
              </emma:one-of>
            </emma:emma>
          </inkml:annotationXML>
          <inkml:trace contextRef="#ctx0" brushRef="#br0" timeOffset="5189.0904">-349 1240 1050 0,'-8'-1'287'0,"8"4"73"15,9 0-255-15,8 0-47 16,9 2 12-16,5 2-7 15,9-2 3-15,-2-2-33 16,-1 0-8-16,-7-3-8 16,-4-11 28-16,-6-3-1 15,-3-12 17-15,-4-1-2 0,-4-7-4 16,-6-1-31-16,-8-19 4 16,-4 8-19-16,-5-3 13 15,0 8-9-15,2 5 8 16,4 27-10-16,4 4 2 15,4 19-18-15,11 14 3 16,1 4-9-16,19 6 7 16,5 5-5-16,15-9 11 15,1-9-6-15,16-1-24 16,-5 1-105-16,7-4-366 16,-9 2 56-16</inkml:trace>
          <inkml:trace contextRef="#ctx0" brushRef="#br0" timeOffset="4811.0735">-87 1115 1116 0,'12'4'342'15,"-4"-1"48"-15,10 19-269 16,2 4-116-16,12 3 11 15,1 2-1-15,6 41 12 16,-2-5-13-16,9 11 9 16,-1-4-17-16,1 18 7 15,-5-43-9-15,-3 0-29 16,-11-15-45-16,-15-11-347 16,-11-28 66-16</inkml:trace>
          <inkml:trace contextRef="#ctx0" brushRef="#br0" timeOffset="5829.4306">462 1996 1027 0,'6'-18'382'16,"5"13"40"-16,12-1-231 15,6-1-108-15,14 2-10 16,1 0-33-16,10 2-7 16,-5 2-24-16,6 1 2 15,-12-2-12-15,5 2-82 16,-14 0-41-16,-10 2-329 15,-10-1 7-15</inkml:trace>
          <inkml:trace contextRef="#ctx0" brushRef="#br0" timeOffset="5648.0286">497 1938 1008 0,'14'8'369'0,"-6"15"16"0,-5 9-247 16,0 19-97-16,1 10-21 15,3 2 16-15,0-11-2 16,5 2 5-16,2-22-13 16,5 0-3-16,-5-10-12 15,-4-5-53-15,-2-8-42 16,-11-6-338-16,-12-19 39 16</inkml:trace>
          <inkml:trace contextRef="#ctx0" brushRef="#br0" timeOffset="6231.8726">451 2423 1057 0,'5'9'254'0,"12"-14"115"16,12-5-299-16,21-7 3 16,10-3-12-16,14-3 2 15,-4 5-33-15,10 2-36 16,-17 2-66-16,1-1-326 15,-11 1 62-15</inkml:trace>
          <inkml:trace contextRef="#ctx0" brushRef="#br0" timeOffset="6056.3403">575 2049 774 0,'-3'18'420'0,"2"-16"-43"16,12 1-99-16,9-6-204 15,19-19 11-15,9 4-24 16,15-2 3-16,0 0-30 16,4 3 5-16,-16 28-58 15,-7-7-74-15,-19-2-285 16,-16 18-60-16,-15-2-163 0</inkml:trace>
          <inkml:trace contextRef="#ctx0" brushRef="#br0" timeOffset="6593.0379">1266 2010 1439 0,'18'-41'414'16,"-24"30"-201"-16,-11 34-202 16,-6 19 21-16,6 19-6 0,6 11 13 15,18-12-6-15,13-10 5 16,12-17-27-16,15-18 5 16,2-15-9-16,17-21 11 15,0-15-10-15,9-22 10 16,-12-6-10-16,-1-13 4 15,-22 17-9-15,-17 8 8 16,-19 21-11-16,-13 14 0 16,-11 16-6-16,-8 16 4 15,-1 5-8-15,-1 31 16 16,8 10 1-16,11 16 11 16,18-13-9-16,17 10 8 15,14-27-13-15,24-11-33 16,5-16 191-16</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4:51.2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07F5B5-E895-4C9F-8C84-15542F18DC67}" emma:medium="tactile" emma:mode="ink">
          <msink:context xmlns:msink="http://schemas.microsoft.com/ink/2010/main" type="inkDrawing" rotatedBoundingBox="5944,3582 7847,3565 7860,4959 5957,4976" semanticType="enclosure" shapeName="Other"/>
        </emma:interpretation>
      </emma:emma>
    </inkml:annotationXML>
    <inkml:trace contextRef="#ctx0" brushRef="#br0">495 20 1116 0,'-35'-10'228'0,"-8"0"108"15,0 12-333-15,-6 6-13 16,7 10-3-16,-2 10 3 16,7 7-2-16,-1 11 0 15,8 0 4-15,0 9 4 16,4-3-1-16,1 8 1 16,7-6 3-16,1 15 4 15,8-9-3-15,6 16 3 16,1-7 0-16,4 11 2 15,7-28 2 1,0 2 1-16,20 58 1 16,8-17-2-16,18 2 2 15,10-13-5-15,8-36-3 16,-2-9-6-16,19-11 5 0,1-11-3 16,21-9 4-1,-5-11 1-15,20-19 3 0,-10-1-8 16,16-17-8-16,-21-7-12 15,10-18-13-15,-18-4-2 16,0-17 5-16,-24 8 7 16,1-8 12-16,-21 6 13 15,-9-12 6-15,-19 14 2 16,-9-14 15-16,-18 12 2 0,-21 2 18 16,-5 20 10-16,-28-11 5 15,-10 17-10-15,-28 1-2 16,-7 14-20-16,-33-1-20 15,6 27-4-15,-36 8-12 16,6 12-5-16,-35 8-12 16,3 18-102-16,-39 27-231 15</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0:38.9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415FBC0-F233-4DF3-8770-69B7B9DBE968}" emma:medium="tactile" emma:mode="ink">
          <msink:context xmlns:msink="http://schemas.microsoft.com/ink/2010/main" type="inkDrawing" rotatedBoundingBox="14488,7559 16970,7682 16905,8980 14424,8857" hotPoints="16943,8269 15627,8882 14327,8234 15643,7621" semanticType="enclosure" shapeName="Ellipse">
            <msink:sourceLink direction="with" ref="{0131252B-AD04-46B0-ADDB-AD2ED7E5FE8B}"/>
            <msink:sourceLink direction="with" ref="{8E062CE3-4512-428C-A745-D8D14B0AE116}"/>
            <msink:sourceLink direction="with" ref="{B1A9E17F-58AC-44C3-9ABC-EF10CA7CFFEE}"/>
            <msink:sourceLink direction="with" ref="{D1B8C67A-D49C-4B43-9132-3FBC0E7E392E}"/>
            <msink:sourceLink direction="with" ref="{A2483099-448C-4B6C-8CAE-CDA70802D6C6}"/>
          </msink:context>
        </emma:interpretation>
      </emma:emma>
    </inkml:annotationXML>
    <inkml:trace contextRef="#ctx0" brushRef="#br0">-4835 1506 898 0,'-12'-15'193'16,"-2"-6"85"-16,-1 1-265 0,-4-3 18 15,6 1 11 1,-7-2 21-16,-3 7 6 0,-8 1 11 16,0 10-17-16,-12-1-11 15,0 7-19-15,-9 3-4 16,5-3-14-16,-5-3-2 16,4-2-2-16,-10-6-1 15,7-7 0-15,-9 3 6 16,1-5-2-16,-6 1 1 15,11 5-2-15,-7 11-3 16,10 5-6-16,-4 7-2 16,8 3-2-16,-7 8-1 15,8 0-1-15,-6 6 1 16,9 0-2-16,-2 11 1 16,7-3 2-16,-3 7-1 15,8 1 1-15,-6 8-1 16,8 0 1-16,0 11-2 0,8-3 0 15,5 5-2-15,10-5 1 16,5 11-2-16,6-9 1 16,9 9 1-16,7-3 1 15,8 6 0-15,7-9 2 16,15-2 1-16,3-10-1 16,14-3 0-16,0-16 1 0,11-3 0 15,-3-11-1-15,16-2 0 16,-2-4-4-16,19-3-7 15,-9-9 0-15,13 3 1 16,-19-3 1-16,9-9 4 16,-18-2 6-16,10 2 0 15,-13-6 0-15,3-4-1 16,-11 4 1-16,1-3 0 16,-8-2 0-16,5-2-1 15,-5 4 1-15,8-5-1 16,-7 0 1-16,8 0-1 15,-16 1 1-15,5-4-9 16,-12-4-1-16,1-9 0 16,-14-2 0-16,4-10 2 15,-9 1 7-15,0-1 3 16,-10 6 0-16,-3 7 1 16,-8 4-1-16,-9-4 1 15,-9 3 3-15,-11-5 8 0,-11-3 1 16,-10-2 5-16,-5 4 0 15,-15-5 0-15,-2 8-8 16,-15-5 0-16,0 4-2 16,-16 1 2-16,10 7-1 15,-11-2 5-15,15 8 1 16,-16-1 8-16,10 6 3 0,-14 8 0 16,11 1-4-16,-12 2-3 15,18 1-8-15,-3 2-81 16,10-5 89-16,-19 30-466 15,14 11 110-15</inkml:trace>
  </inkml:traceGroup>
</inkml:ink>
</file>

<file path=ppt/ink/ink10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01:17.92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918A353-AC53-455A-BF92-569598A4230F}" emma:medium="tactile" emma:mode="ink">
          <msink:context xmlns:msink="http://schemas.microsoft.com/ink/2010/main" type="inkDrawing" rotatedBoundingBox="34460,14280 34475,14280 34475,14295 34460,14295" shapeName="Other"/>
        </emma:interpretation>
      </emma:emma>
    </inkml:annotationXML>
    <inkml:trace contextRef="#ctx0" brushRef="#br0">0 0 0,'0'0'0,"0"0"16</inkml:trace>
  </inkml:traceGroup>
</inkml:ink>
</file>

<file path=ppt/ink/ink10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01:13.19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B3EA9A9-80BF-46AE-B172-E4CE64190A02}" emma:medium="tactile" emma:mode="ink">
          <msink:context xmlns:msink="http://schemas.microsoft.com/ink/2010/main" type="inkDrawing" rotatedBoundingBox="33747,15254 33762,15254 33762,15269 33747,15269" shapeName="Other"/>
        </emma:interpretation>
      </emma:emma>
    </inkml:annotationXML>
    <inkml:trace contextRef="#ctx0" brushRef="#br0">0 0 0,'0'0'16</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4:00.1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475321-CDC6-454C-A52F-43DF345E265B}" emma:medium="tactile" emma:mode="ink">
          <msink:context xmlns:msink="http://schemas.microsoft.com/ink/2010/main" type="inkDrawing" rotatedBoundingBox="2677,8956 7906,9089 7900,9361 2670,9228" semanticType="callout" shapeName="Other">
            <msink:sourceLink direction="with" ref="{BECAE66A-871E-4CD4-9C0D-4B771A1AC0DC}"/>
          </msink:context>
        </emma:interpretation>
      </emma:emma>
    </inkml:annotationXML>
    <inkml:trace contextRef="#ctx0" brushRef="#br0">-2 9 473 0,'1'-5'241'16,"1"2"2"-16,2 2-123 16,2-1-16-16,2 4-53 15,1-5 3-15,0 4-12 0,1 2 17 16,1-3 0-16,1 3 13 16,3 3-11-16,3-3-6 15,0-1-24-15,3 4-8 16,3-3-15-16,0-2-3 15,-2 2-3-15,4-1 1 16,-2-1 0-16,-2 4 4 16,-1-2 2-16,11 4-1 15,-4-2 1-15,8 1 0 16,-1 1-6-16,10 4 0 16,-8-8-2-16,7 3 0 15,-6-3-1-15,10 1-1 16,-9 4 16-16,3 2 13 15,-3 4 2-15,1-2 3 0,-7-2 3 16,6-2-18-16,0-4-11 16,6 2-3-16,2-1-2 15,5-1 0-15,-1-1-1 16,4 2 1-16,-3-4-2 16,7 1 3-16,-8-1-2 15,4-2 0-15,-13-2 1 16,2 0-1-16,-13 0-1 15,5 0 14-15,-7 3 7 0,10 4 12 16,-5 2 7-16,8 5 1 16,-1-1-13-16,2 1 3 15,-2-2-11-15,9 0-3 16,-7-3-2-16,10-3 0 16,-5-3-9-16,7-5-3 15,-8 1-1-15,7-1-1 16,-8 4 0-16,8 2-1 15,-7 4 1-15,8 2 0 16,-10 2-1-16,11 5 1 16,-5-1 1-16,8 4 6 15,-8-7 1-15,4 4 0 16,-7-4 3-16,8-2-4 16,-5-2-4-16,9-3-2 15,-5-5 1-15,10-2-3 0,-8-2 1 16,8-3 1-16,-10 3-2 15,5 0 1-15,-10-2 0 16,2 1-1-16,-10 4 1 16,8-3 0-16,-5 1 0 15,9 1 0-15,-6-1 0 16,6-2 0-16,-8 1 0 16,9 0 2-16,-9-3 2 15,5 1 0-15,-7 2 2 16,1 0 0-16,-8 2 1 0,5 1-2 15,-9 3 1-15,9 0 1 16,-3 0 4-16,3 3 2 16,-1 0 1-16,5-2-1 15,-4-1-4-15,7-4-2 16,-6-2-7-16,5-3 0 16,-3-3 1-16,0 0-2 15,-10 4 3-15,-4-1-4 16,-5 3 3-16,-1 3-2 15,-5 0 3-15,4 0-3 16,3 3 5-16,6-3-1 16,-8 2 1-16,10-1-2 15,-5 2 1-15,4-1-3 16,-4 4 0-16,5-3 0 16,-5-2 0-16,2 1-1 0,-2-2 1 15,1 0-2-15,-2 6 4 16,1 1 16-16,-8 1 6 15,1 4 8-15,-7 1 6 16,-1-4-2-16,-4 3-12 16,-1-1-8-16,-5-1-4 15,-4-2-10-15,-1-2 4 16,0 0-6-16,2-2 5 0,-2-2-5 16,3-1 6-16,-3 4-6 15,1-4 4-15,-2 2-7 16,-2 2 5-16,1-2-5 15,1-2-6-15,-2 2-81 16,1-4-101-16,-34-8-353 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1:58.25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29344D5-A1E1-4ADD-92E5-A9679975B187}" emma:medium="tactile" emma:mode="ink">
          <msink:context xmlns:msink="http://schemas.microsoft.com/ink/2010/main" type="inkDrawing" rotatedBoundingBox="6966,5040 7101,7208 6183,7264 6049,5097" semanticType="callout" shapeName="Other">
            <msink:sourceLink direction="to" ref="{A95D8884-DA96-428C-9910-1A5A730D1301}"/>
            <msink:sourceLink direction="to" ref="{605BCD8B-2B5F-4D37-A85E-0445B901CB09}"/>
          </msink:context>
        </emma:interpretation>
      </emma:emma>
    </inkml:annotationXML>
    <inkml:trace contextRef="#ctx0" brushRef="#br0">137 90 1064 0,'16'-84'245'0,"-15"76"91"0,-7 16-307 15,2 16-22-15,-9 22-2 16,24 0-6-16,0 19 4 16,4 10-6-16,-4 6 5 0,-2 10-7 15,-6-2 5-15,0 18-4 16,-9-6 5-16,-2 11-6 16,-5-6 7-1,-4 9 3-15,0-17 14 0,-3 16 15 16,1-13 14-16,0 5 2 15,0-11-2-15,-2 3-15 16,5-20-13-16,6-7-13 16,3-19 0-16,6-11-8 15,1-18 7-15,3-4-6 16,-3-12 7-16,2-2-7 16,-2-3 4-16,3-4-1 15,-2 1 7-15,4 1-7 0,-1 4 7 16,6-2-6-16,0 5 2 15,4 3-7-15,3-6 5 16,6 5-8-16,-2 2 6 16,10-8-6-16,-3 2 6 15,1 2-6-15,-6-7 9 16,3 2-7-16,-9-1 5 16,10-1-8-16,-1-1 8 15,16 1-9-15,-2-3 8 16,15 6-5-16,-3-2 7 0,13 7-6 15,-6 3 6-15,13 4-10 16,-6 1-36-16,14 5-359 16,1-3 101-16</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0:29.371"/>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E6BB6819-26EB-4378-B907-2AA734BFFBD6}" emma:medium="tactile" emma:mode="ink">
          <msink:context xmlns:msink="http://schemas.microsoft.com/ink/2010/main" type="writingRegion" rotatedBoundingBox="15798,4592 15299,7906 14650,7808 15150,4494"/>
        </emma:interpretation>
      </emma:emma>
    </inkml:annotationXML>
    <inkml:traceGroup>
      <inkml:annotationXML>
        <emma:emma xmlns:emma="http://www.w3.org/2003/04/emma" version="1.0">
          <emma:interpretation id="{86F59AF9-19BF-4599-966B-74936EB39ABD}" emma:medium="tactile" emma:mode="ink">
            <msink:context xmlns:msink="http://schemas.microsoft.com/ink/2010/main" type="paragraph" rotatedBoundingBox="15798,4592 15299,7906 14650,7808 15150,4494" alignmentLevel="1"/>
          </emma:interpretation>
        </emma:emma>
      </inkml:annotationXML>
      <inkml:traceGroup>
        <inkml:annotationXML>
          <emma:emma xmlns:emma="http://www.w3.org/2003/04/emma" version="1.0">
            <emma:interpretation id="{6BD489F8-E300-489B-A637-0AB730001DA6}" emma:medium="tactile" emma:mode="ink">
              <msink:context xmlns:msink="http://schemas.microsoft.com/ink/2010/main" type="line" rotatedBoundingBox="15798,4592 15299,7906 14650,7808 15150,4494"/>
            </emma:interpretation>
          </emma:emma>
        </inkml:annotationXML>
        <inkml:traceGroup>
          <inkml:annotationXML>
            <emma:emma xmlns:emma="http://www.w3.org/2003/04/emma" version="1.0">
              <emma:interpretation id="{44F8F6A5-1B07-4B53-A08C-ACCE92F665F2}" emma:medium="tactile" emma:mode="ink">
                <msink:context xmlns:msink="http://schemas.microsoft.com/ink/2010/main" type="inkWord" rotatedBoundingBox="15616,4565 15469,5545 15063,5484 15211,4503"/>
              </emma:interpretation>
            </emma:emma>
          </inkml:annotationXML>
          <inkml:trace contextRef="#ctx0" brushRef="#br0">-5603-1876 442 0,'-2'-3'134'0,"1"5"29"16,2 12-119-16,-1 18-16 16,2 5-5-16,2 26 14 15,3 7-3-15,3 8 7 16,3-9-7-16,2 0-1 16,2-20-12-16,1-1-3 15,-6-5-6-15,1 5 0 16,-4-6-1-16,-4 3 2 15,-4-10 0-15,-2-10-13 16,-3-11-70-16,-9-7-151 16,-6-5 12-16</inkml:trace>
          <inkml:trace contextRef="#ctx0" brushRef="#br0" timeOffset="301.3354">-5625-1330 842 0,'2'14'201'16,"-1"23"67"-16,4 6-240 15,4 18-23-15,2 2-4 16,3 6 0-16,0-17-1 16,9-2 1-16,-3-18 0 0,4-3-1 15,-1-11-1-15,5-9 6 16,-10-10 3-16,7-8 5 15,-10-13 7-15,3-8 8 16,-2-9-6-16,-4-7 0 16,0 0-7-16,-3-6-4 15,-1 11-7-15,0 5-11 16,-4 16-19-16,-1 19-272 16,4 16 74-16</inkml:trace>
        </inkml:traceGroup>
        <inkml:traceGroup>
          <inkml:annotationXML>
            <emma:emma xmlns:emma="http://www.w3.org/2003/04/emma" version="1.0">
              <emma:interpretation id="{10B86FA4-F8DD-4338-8758-FA4D35892E5C}" emma:medium="tactile" emma:mode="ink">
                <msink:context xmlns:msink="http://schemas.microsoft.com/ink/2010/main" type="inkWord" rotatedBoundingBox="14548,7722 15002,6322 15513,6487 15058,7888">
                  <msink:destinationLink direction="with" ref="{9BA80865-13F8-4A12-9606-3944849A7005}"/>
                  <msink:destinationLink direction="with" ref="{E011CC6F-3BB3-4B3B-866B-5272747C3BE9}"/>
                </msink:context>
              </emma:interpretation>
            </emma:emma>
          </inkml:annotationXML>
          <inkml:trace contextRef="#ctx0" brushRef="#br1" timeOffset="-200539.517">-5869 207 959 0,'-6'0'235'0,"2"-1"89"16,2 1-278-16,1-2-9 15,5 2-14-15,1-3-2 16,3 0-15-16,5-1 0 16,4-3-5-16,5 1 4 15,1 2-5-15,4-1 5 16,-2 0-5-16,2 4 3 0,-4-2-4 16,0 1 3-16,0-1-3 15,5 3 4-15,-3-1-5 16,2 1 5-16,-2 0-4 15,4 1 3-15,-1 1-4 16,-1-2 5-16,-2-3-4 16,-2-2 4-16,-3 1-4 15,-3-7 5-15,-2 3-6 16,-3 0 6-16,0 4-6 0,-4-1 6 16,0 2-7-16,-4 2 7 15,-1-1-7-15,-1 2 8 16,-4 0-8-16,2 2 11 15,-3-4-3-15,5 2 17 16,-7-1-3-16,2-1 15 16,-1-1-9-16,-3 4 7 15,0-1-11-15,-4 2 12 16,-1 3-11-16,-10 1 14 16,1 0-10-16,-8 0 4 15,0-1-16-15,-8-2 6 16,5-3-12-16,-7-3 4 15,7 0-7-15,0-5 5 16,7-1-8-16,2 4 3 16,9 4-6-16,2-1 3 0,6 5-5 15,0 2 3-15,1-2-4 16,2-3 4-16,2 6-5 16,-1-3-28-16,2-1-27 15,6 1-317-15,5-3-36 16,-2-2-118-16</inkml:trace>
          <inkml:trace contextRef="#ctx0" brushRef="#br0" timeOffset="1307.4762">-6059 1181 387 0,'8'13'117'0,"1"0"22"16,2 4-99-16,4 5-31 16,-2 5 1-16,3 2-2 15,-2-1-2-15,3 3 0 16,1-2-1-16,-1-6-2 16,-1 0 29-16,1-5 11 0,-4-5 18 15,-2-9 6-15,3-8 28 16,-2-12-27-16,5-14 0 15,-2-7-14-15,2-11-5 16,-3 4-27-16,0 2-3 16,-6 13-11-16,4 11-5 15,-3 12-11-15,6 3-43 16,-2 10-75-16,-1 4-138 16,-3-11-20-16</inkml:trace>
          <inkml:trace contextRef="#ctx0" brushRef="#br0" timeOffset="1057.6501">-6042 686 859 0,'-6'-9'210'0,"3"6"74"16,1 4-246-16,2 16-21 16,7 6-6-16,6 22-1 15,0 7-5-15,7 14 2 16,3-4 4-16,4 4 0 16,-8-12-3-16,7-3 1 15,-8-16-4-15,0-6 1 16,-7-9-2-16,-2-8-4 15,-9-10-16-15,-6-1-283 16,-4-1 83-16</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2:11.04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5A1E637-960C-4ED9-9E85-3C1C66F1D731}" emma:medium="tactile" emma:mode="ink">
          <msink:context xmlns:msink="http://schemas.microsoft.com/ink/2010/main" type="writingRegion" rotatedBoundingBox="23472,5032 24101,5032 24101,5672 23472,5672">
            <msink:destinationLink direction="with" ref="{0634BB64-7999-4BB4-869F-6CC4B5C5752C}"/>
          </msink:context>
        </emma:interpretation>
      </emma:emma>
    </inkml:annotationXML>
    <inkml:traceGroup>
      <inkml:annotationXML>
        <emma:emma xmlns:emma="http://www.w3.org/2003/04/emma" version="1.0">
          <emma:interpretation id="{1F770E5E-E3CA-4F52-953C-934D5206A8AE}" emma:medium="tactile" emma:mode="ink">
            <msink:context xmlns:msink="http://schemas.microsoft.com/ink/2010/main" type="paragraph" rotatedBoundingBox="23472,5032 24101,5032 24101,5672 23472,5672" alignmentLevel="1"/>
          </emma:interpretation>
        </emma:emma>
      </inkml:annotationXML>
      <inkml:traceGroup>
        <inkml:annotationXML>
          <emma:emma xmlns:emma="http://www.w3.org/2003/04/emma" version="1.0">
            <emma:interpretation id="{DB52135E-F35A-42A0-A1BB-A2BAEB667261}" emma:medium="tactile" emma:mode="ink">
              <msink:context xmlns:msink="http://schemas.microsoft.com/ink/2010/main" type="line" rotatedBoundingBox="23472,5032 24101,5032 24101,5672 23472,5672"/>
            </emma:interpretation>
          </emma:emma>
        </inkml:annotationXML>
        <inkml:traceGroup>
          <inkml:annotationXML>
            <emma:emma xmlns:emma="http://www.w3.org/2003/04/emma" version="1.0">
              <emma:interpretation id="{94AF787B-3364-40EC-B138-A54312E3C4B2}" emma:medium="tactile" emma:mode="ink">
                <msink:context xmlns:msink="http://schemas.microsoft.com/ink/2010/main" type="inkWord" rotatedBoundingBox="23472,5032 24101,5032 24101,5672 23472,5672"/>
              </emma:interpretation>
              <emma:one-of disjunction-type="recognition" id="oneOf0">
                <emma:interpretation id="interp0" emma:lang="" emma:confidence="0">
                  <emma:literal>d</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a</emma:literal>
                </emma:interpretation>
              </emma:one-of>
            </emma:emma>
          </inkml:annotationXML>
          <inkml:trace contextRef="#ctx0" brushRef="#br0">95-2 1151 0,'-2'-5'284'0,"-9"22"90"16,-5 9-341-16,3 28-12 15,-2 1-22-15,0 12 7 16,2-5-7-16,6 5 8 16,2-14-8-16,13 0 6 15,-2-10-7-15,5 0 10 16,2-17-8-16,-3-1 12 0,0-14-6 16,3-7 15-16,-1-13-7 15,5-9 10-15,1-13-12 16,1-6 8-16,1-4-14 15,-2-4 7-15,-3 11-17 16,-2 4-33-16,-7 7-30 16,-8 1-328-16,4 8-12 15,5 7-124-15</inkml:trace>
          <inkml:trace contextRef="#ctx0" brushRef="#br0" timeOffset="301.0416">-221 407 692 0,'-12'13'348'16,"7"-3"-21"-16,5 6-104 16,8 1-170-16,7 4-2 15,2 4-12-15,9 2-2 16,-2-1-20-16,7 2 4 15,1-6-14-15,7-6 9 16,-1-11-9-16,5-11 8 0,-2-17-8 16,5-14 9-16,0-11-11 15,5-10 6 1,-3 4-8-16,4-1-299 16,-12 17-85-16,-8 9-73 0</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1:14.87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DDF1318-395B-4EDE-BF0A-8A4BB5D96225}" emma:medium="tactile" emma:mode="ink">
          <msink:context xmlns:msink="http://schemas.microsoft.com/ink/2010/main" type="inkDrawing" rotatedBoundingBox="20510,7529 22408,7693 22282,9150 20384,8985" semanticType="enclosure" shapeName="Other">
            <msink:sourceLink direction="with" ref="{2BEF5297-6603-41A9-8044-DD440A4C5596}"/>
            <msink:sourceLink direction="with" ref="{DFE6A205-01CA-4C17-A9D6-2B817156F583}"/>
          </msink:context>
        </emma:interpretation>
      </emma:emma>
    </inkml:annotationXML>
    <inkml:trace contextRef="#ctx0" brushRef="#br0">236-911 474 0,'-20'-6'311'15,"-4"4"-23"-15,-4-1-61 16,3 3-97-16,-1 0-7 16,3 2-39-16,0-1-5 15,5 1-23-15,-5 1-11 0,5 4-22 16,-5 1-8-16,1 0-9 15,-1-1-1-15,2 6-3 16,-4 3 0-16,7 3-1 16,-4 9-1-16,4-1 0 15,1 10 0-15,2-5 0 16,-5 13 0-16,4-4 1 16,-5 16-1-16,2-5 0 0,-4 11 0 15,8-8 0 1,-5 8 1-16,6-9-1 0,2 4-1 15,9-3 1-15,-2 5-2 16,7-6 1-16,6 12 2 16,-1-8-2-16,10 6 0 15,1-7 1-15,10-5-2 16,0-13-1-16,10-1 0 16,-7-11 2-16,10-2 1 15,-6-4 2-15,11-2-1 16,-3-7 1-16,6-3 0 15,1 1-1-15,6-6-1 16,-4-2 1-16,10-1 0 16,-9-1 1-16,9-1 0 15,-12 1 1-15,6-2-2 16,-7-2 0-16,6-6-1 0,-9 0-1 16,8-7 1-1,-10 0 3-15,2-2 1 0,-7 7 1 16,-1 1 0-16,-4 7-2 15,2 1 0-15,-5 6-2 16,4-3 1-16,-4-5-1 16,3-1 0-16,-8 0-1 15,8-6 1-15,-4 3-1 0,4 2 1 16,-5 1-1-16,8 0 1 16,-8-2-2-16,2 1 2 15,-5-9-2-15,3-2 2 16,-8-7 0-16,7-4 0 15,-5-1 0-15,2-3 2 16,-5 4-1-16,3-1 0 16,-10 4 0-16,3-2 0 15,-6 5-1-15,1 0 0 16,-6 3 2-16,-1 0 1 16,-4 0-1-16,-3-1 3 15,0-1-1-15,-1-2 3 16,-1 4-2-16,0-3 1 15,2 1-2-15,-1-1-1 16,-1 3-3-16,1-1 0 16,1 2 0-16,-1 1-1 15,1 0 0-15,3 2 3 0,-3-2 1 16,3-2 2-16,0 3-1 16,0-6 1-16,-1 0-2 15,-1-2 0-15,-2-1-4 16,-2-3 16-16,-1 8 7 15,0-7 10-15,-1 8 5 16,2 2 6-16,-3 6-17 16,1-2-4-16,2 6-10 0,-2-1-5 15,2 0-3-15,0-5-1 16,-2 0-1-16,-1 2-2 16,0-2-2-16,-5 2 1 15,3 1 0-15,-1 2 0 16,3 1 1-16,-2 2 1 15,3 1-1-15,-2 1-3 16,-3-1-1-16,-6 1 4 16,-4-3-1-16,-10 3 3 15,0-1 4-15,-3-1 1 16,4-3-1-16,0 1 3 16,6-3-2-16,-5-4 0 15,4-2-1-15,-7 2-1 16,5 0-2-16,-10-2-1 15,4 3-1-15,-11 5-1 16,0 4-1-16,-9-3-2 0,4 8-1 16,-7 2 1-16,6-8 1 15,-2 1 2-15,6 8 1 16,-4-7-4-16,6 4 1 16,-4 9-2-16,1-3-1 15,-4 5 2-15,9 1 1 16,-2 2 0-16,8-8-12 15,-7 9-61-15,8-2-29 0,-12 10 461 16,5 7-818-16,-18 13 411 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2:18.92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0634BB64-7999-4BB4-869F-6CC4B5C5752C}" emma:medium="tactile" emma:mode="ink">
          <msink:context xmlns:msink="http://schemas.microsoft.com/ink/2010/main" type="inkDrawing" rotatedBoundingBox="22824,5537 25030,5371 25120,6565 22914,6731" hotPoints="24902,6016 23745,6634 22534,6129 23691,5510" semanticType="enclosure" shapeName="Ellipse">
            <msink:sourceLink direction="with" ref="{65A1E637-960C-4ED9-9E85-3C1C66F1D731}"/>
          </msink:context>
        </emma:interpretation>
      </emma:emma>
    </inkml:annotationXML>
    <inkml:trace contextRef="#ctx0" brushRef="#br0">1546 249 690 0,'6'-19'320'15,"-6"4"19"-15,-6-1-160 16,-10 3-40-16,0-3-38 16,-20 6-16-16,-2-4-23 0,-13 5-14 15,-2-2-11 1,-15 2-10-16,5-4-1 0,-12-2-9 16,9 1 1-16,-8-1-10 15,7 1 1-15,-11-1-9 16,9 2 6-16,-6 4-8 15,9 3 6-15,0 5-7 16,17 5 6-16,1 5-7 16,5 4 7-16,-3-1-8 15,9 5 7-15,-3 3-7 16,2 1 7-16,-3 10-9 16,7 6 6-16,-6 6-8 15,8 4 6-15,0 16-7 16,7-5 8-16,1 8-6 0,7-6 9 15,0 3-7-15,11-12 6 16,7 7-5-16,5-12 7 16,10 8-7-16,2-13 8 15,5 10-8-15,3-8 7 16,9 4-9-16,1-7 7 16,11 6-7-16,4-11 10 15,13-2-8-15,2-6 10 16,17-4-8-16,1-6 7 15,18-8-7-15,-10-7 7 0,17-13-6 16,-7-7 9-16,20-15-5 16,-17-2 5-16,21-8-6 15,-19 5 8-15,12-4-10 16,-21 9 8-16,3 0-9 16,-18 7 9-16,6 0-9 15,-19 0 6-15,1-11-6 16,-20 1 9-16,-5-10 2 15,-19-7 19-15,-5-3 7 16,-16 0 16-16,-6-9 3 16,-19 5-1-16,-16-8-16 15,-16 11-8-15,-25 4-19 16,-9 5-2-16,-16 8-9 16,6 17 8-16,-17 11-7 15,20 9 8-15,-11 18-9 0,17 7 5 16,-4-2-73-16,24-2-52 15,12-2-364-15,24-24 38 16</inkml:trace>
  </inkml:traceGroup>
</inkml:ink>
</file>

<file path=ppt/ink/ink11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59:41.3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CD9161-A110-4FFF-9CBF-9E7D8AAA2D8C}" emma:medium="tactile" emma:mode="ink">
          <msink:context xmlns:msink="http://schemas.microsoft.com/ink/2010/main" type="inkDrawing" rotatedBoundingBox="29763,12601 29778,12601 29778,12616 29763,12616" shapeName="Other"/>
        </emma:interpretation>
      </emma:emma>
    </inkml:annotationXML>
    <inkml:trace contextRef="#ctx0" brushRef="#br0">395 3313 0,'0'0'16,"0"0"-16,0 0 16,0 0 15</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2:58.077"/>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fitToCurve" value="1"/>
    </inkml:brush>
  </inkml:definitions>
  <inkml:traceGroup>
    <inkml:annotationXML>
      <emma:emma xmlns:emma="http://www.w3.org/2003/04/emma" version="1.0">
        <emma:interpretation id="{605BCD8B-2B5F-4D37-A85E-0445B901CB09}" emma:medium="tactile" emma:mode="ink">
          <msink:context xmlns:msink="http://schemas.microsoft.com/ink/2010/main" type="inkDrawing" rotatedBoundingBox="5371,3397 25554,2861 25728,9418 5545,9954" semanticType="connector" shapeName="Other">
            <msink:destinationLink direction="to" ref="{329344D5-A1E1-4ADD-92E5-A9679975B187}"/>
          </msink:context>
        </emma:interpretation>
      </emma:emma>
    </inkml:annotationXML>
    <inkml:trace contextRef="#ctx0" brushRef="#br0">255 0 1155 0,'-31'32'260'16,"-3"23"105"-16,8 8-334 16,5 20-22-16,8-7 0 15,3 16-7-15,5-9 2 16,-3 12-5-16,1-12 4 15,-2 12-5-15,-1-10 6 16,-3 10-7-16,-9 14 16 16,2-4 18-16,8-2 2 15,0-5 9-15,10-6-2 16,11-33-15-16,5-3-15 16,-3-14-3-16,4-5-9 15,0-14 4-15,4-6-2 16,1-4 6-16,1-2-6 15,-1-3 8-15,8 4-5 16,-1 0 2-16,9 2-7 16,1 8 6-16,13 5-9 15,-1 1 8-15,17 4-10 16,0-4 8-16,19-5-7 16,-6-8 6-16,16-7-6 15,-4-10 10-15,7-1-7 16,-12-2 8-16,11 2-6 0,-12 0 6 15,7 3-6 1,-9 0 4-16,17 6-6 0,-16 4 6 16,13 5-7-16,-10 5 8 15,15 6-7-15,-13-6 5 16,18 1-5-16,-4-1 7 16,10-4-2-16,-7-10 0 15,15-3-6-15,-10-8 6 16,16-4-6-16,-12 3 0 0,3 1 1 15,-14 10 8-15,7 4-7 16,-21 8 6-16,15 5-7 16,-12-3 7-16,13 1-8 15,-14-3 8-15,8-1-6 16,-13-9 5-16,14 7-6 16,-15-6 7-16,14-5-7 15,-13 1 6-15,15 4-6 16,-15-2 6-16,14 5-7 15,-7 9 7-15,13 0-7 16,-16-5 9-16,16 2-9 16,-13 0 8-16,7-8-6 15,-12-3 6-15,17 2-8 16,-14-11 8-16,14-3-7 16,-13-2 7-16,10 0-8 15,-13 1 8-15,15 8-9 0,-12 4 8 16,13 3-7-16,-11 1 8 15,11 3-8-15,-14-6 9 16,11-3-7-16,-10-3 6 16,15-7-8-16,-13-12 8 15,8 1-8-15,-13 1 8 16,10 0-8-16,-19 5 8 0,13 7-8 16,-15 2 8-16,7 0-7 15,-9 4 7-15,14 4-8 16,-13-3 10-16,15 1-9 15,-8 1 7-15,13-4-7 16,-12-1 7-16,4-4-10 16,-8-1 10-16,8-3-8 15,-12 0 7-15,13-2-6 16,-7 3 7-16,8 1-8 16,-9 3 9-16,10 0-8 15,-10-1 6-15,14 2-5 16,-10 2 6-16,16-5-8 15,-6 4 9-15,6-1-9 16,-13-2 8-16,14-2-6 16,-13 2 6-16,10-3-7 15,-4-1 7-15,4-3-7 16,-8 1 9-16,15-6-8 16,-18-3 5-16,13 3-6 0,-6 5 6 15,7 0-7-15,-18 3 9 16,12 4-8-16,-12 1 7 15,8 2-6-15,-9-1 5 16,21 3-7-16,-12 1 8 16,13-1-7-16,-9-4 7 0,14 4-6 15,-17-5 5 1,19 2-6-16,-16 0 5 0,14 5-5 16,-14 2 6-16,13 2-6 15,-15-1 5-15,21 0-4 16,-11-2 5-16,15-3-7 15,-9-5 8-15,17 0-6 16,-16 2 5-16,18 0-6 16,-19 3 8-16,16 2-8 15,-16 2 6-15,13 0-5 16,-18 0 6-16,14-4-8 16,-18 3 8-16,17 3-7 15,-19 2 5-15,17 6-5 16,-12 3 6-16,12 3-6 15,-17-2 7-15,20-1-7 16,-18-5 6-16,18-1-5 0,-10-5 5 16,14-1-7-16,-20-2 8 15,11 3-7-15,-16 2 5 16,13 4-4-16,-13-1 6 16,7 2-8-16,-10 0 7 15,14-1-5-15,-16-8 4 16,12-2-5-16,-4-2 6 15,6-6-6-15,-17 0 7 16,12 4-7-16,-15 5 6 0,14 0-6 16,-11 7 7-16,15-1-9 15,-18-6 9-15,17 0-7 16,-16-6 7-16,12-5-7 16,-9 0 6-16,18-5-6 15,-19 0 7-15,7 1-6 16,-14 4 5-16,1 4-6 15,-13 8 6-15,7 1-6 16,-11 6 6-16,11 1-7 16,-11-6 8-16,3 2-7 15,-11-2 7-15,8-3-6 16,-13 0 6-16,8 5-8 16,-10-2 7-16,8-3-6 15,-8 3 7-15,6-6-8 16,-8 0 8-16,3 0-6 0,-9-3 5 15,2-2-5-15,-10 1 7 16,4-2-8-16,-9 0 7 16,4-5-6-16,-8-1 6 15,2 2-7-15,-8 0 7 16,-3-1 13-16,-6 6 13 16,0 5-1-16,-5-3 7 15,-2 5-6-15,4-2-12 16,0-2-12-16,1-2 0 0,2-2-6 15,-2-4 7-15,2-7-6 16,-3 2 4-16,1-2-3 16,-4 2 3-16,1-5-5 15,-3 5 5-15,0-10-4 16,2 1 3-16,1-12-4 16,-1-2 4-16,3-11-5 15,-2 0 5-15,0-10-4 16,-1 7 3-16,-2-15-5 15,-5 7 6-15,-2-9-5 16,-7 2 4-16,-3-10-4 16,-1 9 6-16,-5-7-6 15,2 11 4-15,-7-8-5 16,1 6 5-16,-4-9-5 16,4 7 6-16,-2-15-6 15,8 7 6-15,-2-4-5 0,1 9 4 16,-1 7-9-1,1 15 13-15,-4 6 20 0,1 12 16 16,-1 8-1-16,2 3 11 16,1 3-16-16,3 5-16 15,-6 1-18-15,6 4 3 16,2 0-8-16,-2 1 0 0,1-3-21 16,2-2 5-16,-3-5-8 15,-1-1 8-15,-7-3-1 16,2 4 20-16,-3-2-5 15,-1 4 7-15,-1 2-6 16,7 4 5-16,-5-1-5 16,4 6 3-16,-4-2-5 15,0 4 5-15,-7-5-26 16,-1 3-10-16,-9 0-23 16,0-2 4-16,-12-3-4 15,3 1 27-15,-8-3 9 16,-1 1 23-16,-14 2-3 15,1 2 5-15,-13 2-3 16,0 3 8-16,-13 0-6 16,16 0 7-16,-16-2-10 15,7-1-8-15,-18-1-25 16,10-1 4-16,-22 2-5 0,12 0 9 16,-23 3 6-16,12 0 26 15,-21 3 1-15,13 0 7 16,-14 3-6-16,16 0 7 15,-17-1-7-15,16-2-2 16,-15 0-7-16,12-1 2 16,-24-5-7-16,11-1 4 15,-20 0-3-15,16-1 7 16,-29 1-4-16,20 2 6 0,-15 2-2 16,17 3 3-16,-25 0-5 15,21 0 4-15,-10 3-4 16,14-4 1-16,-21 0-1 15,23-1 3-15,-17-2-3 16,21-7 5-16,-18 2-3 16,17 0 1-16,-14-2-5 15,16-1 9-15,-23 3 6 16,19 3 10-16,-11 1 0 16,21 2 6-16,-19 2-9 15,19 1-7-15,-16 0-8 16,21-2 0-16,-23-1-6 15,20-1 4-15,-22-1-4 16,18 1 3-16,-18-1-5 0,16 4 7 16,-25 2-4-16,23-1 4 15,-16 2-4-15,13-1 5 16,-20 1-6-16,24 0 4 16,-21-1-5-16,16 4 6 15,-22 0-5-15,20 2 3 16,-17-2 9-16,19 1 9 15,-20-1 0-15,19-2 7 16,-6-1-3-16,12-2-8 0,-17-2-10 16,21 1 0-16,-11-7-7 15,5 4 6-15,-21-6-7 16,21 0 5-16,-12-4-4 16,8 2 7-16,-17 0-8 15,22 4 7-15,-12 0-1 16,11 5 7-16,-21 4-6 15,24 0 7-15,-17 2-6 16,11-1 1-16,-19 3-8 16,20-1 5-16,-19-2-7 15,17-4 7-15,-24 1-7 16,19-5 7-16,-14-2-6 16,18 2 7-16,-26 2-6 15,22 2 5-15,-15 2 0 16,18-1 8-16,-22 1-7 0,26-2 5 15,-10 2-4-15,15-4 2 16,-21 2-10-16,20-2 6 16,-18-4-5-16,19-4 6 15,-20-2-6-15,20-1 6 16,-14-2-6-16,26 0 7 16,-22 2-7-16,21 6 4 15,-11 3 3-15,20 6 11 16,-11 9 0-16,21 5 11 0,-13 9-6 15,18-1-1-15,-6 5-12 16,12-3-1-16,-1 0-10 16,27-8 7-16,-12 1-6 15,17-7 4-15,-6-2-30 16,6-3-27-16,-11-1-16 16,25-4-432-16,-1-9 109 15</inkml:trace>
    <inkml:trace contextRef="#ctx0" brushRef="#br0" timeOffset="-21422.9002">434-1919 307 0,'0'9'143'16,"-3"11"13"-16,-3 4-75 16,-6 15-17-1,2 1-17-15,4 7-15 0,2-4-13 16,4 9-5-16,6-18 4 16,0 0-12-1,3 47 2-15,-3-1 0 16,-1 13 0-16,-4 1 0 0,-11-5 1 15,-6-8 2-15,0 10 37 16,0-8 15-16,-4 10 27 16,0-10 3-16,0 14 2 15,5-10-37-15,-6 11-18 16,7-17-26-16,-2 2-6 16,4-14-5-16,0 0 1 15,-2-18-1-15,0-2 8 16,5-14 4-16,-2-7 3 15,2-10 1-15,1-2 0 16,2-6-7-16,-1 1 4 16,0-5 1-16,4-3 0 15,2-1 0-15,4-4 4 16,2-1-9-16,4-1-2 16,2-1-3-16,1 0 0 15,3-1-5-15,0-1 1 0,1 1-2 16,1 1 1-16,-2-1 0 15,3 1 0-15,-1 2-1 16,8 0-1-16,-2 2 0 16,8 1 0-16,-2-4-1 15,6 6 1-15,-7-4 0 16,5-2 1-16,-5 1 0 16,3 0-1-16,-2-3 1 15,6 4 0-15,-4 2-1 0,5-1 0 16,-5-1 1-16,7 2-1 15,-2-3 0-15,10 1 0 16,0 2-1-16,11 3 1 16,-4 2 0-16,7 3 0 15,-2 1 0-15,8 0-1 16,-6-3 2-16,11 2-1 16,-4-3 0-16,8-4 1 15,-3 1-1-15,11-4 0 16,-9 1-1-16,9-4 1 15,-10-1-1-15,9 1 1 16,-12 1-1-16,13-1 2 16,-9 3-1-16,11 6 0 15,-9 0 0-15,13 4 0 16,-10-1-1-16,13 3 1 0,-6-6 0 16,20 1 0-16,-11-4 1 15,13 1-2-15,-12-2 1 16,12 0 0-16,-15 0 0 15,18 0 1-15,-10 3 0 16,9 5-1-16,-10-1-1 16,12 7 2-16,-15 0-2 15,18 1 2-15,-8 1-1 0,16-3 1 16,-14-6-1-16,18-6 0 16,-14-4 0-16,18-6-1 15,-16 1 0-15,15 4 1 16,-15 2-1-16,16 0 1 15,-16 4 1-15,21-2-1 16,-18-2 0-16,19 2 0 16,-16 2 1-16,22 6-2 15,-22-2 1-15,21 8 1 16,-19-1-2-16,17 6 1 16,-16-7 1-16,15 2-1 15,-14-9 0-15,19-5-1 16,-18-8-1-16,10-4 0 15,-10 1 1-15,12 0 1 16,-20 3 0-16,19 4 1 0,-18 2 1 16,13-2 0-16,-12-2-2 15,13-4 0-15,-19 3 0 16,16-6-1-16,-19 0 1 16,10-1-1-16,-12 0 1 15,10-1 0-15,-19 1 0 16,21 2 1-16,-18 2-1 15,10 1 0-15,-14 3 0 0,6 3 1 16,-13 0-1-16,16 6 1 16,-18 2 0-16,10 4-1 15,-11 3 0-15,14 0 1 16,-14-2 0-16,16-1 0 16,-5-3-1-16,6-3 0 15,-16-5-1-15,13 1 1 16,-17-2-1-16,12 0 2 15,-7 0 0-15,12 3 0 16,-14 0-1-16,13 1 0 16,-10 1-1-16,13 1 1 15,-12 0 0-15,21 5 1 16,-21 2-1-16,16 1 0 16,-11-2-1-16,13-1 2 15,-13-2-1-15,23-4 0 16,-18-4-1-16,18-4 0 15,-14 0-1-15,13-10 1 16,-16 4 0-16,18-5 1 0,-20 10 1 16,13 0-1-16,-15 6 0 15,15 4 1-15,-12 2 0 16,16-1 0-16,-7 1 0 16,20-4-1-16,-10-1 0 15,20-4 1-15,-11-1-2 16,10-3 1-16,-19 1 0 0,16-1 0 15,-18 2 0-15,12-3 0 16,-9 1 0-16,12-3 0 16,-19 4-1-16,15-2 1 15,-15 5 1-15,10 3 0 16,-17 2-1-16,14 6 1 16,-19 3-1-16,17 4 0 15,-17 1 0-15,16 4 1 16,-16-5-1-16,14-1 0 15,-13-2 1-15,17 1-1 16,-14-5-1-16,11-1 2 16,-14-3-1-16,7 0 0 15,-17-2 1-15,12 1 0 16,-16-1-2-16,10 1 1 16,-14 0 0-16,10 1 0 0,-16-2 0 15,11 5 0-15,-14 2 1 16,10 0-1-16,-16-2-1 15,9 1 1-15,-9-2 0 16,8-3 0-16,-11-2 1 16,9-2 0-16,-12-1 0 15,2-3 0-15,-15 1-1 16,1-1 0-16,-9 0-1 16,-6 0 1-16,-11 1-1 0,6-2 1 15,-11 2 0-15,0-1 0 16,-6-2 1-16,3 0 1 15,-11 4-1-15,2-2 1 16,-5 1-1-16,4-3 0 16,-3 1-2-16,3-5 0 15,1 1 0-15,3-3 1 16,-5 2 0-16,2-4 1 16,0 4 0-16,1-5 0 15,-5-1-2-15,7-4 0 16,-1-4-2-16,0-6 0 15,1 1 0-15,5-13 2 16,-3-8 0-16,4-8 3 16,-3-3 1-16,2-12 2 15,-6 6-3-15,3-9 0 16,-5 6 0-16,-2-8 1 0,-5 3-2 16,-1-12 3-16,-3 9 0 15,-3-15 1-15,-1 6 1 16,-4-6 1-16,3 15 0 15,-2-13 0-15,1 15-2 16,-2-1-2-16,-1-2-2 16,-2-15 0-16,2 10 0 15,-5-2-1-15,3 10-1 16,-2 12 1-16,-1 22 2 0,0 2 5 16,0 7 0-16,0-2 3 15,5 8-1-15,-2-2 5 16,4 16 0-16,1 3 12 15,1 6 0-15,-1 2 0 16,1 4-5-16,-2 7-3 16,-1-3-11-16,-3 4-1 15,-1 1 0-15,-2 3-3 16,0-4-4-16,-6 4-3 16,2-3-2-16,-8-2-5 15,0-7-3-15,-13-2-9 16,4-4 0-16,-22-8 1 15,1 5 3-15,-21-2 6 16,0 5 10-16,-16 5 3 16,11 4-1-16,-17-2 0 0,4 2 0 15,-17 3 0-15,4 0-3 16,-19 2-1-16,7 0 2 16,-18 1-1-16,13-1 3 15,-23-4-1-15,15-2 2 16,-19 2 1-16,15-1 0 15,-22 4-1-15,21-4 3 0,-22 1-1 16,21-2-2-16,-18 1 3 16,22-5-3-16,-12 4-1 15,14-2 1-15,-21 0 0 16,21 3-1-16,-16-2 1 16,10-1 0-16,-21 7 2 15,17 2-2-15,-15 0-1 16,13 0 1-16,-23 2 0 15,21 3-2-15,-17 0 0 16,12-2 1-16,-18-1 0 16,14 1-2-16,-21 2 2 15,15-5 1-15,-27 2-1 16,17 4 2-16,-18-3 0 16,18-7-3-16,-26 9 0 15,25 1-1-15,-26-3-1 16,15 0 1-16,-25 15 3 0,26-12 0 15,-28-1-9-15,19 4-6 16,-15-9-10-16,18-7-2 16,-25-1 0-16,29-4 9 15,-19-10 8-15,19 2 8 16,-19 3 3-16,23-6 0 16,-31 8 0-16,22 8-1 15,-25 1 1-15,22-5-1 0,-22 11 3 16,36-13 1-16,-30-5 3 15,30 4 0-15,-16-6 2 16,20-6-4-16,-30 7 1 16,28 7-3-16,-21-10 1 15,17 9-2-15,-18-4 1 16,30-3-2-16,-21-9 1 16,21 7 5-16,-18 0 11 15,28 0 5-15,-33-3 6 16,26 12 1-16,-18 4-2 15,19-3-12-15,-27 7-5 16,31 5-6-16,-19-3-1 16,19-6-2-16,-17-1-1 15,25-5-1-15,-17 3 0 16,15 1 0-16,-18 4 0 16,19 7 0-16,-16 0 0 15,15-3 0-15,-21 2 1 0,19 4-1 16,-10-1 1-16,11-2-1 15,-22 11 1-15,26 2-1 16,-15-3 0-16,9 3 0 16,-16 7 2-16,24-7-1 15,-14-6 0-15,17 1-1 16,-18 0 2-16,24-3-2 0,-9 1 2 16,17-2 3-1,-18 2 7-15,27-4 2 16,-9-2 4-16,18-5 0 0,-4 1-4 15,29-3-8-15,-8-4-2 16,18-1-5-16,2 1-16 16,12 2-19-16,8 5-37 15,25 9-327-15,18 3 80 16</inkml:trace>
    <inkml:trace contextRef="#ctx0" brushRef="#br0" timeOffset="-52649.6115">19372 147 566 0,'-11'-12'275'15,"8"-2"2"-15,2-3-105 16,1 3-94-16,4 0-11 15,1 2-23-15,1-8-3 16,2-1-14-16,1-15-2 16,2-5-6-16,0-24-4 15,-1-10-8-15,3-26-1 16,-1 3-2-16,2-22 3 16,-2 19 4-16,-4 0 3 0,-4 13 2 15,-5-8 2 1,-4 14-4-16,-4-19-4 0,1 8-3 15,-1-5-3-15,1 16-2 16,1-10 1-16,4 19 7 16,1-4 9-16,2 14 3 15,2-5 7-15,-2 18 1 16,-2 1-4-16,-3 10-10 16,-1-3-2-16,-3 3-7 15,1-1-3-15,-1 10-2 0,-2 2-1 16,2 17 2-16,2 10 9 15,-1 4 2-15,-1 0 2 16,-2 8 1-16,3 2-2 16,2 4-7-16,-2 0-4 15,5 3 0-15,2-15-1 16,1-1 1-16,1-14 2 16,1-13 1-16,1 4 0 15,-3 10 0-15,0-9-1 16,-5 14-2-16,-4 6 7 15,-2-4 4-15,1-1 3 16,-4 8 1-16,0-10 2 16,2 4-4-16,-3-1 4 15,-2 1-2-15,-2-18-2 16,-1 16-1-16,-4-3-4 0,-7-1-8 16,-7-6-1-16,-5 9 0 15,-9-9-2-15,-4-2 0 16,-5-3 1-16,3 8-1 15,-13-8 0-15,7 0 0 16,-11 1-1-16,4-3 0 16,-19-5-5-16,2 10-1 0,-21 3-6 15,3 6 1 1,-12 6 2-16,9 3 4 16,-16-3 3-16,11 1 5 0,-15 1 1 15,13-5-1-15,-16-4-1 16,9 1-3-16,-20 0-2 15,12-1-1-15,-23 0-1 16,15 4-1-16,-18 3 1 16,19-1 2-16,-6 2 0 15,9 1 1-15,-8 1-3 16,14 2 1-16,-15 7-2 16,14 0 1-16,-19 0 2 15,13 4 5-15,-10-4 2 16,16-6 2-16,-19-3 0 15,18-3-1-15,-16-1-1 16,17 2-1-16,-13 2 4 0,16 5 1 16,-17 6 1-16,21-1 1 15,-14 3-3-15,16 5-2 16,-12-8-3-16,19-1-1 16,-13-1 0-16,17-2 3 15,-13-8-1-15,20 4 1 16,-15-8 0-16,12-2 0 15,-10 5-1-15,7-3-2 0,-9 6-1 16,13 10 0-16,-13 3-1 16,14-5 1-16,-14 9 1 15,15-2 3-15,-6-1-2 16,19-7 2-16,-9-9 0 16,12-7-2-16,-16 0 0 15,8-5 1-15,-17 19-1 16,16 1 0-16,-18-1-2 15,13 1 0-15,-20 6 1 16,13-16-2-16,-16 10 2 16,15-3 0-16,-17 5 3 15,16-5 4-15,-16 15 7 16,14-2 2-16,-4 4 3 16,14-5-3-16,-16-4-2 15,16-13-8-15,-15-4-1 16,8-9-3-16,-4-5 0 15,11-4-2-15,-19-1 1 16,9 7-2-16,-18 7 0 0,9 11 2 16,-14 0-1-16,18 2 0 15,-21 0-1-15,18-5 2 16,-15-3-1-16,16 3 0 16,-24-2 0-16,17-3 0 15,-16 1-1-15,11 1 0 16,-17-10 0-16,19 9 0 0,-20 2 2 15,19-2-2-15,-25-1 0 16,20 5-1-16,-19 0 0 16,21-1 1-16,-17-1 0 15,12 2 1-15,-19 5 1 16,22-2-1-16,-12 3-1 16,15-2 0-16,-17 0 0 15,19-4 0-15,-19-2 0 16,16-3 1-16,-24 2-1 15,25-3 0-15,-17 11 0 16,18 1 0-16,-17-6 0 16,24 0 0-16,-20 3-1 15,20-14 2-15,-13 4-1 16,17-4 1-16,-19 3-1 16,16 2 1-16,-12 0-2 15,14 1 2-15,-15 5-2 0,19 3 1 16,-13 0-1-16,15 2 2 15,-14-10-1-15,20 4 2 16,-17-5-2-16,20 0 2 16,-10 0-1-16,11 4 0 15,-14 10-2-15,25 4 1 16,-13 2-1-16,15 3-1 16,-14 9 1-16,17-8 1 0,-15 0 0 15,21-4 0-15,-2-4 6 16,23-14 2-16,-3-5 10 15,15-3 4-15,-6 4 2 16,16 7-4-16,1 7-6 16,12 9-8-16,11 2 3 15,13-3-45-15,13-11 48 16,-2-9-520-16</inkml:trace>
    <inkml:trace contextRef="#ctx0" brushRef="#br0" timeOffset="-57622.2879">732-23 1064 0,'3'-2'253'0,"11"5"89"15,13 2-311-15,16 5-20 16,11 3-11-16,15 4 3 16,-3-4-5-16,12-3 4 15,0-6-7-15,8-5 3 16,-9-7-2-16,15-1 6 16,-6 0-4-16,4 1 8 15,16-1 0 1,3 3-7-16,3-2 5 15,0 0-6-15,9 4 6 16,-20 1-6-16,17 1 4 16,-10 0-4-16,13-4 4 15,-9-1-4-15,17 1 5 16,-16-5-6-16,16 5 7 0,-15 1-6 16,11 5 5-16,-13 6-6 15,11 5 7-15,-16-5-7 16,15 5 7-16,-18 0-7 15,16-5 6-15,-15-2-6 16,13 9 8-16,-12-4-8 16,9 5 7-16,-17 2-6 0,14 1 5 15,-12 0-5-15,6-1 6 16,-14-7-6-16,9-3 6 16,-21-5-5-16,15-1 4 15,-12-1-5-15,12 1 6 16,-15 3-6-16,10 0 5 15,-16 2-4-15,10-4 3 16,-16-1-4-16,12-3 5 16,-8-2-6-16,9-5 5 15,-12 1-5-15,6-1 5 16,-15 1-4-16,4 6 5 16,-13 6-4-16,6 6 5 15,-7 2-6-15,9 4 7 16,-7 1-5-16,9-1 4 15,-4-9-6-15,7-3 6 16,-5-6-7-16,0-3 5 0,-6-3-4 16,5 1 4-1,-9 2-3-15,9 0 4 0,-3 1-5 16,10 2 5 0,-8 3-5-16,12 2 4 0,-10 1-4 15,12 5 6-15,-11-2-7 16,9-2 5-16,-8-1-3 15,13-3 4-15,-7-6-6 0,15-1 6 16,-9-3-5-16,8 0 6 16,-10-1-6-16,6-1 4 15,-10 1-4-15,8 2 4 16,-7 1-5-16,12 3 7 16,-8-1-8-16,12 0 8 15,-12 2-6-15,14-7 5 16,-12-5-7-16,10 1 6 15,-15-5-6-15,12-1 6 16,-9 4-6-16,13 9 8 16,-16 4-5-16,6 8 5 15,-15 2-2-15,7 5 12 16,-12-2-7-16,8 3 6 16,-6 1-5-16,12-4 3 15,-8-6-14-15,10 2 8 16,-10-4-6-16,8-1 5 15,-10 0-6-15,1 0 6 0,-5-3-7 16,6 5 7-16,-7-4-7 16,9 2 5-16,-4 0-4 15,7 2 5-15,-3-2-5 16,6 0 6-16,-7 0-6 16,7 0 6-16,-11-3-7 15,9 1 6-15,-5 4-7 0,8 1 7 16,-5 3-6-16,10 6 5 15,-4-1-5 1,4-2 7-16,-3-1-7 0,15-4 6 16,-13-4-4-16,13 2 4 15,-2-4-7-15,8 1 8 16,-10 1-6-16,11-3 4 16,-10 1-5-16,9 1 5 15,-11-1-5-15,14-1 5 16,-4 1-6-16,10-2 8 15,-6 1-7-15,16-5 4 16,-14-1-4-16,14-3 5 16,-7 2-5-16,4 6 6 15,-14 1-5-15,14 0 5 16,-16 4-4-16,16 1 3 0,-9-4-5 16,10 2 6-16,-10 3-6 15,13-3 6-15,-14 2-5 16,11 1 5-16,-9-5-6 15,11 5 7-15,-15 0-7 16,16-1 6-16,-19-4-6 16,13-1 6-16,-10 0-6 15,12-1 5-15,-19-1-5 0,16-4 6 16,-17 3-5 0,12-2 5-16,-15-4-6 0,15 6 7 15,-10 7-7-15,7 1 8 16,-14-4-7-16,13 7 7 15,-13-5-7-15,10-6 6 16,-7 3-7-16,13-7 7 16,-11-2-7-16,8 1 6 15,-10 4-6-15,7-4 6 16,-11 6-6-16,6 9 7 16,-8 2-8-16,3 7 16 15,-9 1-5-15,13 0 6 16,-10-2-6-16,12-7 7 15,-4-10-14-15,16 5 5 16,-10 0-8-16,1-9 8 16,-10 3-7-16,9 4 5 15,-15-1-5-15,12 0 6 16,-2 6-7-16,13 2 8 0,-13-5-7 16,14 0 5-16,-12 5-5 15,8-7 4-15,-13 4-5 16,15 1 6-16,-15 3 1 15,6-2 24-15,-13 6-5 16,6 0 8-16,-14 6-5 16,3-4-1-16,-3 0-23 0,8-1 6 15,-10-5-10-15,2-6 8 16,-13-3-5-16,-14-5-42 16,-25 5-273-16,-44 5-92 15</inkml:trace>
    <inkml:trace contextRef="#ctx0" brushRef="#br0" timeOffset="-25974.5442">17124-1435 385 0,'-20'11'284'15,"-3"-2"-47"-15,0 7-54 16,4-4-121-16,-1 9-33 15,6-11-22-15,2 3-5 16,0 1 2-16,0 0-4 16,1 0 3-16,-3 6 7 15,2 0 10-15,-2 4 5 16,2 4 5-16,-5 4 0 0,5 2-7 16,-1 6-10-16,4-6-9 15,3-1-2-15,1-7 2 16,2 0 0-16,3-4 4 15,0 1 2-15,0-2 5 16,2 2 2-16,1-1 2 16,0 4-3-16,2-6 3 15,1 1-9-15,0-1-2 16,5-1-8-16,-1-10 2 16,1 6-4-16,3-4 5 0,1 1-3 15,-2-1 7-15,2 6-3 16,0-8 6-16,5 5-5 15,2-2 4-15,8-1-6 16,4 1 3-16,3 2-5 16,-5-2 3-16,5 0-6 15,-2 1 6-15,-1-6-7 16,0-2 7-16,6 1-6 16,-8-1 7-16,3 2-6 15,-3 4 5-15,-1 4-4 16,-7 4 5-16,7 4-5 15,-5-2 3-15,6 4-3 16,-1-7 3-16,10-2-6 16,-4-7 2-16,5-8-4 0,-2-4 5 15,3-3-5-15,-10-3 7 16,-1-2-2-16,-2 4 6 16,-3-1-5-16,-4 0 6 15,8-1-7-15,3 0 2 16,4-5-5-16,0 2 4 15,8-1-3-15,-4 4 3 16,1 2 0-16,-6 2 3 16,7 0-4-16,-7 1 3 0,10 1-3 15,-7 0 2-15,2-2-4 16,-6 0 5-16,4-2-5 16,-9-1 4-16,0 0 2 15,-1 4-2-15,-2 2-4 16,-5 2 5-16,0 2-5 15,2-2 0-15,-1 0 1 16,1-3 2-16,4 0-2 16,-2-2 2-16,4-1-2 15,-2 0 2-15,2-5-3 16,-7-1 3-16,2-2-4 16,1-1 3-16,-3-7-4 15,1 5-2-15,-7-6 4 16,-3 2 6-16,-4-5-4 15,-3 10 5-15,-7-10 3 16,2 11 1-16,-3-3 4 16,-1 5 6-16,-2-5-1 0,0 4 6 15,-3-4-6-15,-2 2-5 16,-3-7-6-16,0 2 2 16,-1-4-6-16,5 2 5 15,-3-7-6-15,4 7 5 16,0-10-5-16,0 6 2 15,1-4-6-15,4 5 5 0,-5-6-5 16,1 4 5-16,2 1-5 16,1 4 5-16,-2-2-4 15,1 10 6-15,-2-5-1 16,-3 8 8-16,-1-2 5 16,-1 5 11-16,-6-5 0 15,1 9 6-15,-4-4-2 16,-2 1-5-16,-2 4-10 15,-2-7-2-15,-1-3-9 16,3 7 1-16,-3-6-7 16,2-4 4-16,-4 4-5 15,1-1 3-15,-12-6-12 16,2 1 5-16,-6 7-4 16,-3 4 7-16,-7 5-4 15,5 2 12-15,-5-1-17 16,5 4-19-16,5-5-26 0,5 3-331 15,5-11 82-15</inkml:trace>
    <inkml:trace contextRef="#ctx0" brushRef="#br1" timeOffset="-111528.0053">13933-3896 1168 0,'-7'9'287'0,"-10"-8"89"15,-2 10-332-15,10-11-52 16,-3-8-13-16,7 1 6 16,2-4-1-16,-1 0 9 0,-9-2 1 15,3 13 12-15,-15-5-7 16,-6 17 0-16,-9-3-1 15,-6 2 4-15,-12 3 3 16,-2 0 12-16,-4-7 2 16,3 0 3-16,-8 5-4 15,7-11-2-15,-10 5-7 16,2-2 0-16,-13-1-8 16,6-10 2-16,-13 12-4 15,8-8 3-15,-13 5-4 16,6-1 2-16,-20 7-4 15,10-5 5-15,-20 5-3 16,18-5 5-16,-15-5 0 16,16 1 4-16,-14-6-2 15,18-3 3-15,-21-1-5 16,21-3 4-16,-19-4-6 0,10 2 4 16,-19 1-7-16,11-2 5 15,-18-3-5-15,13 3 6 16,-17 0-6-16,14 2 6 15,-20 7-5-15,15 13 6 16,-15 0-7-16,14 1 6 16,-11 3-4-16,19-11 3 15,-12-1-4-15,23 2 6 16,-13 2-7-16,17-1 6 0,-11 10-7 16,12-7 6-16,-9 3-6 15,18-6 6-15,-5 3-5 16,13 5 5-16,-5 7-4 15,13-1 6-15,-6-1-6 16,15-5 6-16,-3-3-6 16,13-5 5-16,3 3-6 15,14 0 5-15,2 6 6 16,13-4 14-16,5 1 0 16,7-5 6-16,6 5-6 15,3 1-5-15,4 9-16 16,2 8-1-16,2 12-8 15,-2 0 8-15,1 25-8 16,-1 0 10-16,0 11-7 0,0-7 7 16,-3 16-7-16,-6-18 7 15,1 14-7-15,0-7 7 16,-4 21-4-16,0-8 10 16,0 15-4-16,1-11 8 15,2 25-4-15,0-15 5 16,-1 19-6-16,4-10 2 15,-1 9-6-15,-1-26 3 16,3 22-6-16,1-15 3 16,-1 19-5-16,0-4 5 0,-2 14-6 15,-4-16 7-15,-3 13 3 16,2-20 12-16,0 9 3 16,2-12 6-16,6 7-4 15,1-18-2-15,1 10-13 16,2-14-3-16,0 11-5 15,0-7 4-15,0 13-7 16,2-14 6-16,2 10-5 16,3-11 5-16,2 9-4 15,0-20 5-15,0 14-6 16,-1-15 6-16,-4 2-7 16,1-13 7-16,-3 0-8 15,-1-18 6-15,1 4-5 16,-1-3 6-16,-1 14-7 15,0-1 6-15,-1 24-6 16,-1-1 6-16,-1 10-6 0,1-16 6 16,1 3-7-16,2-18 6 15,4 0-7-15,0-13 6 16,2 10-5-16,-1-4 7 16,1 9-6-16,-3-5 7 15,2 11-5-15,-3-12 4 16,2 4-7-16,0-9 6 0,2-7-10 15,1-15 6-15,1 3-4 16,3-10 7-16,1-2-6 16,-1 2 11-16,5-2-8 15,-2-2 5-15,-1 2-8 16,4-1 6-16,5 2-7 16,-3-1 9-16,5 2-8 15,-5-6 7-15,3 0-10 16,-3-3 4-16,7-3-12 15,-1-7 10-15,14 2-9 16,0-4 12-16,6 4-2 16,3 0 11-16,10 9-6 15,-3 2 7-15,13 11-7 16,-3-4 3-16,8 6-8 16,-10-9 6-16,13 1-6 15,-8-7 1-15,9-7-11 0,-3-4 4 16,18-5-6-16,-11-1 9 15,15 7-1-15,-8 2 11 16,14 9-3-16,-10 5 6 16,22 7-8-16,-12-1 7 15,15 4-7-15,-6-3 5 16,15-4-13-16,-15-8 0 0,17-10-12 16,-15-5 4-16,8-8-10 15,-16-7 12-15,15-3-3 16,-15 0 12-16,17 2-2 15,-14 4 10-15,14 11-1 16,-19 6 7-16,14 3-7 16,-12 2 5-16,12-2-7 15,-17-13 5-15,19-9-25 16,-17 0 1-16,12-12-8 16,-16 2 5-16,10-3-4 15,-15 4 24-15,4 4-1 16,-17 6 7-16,5-1-4 15,-8 10 4-15,7 2-3 16,-12-4 4-16,6-5-5 16,-9 0 5-16,7 1-5 15,-13-2 4-15,2-1-4 16,-8 4 4-16,2 1-4 0,-12-4 3 16,4 3-2-16,-9 1 4 15,3 2-3-15,-9 1 3 16,4 2-2-16,-9-3 2 15,-1-1-7-15,-6-3 4 16,-4-3-5-16,-9 0 7 16,-4-5-5-16,-6 4 8 0,-4 4-1 15,0 1 16 1,-4 1 7-16,0 2 6 0,0-4-8 16,0-3 3-16,1-13-18 15,1-4-8-15,-1-11-9 16,1-3 6-16,4-9-7 15,0 0 6-15,3-16-7 16,-2-1 4-16,7-15-6 16,-10-5 7-16,5-18-6 15,2 12 10-15,1-8-4 16,-3 6 7-16,5-10-7 16,-4 13 8-16,1-18-7 15,7 13 7-15,2-10-7 16,3 11 6-16,4-17-6 15,5 13 6-15,1-20-7 16,-6 13 7-16,1-16-5 16,-4 10 4-16,-4-18-5 0,-5 10 5 15,-1-12-4-15,-4 14 4 16,-4-8-3-16,-3 22 3 16,-3-2-2-16,-3 14 3 15,-3 0-2-15,-2 20 7 16,-9-8-4-16,6 8 5 15,-2-19-6-15,4 1 3 16,6-24-7-16,6 10 3 16,-9-16-7-16,1 20 7 0,-3-36-6 15,0 11 6-15,-9-4-5 16,5 16 7-16,-10-10-6 16,-1 48 7-16,-12-7-7 15,4 7 6-15,-6-9-6 16,3 13 6-16,3-7-5 15,7 18 5-15,2 3-1 16,13 20 6-16,5 3-5 16,7 19 4-16,3 4-26 15,3 11-66-15,5 0-360 16,0 0 75-16</inkml:trace>
    <inkml:trace contextRef="#ctx0" brushRef="#br2" timeOffset="-320995.3428">11403 1543 806 0,'-3'16'228'0,"-3"4"47"16,4-3-219-16,8-1-42 15,2-3-9-15,6-3-3 16,-3-6 11-16,1-1 4 16,5-4 12-16,1-5 1 15,4-2 6-15,4 0-9 16,3-1-3-16,-1 0-12 0,-2 3 5 15,0 4-2-15,2 2 4 16,1 0-4-16,-1 0 4 16,4-1-9-16,-3-1-2 15,7-2-5-15,-4 0 9 16,5-2-4-16,-6 2 6 16,2-5-5-16,0-2 3 15,-1 0-8-15,-8-1 4 16,6 0-7-16,-4-1 5 0,0 7-5 15,0 3 4-15,8 3-4 16,-3 0 9-16,4 5-4 16,-6-2 5-16,7 3-3 15,-9-2 1-15,7 4-5 16,-5-2 2-16,5-1-4 16,-5-2 4-16,7-3-6 15,-6-3 7-15,7-3-6 16,-3-2 6-16,1-1-5 15,-7-3 8-15,0 2-8 16,-7 1 7-16,-1 3-8 16,-3 1 6-16,5 7-4 15,-1-2 8-15,2 6-4 16,-1-3 7-16,1 3-5 16,-2 2 3-16,-2 0-8 15,-1-2 4-15,5 1-6 0,-3 0 5 16,0-4-3-16,-3-2 2 15,0 1-3-15,-3-4 12 16,1 1 3-16,-1-1 4 16,-1 2-3-16,-1 0 4 15,-3 0-13-15,-1 0-2 16,1 2-6-16,0 1 3 16,0-2-6-16,1 4 6 0,-3-4-5 15,-1-1 6-15,4 2-5 16,-6-1 7-16,4-4 2 15,-3 6 6-15,-1-1-6 16,-4-2 6-16,3-2-7 16,-4 4 1-16,1-5 3 15,-2 1 13-15,2-1-6 16,0 0 7-16,-3 3-9 16,0-3-5-16,-2 3-36 15,-1 0-30-15,-1 5-82 16,-4 1-322-16,-8 0 49 15</inkml:trace>
    <inkml:trace contextRef="#ctx0" brushRef="#br0" timeOffset="12067.3437">11597 1610 1256 0,'-87'49'350'0,"69"-38"-228"0,10-13-100 16,16 1-11-1,18-2-15-15,20 17 7 0,1 2-9 16,13 7 7-16,0-9-5 15,14 3 7-15,-2-3-6 16,2-8 8-16,-4-3-8 0,10-7 7 16,-11-9-7-16,8-14 9 15,3 2-9-15,9-6 8 16,-11 7-7-16,10-2 6 16,-13 12-6-16,3-1 5 15,-16 4-6-15,2 8 6 16,-10 3-7-16,0 1 7 15,-13 6-6-15,1 2 4 16,-12 0-5-16,-5-1 7 16,-10-1-5-16,-7-4 19 15,-10-6 9-15,-10-6 17 16,-8 0 0-16,-11-3 11 16,-5 2-16-16,-15 7 1 15,-1 6-18-15,-8 0 2 16,6 7-12-16,-18 2 3 15,7-6-13-15,-16-3 7 0,4-1-8 16,-16-7 6-16,13-4-8 16,-8 3 8-16,22 4-8 15,-9 4 7-15,10 10-7 16,-7 3 9-16,9 2-9 16,-7 6 9-16,14-1-9 15,4-5 6-15,17-4-8 16,4-2 6-16,14-8-14 0,8-3-22 15,9 0-21-15,12 0-10 16,10-1-22-16,16 5 100 16,10-8-402-16,6-12 173 15</inkml:trace>
    <inkml:trace contextRef="#ctx0" brushRef="#br2" timeOffset="-267592.4683">11527 1638 785 0,'-7'-2'290'0,"6"4"18"15,2 4-174-15,2 1-100 16,1 1 5-16,2 3-1 15,3-3 10-15,-3-4-7 16,6-2-2-16,5 2-14 16,0-8-5-16,2 1-10 15,7-2 0-15,-5 0-3 0,1-2 7 16,-2 5 3-16,1-4 1 16,-2 1-1-16,4 1 0 15,-5-4-6-15,5-3-2 16,-1 1-2-16,1-1-1 15,-2-4-2-15,7 1 0 16,-3 5-3-16,5-4 0 16,-3 3-1-16,5 5-1 15,-1 2-1-15,4 5 0 16,-4 5 0-16,6 4 1 16,-5-2 1-16,-1-1 2 15,-7-2 1-15,2-3 1 16,-4-3-1-16,-1 0-1 15,1-2-1-15,-1 1 0 16,1-4 0-16,-1-1 0 0,-1-3 1 16,2-2 0-16,-2 1 0 15,5 0 1-15,-4 3-3 16,1 1 0-16,-4 4-1 16,4 0 3-16,-6 1-3 15,0 2 2-15,-4 1 1 16,2-2-1-16,-3 2-1 15,1-1 1-15,2-1 1 0,1 2 4 16,-1 1 0-16,-3-2 2 16,-2 1-1-16,-4 1 0 15,-1-2-3-15,-1 1 0 16,0-2-1-16,-1 1 0 16,-1-1 0-16,-2-1-17 15,-2-1-36-15,7-4-356 16,-8-5 90-16</inkml:trace>
    <inkml:trace contextRef="#ctx0" brushRef="#br1" timeOffset="-154469.8825">14191-4008 559 0,'0'-5'300'0,"0"-10"-29"16,1 3-116-16,3 5-88 15,-4 9-38-15,3-2-14 16,1 6 2-16,-1 8-4 16,3 1 3-16,2 10-6 15,-2-1 9-15,0 8-7 16,-1-5 3-16,1 5-5 15,-3-8 2-15,0 9-7 16,2 2 4-16,-2 11-10 16,0 4 3-16,2 16-4 15,-1 0 5-15,-1 3-5 0,0-4 11 16,0 8-5-16,2-8 6 16,1 5-6-16,-1 2 5 15,4 7-8-15,2-15 6 16,1 5-9-16,0-4 6 15,2 7-8-15,-2 3 7 16,1 31-6-16,-3-10 6 16,-1 7-6-16,1-14 8 0,-1-2-6 15,-1-31 7-15,-1 22-10 16,-1-8 7-16,-6 19-6 16,-1-9 7-16,-4 12-8 15,1-20 11-15,-1 2-7 16,5-14 6-16,0 6-6 15,3-11 4-15,0 17-6 16,0-5 7-16,-1 15-9 16,1-1 11-16,-2 19-5 15,2-16 8-15,2 10-7 16,3-13 8-16,1 8-9 16,-3-15 4-16,2 10-8 15,-5-11 7-15,-3 10-2 16,3-14 13-16,-2 2-1 15,2-11 7-15,4 10-7 16,-4-8 2-16,-2 11-14 0,1 2 3 16,-2 13-9-16,-3-10 8 15,1 5-7-15,2-13 7 16,2 10-7-16,-4-12 7 16,1 7-8-16,-3-6 7 15,1 12-7-15,0-10 7 16,5 2-7-16,-2-11 7 0,1 8-7 15,2-8 7 1,2 5-7-16,-5-4 7 16,2 11-7-16,-4-13 6 0,1-1-6 15,-4-13 6-15,3 2-5 16,1-13 6-16,-1-3-6 16,1-5 6-16,1-8-6 15,0-5 6-15,-2 1-7 16,2-10 8-16,-4 1-9 15,1 3 8-15,0-7-9 16,3 3 5-16,1-2-5 16,4 0 9-16,-1-1-6 15,4 4 9-15,-2-2-5 16,2 4 4-16,-4-1-6 16,2-2 6-16,-2-3-9 15,3 8 7-15,-2-10-10 16,4 2 4-16,-1 3-7 15,1 1 9-15,-4-4-8 0,-1 3 12 16,-4-5-6-16,5 4 8 16,-5 9-7-16,-2 6 10 15,1 15-7-15,-2 8 8 16,-4 0-7-16,7-9 8 16,5 1-12-16,0-12 3 15,5-6-8-15,4-8 5 16,8 0-8-16,-9-10 10 0,10-7-5 15,-4 0 8-15,4 2-7 16,-2 1 9-16,5 2-8 16,-1 11 7-16,9 7-8 15,-1 2 8-15,13 6-9 16,4 2 8-16,17-10-9 16,2-12 6-16,15-7-7 15,-8-9 7-15,16-11-6 16,-8-2 8-16,13 3-6 15,-7 4 7-15,21 4-7 16,-19 9 7-16,9 12-6 16,-12 3 5-16,10 10-5 15,-16 1 4-15,20 3-6 16,-9-10 7-16,8-6-8 16,-8-11 6-16,10-5-5 0,-12-5 5 15,11-2-6-15,-3 3 9 16,4 4-7-16,-9 6 8 15,9 8-7-15,-13 5 5 16,7 9-6-16,-9 2 6 16,12 5-7-16,-18-7 8 15,8-1-7-15,-15-7 6 16,9-10-6-16,-15-5 5 16,15-12-5-16,-12-2 6 0,8-6-6 15,-8 1 6-15,0 0-5 16,-13 6 5-16,4 7-6 15,-13 6 7-15,0 7-7 16,-7 1 6-16,7 4-6 16,-10-6 6-16,7 1-5 15,-5-5 4-15,7-1-4 16,-7 2 6-16,3-1-7 16,-9 2 7-16,3-6-7 15,-14 4 7-15,0-4-7 16,-6 2 6-16,1-4-6 15,-4 8 8-15,3-9-9 16,-6 7 7-16,1-2-6 16,-1-1 7-16,-1-1-8 15,-1 0 8-15,5-6-7 0,0-1 6 16,1-5-17-16,2-7 2 16,1-10-18-16,1-3 0 15,1-14-13-15,-3-8 11 16,0-17-5-16,-2 2 9 15,-1-22-6-15,-5 4 12 16,-3-10-1-16,-5 19 12 16,-1-12 1-16,-3 15 12 0,-3-6-2 15,-2 9 4-15,-1-15-4 16,0 6 5-16,-4-13-6 16,3 10 5-16,2-25-5 15,1 3 4-15,1-20-3 16,3 11 5-16,-4-20-6 15,1 16 6-15,-1-16-6 16,-1 16 4-16,-1-12-5 16,-3 14 5-16,-3-15-6 15,-2 23 6-15,-2-9-4 16,1 18 6-16,1-6-2 16,5 16 6-16,3-19-3 15,3 10 4-15,9-31-6 16,2 15 2-16,1-11-7 15,2 27 4-15,-1-65-5 16,-5 26 5-16,0-5-5 16,-2 14 5-16,-6-15-5 0,-5 76 5 15,-1-4-4-15,-2 11 8 16,-4-7-2-16,2 22 8 16,4-16-6-16,5 2 4 15,7-18-7-15,7 9-5 16,10-17-2-16,3 17 7 15,3 7-7-15,-4 27 6 0,1-10 1 16,-11 20-1-16,-4 2-3 16,-7 6 21-16,-4-6 9 15,-7 23 12-15,2 4-1 16,-4-2 7-16,2 8-20 16,4 9-9-16,0-12-12 15,0-2 1-15,1-5-9 16,-1-2 4-16,-8-10-6 15,-1 1 6-15,-9 1-9 16,1 6 5-16,-13 0-10 16,1 6 6-16,-3 13-7 15,1 3 14-15,-6-1-4 16,3-2 13-16,-11 10-8 16,2-21 8-16,-12-7-13 15,-3 6 4-15,-13-13-15 16,5-11 8-16,-16 4-10 0,6 7 8 15,-26-14-3 1,2 8 10-16,-26 5-5 0,7 11 10 16,-27-4-6-16,15 13 8 15,-19 1 1-15,22 2 8 16,-21-4-4-16,25 1 6 16,-17-1-4-16,21-2-1 15,-12-7-7-15,20 4 5 16,-17-6-6-16,14-2 4 0,-16 7-6 15,11 7 7-15,-18-6-10 16,20 3 9-16,-14 3 5 16,20 1 9-16,-8 1 3 15,28 6 13-15,-6 7-3 16,19-1-2-16,1 1-10 16,15-5-5-16,-2 2-13 15,22-9-4-15,9 0-67 16,14-19-26-16,8-37-337 15</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7:47.313"/>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1B3094D-5740-4086-AD2E-635CF1EA63A9}" emma:medium="tactile" emma:mode="ink">
          <msink:context xmlns:msink="http://schemas.microsoft.com/ink/2010/main" type="writingRegion" rotatedBoundingBox="20701,6365 21857,6425 21842,6702 20686,6642"/>
        </emma:interpretation>
      </emma:emma>
    </inkml:annotationXML>
    <inkml:traceGroup>
      <inkml:annotationXML>
        <emma:emma xmlns:emma="http://www.w3.org/2003/04/emma" version="1.0">
          <emma:interpretation id="{B7300C92-DAE5-437B-9AD3-7570A1A5E92A}" emma:medium="tactile" emma:mode="ink">
            <msink:context xmlns:msink="http://schemas.microsoft.com/ink/2010/main" type="paragraph" rotatedBoundingBox="20701,6365 21857,6425 21842,6702 20686,6642" alignmentLevel="1"/>
          </emma:interpretation>
        </emma:emma>
      </inkml:annotationXML>
      <inkml:traceGroup>
        <inkml:annotationXML>
          <emma:emma xmlns:emma="http://www.w3.org/2003/04/emma" version="1.0">
            <emma:interpretation id="{8184387A-80F2-494C-B9B6-EB3E6F2B66FC}" emma:medium="tactile" emma:mode="ink">
              <msink:context xmlns:msink="http://schemas.microsoft.com/ink/2010/main" type="line" rotatedBoundingBox="20701,6365 21857,6425 21842,6702 20686,6642"/>
            </emma:interpretation>
          </emma:emma>
        </inkml:annotationXML>
        <inkml:traceGroup>
          <inkml:annotationXML>
            <emma:emma xmlns:emma="http://www.w3.org/2003/04/emma" version="1.0">
              <emma:interpretation id="{DF894A18-6E62-45DE-97A5-93007C76759C}" emma:medium="tactile" emma:mode="ink">
                <msink:context xmlns:msink="http://schemas.microsoft.com/ink/2010/main" type="inkWord" rotatedBoundingBox="20701,6365 21857,6425 21842,6702 20686,6642"/>
              </emma:interpretation>
            </emma:emma>
          </inkml:annotationXML>
          <inkml:trace contextRef="#ctx0" brushRef="#br0">-3020 1542 821 0,'4'-5'283'16,"-1"-3"45"-16,3 2-212 0,8-3-39 15,0-3-26-15,6 0-4 16,1-5-12-16,10-3-8 16,-3 6 0-16,4 0 0 15,-3 5 0-15,3 6-8 16,-4 6 1-16,1 5-8 15,-3 1-1-15,5 5-9 16,-4-1 6-16,2 3-6 16,-1-6 5-16,3 0-7 15,-7-4 6-15,5-5-7 16,2-1 7-16,6 0-8 16,-2-3 8-16,10 0-7 15,-4 3 5-15,5 6-7 16,-8 1 6-16,2 5-7 15,-4 2 6-15,0 2 0 16,-6-3 2-16,-1 1-4 0,-3-5 5 16,0-2-5-16,-5-2 6 15,1-2 8-15,-4-3 10 16,-2 2 0-16,-6-4 9 16,1 2-10-16,-3 0-1 15,1 0-11-15,-3-1 1 16,2 1-8-16,-4-2 6 15,2 4-7-15,-4-5 5 0,1 1-6 16,-4 0 6-16,1 2-8 16,-4-3 3-16,1 5-71 15,-1-4 126-15,-16 5-496 16,-5 7 140-16</inkml:trace>
          <inkml:trace contextRef="#ctx0" brushRef="#br1" timeOffset="213278.6457">-2890 1516 1050 0,'-11'-4'295'0,"-1"2"79"16,6 2-294-16,3 2-22 15,3-2-19-15,-2-2-10 0,7 2-10 16,7-1-13-16,10-3 1 16,13-2-10-16,12-1 6 15,21-7-5-15,2-2 8 16,7-2-8-16,-6 3 8 15,2-1-8-15,-14 4 9 16,-1 6-8-16,-8 4 6 0,-2 4-7 16,-11 4 8-16,-3 6-10 15,-10-1 10-15,-4 3-9 16,-8 0 7-16,-4-2-6 16,-3-3 7-16,-5 2-4 15,-5-6 10-15,-7-1 6 16,-4-1 10-16,-14 2 3 15,-10-4 9-15,-14-1 2 16,-1 0-3-16,-17 0-11 16,7-1-2-16,-10 4-13 15,9 3-4-15,0 2-10 16,16 2 8-16,5 1-9 16,21-5 9-16,7-1-10 15,12-4 5-15,5-2-12 16,8-2 6-16,10-2-7 0,10-2 9 15,18-3-6-15,6 3 14 16,13-1-8-16,-4 3 9 16,6 5-8-16,-13 4 7 15,-3 2-10-15,-16 0 8 16,-4 0-10-16,-18 0 8 16,-5-3-6-16,-5-1 10 15,-6-4-2-15,-5-2 8 16,-8-4-6-16,-7-4 8 0,-16-2-7 15,-1 0 6-15,-10-1-4 16,4 2 11-16,-13 6-11 16,7 8 6-16,-6 10-12 15,9 7 3-15,1 10-14 16,15 4 8-16,8 0-63 16,8-9-42-16,8-4-360 15,7-21 49-15</inkml:trace>
          <inkml:trace contextRef="#ctx0" brushRef="#br0" timeOffset="45333.838">-2867 1511 465 0,'-14'0'455'16,"5"8"-126"-16,3-5-7 16,4 0-262-16,4 0-48 15,4-3 2-15,3-2-5 16,6 2 8-16,2 0-6 0,11-1 7 15,3 1-7-15,10 0 1 16,5 0-9-16,11 3 5 16,-5 2-10-16,2 1 6 15,-5 4-6-15,1-2 6 16,-7 0-7-16,3-1 7 16,-4 1-7-16,-2-3 7 15,-5-1-5-15,0-2 5 16,-4-2-5-16,1-2 5 15,-4-2-5-15,-2-1 5 16,-5 1-4-16,-1-1 3 16,-6 3-4-16,0 2 4 15,-5 0-5-15,0 3 5 16,-3 1-3-16,-1-3 12 16,-4-1-1-16,1 0 15 15,-2-3 2-15,-3 0 25 0,-3-2-5 16,-8-2 10-16,-9-3-11 15,-14-2 0-15,-9-2-26 16,-21 2 0-16,-2 4-12 16,-8 1 8-16,9 4-7 15,-2 4 11-15,16-1-7 16,-1 3 5-16,10 2-12 16,1-1 5-16,12 1-11 0,1 0 5 15,14-2-7 1,3-3 8-16,8-2-6 0,3 2 4 15,3-3-7-15,8 3 3 16,4 0-11-16,16-1 6 16,9 1-6-16,16 0 6 15,4 1-4-15,11 4 10 16,-6-2-7-16,6 0-14 16,-11-2-10-16,1-2 4 15,-9-4-6-15,0 1 7 16,-12-2 15-16,-2-1 8 15,-9 3 0-15,-7-2 4 16,-9 1-5-16,-3 0 7 16,-6 4-1-16,-6-4 8 15,-2 4-3-15,-9-4 10 16,-3-1-3-16,-17-3 8 16,-1 1-7-16,-12-3 9 15,0 1-10-15,-11-4 3 0,10-2-13 16,-10 3 6-16,8-1-31 15,-6 0-61-15,5 6-32 16,-5 8-341-16,11-3 38 16</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7:07.1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4843B6-C8A1-4198-BA24-9B86C705AC46}" emma:medium="tactile" emma:mode="ink">
          <msink:context xmlns:msink="http://schemas.microsoft.com/ink/2010/main" type="inkDrawing" rotatedBoundingBox="14830,8626 16372,8557 16376,8635 14834,8704" semanticType="strikethrough" shapeName="Other">
            <msink:sourceLink direction="with" ref="{A2483099-448C-4B6C-8CAE-CDA70802D6C6}"/>
          </msink:context>
        </emma:interpretation>
      </emma:emma>
    </inkml:annotationXML>
    <inkml:trace contextRef="#ctx0" brushRef="#br0">8890 5092 686 0,'-2'0'238'16,"0"1"22"-16,2-1-182 15,7 0-41-15,2-1-27 16,5-4 2-16,1-1 0 15,5-2 0-15,1-1-1 16,7 0 0-16,-2 4-4 0,3 1-2 16,-1 4-1-16,-1 4 1 15,-2 1 0-15,3 1 1 16,-4 0-1-16,4 0 0 16,-4-1-2-16,5-4 0 15,-4-1-2-15,6 0 8 16,-5-1 2-16,9-5 4 15,-6 0 1-15,5-2 1 16,-8 0-6-16,3 2-1 16,-3 3-5-16,3 2 2 15,-3 4-3-15,3-2 0 16,1 4-2-16,-3-2 2 16,1 0-1-16,1-2 0 15,-1-1 0-15,2-3-1 16,-2 0 0-16,4-4 1 0,-4-3-2 15,2 0 7-15,-4 4 3 16,5-2 9-16,-5 3-1 16,8-1 3-16,-6 3-6 15,2 2-5-15,-2-1-7 16,-2 2-1-16,-12 2-1 0,4-1 0 16,-4-4-1-1,1 1 2-15,1 4-2 0,8-5 1 16,-4 3 0-16,2 1 0 15,-6-2-1-15,3-1 0 16,-8 5-1-16,1-1 3 16,-1 1 1-16,1 5 4 15,-1-1 0-15,-4 0 3 16,1-1-3-16,0 0 0 16,-1-2-4-16,-1-2 1 15,1 1-2-15,-1-1 1 16,-2 1-4-16,-1 0 0 15,0 1-3-15,-1 1-29 16,-2-4-74-16,1-2-242 16,-2-7 29-16</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3:31.759"/>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713B360D-623C-45C7-9D8F-25FC0EBE1339}" emma:medium="tactile" emma:mode="ink">
          <msink:context xmlns:msink="http://schemas.microsoft.com/ink/2010/main" type="inkDrawing" rotatedBoundingBox="20314,7046 25726,7143 25685,9418 20274,9322" hotPoints="25554,7140 25553,9279 20391,9278 20392,7139" semanticType="container" shapeName="Rectangle">
            <msink:sourceLink direction="with" ref="{DFE6A205-01CA-4C17-A9D6-2B817156F583}"/>
            <msink:sourceLink direction="with" ref="{40915C40-9B02-480A-A762-EE10253C3DE9}"/>
          </msink:context>
        </emma:interpretation>
      </emma:emma>
    </inkml:annotationXML>
    <inkml:trace contextRef="#ctx0" brushRef="#br0">3 171 430 0,'-1'-34'131'15,"-1"-4"84"-15,5 6-105 0,-1 1 36 16,1 5 5 0,2 14-6-16,-2 13-42 0,0 13 4 15,0 9-38-15,-3 18 0 16,-2 1-17-16,1 12 0 15,-2-2-28-15,1 9 3 16,5-6-17-16,3 10 3 16,3-12-11-16,4 12 4 15,2-4-8-15,2 17 7 16,0-1-9-16,1 24 8 16,-2-6-8-16,-1 14 8 15,-4-12-8-15,-2 7 6 16,-6-22 1-16,-2 11 23 15,-4-12-4-15,-4 5 13 16,-3-11-5-16,-2 8 1 0,1-14-23 16,4 2 7-16,2-16-12 15,5-3 8-15,2-17-10 16,1-8 7-16,1-14-8 16,1-5 6-16,-2-8-6 15,-1 0 10-15,-1-2-6 16,-1-1 11-16,0 3-9 15,2 3 5-15,1 4-11 16,4 3 7-16,1 3-10 16,3 0 9-16,-2 4-8 0,5-3 9 15,0-3-11-15,4-3 8 16,0-2-12-16,5-5 10 16,0-2-8-16,8 2 9 15,0 4-9-15,10-1 11 16,1 3-9-16,8 0 8 15,-2-7-12-15,7-4 11 16,-3-4-9-16,13-3 8 16,-7-4-7-16,8-1 12 15,-12 6-11-15,4 4 10 16,-12 4-10-16,9 10 10 16,-4 2-11-16,15 1 9 15,0 2-8-15,15-4 9 16,-9-5-10-16,12 1 10 0,-9-4-10 15,14 1 8 1,-12-4 1-16,12 2-1 0,-6 0-9 16,12 2 10-16,-15 1-8 15,4 3 0-15,-9 2 1 16,11 1 6-16,-14-1-6 16,16-1 7-16,-4-2-8 15,13-2 7-15,-13-3-7 16,16-3 8-16,-13-3-8 0,10-5 5 15,-11-3-5 1,16 4 9-16,-11 0-9 0,10 9 9 16,-16 4-7-16,10 12 6 15,-14 4-8-15,11 4 8 16,-9 0-9-16,15 1 10 16,-14-10-9-16,8-6 10 15,-13-7-10-15,5-5 9 16,-14-4-10-16,7-1 11 15,-9-2-10-15,5 5 8 16,-10-2-8-16,-1 4 10 16,-15 4-10-16,1 0 9 15,-7 1-8-15,-3 1 8 16,1-1-9-16,10-1 7 16,-6-1-7-16,1-7 7 15,2 0-6-15,0-5 7 16,-7-3-7-16,2 2 8 0,-9 4-9 15,0 4 8-15,-7 2-8 16,-4 6 8-16,-2-2-6 16,1 3 8-16,-6-1-9 15,-1 2 9-15,-3-1-7 16,-4 2 7-16,-5-2-8 16,-2-2 13-16,-4-1 0 0,-1 2 16 15,-3-2-6-15,0 2 14 16,2-1-11-16,1 1 3 15,3-1-18-15,-1-1 7 16,1 2-16-16,-4-1 8 16,7 2-11-16,-3-4 9 15,2-4-9-15,1-4 10 16,-3-11-10-16,-3-3 10 16,3-6-11-16,-4-13 8 15,0-4-9-15,-4-7 8 16,3-3-7-16,-7-6 9 15,4 2-9-15,2-12 8 16,1 6-8-16,-1-19 8 16,3 4-8-16,1-14 8 15,1 17-8-15,1-10 8 16,4 15-9-16,4-13 7 16,-2 11-6-16,3-13 8 0,2 7-8 15,-2-8 8-15,-3 22-6 16,5-1 5-16,-2 11-7 15,3-4 7-15,2 9-7 16,1-10 6-16,0 9-6 16,-1 8 9-16,-5-1-10 15,-3 3 10-15,0 13-8 16,-3 0 7-16,2 0-8 0,-4 16 9 16,4 5-8-1,-1 1 6-15,-2 5-6 0,1 0 7 16,1-2-9-16,2 5 8 15,-4-3-8-15,1 2 7 16,0 1-10-16,-2 3 5 16,-2 0-7-16,-2-2 7 15,1 1-7-15,-4 1 12 16,0-3-4-16,-4 0 10 16,7 3-8-16,-8-1 8 15,1-2-11-15,-3 4 6 16,-1-1-10-16,-3 2 8 15,1 1-8-15,-3 2 9 16,-1-4-4-16,-5 4 7 16,1-3-6-16,-8-2 7 0,-1-3-9 15,-10 0 8 1,5-3-8-16,-5 0 8 0,1-2-8 16,-11 3 6-16,2-1-12 15,-20 5 9-15,-1 1-10 16,-11 3 11-16,10 0-5 15,-7 0 12-15,11-4-8 16,-13-4 10-16,10-4-10 0,-11-5 8 16,10-1-9-16,-15-3 8 15,14 0-10-15,-10-1 9 16,12 2-9-16,-17 1 7 16,7 3-7-16,-14 4 6 15,5 3-8-15,-13 5 7 16,15 1-8-16,-11-3 9 15,9 0-9-15,-13 1 10 16,13-4-8-16,-17 2 9 16,15-1-9-16,-8-1 10 15,9 0-8-15,-14 0 7 16,12 0-9-16,-14 4 9 16,12-1-10-16,-6 0 10 15,14 2-9-15,-13-1 9 16,13 4-8-16,-12-2 8 15,13 3-9-15,-5 0 10 0,17-3-10 16,-10-3 9-16,13 2-8 16,-11-4 8-16,9 2-9 15,-8 0 10-15,12 2-11 16,-5-2 10-16,14-2-9 16,1-4 11-16,12 3-10 15,1 0 12-15,8-1-11 16,4 7 8-16,6 0-11 15,1 3 17-15,10 0-57 0,-4 6-264 16,2-2-160-16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4:33.3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CD3C5A-84B0-492D-92C6-0B2DF6CB49A1}" emma:medium="tactile" emma:mode="ink">
          <msink:context xmlns:msink="http://schemas.microsoft.com/ink/2010/main" type="inkDrawing" rotatedBoundingBox="3094,13556 5945,13654 5941,13768 3090,13670" shapeName="Other"/>
        </emma:interpretation>
      </emma:emma>
    </inkml:annotationXML>
    <inkml:trace contextRef="#ctx0" brushRef="#br0">18 2 1033 0,'-6'5'316'0,"2"-1"53"16,-1 1-288-16,2-5-38 0,3 3-31 15,2-5-18-15,4-1 1 16,3 2-6-16,3-2 5 16,3 0-1-16,-3 3 16 15,3-2 1-15,-5-1 10 16,5 3-1-16,1 0 5 15,5-1-5-15,-3 1 3 16,9 0-3-16,-2-2 7 0,7 2-2 16,-2-1 2-16,7 2-7 15,-5 1-5-15,4 1-7 16,-6-2-3-16,3 4-4 16,0-4 3-16,4 1-2 15,-1-5 0-15,5 0 0 16,-1 0 8-16,2 0 11 15,-6 1 8-15,8 2 3 16,-5 3 7-16,6 3-8 16,-1 2-9-16,7 1-5 15,-8-2-7-15,8 1-5 16,-7-4-2-16,5-2-2 16,-4-2 2-16,3 0-2 15,-3-2 2-15,5 2-2 16,-10 2 3-16,6-1-5 15,-7 1 4-15,6 1-4 16,-8-2 4-16,8 5-2 0,-9-1 0 16,5 1 0-16,-10 0 3 15,8 3-2-15,-4-3-1 16,5 3 3-16,-1-2-2 16,6 1-1-16,-3-4 1 15,2-4-1-15,-5 2 0 16,8-2-2-16,-8-2 9 0,6 1 6 15,-5 2 4-15,8 4 4 16,-7-4 3-16,2 4-5 16,-5-4-9-16,4 1-3 15,-5-4-4-15,10-2-3 16,-2 1 2-16,3-3-2 16,-3-2 1-16,-2 1-1 15,-8 1 2-15,3 0-3 16,-8 1 4-16,-3 1-4 15,-9-1 5-15,1 1 5 16,-5 2 4-16,-1-2 4 16,-2 1 3-16,-1 0 1 15,-4 1-4-15,-3 1 3 16,-3 1-2-16,2 0 1 16,-4-2-6-16,4 1-2 15,-4-1-16-15,1-1-124 16,-14-10-396-16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3:39.052"/>
    </inkml:context>
    <inkml:brush xml:id="br0">
      <inkml:brushProperty name="width" value="0.09333" units="cm"/>
      <inkml:brushProperty name="height" value="0.09333" units="cm"/>
      <inkml:brushProperty name="color" value="#177D36"/>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5:02:10.531"/>
    </inkml:context>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fitToCurve" value="1"/>
    </inkml:brush>
  </inkml:definitions>
  <inkml:traceGroup>
    <inkml:annotationXML>
      <emma:emma xmlns:emma="http://www.w3.org/2003/04/emma" version="1.0">
        <emma:interpretation id="{20E5F468-A22E-470B-9D48-62FE6D52F551}" emma:medium="tactile" emma:mode="ink">
          <msink:context xmlns:msink="http://schemas.microsoft.com/ink/2010/main" type="writingRegion" rotatedBoundingBox="25472,7539 32074,7480 32095,9769 25492,9827"/>
        </emma:interpretation>
      </emma:emma>
    </inkml:annotationXML>
    <inkml:traceGroup>
      <inkml:annotationXML>
        <emma:emma xmlns:emma="http://www.w3.org/2003/04/emma" version="1.0">
          <emma:interpretation id="{A897B279-AFC3-47D6-A3D7-D5C5FC861058}" emma:medium="tactile" emma:mode="ink">
            <msink:context xmlns:msink="http://schemas.microsoft.com/ink/2010/main" type="paragraph" rotatedBoundingBox="25472,7539 32074,7480 32095,9769 25492,9827" alignmentLevel="1"/>
          </emma:interpretation>
        </emma:emma>
      </inkml:annotationXML>
      <inkml:traceGroup>
        <inkml:annotationXML>
          <emma:emma xmlns:emma="http://www.w3.org/2003/04/emma" version="1.0">
            <emma:interpretation id="{1E5ED9FB-C77D-4241-844B-2CD56BE294D7}" emma:medium="tactile" emma:mode="ink">
              <msink:context xmlns:msink="http://schemas.microsoft.com/ink/2010/main" type="line" rotatedBoundingBox="25472,7539 32074,7480 32095,9769 25492,9827"/>
            </emma:interpretation>
          </emma:emma>
        </inkml:annotationXML>
        <inkml:traceGroup>
          <inkml:annotationXML>
            <emma:emma xmlns:emma="http://www.w3.org/2003/04/emma" version="1.0">
              <emma:interpretation id="{7C8518B6-24CC-42B8-B40B-E0A04B4E0CDF}" emma:medium="tactile" emma:mode="ink">
                <msink:context xmlns:msink="http://schemas.microsoft.com/ink/2010/main" type="inkWord" rotatedBoundingBox="25483,8838 27013,8825 27021,9710 25491,9724"/>
              </emma:interpretation>
              <emma:one-of disjunction-type="recognition" id="oneOf0">
                <emma:interpretation id="interp0" emma:lang="" emma:confidence="1">
                  <emma:literal/>
                </emma:interpretation>
              </emma:one-of>
            </emma:emma>
          </inkml:annotationXML>
          <inkml:trace contextRef="#ctx0" brushRef="#br0">657 70 1261 0,'-9'-27'345'0,"-2"8"84"16,5 7-373-16,3 0-15 16,4 12-43-16,1 0 3 15,-4 6-12-15,-5 8 7 0,-7 4-8 16,-9 14 6-16,-9 14-4 15,-22 13 8-15,-4-1-3 16,-11 11 12-16,3-11 6 16,-13 11 34-16,18-12 4 15,1 4 14-15,14-9-11 16,9-4 1-16,21-23-36 0,6-2-3 16,13-10-22-16,16-8 9 15,8 1-11-15,21 5 12 16,10-10-7-16,28 4 14 15,2-2-12-15,16 8 10 16,-6-5-10-16,13 12 10 16,-21-1-54-16,8 2-79 15,-18-3-108-15,-5 15-251 16,-24-6-39-16</inkml:trace>
          <inkml:trace contextRef="#ctx0" brushRef="#br0" timeOffset="-393.7833">382 478 1213 0,'-1'-3'335'0,"13"6"73"15,8-4-346-15,20 4-28 16,8-3-27-16,24 0 22 0,3 1-1 16,14 1 8-16,0 3-16 15,15 2 3-15,-10-4-20 16,8 5 4-16,-13-2-8 16,2-1 9-16,-27-2-9 15,-4 1 9-15,-22-2-7 16,-9-1 8-16,-13 1-7 0,-7-1 11 15,-6-2-7-15,-11 1 7 16,-4 0-6-16,-14 0-58 16,-6 3-50-16,-25 2-39 15,2 1 10-15,-14-3-327 16,9-8 134-16</inkml:trace>
        </inkml:traceGroup>
        <inkml:traceGroup>
          <inkml:annotationXML>
            <emma:emma xmlns:emma="http://www.w3.org/2003/04/emma" version="1.0">
              <emma:interpretation id="{D2B6DBC0-BBF6-4DFD-885C-98F8A363483E}" emma:medium="tactile" emma:mode="ink">
                <msink:context xmlns:msink="http://schemas.microsoft.com/ink/2010/main" type="inkWord" rotatedBoundingBox="27672,8640 31439,8607 31449,9774 27682,9808">
                  <msink:destinationLink direction="with" ref="{86475388-00BF-4024-A2F9-1ADD291A03D5}"/>
                </msink:context>
              </emma:interpretation>
              <emma:one-of disjunction-type="recognition" id="oneOf1">
                <emma:interpretation id="interp1" emma:lang="" emma:confidence="1">
                  <emma:literal/>
                </emma:interpretation>
              </emma:one-of>
            </emma:emma>
          </inkml:annotationXML>
          <inkml:trace contextRef="#ctx0" brushRef="#br0" timeOffset="2694.7805">2269 130 993 0,'5'-47'302'0,"-5"17"79"16,3 17-265-16,-2 13-47 16,-1 15-10-16,-3 11-28 15,-6 28-10-15,-2 6-8 16,0 19 5-16,1 1-2 15,-1 17 2-15,8-13-4 16,-2 2-2-16,-1-19-3 0,0-2 7 16,3-27 14-16,-6-9 13 15,7-16 4-15,2-10 24 16,-1-17-1-16,4-21-16 16,4-18-14-16,4-34-4 15,6-10-25-15,8-22-5 16,-2 10-2-16,-7 9 0 15,-3 34-1-15,-9 19-3 16,-5 34-2-16,-2 13-8 16,0 13-2-16,0 20 0 15,6 7 2-15,6 11 0 16,2 3 7-16,12 8 1 16,3-11 1-16,4 3-1 15,-2-11 2-15,6-5-2 16,-7-15 3-16,1-9 10 0,0-19 16 15,2-16 24-15,-4-11 6 16,2-19 3-16,-5-4-9 16,-3-14-13-16,-9 1-24 15,-5-5-4-15,-12 11-5 16,-4 6-3-16,-3 16-2 16,-3 11-9-16,1 22-12 15,3 12-44-15,1 13-41 16,0 16-119-16,0 11-320 0,4 10 38 15</inkml:trace>
          <inkml:trace contextRef="#ctx0" brushRef="#br0" timeOffset="2701.7695">2939 411 1288 0,'-12'-12'373'0,"-11"5"78"15,2 10-364-15,-4 10-41 16,-3 7-33-16,-1 23-4 16,11 3-3-16,6 9-1 15,7-4-2-15,11-7-2 16,14-10-1-16,3-11 2 16,5-14 2-16,10-12 16 15,2-11 6-15,7-15 5 0,-4-11 0 16,-4-12 3-16,-15 7-11 15,-8-2 2-15,-12 15-4 16,-5 10-5-16,-9 18-4 16,-3 14-5-16,-3 15-7 15,1 9-1-15,1-1 4 0,8 3 2 16,9-4-25-16,11-12-95 16,7-14-39-16,13-14-33 15,3-13-324-15,10-25 82 16</inkml:trace>
          <inkml:trace contextRef="#ctx0" brushRef="#br0" timeOffset="2712.7311">3444 302 457 0,'1'-20'553'0,"-8"14"-139"15,-10 10 2-15,-17 15-249 16,-9 8-72-16,-6 15-5 16,-5-1-26-16,1 5-5 15,13-7-12-15,12-4-13 16,16-14-24-16,9-8-13 15,9-12-3-15,17-2 3 16,8-10 0-16,13-1 2 16,5 4 6-16,8 3 0 15,-6 5-3-15,-11 7-1 0,-5 6-2 16,-6 6-1-16,-14-2-1 16,-4 4-1-16,-3-1 1 15,-16-2 1-15,3-4 3 16,-4 6 7-16,-12-9 8 15,-5 4 11-15,-5 1 1 16,-17 0 4-16,-1 0-5 0,-1 2-9 16,5-4-6-16,8-2-33 15,14-9-53-15,8-6 382 16,18-6-820-16,14-35 347 16</inkml:trace>
          <inkml:trace contextRef="#ctx0" brushRef="#br0" timeOffset="2716.7215">3629-132 1477 0,'-12'1'337'0,"-6"18"125"16,2 10-425-16,-2 17-17 16,0 2-3-16,1 16 5 15,9 0 1-15,-1 10-5 16,7-3-11-16,10 13-3 15,1-10-3-15,4-1 1 16,3-16 1-16,6-13-1 0,-2-21 1 16,9-13 5-16,3-24 3 15,16-22 1-15,-1-10 2 16,12-12 0-16,-7 0-6 16,-5 4-2-16,-21 20-3 15,-6 16-9-15,-17 20 1 16,-13 21-4-16,-9 12 1 15,-1 20 6-15,-3 6 9 0,2 5 6 16,7-12 3-16,8-3 1 16,7-18-5-16,7-13-1 15,3-7-9-15,7-12-86 16,5 4-193-16,0-34-235 16,-3-13-72-16</inkml:trace>
          <inkml:trace contextRef="#ctx1" brushRef="#br1">3875 455 0,'0'0'0,"0"0"16,0 0 15</inkml:trace>
          <inkml:trace contextRef="#ctx0" brushRef="#br0" timeOffset="2723.7132">4162 630 1027 0,'6'-20'359'0,"9"-1"68"0,7 1-276 16,11-5-16-1,4 7-40-15,6 3-16 0,-3 5-34 16,5-2 0-16,-7 1-32 16,2 1 73-16,-7-3-559 15,-2-10 206-15</inkml:trace>
          <inkml:trace contextRef="#ctx0" brushRef="#br0" timeOffset="2927.2487">5122-174 1119 0,'-11'-27'362'0,"-18"10"65"16,-6 23-313-16,-19 19-28 16,-3 10-39-16,-10 20 4 15,5 0-4-15,-8 17 14 16,13-4-6-16,2 12 2 15,12-13-15-15,6 13-10 16,19-11-17-16,12 3-3 16,15-17-8-16,15 0-4 15,10-13-3-15,15-10 4 16,0-17 3-16,13-5 4 0,-10-12 2 16,1-7 4-16,-14-9-3 15,-7-9 2-15,-17 0-2 16,-12-12 16-16,-10 3-1 15,-13-4 0-15,-8 6-4 16,-10 2-4-16,6 10-18 16,-5 5-2-16,6 13 0 15,13 8-3-15,7 7 2 16,6 8-4-16,16-1-1 16,20 2-3-16,4-11 4 0,25-3 2 15,3-13 5-15,10-10 1 16,-10-6 3-16,-1-2-2 15,-22 4-4-15,-10 2-1 16,-17 12-3-16,-15 8-6 16,-15 11 1-16,-14 18 1 15,-2 8 1-15,-7 19 9 16,3 1 10-16,8 2 2 16,10-11 2-16,10-9 0 15,11-17-8-15,10-11-5 16,10-13-20-16,14-27-145 15,6-9-372-15,2-26 57 16</inkml:trace>
          <inkml:trace contextRef="#ctx0" brushRef="#br0" timeOffset="3477.915">5585-85 1432 0,'-18'14'291'16,"-11"5"151"-16,6 7-421 15,-7 12 11-15,7 0 2 16,-1 15 3-16,12 0-11 16,-4 13-4-16,10 0-14 0,-3 12-4 15,6-9-2-15,3 0-1 16,4-12-2-16,9-6 0 16,8-17 1-16,14-11 4 15,5-14 2-15,12-8 3 16,1-13 1-16,3-17 1 15,-10-11-1-15,-7-12 0 16,-19-3-2-16,-20 4-3 16,-25 13-4-16,-30 16-1 15,-13 19-2-15,-14 21 13 16,8 12 11-16,-1 13 19 16,23 3 7-16,13 3 4 15,21-11-16-15,16-6-10 16,18-10-19-16,22-15-3 15,17-16 0-15,28-12 3 16,8-13 1-16,13-11 6 16,-11-1-14-16,-10 5-27 0,-31 4-7 15,-13 13-2-15,-22 11-4 16,-17 12 5-16,-16 10 26 16,-11 22 17-16,-5 12 17 15,-8 18 22-15,4 2 13 16,10 6 3-16,11-15-11 0,7-2-15 15,13-17-21-15,7-1-7 16,0-10-5-16,7-1-9 16,-5-7-9-16,-2 5-555 15,-15-4 172-15</inkml:trace>
        </inkml:traceGroup>
        <inkml:traceGroup>
          <inkml:annotationXML>
            <emma:emma xmlns:emma="http://www.w3.org/2003/04/emma" version="1.0">
              <emma:interpretation id="{75547DA2-F64D-44D8-AC2A-270B8A5A93B5}" emma:medium="tactile" emma:mode="ink">
                <msink:context xmlns:msink="http://schemas.microsoft.com/ink/2010/main" type="inkWord" rotatedBoundingBox="32060,7481 32074,7480 32075,7495 32060,7496">
                  <msink:destinationLink direction="with" ref="{86475388-00BF-4024-A2F9-1ADD291A03D5}"/>
                </msink:context>
              </emma:interpretation>
              <emma:one-of disjunction-type="recognition" id="oneOf2">
                <emma:interpretation id="interp2" emma:lang="" emma:confidence="1">
                  <emma:literal/>
                </emma:interpretation>
              </emma:one-of>
            </emma:emma>
          </inkml:annotationXML>
          <inkml:trace contextRef="#ctx1" brushRef="#br2" timeOffset="-147742.1843">6567-1352 0,'0'0'15</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57:35.2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872D8A-E310-4E68-9FFD-D907124671C4}" emma:medium="tactile" emma:mode="ink">
          <msink:context xmlns:msink="http://schemas.microsoft.com/ink/2010/main" type="inkDrawing" rotatedBoundingBox="31680,13295 31695,13295 31695,13310 31680,13310" shapeName="Other"/>
        </emma:interpretation>
      </emma:emma>
    </inkml:annotationXML>
    <inkml:trace contextRef="#ctx0" brushRef="#br0">0 0 0</inkml:trace>
  </inkml:traceGroup>
</inkml:ink>
</file>

<file path=ppt/ink/ink12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02:16.28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8FE7E2F-7CBB-406B-8636-29D1E3C07E4A}" emma:medium="tactile" emma:mode="ink">
          <msink:context xmlns:msink="http://schemas.microsoft.com/ink/2010/main" type="inkDrawing" rotatedBoundingBox="31603,13417 31618,13417 31618,13432 31603,13432" shapeName="Other"/>
        </emma:interpretation>
      </emma:emma>
    </inkml:annotationXML>
    <inkml:trace contextRef="#ctx0" brushRef="#br0">0 0 0</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3:43.09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86475388-00BF-4024-A2F9-1ADD291A03D5}" emma:medium="tactile" emma:mode="ink">
          <msink:context xmlns:msink="http://schemas.microsoft.com/ink/2010/main" type="inkDrawing" rotatedBoundingBox="27670,10070 32139,9728 32153,9908 27684,10250" semanticType="underline" shapeName="Other">
            <msink:sourceLink direction="with" ref="{D2B6DBC0-BBF6-4DFD-885C-98F8A363483E}"/>
            <msink:sourceLink direction="with" ref="{75547DA2-F64D-44D8-AC2A-270B8A5A93B5}"/>
            <msink:destinationLink direction="to" ref="{AE41BA89-0F5D-4A32-8864-342A431C37B9}"/>
          </msink:context>
        </emma:interpretation>
      </emma:emma>
    </inkml:annotationXML>
    <inkml:trace contextRef="#ctx0" brushRef="#br0">91 420 1156 0,'-40'-12'346'0,"10"1"76"15,14 9-332-15,13 4-35 16,17-4-36-16,34-7-6 16,18 1-9-16,62-5 10 15,26-15 8-15,74-15-1 16,15-1-1-16,68-5-4 16,-16-5-13-16,51 14 3 15,-39 15-1-15,30 9-1 16,-57 9-1-16,22 3 5 15,-54 4 7-15,11 1 13 16,-53 2 2-16,12-3 4 16,-56 0-2-16,-19 0-10 15,-54 0-14-15,-22 0-4 16,-48 5 5-16,-30-2 7 16,-29 0 2-16,-21-4 6 0,-5-4-101 15,-11-10-411-15,17-4 100 16</inkml:trace>
  </inkml:traceGroup>
</inkml:ink>
</file>

<file path=ppt/ink/ink12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00:27.82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BB186D1-BC29-493F-B435-BC3BCCB44622}" emma:medium="tactile" emma:mode="ink">
          <msink:context xmlns:msink="http://schemas.microsoft.com/ink/2010/main" type="writingRegion" rotatedBoundingBox="32110,10837 32133,10837 32133,10890 32110,10890"/>
        </emma:interpretation>
      </emma:emma>
    </inkml:annotationXML>
    <inkml:traceGroup>
      <inkml:annotationXML>
        <emma:emma xmlns:emma="http://www.w3.org/2003/04/emma" version="1.0">
          <emma:interpretation id="{008F3937-27C1-4EDA-9E18-DB87B7FAF219}" emma:medium="tactile" emma:mode="ink">
            <msink:context xmlns:msink="http://schemas.microsoft.com/ink/2010/main" type="paragraph" rotatedBoundingBox="32110,10837 32133,10837 32133,10890 32110,10890" alignmentLevel="1"/>
          </emma:interpretation>
        </emma:emma>
      </inkml:annotationXML>
      <inkml:traceGroup>
        <inkml:annotationXML>
          <emma:emma xmlns:emma="http://www.w3.org/2003/04/emma" version="1.0">
            <emma:interpretation id="{4820BB0E-052B-4B3C-AB28-33B4D8149650}" emma:medium="tactile" emma:mode="ink">
              <msink:context xmlns:msink="http://schemas.microsoft.com/ink/2010/main" type="line" rotatedBoundingBox="32110,10837 32133,10837 32133,10890 32110,10890"/>
            </emma:interpretation>
          </emma:emma>
        </inkml:annotationXML>
        <inkml:traceGroup>
          <inkml:annotationXML>
            <emma:emma xmlns:emma="http://www.w3.org/2003/04/emma" version="1.0">
              <emma:interpretation id="{CA1E7E87-BF6D-47F3-A821-503180F3AC37}" emma:medium="tactile" emma:mode="ink">
                <msink:context xmlns:msink="http://schemas.microsoft.com/ink/2010/main" type="inkWord" rotatedBoundingBox="32110,10837 32133,10837 32133,10890 32110,10890"/>
              </emma:interpretation>
            </emma:emma>
          </inkml:annotationXML>
          <inkml:trace contextRef="#ctx0" brushRef="#br0">430-2405 0,'0'0'0,"0"0"15,0 0 1,0 0-16,0 0 16,19-53-1</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4:30.51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BCC2C09C-5618-4C10-B2C5-A1B903D39188}" emma:medium="tactile" emma:mode="ink">
          <msink:context xmlns:msink="http://schemas.microsoft.com/ink/2010/main" type="inkDrawing" rotatedBoundingBox="9676,1327 18160,1659 18156,1767 9672,1436" shapeName="Other"/>
        </emma:interpretation>
      </emma:emma>
    </inkml:annotationXML>
    <inkml:trace contextRef="#ctx0" brushRef="#br0">152 46 1377 0,'-51'-14'558'0,"0"1"-556"0,16 8-6 15,20 16-2-15,19-1 3 16,21 4 2-16,24-3 0 15,5-2 2-15,15-3-2 16,-2 0-1-16,13-6-1 16,-3-3 0-16,7-7 1 0,-10-4 1 15,13-5 1-15,-15 7 1 16,8-2 1 0,-7 8 0-16,13 3-1 0,-9 6 1 15,12 5-2-15,-8-4 1 16,19 3-1-16,-8-1 0 15,23 0 1-15,-8-5-1 0,21 7 0 16,-12-3 0-16,19 2 1 16,-15 0-1-16,18 0 0 15,-15-4 0-15,16 5 1 16,-15-2-1-16,19 3 0 16,-19 0 0-16,14 4 0 15,-13-1 0-15,13 3 0 16,-14-4 0-16,15 0-2 15,-13-5 0-15,18-6-1 16,-15-6 0-16,17 0 0 16,-19-5 3-16,19 5 0 15,-16 3 2-15,16 9 0 16,-20 3-1-16,15 8 1 16,-17 3 1-16,14 4 1 15,-17-2-1-15,19-4 1 16,-17-4-2-16,21-5 1 15,-14-6-3-15,16-4 1 0,-19-4-2 16,14-1 1-16,-21 0 0 16,10 0 2-16,-19 0-2 15,8 4 2-15,-16 2-1 16,8 3-1-16,-19 2 0 16,6 1 1-16,-17 0 0 15,10 0 1-15,-13 0 0 0,5-1-1 16,-14-2-1-16,3 2 0 15,-14-4 0-15,7 2 1 16,-13 2 0-16,4 4 5 16,-6 0 4-16,2 2 2 15,-11-2-1-15,5 2 2 16,-9-5-5-16,6 0 1 16,-8-1-1-16,2-2 7 15,-5-2 1-15,0-1 4 16,-7-1-3-16,1-2 1 15,-5 1-5-15,-2-1-2 16,1-3-1-16,-3 0 7 16,1 0 1-16,-4-2 4 15,-2 0 2-15,-4 4 7 16,3-1-5-16,-8 1 5 16,0 2-4-16,-2 1 6 0,2 1-6 15,-7 0-3-15,1 3-7 16,-5-3 0-16,-1 1-18 15,0 2-58-15,-2 0-61 16,8 0-374-16,-3-3 48 16</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4:32.610"/>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A697468-5EA7-4189-9D22-03600CC7C5A0}" emma:medium="tactile" emma:mode="ink">
          <msink:context xmlns:msink="http://schemas.microsoft.com/ink/2010/main" type="inkDrawing" rotatedBoundingBox="14353,240 18096,126 18148,1836 14405,1950" hotPoints="17953,368 18004,1641 14761,1770 14710,498" semanticType="enclosure" shapeName="Rectangle"/>
        </emma:interpretation>
      </emma:emma>
    </inkml:annotationXML>
    <inkml:trace contextRef="#ctx0" brushRef="#br0">161 0 1127 0,'-15'10'331'16,"-2"-3"62"-16,2 2-312 15,6 13-56-15,1 4-28 16,5 14 1-16,11 49-6 16,1 23 1-16,3 34 7 15,-6 10-4-15,-3 25 7 16,-12-34-5-16,-3 5 8 16,-2-34-6-16,2-12 9 15,-2-37-7-15,5-20 7 16,3-23-7-16,-2-18-32 15,0-19-34-15,-9-47-328 16,-6-16 61-16</inkml:trace>
    <inkml:trace contextRef="#ctx0" brushRef="#br0" timeOffset="1408.7374">160-139 1254 0,'14'-2'436'16,"-4"1"32"-16,-3 2-315 15,11 1-130-15,10 2-32 0,22-2 5 16,10-4-3-16,26-4 5 16,0 0-5-16,23-8-16 15,-13-3-18-15,15-2-11 16,-19-4-3-16,4 0 6 16,-14 4 17-16,5 8 18 15,-19 10 9-15,5 18 8 16,-11 7-5-16,5 12 13 15,-4-1-4-15,15 9 7 16,-4-10-6-16,22 3 5 16,-5-8-13-16,15-6 7 15,-13-17-7-15,7-6 5 16,-19-8-4-16,2-7 4 16,-21 1-5-16,-1 4 4 15,-12 5-4-15,-3 5 3 0,-12 6-4 16,-1 8 4-16,-2 3-4 15,6 3 5-15,-2-3-6 16,10 4 6-16,-1-7-6 16,10-6 6-16,-2-7-8 15,5-2 7-15,-8-13-6 16,3-5 1-16,-14 1-6 16,-4 0 5-16,-11 2-5 0,-4 7 5 15,-13 3 2-15,-2 4 14 16,-4 4 10-16,2-1 18 15,-2 1-3-15,1 1 4 16,1-1-14-16,2 1-9 16,3 3-21-16,2 0 3 15,2 0-5-15,1-1 4 16,-1-2-3-16,-5-3 6 16,-5 1-5-16,1-1 7 15,-4-1-4-15,2 1 4 16,0 0-6-16,2 4 4 15,1-1-5-15,1 10 7 16,9 5-6-16,2 2 7 16,2-2-6-16,7 8 4 15,3-4-8-15,-3-4 6 0,-2 2-7 16,5 0 10-16,-7-1-9 16,-6-6 9-16,1 6-8 15,-4-2 0-15,-8 4-8 16,-5 11 12-16,1 11-7 15,-5 17 13-15,1 5 0 16,5 10 9-16,-1-11-11 16,7 5 8-16,3-21-13 0,-1-4 9 15,-1-13-10 1,6-4 10-16,-10-11-10 0,-5-1 10 16,1-3-10-16,-9 2 8 15,4 0-4-15,-6 4 15 16,3 2-10-16,-2 2 9 15,3-1-7-15,1 1 2 16,7-2-13-16,1-3 5 16,4-5-8-16,-4-3 4 15,4-3-7-15,-2-3 9 16,5 2-6-16,-10-10 11 16,2 1-2-16,-7-6 8 15,-3 1-7-15,-8 0 8 16,3 4-9-16,-13 2 12 15,0 5-10-15,-16 7 5 16,-2 3-8-16,-15 8 8 16,4 2-14-16,-14 1 7 15,10-5-5-15,-11-2 7 0,9-10-10 16,-9-5 8-16,3-7-8 16,-19-2 4-16,2 2-6 15,-22 6 5-15,0 5-7 16,-13 9 8-16,9 3-6 15,-18 4 5-15,16-4-1 16,-13-2 6-16,21-7-6 0,-12-5 7 16,15-6-6-16,-13-8 5 15,13-1-7-15,-18-2 8 16,16-3-9-16,-19-1 8 16,14 6-8-16,-19 4 4 15,12 8-7-15,-16 6-1 16,22 6-10-16,-8 5-4 15,22-1-14-15,4-1-31 16,19-3-27-16,13-4-63 16,27-16-331-16</inkml:trace>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0:25.75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941249F-0DFE-499F-A01D-C6E6EA11D1FF}" emma:medium="tactile" emma:mode="ink">
          <msink:context xmlns:msink="http://schemas.microsoft.com/ink/2010/main" type="inkDrawing" rotatedBoundingBox="17130,3293 18018,3254 18031,3556 17143,3595" semanticType="callout" shapeName="Other"/>
        </emma:interpretation>
      </emma:emma>
    </inkml:annotationXML>
    <inkml:trace contextRef="#ctx0" brushRef="#br0">-12309 1819 1179 0,'-4'1'365'0,"-4"-4"54"15,10 11-313-15,5 1-89 16,10 0-15-16,6 8-14 15,12 14 9-15,-1-7-3 16,8 15 9-16,-6-4-8 0,3 3 9 16,-5-9-10-1,5-4 8-15,0-19-9 0,10-11 8 16,-3-16-6-16,9-21 8 16,-1-7-5-16,10-10 8 15,-6-4-7-15,5 6 8 16,-26 45-2 15,0 1-62-31,40 3-359 0</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6:16.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551551-B6F2-4ADF-9B5A-650CDA8C4F69}" emma:medium="tactile" emma:mode="ink">
          <msink:context xmlns:msink="http://schemas.microsoft.com/ink/2010/main" type="inkDrawing" rotatedBoundingBox="9494,8602 12404,8610 12403,8798 9493,8790" shapeName="Other"/>
        </emma:interpretation>
      </emma:emma>
    </inkml:annotationXML>
    <inkml:trace contextRef="#ctx0" brushRef="#br0">3546 1478 584 0,'9'-1'242'16,"-4"2"-8"-16,6 5-115 15,0 2-98-15,4 4-5 16,2-1-4-16,7 0 7 15,-5-7-11-15,5-1 7 16,-1-4-6-16,0-2 8 16,-4-3-5-16,8 0 12 15,-5 1-9-15,7-4 11 16,-5 0-8-16,10-2 6 16,-6 3-10-16,5-1 2 15,-3 4-10-15,5 2 1 16,-6 3-6-16,8 8 3 15,-6 1-4-15,10 6 6 0,-9 5-1 16,7 5 6-16,-6-7-5 16,6 1 5-16,-9-5-10 15,6-2 7-15,-3-6-9 16,7-1 7-16,-1-5-7 16,3 0 8-16,1 1-8 15,0 1 7-15,-1 2-7 16,2 2 5-16,-5 0-6 0,5 2 6 15,-1-2-5-15,2-3 5 16,-7 0-6-16,6-4 4 16,-4-4-7-16,3-4 8 15,0-3-7-15,8-4 9 16,-7 4-6-16,7-6 9 16,-10 4-9-16,2 5 9 15,-4 0-1-15,2 10 8 16,-7 10-5-16,4 6 7 15,-6 0-7-15,2 3 4 16,-3-4-11-16,-1-5 6 16,1-6-10-16,-2-5 7 15,-6-3-9-15,2-7 8 16,-1-2-7-16,-1 3 9 16,-3 0-7-16,5 0 7 15,-4 1-7-15,-1 6 7 0,-3-2-8 16,3 1 6-16,-3 1-7 15,-2-2 6-15,1 1-6 16,0-1 5-16,-2 1-5 16,3-3 6-16,1 6-5 15,2-4 3-15,-3-2-4 16,2 2 2-16,-4 4-2 16,3 2 5-16,-4 0-4 15,5-1 6-15,-4 1-3 0,8-7 2 16,0-1-7-16,3-5 5 15,-1 2-6-15,1-5 8 16,-5 3-6-16,-2-1 6 16,-7 6-6-16,0 1 7 15,0 7-2-15,-4 3 2 16,0 1-7-16,7 1 9 16,0 1-6-16,-2-3 0 15,2-4-2-15,2 2 7 16,-9-3-8-16,2-1 6 15,-1 1-6-15,2 1 6 16,-5 2-5-16,8 2-338 16,-3-2 113-16</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0:25.46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508FAFC-5322-4FB4-9EF5-5146C2AAD6F0}" emma:medium="tactile" emma:mode="ink">
          <msink:context xmlns:msink="http://schemas.microsoft.com/ink/2010/main" type="inkDrawing" rotatedBoundingBox="17544,3364 17771,2301 17921,2334 17694,3397" shapeName="Other"/>
        </emma:interpretation>
      </emma:emma>
    </inkml:annotationXML>
    <inkml:trace contextRef="#ctx0" brushRef="#br0">-11545 848 1239 0,'-3'-11'319'0,"-17"6"92"15,0 8-369-15,2 16-14 16,3 18-30-16,-2 18 1 15,6 3-6-15,2 26 7 16,0-2-3-16,-1 21 6 16,1-1-4-16,0 16 8 15,1-19-8-15,-4 0 8 16,1-34-6-16,-4-16 6 16,0-23-5-16,-4-8 9 15,2-7-13-15,-6 0-60 16,-1-11-32-16,-10 1-317 15,-1-2 28-15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5:01.6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B647F9-904F-48B8-A0AF-FBFA8B38CF99}" emma:medium="tactile" emma:mode="ink">
          <msink:context xmlns:msink="http://schemas.microsoft.com/ink/2010/main" type="writingRegion" rotatedBoundingBox="2512,11447 5984,11518 5980,11710 2508,11640"/>
        </emma:interpretation>
      </emma:emma>
    </inkml:annotationXML>
    <inkml:traceGroup>
      <inkml:annotationXML>
        <emma:emma xmlns:emma="http://www.w3.org/2003/04/emma" version="1.0">
          <emma:interpretation id="{73DF0A04-00BE-4F92-8C47-C4B4E0046C9C}" emma:medium="tactile" emma:mode="ink">
            <msink:context xmlns:msink="http://schemas.microsoft.com/ink/2010/main" type="paragraph" rotatedBoundingBox="2512,11447 5984,11518 5980,11710 2508,11640" alignmentLevel="1"/>
          </emma:interpretation>
        </emma:emma>
      </inkml:annotationXML>
      <inkml:traceGroup>
        <inkml:annotationXML>
          <emma:emma xmlns:emma="http://www.w3.org/2003/04/emma" version="1.0">
            <emma:interpretation id="{D4260CB3-5D3D-499E-9152-B4D389485810}" emma:medium="tactile" emma:mode="ink">
              <msink:context xmlns:msink="http://schemas.microsoft.com/ink/2010/main" type="line" rotatedBoundingBox="2512,11447 5984,11518 5980,11710 2508,11640"/>
            </emma:interpretation>
          </emma:emma>
        </inkml:annotationXML>
        <inkml:traceGroup>
          <inkml:annotationXML>
            <emma:emma xmlns:emma="http://www.w3.org/2003/04/emma" version="1.0">
              <emma:interpretation id="{68CE15DD-9672-4A60-8523-46EDCF220CA2}" emma:medium="tactile" emma:mode="ink">
                <msink:context xmlns:msink="http://schemas.microsoft.com/ink/2010/main" type="inkWord" rotatedBoundingBox="2512,11447 5984,11518 5980,11710 2508,11640"/>
              </emma:interpretation>
              <emma:one-of disjunction-type="recognition" id="oneOf0">
                <emma:interpretation id="interp0" emma:lang="" emma:confidence="0">
                  <emma:literal>am</emma:literal>
                </emma:interpretation>
                <emma:interpretation id="interp1" emma:lang="" emma:confidence="0">
                  <emma:literal>arm</emma:literal>
                </emma:interpretation>
                <emma:interpretation id="interp2" emma:lang="" emma:confidence="0">
                  <emma:literal>ahn</emma:literal>
                </emma:interpretation>
                <emma:interpretation id="interp3" emma:lang="" emma:confidence="0">
                  <emma:literal>anhin</emma:literal>
                </emma:interpretation>
                <emma:interpretation id="interp4" emma:lang="" emma:confidence="0">
                  <emma:literal>ahne</emma:literal>
                </emma:interpretation>
              </emma:one-of>
            </emma:emma>
          </inkml:annotationXML>
          <inkml:trace contextRef="#ctx0" brushRef="#br0">42 71 754 0,'-10'-9'270'16,"-2"5"20"-16,3 4-182 16,1 4-62-16,4-2-16 15,1-2-9-15,6 0 3 16,0 1-13-16,1-4-4 15,5 8-5-15,0-1 9 0,-1-2 0 16,-2-1 10-16,0-1-2 16,-3-3 8-16,3 2-5 15,0 1 2-15,2-5 1 16,2 4 3-16,1 1-5 16,2 1 2-16,7 1-8 15,1 4-3-15,4 0-10 16,5-2 1-16,2-1-5 15,-1 2 2-15,7 1-3 16,-11-6 3-16,3 3-4 16,-3-2 4-16,1-7-3 15,-4 0 4-15,6 0-3 16,-4 2 2-16,4-2-3 16,-6 9 5-16,3-2 0 15,-3 4 5-15,3-4-2 0,-6 5 6 16,9-3-5-16,-4-1 1 15,8 4-6-15,-2-5 3 16,5 1-7-16,-2-2 4 16,5 4-5-16,-8-8 3 15,4 1-2-15,-9 1 4 16,0-1-4-16,-6-3 3 16,1 5 0-16,-4-1 1 15,6-2-1-15,-3 1 2 16,2-2-3-16,1 1 1 0,-3-2-2 15,-3 1 2-15,1 4-1 16,-1-1 9-16,0 2 0 16,3 2 5-16,5 1-3 15,-2-3-1-15,5 1-5 16,-4-1 1-16,7 0-4 16,-4-1 1-16,7-1 0 15,-4-2-2-15,5 1-3 16,-4 3 3-16,2-6-2 15,-7-2 1-15,5-1-1 16,-7 3 2-16,1-3-2 16,-4 3 1-16,4 3 7 15,-5 3 2-15,1-4 0 16,-1 4 2-16,5 1-2 16,-4-2-4-16,1-1-5 0,-1 7 2 15,4-4-3-15,-2-2 3 16,2 5 0-16,-2-2 6 15,4 2-3-15,-1-1 2 16,5 3-3-16,-2-3 0 16,3 3-5-16,-6-4 2 15,4 2-2-15,-4-1 1 16,6 6-1-16,-6-4 1 16,3 2-1-16,-4-2 1 0,5-1-1 15,-7-2 1-15,3-1-1 16,-3 1 1-16,-1-1-2 15,-5 2 4-15,1-1-4 16,-4-2 7-16,3 3 6 16,0-3 3-16,2 1 0 15,-2-1 3-15,6 5-7 16,-1-4-4-16,2 2-5 16,1-3 0-16,1-1-2 15,-2-1 2-15,4-1-3 16,-7 3 2-16,2 0-2 15,-4-1 2-15,-7 1-1 16,-1 1 1-16,-1-1 0 16,-4 0 2-16,-1 3-2 15,0-1 1-15,-3-1 8 0,-1-1 6 16,-1 0 9-16,1 0 6 16,1 2 3-16,0-1-7 15,1-1-6-15,-2 0-10 16,5 3-3-16,2-3-6 15,-1 0 1-15,2 2-3 16,1-2-1-16,-4 0 2 16,-2 1-1-16,2 1-1 0,-1-1 1 15,-1 4 1-15,1-4-2 16,0 1 2-16,0-1-2 16,-2 2 2-16,2-4-2 15,-1 1 2-15,1 0-3 16,1 0 2-16,7-2-2 15,-1 2 4-15,2 2-4 16,0-1 3-16,2-1-3 16,-4-1 4-16,1 2-3 15,-5-4 4-15,-3 3-5 16,-2 0 5-16,-1 2-4 16,-1-1 5-16,-2 1-5 15,4-1 5-15,-1 1-4 16,0 1 3-16,2-3-4 15,1 3 2-15,-2-2-3 16,-1-1 4-16,2 0-5 16,-1 2 5-16,-1-2-2 0,-3 1 3 15,2 1-4-15,-4-1 9 16,2-2 6-16,0-1 4 16,0 1 4-16,0-4 4 15,2 5-4-15,0 3-6 16,-4-3-3-16,2 2-4 15,2-1-6-15,-2 1 0 0,0-4-3 16,0 4 1-16,0-1-2 16,1-2 3-16,-2-2-3 15,2 3 2-15,-1 1-2 16,0-4 2-16,2 5-5 16,2-1 5-16,1 1-3 15,-2-2 2-15,6 0-3 16,0 1 5-16,1-2-4 15,1 1 3-15,1 0-3 16,0 3 4-16,0-5-4 16,0 5 3-16,0-3-3 15,-3 0 3-15,1-1-3 16,-1 4 2-16,2-3-2 16,-2 0 3-16,3 1-2 15,0 1 2-15,-3-4-2 16,-2 1 2-16,5-1-2 0,-3 1 1 15,-4 1 0-15,1 1 2 16,-2-1-2-16,-4 0 1 16,0-3 0-16,0 2 0 15,-4-1 0-15,4 4 0 16,1-1 1-16,-2 2 0 16,2-1 1-16,-1-2 0 15,-1-2 1-15,-4 4 1 16,5-1-1-16,-3-1-1 0,0 2-1 15,-1-1-2-15,-1 5-49 16,-10 5-67-16,-22 19-404 16,-11-2 66-16</inkml:trace>
        </inkml:traceGroup>
      </inkml:traceGroup>
    </inkml:traceGroup>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1:07.99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0D9B1DF-3724-4D8B-ADA9-815A63B50849}" emma:medium="tactile" emma:mode="ink">
          <msink:context xmlns:msink="http://schemas.microsoft.com/ink/2010/main" type="writingRegion" rotatedBoundingBox="22168,2003 23064,2003 23064,2799 22168,2799"/>
        </emma:interpretation>
      </emma:emma>
    </inkml:annotationXML>
    <inkml:traceGroup>
      <inkml:annotationXML>
        <emma:emma xmlns:emma="http://www.w3.org/2003/04/emma" version="1.0">
          <emma:interpretation id="{7C2FC724-A403-4534-B2D1-47FE447AEBBC}" emma:medium="tactile" emma:mode="ink">
            <msink:context xmlns:msink="http://schemas.microsoft.com/ink/2010/main" type="paragraph" rotatedBoundingBox="22168,2003 23064,2003 23064,2799 22168,2799" alignmentLevel="1"/>
          </emma:interpretation>
        </emma:emma>
      </inkml:annotationXML>
      <inkml:traceGroup>
        <inkml:annotationXML>
          <emma:emma xmlns:emma="http://www.w3.org/2003/04/emma" version="1.0">
            <emma:interpretation id="{618A37E1-0843-4388-8AF4-C5D308AEA1DD}" emma:medium="tactile" emma:mode="ink">
              <msink:context xmlns:msink="http://schemas.microsoft.com/ink/2010/main" type="line" rotatedBoundingBox="22168,2003 23064,2003 23064,2799 22168,2799"/>
            </emma:interpretation>
          </emma:emma>
        </inkml:annotationXML>
        <inkml:traceGroup>
          <inkml:annotationXML>
            <emma:emma xmlns:emma="http://www.w3.org/2003/04/emma" version="1.0">
              <emma:interpretation id="{1FBFB202-9FEF-4FD1-8578-18B17357EFCC}" emma:medium="tactile" emma:mode="ink">
                <msink:context xmlns:msink="http://schemas.microsoft.com/ink/2010/main" type="inkWord" rotatedBoundingBox="22168,2003 23064,2003 23064,2799 22168,2799"/>
              </emma:interpretation>
            </emma:emma>
          </inkml:annotationXML>
          <inkml:trace contextRef="#ctx0" brushRef="#br0">-7262 1006 1188 0,'-8'13'295'0,"-1"12"90"16,4 3-338-16,5 4-33 15,3-5-6-15,10 12 1 16,3-5 9-16,14-2 2 16,3-5 4-16,18 1-7 15,1-16-1-15,11-10-11 16,-2-8 1-16,21-20-1 16,-10-10 6-16,14-16-5 15,-5-18 7-15,8-29-7 16,-25 12 3-16,-6-2-53 0,-22 14-30 15,-30 32-347-15,-34 34 57 16</inkml:trace>
          <inkml:trace contextRef="#ctx0" brushRef="#br0" timeOffset="-266.131">-6899 513 1005 0,'5'-4'260'0,"-1"5"83"16,-4 8-282-16,0 16-13 15,-3 9-8-15,-7 16-8 16,0 10-2-16,3 14-11 16,-1-2-6-16,5 9-7 15,3-12 3-15,-3-4-9 0,-3-22 6 16,0-4-6-16,-4-13 6 16,4-4-7-16,0-7 8 15,-2 11-6-15,1-16-19 16,-5-1-45-16,-1 0 9 15,-8-3-325-15,-4-6 69 0</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4:39.264"/>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9BA80865-13F8-4A12-9606-3944849A7005}" emma:medium="tactile" emma:mode="ink">
          <msink:context xmlns:msink="http://schemas.microsoft.com/ink/2010/main" type="inkDrawing" rotatedBoundingBox="14309,5359 19826,5259 19856,6920 14339,7021" hotPoints="19652,5489 19650,6889 14420,6881 14422,5481" semanticType="container" shapeName="Rectangle">
            <msink:sourceLink direction="with" ref="{10B86FA4-F8DD-4338-8758-FA4D35892E5C}"/>
            <msink:sourceLink direction="with" ref="{D7435A4B-BBD2-4CC6-9042-6EF57642FD28}"/>
            <msink:sourceLink direction="with" ref="{584DD2FD-6AFC-48CE-BD33-C5A3B484CEBA}"/>
          </msink:context>
        </emma:interpretation>
      </emma:emma>
    </inkml:annotationXML>
    <inkml:trace contextRef="#ctx0" brushRef="#br0">257 0 981 0,'-16'6'256'0,"-7"6"81"0,6 10-288 15,1 15-8-15,6 12-24 16,-3 24-4-16,3 7-12 16,2 35 1-16,2-3-3 15,3 16 2-15,3-16 0 0,0-2 4 16,0-29-5-16,-8 4 4 16,0-24-3-16,-5 2 11 15,-3-8 4-15,-5 3 21 16,4-10-1-16,-5 1 10 15,7-11-13-15,3-1-4 16,4-9-21-16,3-8-1 16,9-5-7-16,2-7 3 15,1-8-3-15,10-3 5 16,3-7-2-16,6-3 4 16,3-1-4-16,8 2 3 15,-3 2-5-15,7 12 4 16,-5 7-6-16,7 11 6 15,-4 5-5-15,9 7 6 16,-8-14-1 15,-20-9-3-31,0 1-7 0,67 25 9 0,-4-12-7 16,6-6 8-16,-8-8-8 16,-32-12 9-16,-3-6-8 15,8 4 6-15,-6 0-7 16,4 1 8-16,-2 2-8 15,7 5 7-15,-6 0-8 0,13 4 8 16,-1-4-8 0,14 0 7-16,-4-3-7 0,15-8 9 15,-15-3-9-15,18 2 7 16,-14-5-5-16,8-4 5 16,-6 3-7-16,16 4 8 15,-12-3-7-15,10 5 6 16,-10 7-6-16,14 5 6 15,-10 2-6-15,16 9 6 16,-3 3-6-16,16-8 6 16,-9 3-7-16,15-7 8 15,-13-8-8-15,13-11 8 16,-13 3-7-16,5-10 7 16,-15 1-7-16,7-2 6 15,-18 1-5-15,10-1 5 16,-11 8-6-16,11 1 8 0,-16 3-8 15,11 9 6-15,-11 4-5 16,6 2 4-16,-12 4-7 16,16 0 8-16,-14-3-7 15,3-1 8-15,-13-4-6 16,-1 1 6-16,-18-2-6 16,2-2 5-16,-11 1-6 15,0-1 6-15,-7-1-7 16,0 2 8-16,-9-1-5 0,1 1 5 15,-4 1-5-15,1 0 4 16,-6 0-5-16,1 0 6 16,-4 0-5-16,-3 0 4 15,1 0-2-15,-3-2 12 16,-4 2-3-16,1-3 11 16,-3 0 0-16,-1-2 6 15,1 1-11-15,2-4 2 16,2-1-10-16,2-2 2 15,0-1-9-15,2-7 3 16,3 3-5-16,2-9 5 16,0-3-6-16,2-5 5 15,0-3-5-15,1-10 4 16,-2 3-5-16,-4-9 6 16,-3 6-6-16,-3-9 5 15,-6 3-4-15,0-8 5 0,-4 5-7 16,-4-8 8-16,-1 9-6 15,-2-6 6-15,-3 10-5 16,-1-4 4-16,3 11-5 16,-4-1 6-16,0 10-8 15,-4 5 7-15,4 1-6 16,-5-4 6-16,4 12-5 0,0-4 7 16,3 0-7-16,-3 6 6 15,5 4-7-15,0-3 7 16,1 2-7-16,0 0 4 15,5 2-3-15,0 1 5 16,0 3-6-16,0 1 1 16,-3 5-5-16,-2 0 4 15,-1 0-8-15,-7 5 4 16,2 2-2-16,-6 1 9 16,2 1-5-16,-7 2 8 15,4-1-4-15,-7-4 5 16,5 0-6-16,-11-4 5 15,5-2-5-15,-16-6 7 16,-1-1-6-16,-14 1 4 16,4 2-5-16,-17 2 4 15,7 5-8-15,-12 5-1 16,8-1-1-16,-16 4 4 0,6 1-2 16,-17 0 8-1,5 2 1-15,-15-5 4 0,14 2-5 16,-20-2 5-16,12-1-6 15,-18-2 3-15,12 3-4 16,-19-2 4-16,20-1-5 16,-21 0 5-16,15 2-5 15,-14-3 4-15,12-2-5 0,-13-2 6 16,17-4-5-16,-16-3 4 16,17 0-3-16,-19-2 5 15,22-1-8-15,-18-1 9 16,18 1-5-16,-17 0 7 15,19 3-4-15,-19-4 10 16,22 9-11-16,-13-1 7 16,18 2-9-16,-15 0 2 15,11 3-7-15,-5-2 9 16,20-1-5-16,-10-1 16 16,20-1 3-16,-4-3 8 15,13 2-4-15,-1 5 3 16,21-1-16-16,4 5 0 15,16 5-19-15,9 6-67 16,8 6-52-16,12 12-337 16,3-8 26-16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9:42.23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7435A4B-BBD2-4CC6-9042-6EF57642FD28}" emma:medium="tactile" emma:mode="ink">
          <msink:context xmlns:msink="http://schemas.microsoft.com/ink/2010/main" type="writingRegion" rotatedBoundingBox="14806,5960 18385,5049 18691,6251 15112,7163">
            <msink:destinationLink direction="with" ref="{9BA80865-13F8-4A12-9606-3944849A7005}"/>
            <msink:destinationLink direction="with" ref="{E011CC6F-3BB3-4B3B-866B-5272747C3BE9}"/>
          </msink:context>
        </emma:interpretation>
      </emma:emma>
    </inkml:annotationXML>
    <inkml:traceGroup>
      <inkml:annotationXML>
        <emma:emma xmlns:emma="http://www.w3.org/2003/04/emma" version="1.0">
          <emma:interpretation id="{514F0EF7-B07E-4987-B261-FC602010F495}" emma:medium="tactile" emma:mode="ink">
            <msink:context xmlns:msink="http://schemas.microsoft.com/ink/2010/main" type="paragraph" rotatedBoundingBox="14806,5960 18385,5049 18691,6251 15112,7163" alignmentLevel="1"/>
          </emma:interpretation>
        </emma:emma>
      </inkml:annotationXML>
      <inkml:traceGroup>
        <inkml:annotationXML>
          <emma:emma xmlns:emma="http://www.w3.org/2003/04/emma" version="1.0">
            <emma:interpretation id="{42DA6E7F-5F9D-4CD2-982D-798498CAA991}" emma:medium="tactile" emma:mode="ink">
              <msink:context xmlns:msink="http://schemas.microsoft.com/ink/2010/main" type="line" rotatedBoundingBox="14806,5960 18385,5049 18691,6251 15112,7163"/>
            </emma:interpretation>
          </emma:emma>
        </inkml:annotationXML>
        <inkml:traceGroup>
          <inkml:annotationXML>
            <emma:emma xmlns:emma="http://www.w3.org/2003/04/emma" version="1.0">
              <emma:interpretation id="{A6F6A75B-4E77-41FD-B0E6-09B277097183}" emma:medium="tactile" emma:mode="ink">
                <msink:context xmlns:msink="http://schemas.microsoft.com/ink/2010/main" type="inkWord" rotatedBoundingBox="14933,6460 16086,6166 16153,6429 15000,6722"/>
              </emma:interpretation>
            </emma:emma>
          </inkml:annotationXML>
          <inkml:trace contextRef="#ctx0" brushRef="#br0">-5588 43 835 0,'-3'-9'274'16,"-3"6"56"-16,4 1-235 16,2 2-22-16,2 2-35 15,6 1-3-15,2-3-17 16,9 3 13-16,7 0-7 16,9 2 6-16,0-2-13 0,8 4 2 15,-3 6-18-15,6-1 5 16,-4 0-8-16,4-6 7 15,-5-9-7-15,7-12 8 16,-4-3-6-16,4-10 7 16,-5 3-6-16,4 1 6 15,-7 9-7-15,-2-2 5 16,-8 8-7-16,-4 2 6 16,-8 10-8-16,-4-4 6 15,-11 6-7-15,-2 4 15 16,-5-2-1-16,-10 1 34 15,-3 1 5-15,-7-1 24 16,-6-8-9-16,-12 5 5 16,0-5-31-16,-12 4-4 15,4 2-25-15,-7 3 4 0,8-7-13 16,-5 7 7-16,13 3-10 16,7-2 10-16,8-1-10 15,3 8 8-15,9-7-9 16,2-5 8-16,3 1-10 15,3-1 3-15,3-7-9 16,7 1 14-16,7-2-8 16,9-8 10-16,7 3-3 15,15-4 9-15,-1-2-13 16,13 2 9-16,-6 9-9 0,7-3 8 16,-6 6-8-16,-2 4 8 15,-11-4-7-15,-6 2 4 16,-13 1-8-16,-6 0 9 15,-8-3-8-15,-11 0 9 16,-5-3-5-16,-15-2 11 16,-7-4-6-16,-8-2 9 15,1 5-7-15,-2 3 5 16,9 3-10-16,1 6 6 16,8 7-9-16,0-6 6 15,9 1-4-15,4 1-50 16,7-4-65-16,14-13-336 15,7-10 34-15</inkml:trace>
          <inkml:trace contextRef="#ctx0" brushRef="#br1" timeOffset="32372.319">-5686 62 911 0,'-11'-8'325'15,"2"5"53"-15,-5 1-200 16,7-1-61-16,-4 5 12 15,5-1-9-15,1-4-11 16,4 0-26-16,1 3-22 16,4 2-26-16,8-4-22 15,7-2-3-15,16 4-12 16,7 3 7-16,16-3-9 16,3 4 11-16,8 9-11 15,-3-3 8-15,11-4-8 0,-7 2 8 16,9-9-13-16,-6-4 11 15,4-9-7-15,-13 2 9 16,-1-5-5-16,-15 8 10 16,-2-2-9-16,-12 5 8 15,-8-2-9-15,-5 1 7 16,-6 0-10-16,-5 6 9 16,-9-2-12-16,-2 4 8 0,-7 10-9 15,-4 3 11-15,-5 6 2 16,-11-2 3-16,-10 5-5 15,-5-4 9-15,-15-6-6 16,-2-5 3-16,-9-2 5 16,6-6 7-16,-15-4-8 15,16-2 5-15,-5-4-15 16,12 1 5-16,3 1-12 16,18 4 10-16,-3 1-11 15,14 1 8-15,5 4-10 16,8-2 9-16,4 0-10 15,6 1 7-15,5 1-11 16,9-5 8-16,12 0-9 16,7-2 10-16,20-3-7 15,2 2 14-15,12 2-7 0,-4 2 9 16,8-1-13-16,-15 2 2 16,0 1-15-16,-18-3 8 15,-9-1-7-15,-13 1 12 16,-9-4 1-16,-13-1 13 15,-11-4-9-15,-9 6 8 16,-15 0-9-16,-7 1 6 16,-13 0-8-16,-1 8 13 15,0-6-7-15,3 3 8 0,4 10-9 16,11-4 9-16,2 0-12 16,8 3 10-16,10 0-62 15,9-7-83-15,7-10-366 16,12-16 39-16</inkml:trace>
          <inkml:trace contextRef="#ctx0" brushRef="#br0" timeOffset="-248117.4437">-5827 131 505 0,'-12'18'323'16,"2"2"-60"-16,6 0-40 15,5-8-214-15,4-1 12 16,3-8 0-16,5-6 8 16,4-5-1-16,9-4 3 15,0-3-12-15,10-8 0 16,-3 4-10-16,7-1 2 15,-3 0-7-15,8 5 3 0,-5 9-6 16,4-6 6 0,-3 7-6-16,-1-4 6 0,-6-2-6 15,4-3 10-15,-10 4-5 16,4-9 13-16,-4 8-7 16,2 11 8-16,-6-3-11 15,0 6 3-15,-1 5-10 16,-1 4 4-16,-3-6-7 15,-2 2-3-15,0 1-19 0,0 2-303 16,-3-11 88-16</inkml:trace>
        </inkml:traceGroup>
        <inkml:traceGroup>
          <inkml:annotationXML>
            <emma:emma xmlns:emma="http://www.w3.org/2003/04/emma" version="1.0">
              <emma:interpretation id="{15B4A684-51D7-42C5-B8D3-58121F78107B}" emma:medium="tactile" emma:mode="ink">
                <msink:context xmlns:msink="http://schemas.microsoft.com/ink/2010/main" type="inkWord" rotatedBoundingBox="17409,5298 18385,5049 18691,6251 17715,6500"/>
              </emma:interpretation>
            </emma:emma>
          </inkml:annotationXML>
          <inkml:trace contextRef="#ctx0" brushRef="#br2" timeOffset="147779.3417">-2802-929 634 0,'-13'29'202'16,"12"8"60"-16,1-5-173 0,3 2 17 15,3-4-15-15,12 6-3 16,-2-7-18-16,8-2-8 15,5 1-25-15,8 0-7 16,-5-12-14-16,2-2 13 16,-6-1 17-16,-2-13 31 15,-8-17 5-15,8-9 6 16,2-13-18-16,6-19-21 16,-1 0-30-16,3 2-31 15,-7 9-51-15,-8 4-367 16,-16 17 83-16</inkml:trace>
          <inkml:trace contextRef="#ctx0" brushRef="#br2" timeOffset="147470.8591">-2522-1305 993 0,'-10'-3'319'0,"-3"29"40"0,1 14-238 15,4-2-117-15,2 7-1 16,3-2 1-16,3 3 1 16,3-8 2-16,0 8 4 15,-1-1 2-15,1 7 4 16,-3-12 0-16,1 2 3 15,-1-9-3-15,2-3-1 16,-2-11-4-16,1 1-2 16,1-8-4-16,0-4-2 15,1-8-2-15,0-3 2 16,-2-2 0-16,2-1-10 0,-4 1-17 16,-5-10-38-16,-2-5 15 15,-3-17-349-15,2-3 92 16</inkml:trace>
          <inkml:trace contextRef="#ctx0" brushRef="#br0" timeOffset="-247157.2048">-3131-7 949 0,'-1'0'210'15,"-1"-2"89"-15,7-3-276 0,4 2 7 16,3 3 2-16,8-4 17 15,6 2 3-15,8 1 1 16,-2-4-13-16,8 4-9 16,-3-1-16-16,4 2-6 15,-7-1-6-15,5-3 0 16,-7 1-2-16,1 0 0 16,-3 0-1-16,2 6-22 15,-5 7-17-15,0-1-321 16,-4 5 78-16</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7:49.3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97CFEF-E500-4D36-B302-E2B4552CCD59}" emma:medium="tactile" emma:mode="ink">
          <msink:context xmlns:msink="http://schemas.microsoft.com/ink/2010/main" type="inkDrawing" rotatedBoundingBox="23051,6426 24328,6363 24332,6447 23055,6510" shapeName="Other"/>
        </emma:interpretation>
      </emma:emma>
    </inkml:annotationXML>
    <inkml:trace contextRef="#ctx0" brushRef="#br0">17110-647 824 0,'-2'-3'310'16,"4"1"15"-16,-5 1-209 0,6 1-77 15,1 3-30-15,3 0 0 16,-3 0 0-16,8 0 3 16,4 0 1-16,4-4 12 15,-2-3 8-15,8-3 8 16,-3-5-1-16,3-4 3 16,-1 2-12-16,7-3-11 15,-4 8-10-15,7-2-3 16,-4 8-4-16,4 0-1 15,-6 6-1-15,6 2 0 16,-6-3-1-16,5 1 0 16,-5-2 1-16,5-2 0 15,-5-6 0-15,5 4 1 16,-6 0 0-16,7-4 0 0,-11 2 0 16,5 2 0-16,-2 1-1 15,5-4 1-15,-5 6-1 16,10 0 0-16,-3 2 0 15,0 1-2-15,-5 3 2 16,3 3 1-16,-9-6 0 16,3 7 1-16,-4-12 0 15,1 8-1-15,-5-4 0 0,3-2-1 16,-5-3 2-16,4 3 0 16,-3-3 0-16,1-1 3 15,-3 6 2-15,4-2 0 16,-5 3 2-16,-2 2 1 15,0-7-2-15,-3 7 0 16,-3-4-2-16,-1-1-2 16,3-3-2-16,-5 0 0 15,-2 0-2-15,1 2-2 16,-2-1-8-16,-8 4-62 16,5 4-88-16,-18 6-250 15,-7-3-6-15</inkml:trace>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3:01.16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B7E4EF6-FAF3-4254-B325-91E88937AE5D}" emma:medium="tactile" emma:mode="ink">
          <msink:context xmlns:msink="http://schemas.microsoft.com/ink/2010/main" type="writingRegion" rotatedBoundingBox="17346,8641 18881,8641 18881,8880 17346,8880"/>
        </emma:interpretation>
      </emma:emma>
    </inkml:annotationXML>
    <inkml:traceGroup>
      <inkml:annotationXML>
        <emma:emma xmlns:emma="http://www.w3.org/2003/04/emma" version="1.0">
          <emma:interpretation id="{ECA2764F-971E-4A42-AE3D-0EEF1567286B}" emma:medium="tactile" emma:mode="ink">
            <msink:context xmlns:msink="http://schemas.microsoft.com/ink/2010/main" type="paragraph" rotatedBoundingBox="17346,8641 18881,8641 18881,8880 17346,8880" alignmentLevel="1"/>
          </emma:interpretation>
        </emma:emma>
      </inkml:annotationXML>
      <inkml:traceGroup>
        <inkml:annotationXML>
          <emma:emma xmlns:emma="http://www.w3.org/2003/04/emma" version="1.0">
            <emma:interpretation id="{8BD0E357-9AE0-4497-AD77-8B6170B69F53}" emma:medium="tactile" emma:mode="ink">
              <msink:context xmlns:msink="http://schemas.microsoft.com/ink/2010/main" type="line" rotatedBoundingBox="17346,8641 18881,8641 18881,8880 17346,8880"/>
            </emma:interpretation>
          </emma:emma>
        </inkml:annotationXML>
        <inkml:traceGroup>
          <inkml:annotationXML>
            <emma:emma xmlns:emma="http://www.w3.org/2003/04/emma" version="1.0">
              <emma:interpretation id="{F939D993-FF40-4BB2-93D5-011895993B70}" emma:medium="tactile" emma:mode="ink">
                <msink:context xmlns:msink="http://schemas.microsoft.com/ink/2010/main" type="inkWord" rotatedBoundingBox="17346,8641 18881,8641 18881,8880 17346,8880"/>
              </emma:interpretation>
            </emma:emma>
          </inkml:annotationXML>
          <inkml:trace contextRef="#ctx0" brushRef="#br0">266 104 970 0,'-13'-5'257'16,"0"-1"88"-16,9 6-265 16,-1-1-6-16,5 2-19 15,5 1-1-15,2 4-17 16,6 3-3-16,5 2-12 0,4 4 4 15,1 2-3-15,6 1-4 16,0-8-10-16,3 3-4 16,4-8-3-16,10-7-1 15,-12-7 1 1,1 2-1-16,47-12 1 16,-3-2 4-16,11 5 6 15,-10 10 0-15,-14 15 2 16,-9 4-2-16,7 2-4 15,-7-4-6-15,9-2-1 16,-14-9-1-16,4-3 0 16,-12-8 2-16,4-9 0 15,-14-6 4-15,3-3 19 16,-11 1 8-16,-5 4 22 16,-11 9 10-16,-7 1 22 0,-10 11-13 15,-6 0-6 1,-4 1-20-16,-9 5-10 0,-2 2-25 15,-4 1-6-15,1 2-2 16,-4 1-1-16,-2-2-1 16,-13-4 0-16,-2-1 0 15,-22-2-3-15,-4 0-4 16,-23 6-1-16,7 5 0 16,-18 12 2-16,13 4 2 0,-8 4 4 15,16 1 2-15,-6-1 0 16,23-13-2-16,2-5 2 15,18-9-4-15,7-10 1 16,14-5-2-16,6 1 0 16,7 2 0-16,6 0 0 15,8 2 0-15,-1 5-1 16,11 1-3-16,9 3-3 16,7 4-3-16,26 3-4 15,11-3-4-15,19-1-18 16,7-9-7-16,23-1-21 15,-14-8-6-15,26-7-6 16,-9-2 18-16,19-5 7 16,-14 3 1-16,20 10 426 15,-15 4-806-15,6-2 391 0</inkml:trace>
        </inkml:traceGroup>
      </inkml:traceGroup>
    </inkml:traceGroup>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5:05.483"/>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AE41BA89-0F5D-4A32-8864-342A431C37B9}" emma:medium="tactile" emma:mode="ink">
          <msink:context xmlns:msink="http://schemas.microsoft.com/ink/2010/main" type="inkDrawing" rotatedBoundingBox="21080,12947 27418,10061 27790,10877 21452,13763" semanticType="callout" shapeName="Other">
            <msink:sourceLink direction="to" ref="{FD197D8A-B17A-4CC0-ABA5-86254C8A661F}"/>
            <msink:sourceLink direction="to" ref="{86475388-00BF-4024-A2F9-1ADD291A03D5}"/>
          </msink:context>
        </emma:interpretation>
      </emma:emma>
    </inkml:annotationXML>
    <inkml:trace contextRef="#ctx0" brushRef="#br0">5943-4 652 0,'-17'-3'270'16,"-7"0"-9"-16,-16 3-131 15,-5 5-119-15,-15-1-8 16,8 1 15 0,2 1-12-16,-75 11 2 0,-2 0-3 15,-16 3-3-15,44-5 2 16,-1 0-5-1,-87 22 0-15,58-6 1 16,2-1-3-16,-162 49 0 16,-7 5 0-16,6 23 1 15,14 7 1-15,26-2 2 16,8 3 5-16,-20 17 12 16,30-17 3-16,-26 15 3 15,44-9 0-15,-29 17-1 16,38-7-13-16,-22 22-3 15,26-12-4-15,-11 16-1 16,47-22 0-16,-16 13 4 16,43-26 2-16,6-4 0 15,37-28 0-15,9-7 8 16,30-29-1-16,15-8 1 16,21-16-1-16,6-8-2 15,11-10-8-15,5-4-7 16,5-10-4-16,15-4-315 0,4-12 99 15</inkml:trace>
    <inkml:trace contextRef="#ctx0" brushRef="#br0" timeOffset="587.9486">5156-124 1206 0,'6'-7'290'0,"19"-2"91"16,10 9-343-16,28 0-34 16,11-2-4-16,22 5-6 15,-1-1 10-15,20-2-15 16,-13 0 4-16,8 3-9 0,-16-2 3 16,7 8-15-1,-29 4 14-15,-2 7-5 0,-16 6 9 16,-8 6-3-16,-55 6 2 47,4-18-5-47,2 0 43 0,-29 63 6 15,-37 3-5-15,-18 1 10 16,-21 2-17-16,38-47-18 0,18-13-384 16,29-22 122-16</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5:10.339"/>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8AF385B6-7AF8-49BB-B104-99E35739E3CA}" emma:medium="tactile" emma:mode="ink">
          <msink:context xmlns:msink="http://schemas.microsoft.com/ink/2010/main" type="inkDrawing" rotatedBoundingBox="19358,14618 22890,13992 22900,14051 19369,14677" semanticType="underline" shapeName="Other">
            <msink:sourceLink direction="with" ref="{FD197D8A-B17A-4CC0-ABA5-86254C8A661F}"/>
          </msink:context>
        </emma:interpretation>
      </emma:emma>
    </inkml:annotationXML>
    <inkml:trace contextRef="#ctx0" brushRef="#br0">0 678 1080 0,'46'-17'237'0,"37"-6"114"0,24 2-323 15,43-18 10-15,7 6-11 16,50-13 5-16,-5 3-22 15,41-8 6-15,-18 13-16 16,31-5 8-16,-26 11-11 0,20-5 11 16,-38 5-10-1,15-2 8-15,-40 9-9 0,-6-1 10 16,-38 5-10-16,-11-2 10 16,-39 4-8-16,-4 1 10 15,-29 0-8-15,-23-4-65 16,-31 8-309-16,-29 11 79 15</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5:18.605"/>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E011CC6F-3BB3-4B3B-866B-5272747C3BE9}" emma:medium="tactile" emma:mode="ink">
          <msink:context xmlns:msink="http://schemas.microsoft.com/ink/2010/main" type="inkDrawing" rotatedBoundingBox="14247,5364 19997,5226 20041,7034 14290,7172" semanticType="container" shapeName="Other">
            <msink:sourceLink direction="with" ref="{10B86FA4-F8DD-4338-8758-FA4D35892E5C}"/>
            <msink:sourceLink direction="with" ref="{584DD2FD-6AFC-48CE-BD33-C5A3B484CEBA}"/>
            <msink:sourceLink direction="with" ref="{D7435A4B-BBD2-4CC6-9042-6EF57642FD28}"/>
          </msink:context>
        </emma:interpretation>
      </emma:emma>
    </inkml:annotationXML>
    <inkml:trace contextRef="#ctx0" brushRef="#br0">327 0 1060 0,'-9'20'282'0,"-9"21"72"15,1 11-294-15,-3 14-44 0,4-5-7 16,3 10-7-16,2-8 4 16,-1 4-5-16,2-5 3 15,1 2-6-15,-3-6 6 16,0 10-6-16,-5-7 5 15,-5 14-7-15,2-6 13 16,-4 7 17-16,2-10 17 16,2 7 2-16,7-10 9 15,0 9-15-15,7-9-15 0,5 0-17 16,4-17-1-16,3-2-7 16,-1-16 8-16,1-3-9 15,-3-9 8-15,0 3-8 16,1-7 4-1,1-3 4-15,6 2-4 16,1 0 10-16,6 0-4 16,1-4 8-16,10 5-9 15,-1-2 4-15,11-1-9 16,0-6 3-16,10 0-8 16,-5-3 8-16,5-3-7 15,-7-6 7-15,2 4-6 16,-11-1 9-16,6-2-9 15,-9 2 9-15,8 0-10 0,-1-3 8 16,13 6-11-16,-5 3 9 16,15 3-9-16,-4-2 9 15,13 2-9-15,-6-7 10 16,14 4-8-16,-10-3 7 16,10-2-7-16,-14 1 8 15,11 1-9-15,-13-1 9 16,8-3-10-16,-9 5 10 15,7-1-9-15,-7 5 9 16,6-5-8 0,-8 1 8-1,11-4-9-15,-4-3 8 0,12-7-9 0,4 3 8 0,19-7-8 16,-5 3 8-16,14 1-8 16,-8 10 11-16,11 8-11 15,-13 9 1-15,20 7-24 16,-14 2 3-16,9 4-11 15,-14-4 9 1,4-4 0-16,-17-4 22 16,16-6-2-16,-9-7 10 0,1-5-7 15,-8 1 7-15,7-4-6 16,-21 3 6-16,10 9-7 16,-5 4 7-16,8 7-6 15,-7 6 8-15,11 6-9 16,-7-7 7-16,12-3-5 15,-8-6 4-15,15-4-7 0,-7-6 8 16,7-3-6-16,-16-2 7 16,8 0-6-16,-17-2 5 15,2-1-6-15,-13 2 6 16,6-2-6-16,-13 5 6 16,2-1-6-16,-13-1 7 15,5 8-6-15,-13 2 6 16,3 1-6-16,-12 5 6 0,1-2-8 15,-11-3 9-15,2-1-8 16,-10-1 8-16,-1-5-6 16,-4-4 8-16,-5-1 8 15,-6 0 12-15,-5-7-4 16,0 9 8 0,-1 2 3-16,-2-1-6 0,1 0-11 15,8 6 4-15,-6-4-11 16,4-2-3-16,-1-2-11 15,-1 0 8-15,-5-5-11 16,5-9 4-16,-4-8-21 16,-3-6 5-16,1-17-11 15,0-8 11-15,-2-7-3 16,3 5 23-16,-3-6 9 16,5 14 12-16,0-1-3 15,3 8 6-15,1-1-9 0,2 6-4 16,3-13-12-16,0-1 3 15,-4-15-8-15,0-2 5 16,-3-16-14-16,-2 10 3 16,-5-1-6-16,0 23 7 15,-3 3 4-15,-1 19 20 16,-1 9 12-16,6 13 17 16,-1-6 0-16,5 11-3 15,4 3-11-15,2-2-8 0,1 4-19 16,4 2 0-16,-1-2-8 15,1-1 6-15,1-1-6 16,-3-3 8-16,-2-3-3 16,-1-3 7-16,-6-1-6 15,2 0 7-15,-7 0-5 16,1 7 5-16,-2 2-8 16,1-4 7-16,-1 6-9 15,3 1 6-15,-4 1-8 16,3-2 7-16,-6 5-6 15,-4 0 8-15,-8-1-6 16,-2-4 7-16,-9 1-7 16,-1-5 8-16,-9 1-9 15,-1 1 8-15,-12-6-7 0,-1 4 7 16,-14-1-9-16,5 0 8 16,-14 0-8-16,10 4 7 15,-10 1-7-15,4 4 10 16,-10-1-4-16,3 2 5 15,-15 2-8-15,7-2 8 16,-9 2-9-16,8-2 5 16,-16 1-7-16,11-4 5 15,-19 3-5-15,11-1 7 0,-19-2-5 16,12 0 7-16,-19 6-5 16,16 0 6-16,-22 6-10 15,16 5 7-15,-16 3-6 16,16 0 7-16,-15 2-7 15,17-9 10-15,-17 3-10 16,20-6 7-16,-18-3-7 16,16-6 7-16,-19 4-8 15,17-7 9-15,-18-4-9 16,18 3 9-16,-11 1-9 16,24 2 9-16,-8 7-9 15,24 3 10-15,0 3-77 16,16 5 31-16,-8-3-445 15</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5:17.032"/>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584DD2FD-6AFC-48CE-BD33-C5A3B484CEBA}" emma:medium="tactile" emma:mode="ink">
          <msink:context xmlns:msink="http://schemas.microsoft.com/ink/2010/main" type="writingRegion" rotatedBoundingBox="14513,5650 14554,5650 14554,5690 14513,5690">
            <msink:destinationLink direction="with" ref="{9BA80865-13F8-4A12-9606-3944849A7005}"/>
            <msink:destinationLink direction="with" ref="{E011CC6F-3BB3-4B3B-866B-5272747C3BE9}"/>
          </msink:context>
        </emma:interpretation>
      </emma:emma>
    </inkml:annotationXML>
    <inkml:traceGroup>
      <inkml:annotationXML>
        <emma:emma xmlns:emma="http://www.w3.org/2003/04/emma" version="1.0">
          <emma:interpretation id="{9A09E803-D9AC-4595-877B-4786BE9D3EC2}" emma:medium="tactile" emma:mode="ink">
            <msink:context xmlns:msink="http://schemas.microsoft.com/ink/2010/main" type="paragraph" rotatedBoundingBox="14513,5650 14554,5650 14554,5690 14513,5690" alignmentLevel="1"/>
          </emma:interpretation>
        </emma:emma>
      </inkml:annotationXML>
      <inkml:traceGroup>
        <inkml:annotationXML>
          <emma:emma xmlns:emma="http://www.w3.org/2003/04/emma" version="1.0">
            <emma:interpretation id="{37DD749C-C2DA-44C1-9A33-7E1D2DB3C35C}" emma:medium="tactile" emma:mode="ink">
              <msink:context xmlns:msink="http://schemas.microsoft.com/ink/2010/main" type="line" rotatedBoundingBox="14513,5650 14554,5650 14554,5690 14513,5690"/>
            </emma:interpretation>
          </emma:emma>
        </inkml:annotationXML>
        <inkml:traceGroup>
          <inkml:annotationXML>
            <emma:emma xmlns:emma="http://www.w3.org/2003/04/emma" version="1.0">
              <emma:interpretation id="{1047E645-076B-4921-B3FF-C04E582A7542}" emma:medium="tactile" emma:mode="ink">
                <msink:context xmlns:msink="http://schemas.microsoft.com/ink/2010/main" type="inkWord" rotatedBoundingBox="14513,5650 14554,5650 14554,5690 14513,569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_</emma:literal>
                </emma:interpretation>
                <emma:interpretation id="interp3" emma:lang="" emma:confidence="0">
                  <emma:literal>&lt;</emma:literal>
                </emma:interpretation>
                <emma:interpretation id="interp4" emma:lang="" emma:confidence="0">
                  <emma:literal>€</emma:literal>
                </emma:interpretation>
              </emma:one-of>
            </emma:emma>
          </inkml:annotationXML>
          <inkml:trace contextRef="#ctx0" brushRef="#br0">41 40 625 0,'-15'-6'247'0,"1"6"6"16,8-5-162-16,3-7-305 15,0-5 54-15</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3:08.789"/>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40915C40-9B02-480A-A762-EE10253C3DE9}" emma:medium="tactile" emma:mode="ink">
          <msink:context xmlns:msink="http://schemas.microsoft.com/ink/2010/main" type="writingRegion" rotatedBoundingBox="22613,7847 24564,7633 24676,8651 22724,8865">
            <msink:destinationLink direction="with" ref="{713B360D-623C-45C7-9D8F-25FC0EBE1339}"/>
          </msink:context>
        </emma:interpretation>
      </emma:emma>
    </inkml:annotationXML>
    <inkml:traceGroup>
      <inkml:annotationXML>
        <emma:emma xmlns:emma="http://www.w3.org/2003/04/emma" version="1.0">
          <emma:interpretation id="{DAB4AD02-73A0-48E4-A966-1F2EF9B618F5}" emma:medium="tactile" emma:mode="ink">
            <msink:context xmlns:msink="http://schemas.microsoft.com/ink/2010/main" type="paragraph" rotatedBoundingBox="22613,7847 24564,7633 24676,8651 22724,8865" alignmentLevel="1"/>
          </emma:interpretation>
        </emma:emma>
      </inkml:annotationXML>
      <inkml:traceGroup>
        <inkml:annotationXML>
          <emma:emma xmlns:emma="http://www.w3.org/2003/04/emma" version="1.0">
            <emma:interpretation id="{83F08891-EFD9-4825-9CF7-67B72CF56CA3}" emma:medium="tactile" emma:mode="ink">
              <msink:context xmlns:msink="http://schemas.microsoft.com/ink/2010/main" type="line" rotatedBoundingBox="22613,7847 24564,7633 24676,8651 22724,8865"/>
            </emma:interpretation>
          </emma:emma>
        </inkml:annotationXML>
        <inkml:traceGroup>
          <inkml:annotationXML>
            <emma:emma xmlns:emma="http://www.w3.org/2003/04/emma" version="1.0">
              <emma:interpretation id="{80B527C4-9C4E-497F-B6FC-DB117415ED4F}" emma:medium="tactile" emma:mode="ink">
                <msink:context xmlns:msink="http://schemas.microsoft.com/ink/2010/main" type="inkWord" rotatedBoundingBox="22613,7847 24564,7633 24676,8651 22724,8865"/>
              </emma:interpretation>
            </emma:emma>
          </inkml:annotationXML>
          <inkml:trace contextRef="#ctx0" brushRef="#br0">656 3028 776 0,'-24'-16'241'0,"2"-1"37"15,-2 1-194-15,2-1-74 16,-1 0 8-16,-1 1 1 15,-4 3 24-15,-1 0 9 16,-5 0 21-16,2 2-8 16,-7-1 1-16,4 2-25 15,-9 0-7-15,4 0-22 16,-6 0-2-16,-3-1-9 0,-11-6 13 16,8 2-7-1,-11-4 12-15,5 4-2 0,-4-2 12 16,12 8-13-16,-7 4 4 15,8 7-10-15,0 5 1 16,7 6-13-16,1 0 9 16,6 1-9-16,-1 3 8 15,10-3-8-15,0 4 7 16,-1 1-9-16,-1 2 8 16,0 5-9-16,-5 7 7 15,0 0-7-15,0 9 8 16,4-2-7-16,-4 4 7 15,4-1-7-15,2-1 8 16,2-7-9-16,4 3 6 0,7-4-8 16,-2 5 7-1,3 5-7-15,-3 8 9 0,6-6-6 16,-4 7 8-16,5-11-7 16,4 0 6-16,5-8-9 15,6 3 8-15,5-7-9 16,10 4 8-16,1-5-7 15,11-9 11-15,4-6-8 0,15-3 9 16,1-10-6-16,14-4 7 16,551-427 8 31,-589 631-19-47,17-142 7 15,-13-52-2 1,0 3-4-16,26-6 8 15,37 48-8-15,4-87 7 16,-10 0-8-16,-14 0 10 16,-15 1-8-16,6-2 8 15,-13 6-7-15,1 2 8 16,-18 7-11-16,-2 4 9 16,-13 8-9-16,-4-1 9 15,-10 4-8-15,4-1 10 16,-4-7-7-16,1-9 10 15,2-3-10-15,4-8 8 0,-4 3-3 16,0-7 25-16,-4 7-2 16,-4 6 25-16,-6 6 0 15,-7-3 16-15,-4 8-22 16,-9-1 10-16,-3-5-23 16,-6-2 6-16,-5 2-23 15,-14-6 7-15,-4 2-18 0,-16-5 6 16,-1 3-13-16,-15-2 8 15,9 6-11-15,-5 10 3 16,9 6-28-16,-3 6-48 16,15 6-55-16,-9 5-364 15,16-5 56-15</inkml:trace>
          <inkml:trace contextRef="#ctx0" brushRef="#br0" timeOffset="-5907.8619">-321 3643 915 0,'-24'-1'338'16,"4"-4"45"-16,7 2-236 16,6 0-45-16,4 0-45 15,9-2-9-15,3 1-27 16,5 1-10-16,3-2-7 16,6 5-2-16,0 3-1 0,7 3-1 15,1 2 0-15,7 1 1 16,2 2-1-16,9-5 1 15,-4-1-1-15,7-5 0 16,-6-5 0-16,6-6 0 16,-4-3 0-16,5-1 2 15,-2 1 0-15,7 2 0 16,-6 0 0-16,4 1-2 16,-7 0 1-16,4 4-1 15,-11-1 0-15,-1 2 1 16,-9 1-1-16,-6 5 0 15,-9 0 0-15,-3 0 1 16,-11-3 8-16,-7 5 23 16,-9-1 5-16,-14 5 6 15,-12 3 0-15,-13 8-2 16,-6 0-20-16,-16 0 6 0,2-2-2 16,-9-2 5-16,6-4-4 15,-11 0-4-15,11-3-9 16,-11-4-4-16,11 1-5 15,-5-3 5-15,15-2 3 16,1 1 5-16,15-1 2 16,3-1 0-16,15 5-5 0,10-1-5 15,9 1-9-15,10 1-7 16,7-3-3-16,15-3-10 16,6-6 0-16,18-2-10 15,7-3-2-15,19-1-12 16,-2-1 5-16,16 6 0 15,-10 4 10-15,7 4 7 16,-13 7 12-16,4 4 6 16,-19 3 3-16,4 2 0 15,-12 1 2-15,-6-1 1 16,-12-3-1-16,-11-2 0 16,-9-3 9-16,-17-1 27 15,-8-4 1-15,-22 4 2 16,-11-2 0-16,-21 3 0 15,-7 2-49-15,-32 3-371 16,4-10-104-16</inkml:trace>
          <inkml:trace contextRef="#ctx0" brushRef="#br1" timeOffset="-286065.8592">-411 3626 979 0,'3'2'223'0,"6"-2"85"15,6 3-286-15,13-5-17 16,1 2-3-16,15-1 14 16,2-4 1-16,14-1 7 15,0-2-1-15,9 1 0 16,-9-4-13-16,1 0 0 15,-9 1-9-15,-7-1 19 0,-8 5-5 16,-4 3 8-16,-6 4-4 16,-8-1 5-16,-5 6-18 15,-5 0 6-15,-4 1-6 16,-2-4 6-16,-1 3-5 16,-2-2-7-16,-2-4-31 15,-2 5-330-15,-1-2 89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6:15.4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770A13-A3B1-4D2D-A161-FC2801F6F104}" emma:medium="tactile" emma:mode="ink">
          <msink:context xmlns:msink="http://schemas.microsoft.com/ink/2010/main" type="inkDrawing" rotatedBoundingBox="3151,17429 10469,17482 10468,17680 3149,17627" shapeName="Other"/>
        </emma:interpretation>
      </emma:emma>
    </inkml:annotationXML>
    <inkml:trace contextRef="#ctx0" brushRef="#br0">-2-2 479 0,'4'6'342'16,"-1"3"-74"-16,2 0-51 15,2 0-185-15,2-6-28 16,0 0-15-16,-1-4 7 15,1-2-6-15,-3-3 3 16,3 3 16-16,-3-2 16 16,3 5 2-16,-1 3 11 0,2 0 8 15,-1 0-11-15,5 0-7 16,-2 0-1-16,1 5-8 16,4 1-3-16,1-2-9 15,0 1 1-15,3 2-7 16,-5-7 3-16,4-1-4 15,-4 5 6-15,4 1-2 16,-5-10 8-16,3 7 8 16,-3-1 6-16,1-1 4 15,-4 0 0-15,6 5-4 16,2-1-9-16,2 1-6 16,-1-4-7-16,8-1-2 15,-5 6 1-15,1-9-3 16,1 2 2-16,4 5 3 15,-5-1 5-15,5-7 1 16,0 10 5-16,5-11-3 0,-3 2-1 16,2-4-5-16,-2 2-1 15,5-5-2-15,-4-2 1 16,8 0-1-16,-7 7 0 16,7-4-1-16,-7 3-1 15,13 6-1-15,-8-4 1 16,10-4-3-16,-5-1 3 15,5 2-3-15,-8-1 2 0,6 5-2 16,-5-3 3-16,4 3-3 16,-10-4 4-16,9 5 2 15,-6-2 5-15,2 2-1 16,-4-2 2-16,10 4-2 16,-5-8-4-16,6 1-3 15,-3-2 0-15,4 1-2 16,-2 2 1-16,1 5-1 15,-4 2 1-15,2-1-2 16,-4 3 4-16,5-3-4 16,-7 3 3-16,4-1 0 15,-11-2 0-15,6 3 1 16,-6 1 5-16,1-2 5 16,-2 1 2-16,8 1 2 15,-5-5-3-15,5-2-4 16,-2 3-4-16,7-8-5 15,-3 2 1-15,6 2-2 0,-4-4 2 16,4 2-2-16,-6-3 1 16,0 0-2-16,-9 0 2 15,4 8-1-15,-2-5 1 16,4 3-2-16,-2 1 2 16,10-4-2-16,-7-1 2 15,4-2-2-15,-2 1 4 0,3-4-4 16,-4 5 2-16,8-4-1 15,-5 4 1-15,1-4-3 16,-8 1 3-16,8 1-2 16,-10 1 2-16,4 1-1 15,0 1 1-15,9 3 2 16,-8-2 2-16,13 4-3 16,-8 4 3-16,9-5-3 15,-7 4 1-15,5-1-4 16,-2-1 2-16,-2-4-1 15,-9-1 2-15,3 1-4 16,-8 1 6-16,4-2 6 16,-1 7 6-16,5 2 4 15,-4-2 1-15,4 2-3 16,-5-1-7-16,7-1-6 0,-4-4-2 16,7 4-3-1,-5-5 2-15,6 3-1 0,-9-3 2 16,5 1 2-16,-11-1 0 15,7 0 0-15,-8-1 0 16,5-1-1-16,-4-2-1 16,11-1-3-16,-8 2 2 15,7-4-1-15,-1 2 1 16,6 1-1-16,-7-1 2 0,10 1-2 16,-10-1 2-16,8 1-3 15,-8-2 2-15,2-2-2 16,-4 4 1-16,5-1-2 15,-10-1 1-15,7 5-1 16,-5 2 1-16,1-2-1 16,-1 4 2-16,5 0-3 15,-4 0 4-15,7 0-2 16,-6 0 1-16,4-2-2 16,-6 4 3-16,6-1-2 15,-8-1 0-15,2 2 0 16,-6-4-1-16,5 1 1 15,-7 2 0-15,7 5 0 16,-4-3 0-16,5 6 0 16,0 0 0-16,5-4-1 15,-2-1 2-15,3 1-2 0,-2-2 3 16,4 4-4-16,-8-2 3 16,8-1-2-16,-8 2 1 15,3-6 0-15,-8-6 1 16,8 8 0-16,-10-5-1 15,5 1 0-15,-2 4 0 16,2-1 1-16,-2-5-2 16,4 7 3-16,-8-5 0 0,5-1-1 15,-3-1-1-15,0 1 0 16,-1-2 0-16,2 2-3 16,-5 3 4-16,4 2-2 15,-4-4 1-15,-1-4 0 16,-1 3 3-16,-3-6-4 15,-1 3 1-15,-2 0 1 16,-5 5-1-16,2-1 0 16,-1-2 0-16,-2-1 2 15,-5-4-2-15,4 0 9 16,-7-1 4-16,1 2 8 16,-4 5-1-16,4 3 1 15,-5 0-7-15,3 2 1 16,0-4-5-16,1-2 7 15,-2-1 0-15,-2 2 5 16,0-3-8-16,-2 3-1 0,1 3-7 16,-1-4-1-16,4 1-5 15,-1-2 2-15,-1 2-3 16,0-3 2-16,2 5-1 16,-2-2 2-16,1 3-2 15,1-2 4-15,-1-2-1 16,-4 1 5-16,3-3-2 15,0 3 4-15,-1-2-4 0,-1 2-1 16,4 2-9-16,-2 2-73 16,-8 2-78-16,-35 24-347 15,-14 5 20-15</inkml:trace>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0:13.41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2483099-448C-4B6C-8CAE-CDA70802D6C6}" emma:medium="tactile" emma:mode="ink">
          <msink:context xmlns:msink="http://schemas.microsoft.com/ink/2010/main" type="writingRegion" rotatedBoundingBox="14886,8597 16206,8597 16206,8705 14886,8705">
            <msink:destinationLink direction="with" ref="{6415FBC0-F233-4DF3-8770-69B7B9DBE968}"/>
            <msink:destinationLink direction="with" ref="{2E4843B6-C8A1-4198-BA24-9B86C705AC46}"/>
          </msink:context>
        </emma:interpretation>
      </emma:emma>
    </inkml:annotationXML>
    <inkml:traceGroup>
      <inkml:annotationXML>
        <emma:emma xmlns:emma="http://www.w3.org/2003/04/emma" version="1.0">
          <emma:interpretation id="{1B8C16EA-07CA-4AA5-A13C-64314368E922}" emma:medium="tactile" emma:mode="ink">
            <msink:context xmlns:msink="http://schemas.microsoft.com/ink/2010/main" type="paragraph" rotatedBoundingBox="14886,8597 16206,8597 16206,8705 14886,8705" alignmentLevel="1"/>
          </emma:interpretation>
        </emma:emma>
      </inkml:annotationXML>
      <inkml:traceGroup>
        <inkml:annotationXML>
          <emma:emma xmlns:emma="http://www.w3.org/2003/04/emma" version="1.0">
            <emma:interpretation id="{EC3106EE-4F33-40D1-813D-0B9A81D4FF5A}" emma:medium="tactile" emma:mode="ink">
              <msink:context xmlns:msink="http://schemas.microsoft.com/ink/2010/main" type="line" rotatedBoundingBox="14886,8597 16206,8597 16206,8705 14886,8705"/>
            </emma:interpretation>
          </emma:emma>
        </inkml:annotationXML>
        <inkml:traceGroup>
          <inkml:annotationXML>
            <emma:emma xmlns:emma="http://www.w3.org/2003/04/emma" version="1.0">
              <emma:interpretation id="{DCC624FB-67F7-49E4-8631-0828F8837709}" emma:medium="tactile" emma:mode="ink">
                <msink:context xmlns:msink="http://schemas.microsoft.com/ink/2010/main" type="inkWord" rotatedBoundingBox="14886,8597 16206,8597 16206,8705 14886,8705"/>
              </emma:interpretation>
            </emma:emma>
          </inkml:annotationXML>
          <inkml:trace contextRef="#ctx0" brushRef="#br0">-5780 2241 387 0,'-32'12'372'0,"-2"7"-52"16,8-5-22-16,0-1-119 15,13-3-44-15,0 0 4 16,7-8-42-16,5-2-4 16,5 1-39-16,-1-4 4 15,6 0-27-15,11-1 9 16,0 1-12-16,13-2 7 15,2 2-20-15,9-2 3 16,2 2-16-16,14-3 4 16,0-1-8-16,6-3 8 0,-6 3-9 15,6-4 9 1,-10 2-9-16,4 3 8 0,-5-1-10 16,7 3 10-16,-8 2-9 15,1 1 9-15,-5 1-8 16,7 3 9-16,-8 1-8 15,5 3 8-15,-10 0-8 16,-2 1 11-16,-12 0-10 16,0-5 10-16,-10-2-8 15,1-5 10-15,-4-3-11 0,-3 0 18 16,-4 1-7-16,0 0 17 16,-10 2-6-16,3 3 15 15,-2-1-15-15,-2 2 9 16,-4 0-17-16,4 0 6 15,-7 2-16-15,-1-2 7 16,1 0-12-16,-3-5-16 16,-3 5-61-16,7-1-434 15,-10-8 105-15</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01:19.191"/>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DFE6A205-01CA-4C17-A9D6-2B817156F583}" emma:medium="tactile" emma:mode="ink">
          <msink:context xmlns:msink="http://schemas.microsoft.com/ink/2010/main" type="writingRegion" rotatedBoundingBox="20784,8606 21938,8541 21952,8786 20798,8852">
            <msink:destinationLink direction="with" ref="{713B360D-623C-45C7-9D8F-25FC0EBE1339}"/>
            <msink:destinationLink direction="with" ref="{0DDF1318-395B-4EDE-BF0A-8A4BB5D96225}"/>
          </msink:context>
        </emma:interpretation>
      </emma:emma>
    </inkml:annotationXML>
    <inkml:traceGroup>
      <inkml:annotationXML>
        <emma:emma xmlns:emma="http://www.w3.org/2003/04/emma" version="1.0">
          <emma:interpretation id="{EBE5199D-4818-40DE-9AAF-A6ED2900BC77}" emma:medium="tactile" emma:mode="ink">
            <msink:context xmlns:msink="http://schemas.microsoft.com/ink/2010/main" type="paragraph" rotatedBoundingBox="20784,8606 21938,8541 21952,8786 20798,8852" alignmentLevel="1"/>
          </emma:interpretation>
        </emma:emma>
      </inkml:annotationXML>
      <inkml:traceGroup>
        <inkml:annotationXML>
          <emma:emma xmlns:emma="http://www.w3.org/2003/04/emma" version="1.0">
            <emma:interpretation id="{08A31C0B-8DB7-442A-B3B6-7C304E17C64E}" emma:medium="tactile" emma:mode="ink">
              <msink:context xmlns:msink="http://schemas.microsoft.com/ink/2010/main" type="line" rotatedBoundingBox="20784,8606 21938,8541 21952,8786 20798,8852"/>
            </emma:interpretation>
          </emma:emma>
        </inkml:annotationXML>
        <inkml:traceGroup>
          <inkml:annotationXML>
            <emma:emma xmlns:emma="http://www.w3.org/2003/04/emma" version="1.0">
              <emma:interpretation id="{C83C01E5-3E11-4890-B713-E9DED2069D1D}" emma:medium="tactile" emma:mode="ink">
                <msink:context xmlns:msink="http://schemas.microsoft.com/ink/2010/main" type="inkWord" rotatedBoundingBox="20784,8606 21938,8541 21952,8786 20798,8852"/>
              </emma:interpretation>
              <emma:one-of disjunction-type="recognition" id="oneOf0">
                <emma:interpretation id="interp0" emma:lang="" emma:confidence="1">
                  <emma:literal/>
                </emma:interpretation>
              </emma:one-of>
            </emma:emma>
          </inkml:annotationXML>
          <inkml:trace contextRef="#ctx0" brushRef="#br0">-2919 3631 1220 0,'-3'0'257'15,"9"-3"114"-15,11 0-358 0,12-7-15 16,3-3 3 0,14-4 6-16,2 2 0 0,10 0 1 15,-4 10-2-15,1 8 0 16,-6 6-3-16,-3 8 0 15,-6 2 0-15,-3-4 0 16,-5 0 0-16,0-7-1 16,-6-5 0-16,3-4 0 15,-3-2 0-15,3-5 0 16,-4 5 5-16,1 1 5 16,-6 2 2-16,0 2 3 15,-3 2 0-15,-2 1-5 16,-1 1-4-16,1 0 0 15,-4-1-3-15,1-2 1 0,-2 0 1 16,0-1-1-16,-2 1-1 16,1-2 0-16,-3 2 3 15,0-3 8-15,-1 2 8 16,-3-2 19-16,-2 0 9 16,-4-3 14-16,4 4-4 15,-4-4-4-15,-5-5-18 16,-4 2-8-16,0-1-16 15,-12-1-4-15,-1 3-4 16,-2 7-2-16,-1 1-3 0,-6 5 1 16,1-2-4-16,-7 8-1 15,-2-7 0-15,-8 4 1 16,5 0 1-16,-7-2 1 16,8-3 4-16,1-3-410 15,8-3 408-15,4-3-2 16,9-1-1-16,5 0-2 15,12 1 408-15,1 2-411 16,6-1-2-16,13 5-2 16,8 2 0-16,8 7-4 15,13 1 0-15,13-1 3 16,0 0 2-16,10-6 2 16,-3-6 4-16,2-4 1 15,-10-1-1-15,0-9 0 16,-14-3 0-16,-4 2 2 0,-14 0 1 15,-9-4 3-15,-9 12 0 16,-13 0-4-16,-7 3-2 16,-14 4-1-16,-10 3-3 15,-18 8 3-15,-2 4 2 16,-18 2 1-16,8-2 2 16,-12 2 1-16,9-11-1 15,-5-3 1-15,14-1-2 0,3-5 0 16,22 1 0-16,9 4-4 15,16-2-3-15,13 6-5 16,11 3-3-16,12 2-2 16,8-2 3-16,19 5 0 15,4-11 6-15,9 3 1 16,-11-7 6-16,13-6-38 16,-16-3-19-16,1-4-34 15,-10-9-3-15,5-8-17 16,-19-3 39-16,-3 1 24 15,-10 3 32-15,-5 7 6 16,-9 16 11-16,-7 7 4 16,-6 4-2-16,-9 10 1 15,-4 5-2-15,-12 8-1 16,2 4-1-16,-4 3-51 16,-4-11-327-16,-10-20 93 0</inkml:trace>
          <inkml:trace contextRef="#ctx0" brushRef="#br1" timeOffset="-177361.0213">-2763 3653 1085 0,'0'0'273'0,"0"2"85"16,5 1-310-16,4-3-23 15,2 3-15-15,10-4 2 16,7-2-5-16,15-5 0 15,1 2-3-15,15-3 1 16,-1-1-1-16,9 0-2 16,-8 0 0-16,8-2 1 15,-12 3-2-15,5 0 0 16,-12 6 5-16,1 1 5 0,-9 8 0 16,3-4 0-16,-16 5 1 15,1 3-4-15,-4-4-5 16,2 1 0-16,-7 1-1 15,4-2 1-15,-8-3-1 16,1 2-1-16,-10-4 2 16,7 3-2-16,-5-3 1 15,3 1 2-15,-5-4-1 0,2 1 1 16,-7-3 0 0,-1 1-3-16,2 6-7 0,-4 5-59 15,4 9-325-15,-18 5 82 16</inkml:trace>
        </inkml:traceGroup>
      </inkml:traceGroup>
    </inkml:traceGroup>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0:48.1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BCC839-97B8-44EC-BEE6-AF752A264A15}" emma:medium="tactile" emma:mode="ink">
          <msink:context xmlns:msink="http://schemas.microsoft.com/ink/2010/main" type="inkDrawing" rotatedBoundingBox="379,13511 23743,13190 23785,16210 420,16530" hotPoints="24565,14536 10324,16254 -3988,15311 10252,13593" semanticType="enclosure" shapeName="Ellipse"/>
        </emma:interpretation>
      </emma:emma>
    </inkml:annotationXML>
    <inkml:trace contextRef="#ctx0" brushRef="#br0">18352 161 1193 0,'-69'0'285'16,"-14"5"93"-16,11-2-353 15,-11 3-24-15,4-1-25 16,-7-4-28-16,8-1-12 0,-5-4-15 15,8-4 7-15,-17-3 10 16,9 2 29 0,-14 0 23-16,4 0 20 0,-15 1 9 15,16 5 6-15,-17 1 8 16,10 2-5-16,-16 7 3 16,7 0-7-16,-11 6-6 15,14-3-9-15,-16 3-5 16,11-3-5-16,-18-1-2 15,9-2-3-15,-22-1-6 16,13-2-4-16,-22 1-2 16,15-2-1-16,-21 2 4 15,11 2 6-15,-22 6 7 16,12 2 3-16,-13 3 3 16,8 4 0-16,-21 1 1 15,23-3-2-15,-17-2-1 16,13-6-2-16,-21-2-4 0,24-10-3 15,-22-2 2-15,13-4 1 16,-23 0 4-16,28-3 3 16,-30 4 5-16,16 0-3 15,-13-2 0-15,20 4 0 16,-29 0-3-16,24-2-5 16,-17-1 4-16,17-2-1 0,-21-3-1 15,27 1 1-15,-20-4 3 16,22 3-1-16,-28-3 0 15,31 2-1-15,-24 0 4 16,17 3-2-16,-22-4-1 16,27 3-4-16,-28-3-13 15,17 1-14-15,-17-6-48 16,16 2-14-16,-23 3 5 16,24 3 14-16,-16 1 31 15,21 6 58-15,-29 2 33 16,34 2 3-16,-31-4 4 15,22 5-18-15,-25-7-9 16,29-1-17-16,-30-2-4 16,25 0-5-16,-16-5 0 15,17 3-1-15,-24 0-1 16,25-1-1-16,-24-1 0 0,16 4 0 16,-17 5 0-16,20 1-1 15,-27 9 2-15,21 6-2 16,-16 3 1-16,18-1-1 15,-23 8 1-15,30-6-2 16,-17 3 2-16,16-5 0 16,-19-1 0-16,29-8 0 15,-26 0 0-15,23-3-1 16,-15-1-2-16,22-2-3 0,-26 8-2 16,23 2-5-16,-11 10 2 15,17 6 1-15,-14 13 3 16,26 1 1-16,-3 7 10 15,25-4 0-15,-11 5 0 16,27-10-2-16,-4 6 8 16,19-7 1-16,-9 12 14 15,26-4 4-15,-4 15 3 16,17-4-5-16,-2 16-9 16,15-9-14-16,4 12-8 15,10-10 0-15,7 2-3 16,14-7 2-16,4 8 1 15,8-9 3-15,10 14 0 16,10-4 0-16,20 13-2 0,6-3 1 16,16 8-1-16,6-7 0 15,16 13-1-15,-4-11 2 16,15 10-2-16,-2-9 0 16,19 6-3-16,-10-14 0 15,23 6-2-15,-9-17-2 16,28 4-4-16,-11-11-1 15,28-4-2-15,-9-10 4 0,30 2-1 16,-19-10 6 0,33 2 7-16,-12-5 6 0,32 5-1 15,-17-5 4-15,42 2 0 16,-22-11-4-16,36 4-5 16,-22-11-2-16,38 4-11 15,-30-8-4-15,36-3-20 16,-28-3-7-16,34 0-18 15,-33-7 6-15,34-1-1 16,-28-1 16-16,30-3 6 16,-30-5 13-16,30-1-1 15,-23 1 8-15,36-5 17 16,-31-6 15-16,38 1 28 16,-26 2 13-16,28-5 4 15,-36 7-12-15,39 0-9 16,-34 6-21-16,35-1-9 0,-36 1-4 15,33-1-4 1,-37 4 0-16,28-1 0 0,-36 3-1 16,32 0-1-16,-33-2 0 15,35-4 0-15,-32-5-2 16,37-9 0-16,-34-2 2 16,33-5 0-16,-33 0 0 0,30 3 1 15,-37 4 2 1,31 1-2-16,-40 8 1 0,29 3-1 15,-36 7 0-15,30-6-1 16,-32 1 1-16,29-2-2 16,-26 1 1-16,27-14-1 15,-27 8 2-15,29-6-2 16,-34-1 2-16,26-5-1 16,-31 5-1-16,22 2-10 15,-36 1 1-15,23 3-1 16,-38 4 0-16,17 6 4 15,-30 2 6-15,17 5 4 16,-31-3 3-16,25 1 0 16,-25-3-2-16,19-2 2 15,-23-6-2-15,20 1 1 16,-27 3-1-16,18-4 0 16,-24 7 1-16,12 0 0 15,-21 4-4-15,11-4 1 0,-24 2-1 16,13-1-1-16,-22 2-1 15,10 0 1-15,-19 3 2 16,6-2-2-16,-21 2-1 16,7-2 3-16,-16 1-1 15,9 1 6-15,-20-4 5 16,9 0 3-16,-13-2 0 16,10-5 0-16,-17-2-4 0,13-5-4 15,-10-2-2-15,3-3-1 16,-10 0 2-16,8-6-1 15,-11-5 0-15,-2-12-2 16,-11 1 1-16,5-12-2 16,-13-1-1-16,4 0 1 15,-9 8 2-15,4-3 5 16,-7 10 1-16,2 0 1 16,-7 4-1-16,5-1-1 15,-5 5-6-15,4 0-2 16,-4-1 0-16,3-4-3 15,-10 0 0-15,-2-7-3 16,-10-1 0-16,-7-1 0 16,-11 6 1-16,-10-3 6 15,-8 9 5-15,-18-6 4 0,-5 8 4 16,-18-4 7 0,-2 9-2-16,-18-1 8 0,3 11-2 15,-18-3-1-15,5 6-7 16,-22 0-3-16,7-2-8 15,-21-4-5-15,4 6-1 16,-28-3 0-16,13 3-2 16,-24-1 1-16,5 7 2 15,-29-1-1-15,15 4-1 16,-26-1 2-16,11 4 2 0,-28 0 3 16,29 1 0-1,-32-4 1-15,22 0-1 0,-20-6-4 16,22-4-3-16,-33-7-1 15,35 2 0-15,-33-7 1 16,13 3 2-16,-24 3 8 16,26 5 11-16,-33 8 23 15,35 7 4-15,-24 8-2 16,26 9-48-16,-27 2-377 16,34-1 83-16</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1:02.5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CC1D3D-B9F1-4AFE-855C-8A05439D76D3}" emma:medium="tactile" emma:mode="ink">
          <msink:context xmlns:msink="http://schemas.microsoft.com/ink/2010/main" type="inkDrawing" rotatedBoundingBox="5041,2565 11195,2552 11197,3572 5043,3585" semanticType="enclosure" shapeName="Other">
            <msink:sourceLink direction="with" ref="{44353A58-F7B7-4E9D-B0E7-84E7887B4C76}"/>
          </msink:context>
        </emma:interpretation>
      </emma:emma>
    </inkml:annotationXML>
    <inkml:trace contextRef="#ctx0" brushRef="#br0">368 60 817 0,'-11'-3'246'16,"0"4"60"-16,-1-4-212 15,1 6-36-15,-1 10-13 16,1 6-14-16,-1 6-13 16,3 7-12-16,0 4-4 15,2-4 2-15,4 8-4 16,3 1 4-16,2-1-4 16,-2 1 2-16,1 15-7 0,-2-4-2 15,-4 4-1-15,2 3 5 16,-3 8-1-16,0-12 7 15,0 2 4-15,4-14 0 16,1-8-3-16,8-15-2 16,6-7-7-16,2-15 1 15,5-7-3-15,3-2 3 16,0-7 2-16,0-5 6 16,0 7 0-16,-3 9 3 15,4 2-1-15,-1 11 1 0,7 8-2 16,-1 1 3-16,11 1-3 15,4-1 0-15,4-4-4 16,-2-2 1-16,7-7-5 16,-10-6 4-16,0-6-5 15,-6 2 6-15,4-1-4 16,-8 3 5-16,7 3-4 16,-8 7 4-16,9 1-2 15,-1-1 2-15,17 3-3 16,-2-4 2-16,13 0-3 15,-4-8 2-15,14 4-3 16,-10-4 3-16,11 2-2 16,-5 0 3-16,12 3-4 15,-8 1 5-15,10-4-5 16,-12 6 5-16,12-3-5 0,-13 0 5 16,8 0-4-16,-10 3 2 15,10-3-3-15,-8 2 4 16,10 0-3-16,-13-1 3 15,9 1-4-15,-12-2 4 16,8 3-4-16,-13-2 4 16,16 5-2-16,-11 5 6 15,15 3-1-15,-10 3 4 0,10 7-6 16,-10-4 2-16,13 0-4 16,-10-3-2-16,17-8-5 15,-9-7 7-15,14-8-5 16,-23 3 5-16,10-5-3 15,-18 5 4-15,4 0-2 16,-11 9 3-16,11-3-4 16,-7 3 5-16,10 2-6 15,-8-5 5-15,5-2-5 16,-6-5 4-16,5-1-4 16,-13-4 4-16,10 3-4 15,-7 0 3-15,5 1-4 16,-6-1 5-16,9-3-4 15,-9 1 5-15,4 3-5 16,-13-2 5-16,7-1-5 16,-9 8 5-16,6-3-5 0,-7 3 5 15,10-3-7-15,-7 1 4 16,5-7-5-16,-8 0 5 16,6-5-4-16,-10 4 6 15,4 2-4-15,-13 0 6 16,-3 2-5-16,-1 5 6 15,-8-3-4-15,-6 3 6 16,4 2-6-16,-5 1 5 16,2 0-6-16,-1 1 7 0,3-3-5 15,-5 0 7-15,7-2-6 16,-9-3 5-16,6 1-6 16,-5-2 4-16,-1-2-5 15,-3 3 3-15,-3-5-4 16,-1 1 4-16,5-8-4 15,-5-8 4-15,4-9-4 16,-4 2 5-16,0-8-6 16,-6-4 4-16,-2-5-3 15,-2 6 4-15,-6-11-4 16,-3 7 4-16,-3-3-4 16,2 9 4-16,-1 0 4 15,3 13 5-15,0-6-4 16,-1 14 4-16,4-1-5 15,1 2-4-15,1 0-5 16,-1 2 3-16,2-2-4 16,0 4 6-16,-3 1-6 0,3 3 6 15,-2-2-5-15,-1 6 11 16,-2 1 0-16,0 3 7 16,-3-1-5-16,1 10 7 15,-4-3-10-15,3-3 3 16,-5 3-8-16,1-2 4 15,-11-4-7-15,0 0 2 16,-16 2-8-16,4-5 6 0,-11 4-9 16,1 1 5-16,-9-3-5 15,7 4 8-15,-13-4-8 16,7-4 9-16,-10 4-9 16,5 2 7-16,-17 1-7 15,6 7 7-15,-18-2-5 16,8-4 11-16,-11 3-6 15,12-10 7-15,-19 1-5 16,11 6 4-16,-15 0-6 16,3 0 3-16,-10 1-7 15,13-2 7-15,-20-7-11 16,13 5 6-16,-16-6-4 16,9 7 8-16,-12-1-7 15,13 5 11-15,-13-6-4 16,10 14 4-16,-11-10-5 0,13 4 5 15,-17-2-7-15,18 7 6 16,-15-3-7-16,17 8 6 16,-17-3-5-16,27-1 6 15,-16-5-7-15,15 4 6 16,-14-3-5-16,15 2 4 16,-17 0-4-16,26-4 5 15,-19 2-5-15,17-1 4 0,-13 3-4 16,10 2 4-16,-15 4-5 15,25-3 5-15,-8 1-3 16,11-4 3-16,-10 3-4 16,17-2 5-16,-17-3-5 15,12-4 4-15,3-6-18 16,16-5-14-16,1-3-38 16,11-5 9-16,-14 13-321 15,5 5 88-15</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1:13.0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13A7B7-4E58-4FD3-8F18-7D1BE597D291}" emma:medium="tactile" emma:mode="ink">
          <msink:context xmlns:msink="http://schemas.microsoft.com/ink/2010/main" type="inkDrawing" rotatedBoundingBox="4778,3511 11435,3340 11527,6924 4870,7095" semanticType="enclosure" shapeName="Other">
            <msink:sourceLink direction="with" ref="{44353A58-F7B7-4E9D-B0E7-84E7887B4C76}"/>
            <msink:sourceLink direction="with" ref="{2AD2F190-7FB7-4963-B25A-6E58D8621DC3}"/>
            <msink:sourceLink direction="with" ref="{3B0A5EB5-761D-47A7-975C-CDEE209C764B}"/>
            <msink:sourceLink direction="with" ref="{27B1F74C-169C-4574-9375-401CF4802827}"/>
            <msink:sourceLink direction="with" ref="{97D63CA0-5699-47CA-A2E3-5A4E02369881}"/>
          </msink:context>
        </emma:interpretation>
      </emma:emma>
    </inkml:annotationXML>
    <inkml:trace contextRef="#ctx0" brushRef="#br0">167 131 506 0,'0'0'168'0,"2"-1"25"16,-1-1-138-16,2 4-27 15,2 2-21-15,1 4 0 16,0-2-9-16,0 2 2 15,0 6 0-15,-6 6 6 16,-1 4 2-16,-8 8 11 16,-4 2 4-16,0 8 15 15,-1-6 7-15,-1 9 9 16,4-2-2-16,-3 6 6 16,2-6-13-16,-2 9-1 15,0-8-8-15,3 2 0 16,2-3-11-16,2 3-2 0,3-6-9 15,4 2-4 1,2-1-6-16,-2 10-1 0,5 4-1 16,-4 11-1-16,1 1 1 15,-2 5 0-15,3-9-1 16,-3-1 0-16,3-13 0 16,-2 0 0-16,-1-14-1 15,-1 8 0-15,4-11 2 0,-5 11 0 16,1-1 2-16,-1 17 4 15,2-5 0-15,-4 15 2 16,2-6 0-16,-1 6-1 16,3-11-4-16,-1 7-1 15,1-8-3-15,0-4 1 16,0-8-2-16,1 4 1 16,1-8 2-16,-1 4 0 15,4 2-1-15,-1 5 1 16,-2-3-1-16,-1 10 1 15,2-6 0-15,-1 10 3 16,1-9-1-16,2 0 0 16,-2-13-1-16,-2 2 1 15,2-9-3-15,-4 3 0 16,-1-2 0-16,1 3 0 0,-2-6 0 16,1-2-1-16,4-7 0 15,-2-7 2-15,0-5-2 16,0 0 3-16,-2-5 1 15,2 0 3-15,-1-1-1 16,4-2 1-16,0 1-2 16,1 3 1-16,1-1-5 15,3 4 3-15,-1 1-2 16,1 0-1-16,0 1 0 16,-1 1-1-16,1-3-1 0,0 1 0 15,-1-2-4-15,4-1-1 16,-3-4-2-16,4 0 0 15,-1-3 1-15,1 1 6 16,2-1 2-16,0 2 2 16,-1 0 1-16,3 2 0 15,-2-2-3-15,-1 3 1 16,4 0-1-16,-3 0-1 16,3 2 0-16,1 1 0 15,-4 0 0-15,1-1-2 16,1 0 1-16,-1-2-1 15,-1-2-3-15,3 0 2 16,-7-1 1-16,3-2 0 16,2 2 2-16,2 2 1 0,-2-2 0 15,5 3 0-15,-3 2-1 16,5 2 0-16,-4-3-1 16,8-3-3-16,2 1-3 15,7-4 1-15,-4 1-1 16,4-7 1-16,-4 7 5 15,1-4 3-15,-6 7 1 16,5-10 0-16,-5 10-1 16,1-1-1-16,-1 4 0 0,3-8-2 15,-9 3-1-15,6-6-2 16,1 3-2-16,2-8 2 16,-5 7 0-16,13-1 1 15,-5 2 2-15,5-6-1 16,-2 2 0-16,8-1 1 15,-4 0 0-15,4 2 1 16,-4 2 2-16,9-2 0 16,-4 1-2-16,4 1 1 15,-8-2-2-15,3 3 1 16,-8 3 0-16,0 0 0 16,-1 4 1-16,6 3 0 15,-5 0-1-15,8 4 0 16,-4-5 0-16,5 1-2 15,-6-9 1-15,10 1 0 0,-8-8-1 16,6 7 1-16,-8-4 0 16,8 3 1-16,-10 0-1 15,6 8 0-15,-14-10 1 16,6 8-1-16,-8-4 0 16,6 1 1-16,-4-2-1 15,12 2 0-15,-5-3 0 16,6 2-2-16,-2-4-1 0,5-4-2 15,-1 2-1-15,5-4 3 16,-4 3 1-16,2-2 4 16,-8-1 2-16,2 4 0 15,-3 2-1-15,0 5-1 16,-5 2-1-16,10 1 0 16,-6 3 0-16,3-4-1 15,-6-1 0-15,7-1 0 16,-7 0 1-16,3-3 0 15,-2 0-1-15,4-1 0 16,-4-1 0-16,9 1 0 16,-6 4-1-16,3-2 1 15,-5 1 0-15,-1 2 0 16,-8 3 1-16,2-7 0 16,-7-3 0-16,4 3 0 15,-1 0 0-15,2-5-1 16,2 2-1-16,2 4-1 15,1-5 0-15,3-1 0 0,-3-2 1 16,2 2 1-16,-2-3 0 16,3 8 2-16,-5-4 0 15,6 5 0-15,-3-1-1 16,8 5 0-16,-1-8 0 16,-1 1-2-16,-1-2 1 0,1-3-1 15,-6 0 0-15,2 1 1 16,-2 6 1-16,5-3-1 15,-3 6 1-15,1 0 0 16,-4 3 0-16,3-2 0 16,-4 4-1-16,2-3 2 15,-1 1 0-15,7 0 4 16,-1 0-1-16,8 5 0 16,1-3 0-16,3-2-1 15,-5-5-3-15,7 2-1 16,-7-4 1-16,4-4 0 15,-5 5 1-15,7 0-1 16,-8-3 0-16,9 0 0 16,-7 0-2-16,8-3 0 15,-6 1 0-15,9-4-1 16,-7 0 0-16,1-5 2 16,-11-1 0-16,5-2-1 15,-9 3 3-15,3 2 0 0,-2 1-1 16,7 2 1-16,-9 1 0 15,4 3 0-15,-3 1-1 16,4 1 0-16,-1-2-1 16,7 1 1-16,-1-1-1 15,5 0 0-15,-7 1 0 16,2-4-1-16,-6 2 0 0,1-5 0 16,-8 1 1-16,2-4 0 15,-3 1 1-15,2 1-1 16,-8 0 1-16,3 3 0 15,-5 3 0-15,-2-1 1 16,-4 4-1-16,2 3 2 16,-3-3 0-16,1 5 5 15,0-2 0-15,2 1 3 16,-3 1-2-16,1-1 1 16,2 2-5-16,-3 1-2 15,-3-3-1-15,-1-1 0 16,-2 0-1-16,-2-1 2 15,-1-1-1-15,-2 2 1 16,-2 0-2-16,-1-2 2 16,0 2-2-16,2 0 1 15,-2 2-1-15,2 0 0 0,-1-1-2 16,2 1 1-16,-1-2 0 16,2 1 0-16,1-1 1 15,0-1 0-15,-2-2-1 16,3 3 0-16,-2-2 0 15,-1-1 1-15,-1 3 0 16,1-3-1-16,-1-3 2 16,1-2-2-16,1-1 0 0,4-10 1 15,-2 1 0-15,3-2 0 16,-6-3-1-16,3 0 1 16,1 5-1-16,-4-4 1 15,3 4-1-15,0-7 1 16,3 2-2-16,-3-4-1 15,3 2-3-15,-6-12 0 16,4 2-2-16,-6-9 1 16,1-4 2-16,-4-13 1 15,1 13 2-15,-2-12 1 16,-4 4 0-16,0-6 1 16,1 9-1-16,-2-10 1 15,-1 18-1-15,0-2 0 16,1 4 0-16,0-6 1 15,1 3-2-15,-3-16 3 0,3 2-2 16,-1-9 0-16,2 5 0 16,0-13 1-16,3 10-2 15,1 1 0-15,-2 11 1 16,2 4 0-16,0 17 0 16,4-3 1-16,1 2 0 15,3-6-1-15,2-7-1 16,1-7 1-16,0-2-1 15,4-4 0-15,-4-2 0 0,-3 6 1 16,-3 4-1-16,0 11 2 16,-8 5-1-16,1 10 2 15,-1 4-1-15,-1 6 1 16,-2 0 0-16,2 3 1 16,0 3 0-16,-2-1-1 15,5-2 0-15,3-13-1 16,0-2-1-16,3-19 0 15,2 2 0-15,0-3-1 16,-4 11 1-16,2-4 0 16,-4 19 0-16,-1-1 1 15,1 4-1-15,-5-2 1 16,-1 5-1-16,4-4 0 16,0 1-1-16,2-2 0 15,2 4 1-15,1-3 0 16,-1 2 0-16,-1-5 1 15,0 2 0-15,-1-4 0 0,-1 2-1 16,-1-6 0-16,0 9 0 16,-1 1 2-16,-1 2-1 15,-1 4 3-15,-2 5 1 16,3 2 3-16,-1 1 0 16,2 8 0-16,2-7-3 15,-1 4-1-15,-1-4-4 0,-1 4-1 16,-1-4-1-16,0 5 1 15,-2 0 0-15,-4-3 2 16,-2 1-1-16,-3-1 0 16,0 2-1-16,-7-2-1 15,2 6-1-15,-5-5 3 16,-3 5 0-16,-6 2 1 16,2-2 2-16,-3 2-1 15,0-1-1-15,2 1 1 16,6-2 0-16,-8 1 0 15,5 0-1-15,-5 2 0 16,-1-2-1-16,-5-1 0 16,4 0-1-16,-8-1 0 15,4-1 0-15,-8 1 0 16,5 0-1-16,-7 1-1 16,5 0 2-16,-3-2 1 15,7 4 1-15,-7-1 0 0,5 1 2 16,-10 0 0-16,2 2-2 15,-8-1-4-15,6 1-3 16,-7 0-1-16,11-1 0 16,-10 2 0-16,13-2 3 15,-7 0 0-15,6 0 1 16,-9 4 0-16,3-3 2 0,-13 2-1 16,6 4 1-16,-10-4 0 15,10-1 1-15,-8 2 0 16,12-2 1-16,-6-8 2 15,15 6-1-15,-13 2 1 16,7-7-1-16,-8-4 1 16,4 5 0-16,-13-8 1 15,14-2-1-15,-5 3 0 16,7 1-3-16,-3-1 0 16,7 7-1-16,-6 1-1 15,4 0 0-15,-5 6 2 16,7 2-1-16,-7-8 1 15,6 3 1-15,-1-4-1 16,6 1 0-16,-9-13 0 16,7 9 0-16,-7-8 0 15,5 4 1-15,-6-3 0 0,0 4 0 16,-8-2 0-16,4-2 0 16,-11-6 0-16,10-1-1 15,-7 1 1-15,12 0-2 16,-4 2 2-16,11 3-2 15,-14 1 2-15,10 0-1 16,-10 2 1-16,0 2 0 16,-6-1 0-16,10 2-1 15,-11 0 0-15,12 0-1 0,-2-3 1 16,8 3-1-16,-6-2 1 16,5-1 0-16,-6-3 0 15,3 1 1-15,-4-6-1 16,7 1 1-16,-3-3 0 15,9 4 0-15,-7 4-1 16,9 1 0-16,-2 2 1 16,8 2 0-16,-4 3 2 15,3 0 0-15,-7 11 2 16,5-8-3-16,-4 6 2 16,3-5-3-16,0 3 0 15,9-7 0-15,-6 6 0 16,5-3-2-16,-3 5 2 15,7 2-2-15,-4-2 1 16,4 0 0-16,0 1 0 0,11 0 0 16,-8-6 1-16,5 3-1 15,-1 2 2-15,1-4 0 16,-5 1 2-16,5-2 0 16,-3 3 0-16,4-6-1 15,-1 2 0-15,3-2-1 16,0 0-1-16,5 0 0 15,-2 0 0-15,1 1-2 0,3 4-1 16,0 0-17-16,1 8-363 16,1 3 113-16</inkml:trace>
  </inkml:traceGroup>
</inkml:ink>
</file>

<file path=ppt/ink/ink14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4:01.7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7CC923-6224-4B13-B1FC-9CAE699C7856}" emma:medium="tactile" emma:mode="ink">
          <msink:context xmlns:msink="http://schemas.microsoft.com/ink/2010/main" type="writingRegion" rotatedBoundingBox="33685,9805 34482,9805 34482,12240 33685,12240"/>
        </emma:interpretation>
      </emma:emma>
    </inkml:annotationXML>
    <inkml:traceGroup>
      <inkml:annotationXML>
        <emma:emma xmlns:emma="http://www.w3.org/2003/04/emma" version="1.0">
          <emma:interpretation id="{D294D5EF-E6DE-48F0-8774-60D3A6460C48}" emma:medium="tactile" emma:mode="ink">
            <msink:context xmlns:msink="http://schemas.microsoft.com/ink/2010/main" type="paragraph" rotatedBoundingBox="33685,9805 34482,9805 34482,12240 33685,12240" alignmentLevel="1"/>
          </emma:interpretation>
        </emma:emma>
      </inkml:annotationXML>
      <inkml:traceGroup>
        <inkml:annotationXML>
          <emma:emma xmlns:emma="http://www.w3.org/2003/04/emma" version="1.0">
            <emma:interpretation id="{9322C7CA-7E3F-4CD9-8EDE-919007318347}" emma:medium="tactile" emma:mode="ink">
              <msink:context xmlns:msink="http://schemas.microsoft.com/ink/2010/main" type="line" rotatedBoundingBox="33685,9805 34482,9805 34482,12240 33685,12240"/>
            </emma:interpretation>
          </emma:emma>
        </inkml:annotationXML>
        <inkml:traceGroup>
          <inkml:annotationXML>
            <emma:emma xmlns:emma="http://www.w3.org/2003/04/emma" version="1.0">
              <emma:interpretation id="{F82B28D4-23BF-4DF3-AE22-D8EB69A78997}" emma:medium="tactile" emma:mode="ink">
                <msink:context xmlns:msink="http://schemas.microsoft.com/ink/2010/main" type="inkWord" rotatedBoundingBox="33685,9805 34482,9805 34482,12240 33685,12240">
                  <msink:destinationLink direction="with" ref="{864D9683-2DB8-470A-A155-C6D467BF28A0}"/>
                </msink:context>
              </emma:interpretation>
              <emma:one-of disjunction-type="recognition" id="oneOf0">
                <emma:interpretation id="interp0" emma:lang="" emma:confidence="1">
                  <emma:literal/>
                </emma:interpretation>
              </emma:one-of>
            </emma:emma>
          </inkml:annotationXML>
          <inkml:trace contextRef="#ctx0" brushRef="#br0">2171-1051 0,'0'0'32,"0"0"-17,0 0 17,30-77-17</inkml:trace>
          <inkml:trace contextRef="#ctx0" brushRef="#br0" timeOffset="68777.6063">2949-3428 0,'0'0'0,"0"0"16,0 0-1,0 0-15,0 0 16,0 0 0,0 0-16,0 0 15,0 0-15,0 0 16,0 0 0,0 0-16,0 0 31,0 0 0,19-39-15,-19 36 15,0-1-15,0 0 15,0 0-16,0 0 1</inkml:trace>
        </inkml:traceGroup>
      </inkml:traceGroup>
    </inkml:traceGroup>
  </inkml:traceGroup>
</inkml:ink>
</file>

<file path=ppt/ink/ink14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2:15.7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4D9683-2DB8-470A-A155-C6D467BF28A0}" emma:medium="tactile" emma:mode="ink">
          <msink:context xmlns:msink="http://schemas.microsoft.com/ink/2010/main" type="inkDrawing" rotatedBoundingBox="30801,9993 30816,9993 30816,10008 30801,10008" semanticType="callout" shapeName="Other">
            <msink:sourceLink direction="with" ref="{F82B28D4-23BF-4DF3-AE22-D8EB69A78997}"/>
          </msink:context>
        </emma:interpretation>
      </emma:emma>
    </inkml:annotationXML>
    <inkml:trace contextRef="#ctx0" brushRef="#br0">-713-3298 0</inkml:trace>
  </inkml:traceGroup>
</inkml:ink>
</file>

<file path=ppt/ink/ink14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3:13.5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D48399-AC12-42B8-88F0-38730F2E12E4}" emma:medium="tactile" emma:mode="ink">
          <msink:context xmlns:msink="http://schemas.microsoft.com/ink/2010/main" type="inkDrawing" rotatedBoundingBox="31514,13291 31529,13291 31529,13306 31514,13306" shapeName="Other"/>
        </emma:interpretation>
      </emma:emma>
    </inkml:annotationXML>
    <inkml:trace contextRef="#ctx0" brushRef="#br0">0 0 0,'0'0'15</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5:35.229"/>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5:14:11.965"/>
    </inkml:context>
  </inkml:definitions>
  <inkml:traceGroup>
    <inkml:annotationXML>
      <emma:emma xmlns:emma="http://www.w3.org/2003/04/emma" version="1.0">
        <emma:interpretation id="{8A7C98D6-BCD1-4D62-BF66-059516BFBB70}" emma:medium="tactile" emma:mode="ink">
          <msink:context xmlns:msink="http://schemas.microsoft.com/ink/2010/main" type="writingRegion" rotatedBoundingBox="29666,5696 32636,4935 33351,7723 30380,8484"/>
        </emma:interpretation>
      </emma:emma>
    </inkml:annotationXML>
    <inkml:traceGroup>
      <inkml:annotationXML>
        <emma:emma xmlns:emma="http://www.w3.org/2003/04/emma" version="1.0">
          <emma:interpretation id="{3202AFE4-6E4C-4634-B328-2D49967D601A}" emma:medium="tactile" emma:mode="ink">
            <msink:context xmlns:msink="http://schemas.microsoft.com/ink/2010/main" type="paragraph" rotatedBoundingBox="29666,5696 32636,4935 33351,7723 30380,8484" alignmentLevel="1"/>
          </emma:interpretation>
        </emma:emma>
      </inkml:annotationXML>
      <inkml:traceGroup>
        <inkml:annotationXML>
          <emma:emma xmlns:emma="http://www.w3.org/2003/04/emma" version="1.0">
            <emma:interpretation id="{50108E43-1205-48A5-9533-435F9661874A}" emma:medium="tactile" emma:mode="ink">
              <msink:context xmlns:msink="http://schemas.microsoft.com/ink/2010/main" type="line" rotatedBoundingBox="29666,5696 32636,4935 33351,7723 30380,8484"/>
            </emma:interpretation>
          </emma:emma>
        </inkml:annotationXML>
        <inkml:traceGroup>
          <inkml:annotationXML>
            <emma:emma xmlns:emma="http://www.w3.org/2003/04/emma" version="1.0">
              <emma:interpretation id="{9CC7CB9D-1849-4360-846D-6B8C4C423BC3}" emma:medium="tactile" emma:mode="ink">
                <msink:context xmlns:msink="http://schemas.microsoft.com/ink/2010/main" type="inkWord" rotatedBoundingBox="29666,5696 30314,5530 31028,8318 30380,8484"/>
              </emma:interpretation>
              <emma:one-of disjunction-type="recognition" id="oneOf0">
                <emma:interpretation id="interp0" emma:lang="" emma:confidence="1">
                  <emma:literal/>
                </emma:interpretation>
              </emma:one-of>
            </emma:emma>
          </inkml:annotationXML>
          <inkml:trace contextRef="#ctx0" brushRef="#br0">2285-6146 309 0,'46'-48'239'16,"-3"7"17"-16,-17 12-51 15,-6 16-25-15,-14 17-36 16,-9 19-11-16,-23 24 1 31,2 2-74-31,-34 59-51 0,-13 16 1 16,-4 8-2-16,0-8 3 15,40-67-2-15,7-11 2 16,14-23-5-16,11-13 0 16,11-19-1-16,18-26 1 15,6-16-2-15,20-28-3 16,8-13-8-16,15-17-9 16,-9 14-3-16,3-4-1 15,-17 29 6-15,-11 16 2 16,-22 25 4-16,-15 24-11 15,-16 28-1-15,-11 27 0 16,-12 8 6-16,-11 28 6 16,0 0 15-16,-3 16 3 15,9-11 3-15,8 4 1 0,15-23-3 16,11-9-1-16,11-23-3 16,8-11-4-16,3-17-2 15,1-10 1-15,2-10-3 16,1-16-25-16,-9-10-22 15,-6-15-115-15,-8-2 0 16,-11-6 49-16,-8 10 75 16,-1 1 73-16,2 14 132 0,1 4 27 15,8 13-38-15,4 5-48 16,7 6-53-16,11 4-19 16,9 1-30-16,17 1-7 15,6 1-2-15,16-2 7 16,-1-4-18-16,12-1 40 15,-10-7-392-15,4 2 124 16</inkml:trace>
          <inkml:trace contextRef="#ctx1" brushRef="#br0">2715-3382 0,'0'0'31,"0"0"-15,0 0 15,0 0-15,0 0 31,0 0-32,0 0 1,-42-27 15,23 19-15</inkml:trace>
        </inkml:traceGroup>
        <inkml:traceGroup>
          <inkml:annotationXML>
            <emma:emma xmlns:emma="http://www.w3.org/2003/04/emma" version="1.0">
              <emma:interpretation id="{B1C7B67A-415A-4315-908D-D79877B81E66}" emma:medium="tactile" emma:mode="ink">
                <msink:context xmlns:msink="http://schemas.microsoft.com/ink/2010/main" type="inkWord" rotatedBoundingBox="30175,5602 32645,4969 32987,6305 30517,6938"/>
              </emma:interpretation>
              <emma:one-of disjunction-type="recognition" id="oneOf1">
                <emma:interpretation id="interp1" emma:lang="" emma:confidence="0">
                  <emma:literal>gereist</emma:literal>
                </emma:interpretation>
                <emma:interpretation id="interp2" emma:lang="" emma:confidence="0">
                  <emma:literal>Gereist</emma:literal>
                </emma:interpretation>
                <emma:interpretation id="interp3" emma:lang="" emma:confidence="0">
                  <emma:literal>geweint</emma:literal>
                </emma:interpretation>
                <emma:interpretation id="interp4" emma:lang="" emma:confidence="0">
                  <emma:literal>Genereißt</emma:literal>
                </emma:interpretation>
                <emma:interpretation id="interp5" emma:lang="" emma:confidence="0">
                  <emma:literal>Genreißt</emma:literal>
                </emma:interpretation>
              </emma:one-of>
            </emma:emma>
          </inkml:annotationXML>
          <inkml:trace contextRef="#ctx0" brushRef="#br0" timeOffset="2167.4634">3110-6203 1004 0,'-6'0'257'0,"-9"8"72"0,-1 10-288 16,-14 13-28-16,-3 10-12 16,-10 16 1-16,5-2 2 15,-5 13 2-15,12-8 1 16,8-5-1-16,13-18-3 16,11-14-1-16,11-20 0 15,22-26 4-15,8-16-1 16,14-14 2-16,-3-4 0 15,-3 5-2-15,-21 23-8 0,-7 25-5 16,-19 32-1-16,-12 30-4 16,-7 18 3-16,-2 25 5 15,-7-6 6-15,-4 14 7 16,6-14 7-16,-3 5 8 16,0-18 3-16,-2 6 5 15,2-16-6-15,-3-5-2 16,5-16-9-16,-2-11-1 15,3-17-4-15,-3-11 1 16,4-13-2-16,-1-12-1 16,5-7-2-16,2-6 0 15,9-3-2-15,5-11 0 16,10-1-2-16,15-17-1 16,9-10 1-16,22-18-1 15,12-3 1-15,16-33 1 0,4 5 1 16,16-24-1-1,-15 14-1-15,-3 2 1 0,-19 39-1 16,-16 16-1-16,-26 39 0 16,-11 13-3-16,-18 21 1 15,-15 12 0-15,-10 11 0 16,-14 17 2-16,-7 12 3 16,-6 21 2-16,9-4 3 15,3 6 2-15,17-14 1 16,10-10-3-16,18-25-3 0,15-9-4 15,13-20 0-15,16-18 0 16,9-18 2-16,11-14 3 16,-5-8 1-16,2-13 0 15,-14 13-2-15,-9 10 0 16,-17 11-1-16,-8 10 1 16,-12 18-2-16,-9 2-3 15,-2 7-2-15,-7 19-1 16,0 10-1-16,-2 12 3 15,3 7 2-15,3-1 2 16,11-7-1-16,7-6-1 16,7-16-2-16,11-7 0 15,2-12 0-15,12-13 2 16,-1-11 2-16,9-10 1 16,-5-3 1-16,-4-8 2 0,-9 7-2 15,-8 4 0-15,-10 12 0 16,-11 6-3-16,0 17-1 15,-6 11-5-15,-5 10-1 16,-5 13 1-16,3 9 2 16,-1 9 0-16,0-7 3 15,17 1-1-15,9-13-2 0,3-8 0 16,4-14 0-16,7-11 2 16,-3-13 2-16,1-8 3 15,2-5 0-15,6-9 1 16,-9 1-1-16,-4-4 1 15,-7 7-1-15,-5 3 1 16,-5 11 4-16,-8 5 0 16,2 11-1-16,0 7 0 15,-1 4-4-15,-1 6-2 16,7 1-2-16,-1-2 0 16,0-4-1-16,2-7 0 15,2-7 2-15,2-4 6 16,2-6 1-16,3-5 2 15,-2 3 2-15,-3-1 2 16,-3 6-4-16,0 2 5 16,0 9-1-16,0-1-1 0,-2 2-5 15,4-1-5-15,-2 3-5 16,1-3-1-16,1 5 0 16,2-1 2-16,-2-4 2 15,1 2 0-15,-1-1-1 16,-1-5 1-16,-1 1 1 15,3 4-1-15,-1-1-1 0,1 2-1 16,1 7-3 0,3 3-2-16,-1 1 2 0,4 0 0 15,0 0 1-15,5-8 0 16,0-9 3-16,8-11 0 16,0-7 1-16,6-15 1 15,-1-2 1-15,1-2 1 16,-7-1-2-16,-4 1 0 15,-7 18-1-15,-7 4 0 16,-5 9-3-16,-10 18-4 16,-3 11-2-16,-7 8 1 15,-5 10 0-15,-3 17 2 16,6 0 4-16,3 7 2 16,7-9 0-16,10-8 0 15,11-19-3-15,7-15 1 16,8-21 1-16,13-17 3 15,4-15 0-15,6-11 5 0,-2 4-3 16,-1 7 0 0,-12 15-3-16,-11 14-7 0,-13 15-2 15,-11 16 0-15,-7 8 1 16,-6 13 1-16,2-2 6 16,-1 4 2-16,10-13 0 15,6-10-5-15,11-13-2 16,12-16 3-16,8-14 3 15,7-11 2-15,-1-4 3 0,0-2 1 16,-11 16-4-16,-5 9-4 16,-13 11-6-16,-4 15-2 15,-8 13-1-15,-2 7 3 16,-7 8 1-16,3 9 6 16,-3-9 2-16,4-7-2 15,6-13-2-15,8-12 0 16,10-18 1-16,16-23 0 15,12-13 1-15,15-20 2 16,5-10-1-16,11-19-18 16,-12 17-25-16,4-13-20 15,-17 18-2-15,-6 14-1 16,-20 29 16-16,-10 14 20 16,-16 27 22-16,-14 19 3 15,-9 12 3-15,-7 13 16 0,0 3 9 16,-3 2 6-16,12-11 0 15,5 4-2-15,13-13-13 16,8 0-7-16,6 1-5 16,2 5-2-16,-1-1-1 15,-1 10 0-15,-6 0-1 16,-5-1 1-16,-4-8 0 16,-5-11 2-16,3-15 4 15,-3-10 6-15,1-13 0 0,5-18-1 16,3-12-1-16,3-22-1 15,1-5-6-15,-2-7 1 16,-1 13 1-16,-4 9-1 16,-3 22-2-16,1 8-1 15,1 12-2-15,2 7-1 16,5 7-2-16,9-2-4 16,5 3-1-16,15-4 1 15,5-5 0-15,12-3 1 16,3-3 6-16,5-6 0 15,-10 1 0-15,1-1 2 16,-16-1 2-16,-12 1-28 16,-10 6-29-16,-30-6-386 15,-15-2 91-15</inkml:trace>
          <inkml:trace contextRef="#ctx0" brushRef="#br0" timeOffset="2381.9851">4435-6686 912 0,'-17'-29'524'16,"4"9"-75"-16,10 12-169 15,4 5-207-15,4-1-70 16,8 19-450-16,-9 11 149 16</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2:13.1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A32492-079B-40BE-B696-B887DD376EF6}" emma:medium="tactile" emma:mode="ink">
          <msink:context xmlns:msink="http://schemas.microsoft.com/ink/2010/main" type="writingRegion" rotatedBoundingBox="4994,2665 32846,1251 33066,5587 5214,7001"/>
        </emma:interpretation>
      </emma:emma>
    </inkml:annotationXML>
    <inkml:traceGroup>
      <inkml:annotationXML>
        <emma:emma xmlns:emma="http://www.w3.org/2003/04/emma" version="1.0">
          <emma:interpretation id="{88AC45BB-009A-40BB-AA09-33441CA44DF9}" emma:medium="tactile" emma:mode="ink">
            <msink:context xmlns:msink="http://schemas.microsoft.com/ink/2010/main" type="paragraph" rotatedBoundingBox="16991,2203 29804,1073 29947,2698 17134,3829" alignmentLevel="2"/>
          </emma:interpretation>
        </emma:emma>
      </inkml:annotationXML>
      <inkml:traceGroup>
        <inkml:annotationXML>
          <emma:emma xmlns:emma="http://www.w3.org/2003/04/emma" version="1.0">
            <emma:interpretation id="{BBC6A6C5-684A-4493-B659-660A135BC65B}" emma:medium="tactile" emma:mode="ink">
              <msink:context xmlns:msink="http://schemas.microsoft.com/ink/2010/main" type="inkBullet" rotatedBoundingBox="17008,2391 17635,2336 17715,3238 17087,3293"/>
            </emma:interpretation>
            <emma:one-of disjunction-type="recognition" id="oneOf0">
              <emma:interpretation id="interp0" emma:lang="" emma:confidence="0">
                <emma:literal>•</emma:literal>
              </emma:interpretation>
            </emma:one-of>
          </emma:emma>
        </inkml:annotationXML>
        <inkml:trace contextRef="#ctx0" brushRef="#br0">1939 238 1104 0,'5'-3'362'16,"-4"-7"57"-16,7 1-282 15,4 5-91-15,11 0-11 16,5 1-27-16,7 3-2 16,5 5-10-16,4 4 7 15,-7 5-8-15,4 12 7 16,-11-1-8-16,-6 11 8 16,-10-3-9-16,-8-4 9 15,-14-3-7-15,-4-5 14 0,-8-4-3 16,2-1 15-16,7-3-7 15,-3-3 10-15,10 0-14 16,1-7 6-16,1 2-13 16,2-2 6-16,5 0-13 15,7 6 8-15,8 4-9 16,4-4 7-16,-1 5-8 16,13-2 10-16,-7-4-8 0,5 1 7 15,-4 1-5-15,6 1 6 16,-13 5-6-1,-5-3 2-15,-9 18-3 0,-3 6 4 16,-6 4-4-16,-4 5 12 16,-2 3 8-16,-5-4 20 15,-3-5 3-15,-6 0 18 16,0-7-9-16,-11 4 10 16,1-17-17-16,-10-2 7 15,-2-5-19-15,-10-1 6 16,3-9-23-16,-6-4 6 15,4-4-18-15,2-4 9 16,9-8-22-16,4-6-31 16,11 14-38-16,7-7-92 15,8 6 208-15,6-7-558 16,5-2 203-16</inkml:trace>
        <inkml:trace contextRef="#ctx0" brushRef="#br0" timeOffset="-572.5673">2195 296 923 0,'14'-6'281'15,"-14"3"52"-15,3 9-239 16,0 6-64-16,-1 11-5 0,-2-3-14 16,0 23 12-16,-2-3-9 15,-1 12 7-15,1-3-2 16,-1 23-1-16,3-10-16 16,2 7 7-16,-4-13-6 15,-1-4 0-15,0-24-2 16,-6-10 3-16,6-11-30 0,-3-17-333 15,-13-13-7-15,-10-27-133 16</inkml:trace>
      </inkml:traceGroup>
      <inkml:traceGroup>
        <inkml:annotationXML>
          <emma:emma xmlns:emma="http://www.w3.org/2003/04/emma" version="1.0">
            <emma:interpretation id="{538C6113-ED63-41AE-B00E-785EC6F096D4}" emma:medium="tactile" emma:mode="ink">
              <msink:context xmlns:msink="http://schemas.microsoft.com/ink/2010/main" type="line" rotatedBoundingBox="18745,2048 29804,1073 29947,2698 18888,3674"/>
            </emma:interpretation>
          </emma:emma>
        </inkml:annotationXML>
        <inkml:traceGroup>
          <inkml:annotationXML>
            <emma:emma xmlns:emma="http://www.w3.org/2003/04/emma" version="1.0">
              <emma:interpretation id="{91207852-1C5E-478D-BFBA-4F13FF417E4A}" emma:medium="tactile" emma:mode="ink">
                <msink:context xmlns:msink="http://schemas.microsoft.com/ink/2010/main" type="inkWord" rotatedBoundingBox="18745,2048 20543,1890 20668,3306 18870,3464"/>
              </emma:interpretation>
              <emma:one-of disjunction-type="recognition" id="oneOf1">
                <emma:interpretation id="interp1" emma:lang="" emma:confidence="1">
                  <emma:literal/>
                </emma:interpretation>
              </emma:one-of>
            </emma:emma>
          </inkml:annotationXML>
          <inkml:trace contextRef="#ctx0" brushRef="#br0" timeOffset="61784.8065">3941 44 1050 0,'3'-15'363'0,"-3"6"37"15,-3 7-252-15,1 8-123 16,-4 22-6-16,0 17-14 16,-5 24 3-16,3 3-6 15,1 7 9-15,4-16-10 16,4-14 8-16,4-32-7 16,2 2-27-16,1-19-24 15,1-11 52-15,-3-4-310 0,-3-18-103 16,-1-19 12-16</inkml:trace>
          <inkml:trace contextRef="#ctx0" brushRef="#br0" timeOffset="63916.4653">3876 811 832 0,'-3'-12'369'0,"2"-2"39"16,-3 0-172-16,-2 5-75 16,-1 8-30-16,-10 16-4 31,-2 3-51-31,-7 24-14 0,-1 11-39 0,-4 7-4 15,6-12-12-15,7-1 6 16,9-22-13-16,6-14 4 16,9-8-9-16,9-19 8 15,5-13-8-15,9-21 5 16,2-4-7-16,3-6-6 16,-11 17-10-16,-2 16-4 15,-12 31-5-15,-5 27 5 16,-8 15 6-16,4 18 11 15,-4-1 5-15,1-1 8 16,3-20-3-16,1-6 6 0,1-15-7 16,2 1 7-16,0-10-8 15,0 2 8-15,-1-5-6 16,0-4 5-16,-1-2-6 16,-7 1 7-16,-2 1-8 15,-9 1 4-15,-2 3-4 16,-8-1 5-16,0 1-5 15,-4-1 7-15,6-4-3 16,1-2 7-16,8-4-6 0,7-7 5 16,11-3-6-16,11-8 4 15,7 0-7-15,15-11 5 16,3 5-7-16,9-9 7 16,-2 0-7-16,6-22 7 15,-7 6-6-15,-6-12 7 16,-9 11-8-16,-10 3 8 15,-11-6-7-15,-8 11 5 16,-7 34-10-16,-8 15 2 16,-1 4-7-16,-6 34 6 15,-2 9-3-15,3-6 8 16,7-3-2-16,3 6 7 16,8-9-9-16,5-5 7 15,5-21-7-15,4-6 7 0,10-16-6 16,7-18 9-16,0-12-7 15,9-17 9-15,-3-1-7 16,-4 6 7-16,-11-5-8 16,-3-1 7-16,-14 26-10 15,-3 31 5-15,-9 7-7 16,0 38 6-16,-4 18-7 16,4 10 10-16,3-22-3 15,6 6 10-15,6-18-8 16,2-9 10-16,-1-23-11 15,10-12 10-15,0-20-9 0,6-16 9 16,3-9-9-16,5-6 9 16,-5 4-11-16,-4 10 5 15,-13 21-10-15,-5 15 4 16,-8 17-5-16,-7 27 6 16,0-2-5-16,1 18 12 15,2-8-2-15,3-7 9 16,8-18-6-16,7-4 8 15,5-19-7-15,11-30 8 16,6-6-11-16,3-18 8 16,-4 0-10-16,0-1 5 15,-10 29-10-15,-7 8 4 16,-6 21-7-16,-4 12 6 0,-2 7-6 16,-2 18 8-1,3-1-7-15,0 2 8 0,2-8-8 16,4-12 7-16,3-23-8 15,10-14 10-15,2-6-8 16,10-20 9-16,0 3-9 16,-1-20 9-16,-8 11-12 15,-7 0 7-15,-5 23-11 16,-10 2 6-16,-3 51-9 0,-5 2 10 16,7 2-5-16,1 3 5 15,1-7-15-15,4-56-15 16,1-3-26-16,9-11-43 15,-1-12-24-15,8-3-19 16,-4 22 7-16,-1-5 20 16,-12 16 42-16,-8-2 28 15,-8 11 38-15,-4 15 38 16,-5 5 6-16,-3 4 29 16,0 9 1-16,2 11 7 15,6-2-24-15,7 6 5 16,3-3-27-16,6 35 0 15,3-18-15-15,4 7 2 16,0-7-14-16,2 3 8 16,0-29-7-16,-4 10 7 15,-1-10-7-15,-7 0 8 0,2-6-8 16,-3-9 7-16,2-7-4 16,-7-7 9-16,-3-8-7 15,-4-6 7-15,5-3-6 16,-13-5 5-16,-2-18-11 15,2 3 13-15,2 5 6 16,-4 7 28-16,10 6-7 16,4 28 10-16,4 2-14 0,-1-2-6 15,8 23-30-15,6 5 4 16,1 1-10-16,5-3 9 16,8-23-9-16,8 0 9 15,-4-3-5-15,4-29-29 16,-3 4-63-16,-2 27-374 15,-9-24 69-15</inkml:trace>
          <inkml:trace contextRef="#ctx0" brushRef="#br0" timeOffset="64796.0559">4875 590 961 0,'3'-4'318'15,"-3"1"43"-15,0 6-256 16,1 6-33-16,-5 3-29 16,-4 28 12-16,-1 5 5 15,-2 10 4-15,3 6-19 16,1 14 5-16,5-21-17 15,5-3-8-15,2-13-13 16,-5-15 5-16,3-15-15 0,3-7 11 16,-3-13-8-16,8-19 11 15,4 5-12-15,2-11 9 16,-5-1-11-16,2 9 5 16,-5 20-11-16,-3 4 4 15,1 11-7-15,2 20 6 16,-3 2-6-16,8 0 9 15,-5-2-5-15,5-10 7 16,1-26-5-16,7-22 6 16,4-11-6-16,10-30 6 15,-2 4-13-15,5 2-17 16,-6 10-16-16,-7-3-15 16,-7 30-3-16,-4 5 11 15,-12 4 18-15,-3 7 26 16,-3 5 19-16,-2 1 14 15,1 2-1-15,1 1 18 0,1-1-12 16,2 9-1-16,-1 0-16 16,-2-1 0-16,3 7-19 15,1 5 1-15,1 6-4 16,-1 9 8-16,2 5-6 16,-1 21 6-16,-1 2-3 15,4 6 3-15,3-8-5 0,-2 6 7 16,3-23-7-16,-3-4 5 15,-4-17-4-15,-1 0 7 16,-1-14-5-16,-4-15 7 16,-6-11-9-16,3-14-13 15,-9-9-13-15,1-23-10 16,-2 8-5-16,0-2 8 16,2 15 13-16,4 7 30 15,4 24 22-15,0 6 15 16,6 14-2-16,6 3 4 15,1 3-21-15,7 2-11 16,10 3-18-16,13-5 5 16,4-6-5-16,4-6-35 15,8-6-115-15,5-12-303 16</inkml:trace>
          <inkml:trace contextRef="#ctx0" brushRef="#br0" timeOffset="62229.2101">3865-28 848 0,'-1'-27'357'15,"7"10"6"1,8 0-176-16,7 6-142 0,11-3-10 16,4 1-14-16,4-1-7 15,-4 5-12-15,-3-2 7 16,-12 3-9-16,-6 11 0 15,-8 9 1-15,-10 13 23 16,-8 10-3-16,-14 10 20 16,-1 4-1-16,-6 6 15 15,4-12-19-15,7-5 2 16,13-8-20-16,8-12 1 16,14-12-18-16,12-4 3 15,0-4-7-15,3-3 7 0,-1 2-8 16,1 5 7-16,-11 3-8 15,5 7 5-15,-9 6-8 16,-1 10 6-16,-7-1-6 16,-11 4 7-16,-4 1-4 15,0-1 7-15,-4-11-2 0,-5-2 28 16,7 1 10-16,-12-10 30 16,0 2-1-16,-10 1 16 15,0-3-26-15,-7-7-6 16,10 1-31-16,4-2 1 15,7-2-19-15,9-2-31 16,5 0-51-16,10-4-386 16,2-3-54-16,4-33-157 15</inkml:trace>
        </inkml:traceGroup>
        <inkml:traceGroup>
          <inkml:annotationXML>
            <emma:emma xmlns:emma="http://www.w3.org/2003/04/emma" version="1.0">
              <emma:interpretation id="{7F67BE1D-7817-42BD-B20E-371F7D36DCDD}" emma:medium="tactile" emma:mode="ink">
                <msink:context xmlns:msink="http://schemas.microsoft.com/ink/2010/main" type="inkWord" rotatedBoundingBox="22244,1973 22750,1928 22820,2723 22314,2767"/>
              </emma:interpretation>
              <emma:one-of disjunction-type="recognition" id="oneOf2">
                <emma:interpretation id="interp2" emma:lang="" emma:confidence="1">
                  <emma:literal/>
                </emma:interpretation>
              </emma:one-of>
            </emma:emma>
          </inkml:annotationXML>
          <inkml:trace contextRef="#ctx0" brushRef="#br0" timeOffset="66428.9193">7074-57 961 0,'14'-29'336'0,"7"4"39"0,16-1-228 15,9 2-107-15,9-2-8 16,4 7-14-16,7 2-7 16,-13 11-7-16,-4 12-2 15,-12 11-3-15,-17 11 1 16,-17 13 7-16,-20 10 15 16,-9 3 7-16,-9 10 25 15,1-3 11-15,-1-1 9 16,10-18-12-16,6-10-2 15,8-17-24-15,8-12-13 16,10-13-14-16,18-7-3 16,4-5-4-16,11-1 2 15,0 6-2-15,1 11-6 16,-12 12-2-16,-3 17-2 16,-6 8-2-16,-3 17-1 0,-9-2 5 15,1 3 1-15,-6-13 2 16,-1 3 2-16,-4-16 1 15,-1 0 1-15,-3-8 0 16,-2 5 15-16,-2-6 10 16,-6 0 24-16,-4-2 13 15,-9-1 19-15,-9-5-12 16,-8-5-7-16,-2-5-24 0,-7-4-12 16,11 0-19-16,2-2-4 15,12 1-5-15,5 4-15 16,16 2-16-16,1 1-92 15,7 4-72-15,10 4-358 16,-5 3 18-16</inkml:trace>
          <inkml:trace contextRef="#ctx0" brushRef="#br0" timeOffset="65915.1179">7352-75 1090 0,'-2'-2'301'0,"1"-2"96"15,1 2-306-15,-2 8-31 16,5 3-22-16,-4 11-10 16,5 6-23-16,-1 19-5 15,2 2-1-15,-5 15 1 16,6-4 0-16,-4 3 1 16,2-11 1-16,-5-9-18 15,1-10-19-15,-6-8-46 0,-4-8-48 16,-3-6-274-16,-6-7 47 15</inkml:trace>
        </inkml:traceGroup>
        <inkml:traceGroup>
          <inkml:annotationXML>
            <emma:emma xmlns:emma="http://www.w3.org/2003/04/emma" version="1.0">
              <emma:interpretation id="{A4DC5F85-D96E-4289-A5E7-14DC44B67CF5}" emma:medium="tactile" emma:mode="ink">
                <msink:context xmlns:msink="http://schemas.microsoft.com/ink/2010/main" type="inkWord" rotatedBoundingBox="23784,2116 24286,2072 24334,2623 23833,2667"/>
              </emma:interpretation>
              <emma:one-of disjunction-type="recognition" id="oneOf3">
                <emma:interpretation id="interp3" emma:lang="" emma:confidence="1">
                  <emma:literal/>
                </emma:interpretation>
              </emma:one-of>
            </emma:emma>
          </inkml:annotationXML>
          <inkml:trace contextRef="#ctx0" brushRef="#br0" timeOffset="67192.0402">9040-38 989 0,'17'-17'312'0,"0"3"73"16,-3 2-232-16,-3 2-55 16,-7 3 22-16,-5 8-22 15,-10 2-17-15,-9 2-27 0,-14 9-12 16,-7 4-29-1,-13 10-7-15,1 5 1 0,-6 15-2 16,12 0 3-16,-1 13 3 16,16-6 0-16,4 10 8 15,10-13 1-15,7-2-2 16,8-16-4-16,6 0-2 16,5-20-7-16,16-1-1 15,6-5-3-15,16-6 2 16,6-7 1-16,12 0-1 15,-7-5 4-15,0-12-55 16,-13 2-66-16,-12-21-386 16,-22-5 50-16</inkml:trace>
        </inkml:traceGroup>
        <inkml:traceGroup>
          <inkml:annotationXML>
            <emma:emma xmlns:emma="http://www.w3.org/2003/04/emma" version="1.0">
              <emma:interpretation id="{C60155A1-8C5C-44C9-B3CE-9CC28F8C5731}" emma:medium="tactile" emma:mode="ink">
                <msink:context xmlns:msink="http://schemas.microsoft.com/ink/2010/main" type="inkWord" rotatedBoundingBox="25515,1641 27925,1429 28017,2481 25607,2693"/>
              </emma:interpretation>
              <emma:one-of disjunction-type="recognition" id="oneOf4">
                <emma:interpretation id="interp4" emma:lang="" emma:confidence="1">
                  <emma:literal/>
                </emma:interpretation>
              </emma:one-of>
            </emma:emma>
          </inkml:annotationXML>
          <inkml:trace contextRef="#ctx0" brushRef="#br0" timeOffset="125388.8299">11416-206 948 0,'-4'-6'334'16,"-2"6"53"-16,-2 2-244 15,0-1-67-15,-1 7-25 16,1 1-23-16,1 0-20 16,1 4 1-16,3-3-10 15,3 0 8-15,1-3-10 16,1-4 8-16,-1-3-5 0,5 2 9 15,0-7-6-15,1 2 10 16,2-1-9-16,-2 4 3 16,0 4-14-16,-1 7 5 15,0 7-8-15,-2 7 6 16,3 7-4-16,-3-3 11 16,1 3-6-16,-1-1 7 15,1 6-8-15,-2 0 6 0,-1 13-7 16,-2 10 6-16,-5 1-6 15,-1-5 10-15,-3-9-5 16,-4-13 14-16,-2-17 9 16,1-9 14-16,-3-8 7 15,5 0 17-15,-3-8-12 16,2-9-7-16,3-17-12 16,4-9-8-16,7-18-18 15,11-3 5-15,14-4-10 16,5 13 8-16,6 1-9 15,-3 19 7-15,1-2-9 16,-6 13 9-16,-1-4-9 16,-8 11 8-16,-3-4-6 15,-5 4 7-15,-5-3-7 16,-3 6 8-16,-3-1-13 0,-2 5 8 16,-3 1-11-16,-2 9 6 15,0 9-11-15,-1 5 12 16,-3 6-8-16,1 5 10 15,5 5-7-15,2-5 11 16,5-2-9-16,2-6 8 16,5-3-9-16,6-13 10 15,7-12-3-15,4-9 10 16,7-10-5-16,-3-1 10 0,1-6-9 16,-11 7 6-16,-2 2-11 15,-13 3 7-15,-3 7-15 16,-6 9 5-16,-5 13-13 15,-1 10 7-15,0 15-9 16,0 1 15-16,3 8-7 16,6-6 13-16,7 3-9 15,7-9 9-15,3-1-11 16,3-13 11-16,4-10-6 16,1-14 11-16,1-10-5 15,-1-6 11-15,-4-2-9 16,-1 8 6-16,-8 5-12 15,-7 8 5-15,-5 8-13 16,-5 7 8-16,-2 9-14 16,-3 5 12-16,4 6-7 0,2 2 14 15,-1-2-10-15,8-8 14 16,3-7-13-16,7-11 11 16,11-11-5-16,2-7 9 15,8-11-6-15,0 0 10 16,-1-4-10-16,-10 12 3 15,0 4-13-15,-15 14 3 16,-5 8-11-16,-3 10 6 16,-4 6-9-16,-1 7 14 0,3 0-5 15,4-4 11-15,-2-1-7 16,8-9 8-16,2-9-8 16,4-5 10-16,8-11-5 15,5-6 10-15,5-9-6 16,2 1 8-16,-3 1-11 15,-7 7 5-15,-2 6-14 16,-8 11 5-16,-8 6-10 16,-3-1 9-16,0 4-6 15,-3-1 13-15,5-8-9 16,2-5 12-16,9-13-9 16,2-5 8-16,8-23-10 15,5-2 11-15,-1-19-11 16,-4 1 9-16,-3-6-10 15,-9 20 6-15,-6 4-11 16,-7 28 4-16,-10 17-14 0,0 15 8 16,0 16-8-16,-2 9 13 15,-1 13-6-15,10 1 17 16,1 7-10-16,4-9 11 16,9-1-12-16,3-10 13 15,4 7-12-15,1-9 11 16,0 7-9-16,-2-4 9 15,-1-6-8-15,-6-8 10 0,-4-8-8 16,-5-9 9-16,-8-4-3 16,-3-7 8-16,-8-9-6 15,-3-5 8-15,-5-12-7 16,-1-6 3-16,-6-13-6 16,4 0 8-16,-4 2-3 15,8 8 14-15,5 9 0 16,13 12 7-16,3 9-12 15,8 7 0-15,4 7-21 16,3 0-1-16,17 3-14 16,7 4 13-16,20-4 4 15,3-6-10-15,16-9-287 16,-17-16-198-16</inkml:trace>
          <inkml:trace contextRef="#ctx0" brushRef="#br0" timeOffset="133720.6602">10909-379 1148 0,'-5'-17'319'0,"-3"-6"84"15,7 3-330-15,-1-7-17 16,4 2-16-16,-7-1 22 16,1 3-1-16,-9 1 16 15,-7 13-12-15,-15 9-12 16,-9 14-33-16,-19 23-3 16,-2 14-17-16,-11 14 6 15,11-2-2-15,9 11 7 16,16-13-9-16,14 8 5 0,18-9-9 15,12 21 5-15,13-5-9 16,9 16 6-16,4-28-8 16,11 10 6-16,0-27-7 15,13-7 10-15,0-21-6 16,12 8 8-16,-2-19-5 16,11-5 9-16,-9-5-8 15,6-8 8-15,-12-12-7 0,0-16 8 16,-12-11-8-16,2-23 8 15,-7-4-9-15,9-14 8 16,-9 7-8-16,2-1 10 16,-13 16-10-16,-11-5 10 15,-13 11-6-15,-16 1 12 16,-9 7-2-16,-19-1 13 16,-12 18-6-16,-16 0 3 15,-4 16-12-15,-24 7 2 16,6 10-12-16,-9 7 1 15,6 4-13-15,3 4-92 16,20-3-81-16,11 1-332 16,15-4-7-16</inkml:trace>
          <inkml:trace contextRef="#ctx0" brushRef="#br0" timeOffset="123813.448">11036-244 694 0,'20'-31'320'16,"-6"11"21"-16,-2 0-132 15,-3 8-65-15,-9 6-16 16,-7 5-35-16,-7 4-27 15,-3 7-29-15,-11 4-27 0,-1 3-6 16,-12 17-7-16,2-1 8 16,-7 6-5-16,6-4 8 15,1 8-5-15,9-12 5 16,7 4-7-16,11-7 4 16,11-2-9-16,10-3 4 15,9 0-6-15,8-10 8 16,13-2-5-16,2-5 11 15,11-10-2-15,-3-4-13 0,8-9-78 16,-3-1-328-16,1-4 66 16</inkml:trace>
        </inkml:traceGroup>
        <inkml:traceGroup>
          <inkml:annotationXML>
            <emma:emma xmlns:emma="http://www.w3.org/2003/04/emma" version="1.0">
              <emma:interpretation id="{951E49E3-D6AB-4861-8EB7-2971C0920EDD}" emma:medium="tactile" emma:mode="ink">
                <msink:context xmlns:msink="http://schemas.microsoft.com/ink/2010/main" type="inkWord" rotatedBoundingBox="29230,2213 29899,2154 29947,2698 29278,2757"/>
              </emma:interpretation>
              <emma:one-of disjunction-type="recognition" id="oneOf5">
                <emma:interpretation id="interp5" emma:lang="" emma:confidence="1">
                  <emma:literal/>
                </emma:interpretation>
              </emma:one-of>
            </emma:emma>
          </inkml:annotationXML>
          <inkml:trace contextRef="#ctx0" brushRef="#br0" timeOffset="143688.3278">14475 135 658 0,'27'-22'223'16,"3"-1"82"-16,-7 2-171 16,0 1 14-16,-11 6-7 15,-6 0 11-15,-9 5-40 0,-6 3 0 16,-8 3-38-16,-11 1-3 16,-2 4-37-16,-4 3 1 15,0 4-19-15,-6 0 8 16,8 6-16-16,-9 5 8 15,1 5-12-15,-2 9 8 16,5 8-9-16,1 12 10 16,6 3-7-16,4 3 11 15,10-7-9-15,3-4 7 16,10-12-7-16,12-3 4 16,11-8-11-16,25-4 9 15,12-9-6-15,15-10 10 16,7-9-8-16,17-9 8 15,-14 0-9-15,-3-7 7 16,-15 5-58-16,-15-4-436 16,-29-8 131-16</inkml:trace>
        </inkml:traceGroup>
      </inkml:traceGroup>
    </inkml:traceGroup>
    <inkml:traceGroup>
      <inkml:annotationXML>
        <emma:emma xmlns:emma="http://www.w3.org/2003/04/emma" version="1.0">
          <emma:interpretation id="{B37F0B9C-2333-4F21-98D9-8E2B4C79E9B5}" emma:medium="tactile" emma:mode="ink">
            <msink:context xmlns:msink="http://schemas.microsoft.com/ink/2010/main" type="paragraph" rotatedBoundingBox="4998,2752 32850,1338 33066,5587 5214,7001" alignmentLevel="1"/>
          </emma:interpretation>
        </emma:emma>
      </inkml:annotationXML>
      <inkml:traceGroup>
        <inkml:annotationXML>
          <emma:emma xmlns:emma="http://www.w3.org/2003/04/emma" version="1.0">
            <emma:interpretation id="{3CB9ADB2-19CB-4D67-8A36-97459F70EDF7}" emma:medium="tactile" emma:mode="ink">
              <msink:context xmlns:msink="http://schemas.microsoft.com/ink/2010/main" type="inkBullet" rotatedBoundingBox="4998,2752 6538,2674 6754,6923 5214,7001"/>
            </emma:interpretation>
          </emma:emma>
        </inkml:annotationXML>
        <inkml:trace contextRef="#ctx0" brushRef="#br0" timeOffset="194042.4749">-9812 3676 960 0,'-20'-4'271'0,"-3"11"59"15,7 7-274-15,0 12-28 16,4 10-23 0,3 17-4-16,3 9-1 0,-1 21 2 15,0-21 3 17,1 3 4-32,-4 56-4 0,1-6 0 15,0-9 0-15,3-17 3 16,12-54-1-16,2 5 2 15,-2-8-1-15,9 3-2 16,-1-4-4-16,3 4-1 16,3-5-2-16,4-7-2 15,1-7 1-15,9 4-1 16,2-10 0-16,14-10 3 0,2-2 1 16,18-15-1-16,-4-7 3 15,9-7-3-15,-7 2 1 16,8 3-2-16,-14 15 2 15,5 8 0-15,-7 9 0 16,5 9 0-16,-10 2 0 16,5-4-1-16,-7-9 0 0,1-12 1 15,-14-15-1-15,1-24-1 16,-12-13 0-16,-1-20 2 16,-11-1-2-16,0-6 0 15,-11 19 3-15,-3 10 0 16,-11 23 8-16,1 12 27 15,-6 15 3-15,1 6 3 16,-3 1 0-16,7-1-8 16,-1 1-26-16,3-4-4 15,0-4-10-15,1-11-20 16,-1-3-23-16,-11-18 20 16,-6-2-1-16,-12-11 7 15,-2 6 25-15,-15-1 44 16,1 13-10-16,-6 5 12 15,7 12 3-15,-7 6 1 16,3 3-20-16,-2 4-7 16,10-1-9-16,-8-3-2 15,8 0-1-15,-9-4 3 0,3 3-2 16,-18 5-5-16,5 6 0 16,-12 3-13-16,6 8-27 15,-7 9-80-15,3 9-326 16,-25 11 61-16</inkml:trace>
        <inkml:trace contextRef="#ctx0" brushRef="#br0" timeOffset="44732.8022">-9792 2584 787 0,'-29'3'197'0,"-8"14"58"16,11 5-227-16,-1 12-14 15,1 2-8-15,4 10-8 16,4-6 6-16,2 25-3 16,7-2 9-16,6 19-8 15,3 3 9-15,8 25-10 0,1-9 3 16,3 8-10-16,-1-12 10 15,-5 15-9-15,-3-17 9 16,-4 12-6-16,-4-12 9 16,0 8-7-16,1-20 8 15,-5 3-6-15,6-19 8 16,1 5-8-16,2-13 7 16,3-2-9-16,-1-11 6 15,7-5-4-15,2-12 6 0,5 2-8 16,4-13 8-16,10 2-6 15,-6-6 3-15,4 3-7 16,-4-2 6-16,4 2-6 16,-4-5 5-16,12-1-5 15,-3-8 6-15,10-4-6 16,5-9 8-16,13-3-5 16,-6-3 6-16,18 1-8 15,-8 3 6-15,11 9-8 16,-17 7 4-16,12 11-5 15,-13 5 5-15,1-1-4 16,-16-5 8-16,6-10-4 16,-13-18 1-16,4-18-3 15,-9-14 6-15,0-20-6 16,-7-3 6-16,2-17-3 16,-6 11 4-16,0-12-6 15,-3 7 5-15,-2-7-6 0,-1 14 6 16,-2-8-7-16,-1 14 5 15,3-10-4-15,-2 11 5 16,-4-12-6-16,-2 3 6 16,-1-13-2-16,-5 10 6 15,0-14-3-15,1 8 5 16,-1-11-7-16,-1 15 4 0,-1 5-7 16,-2 18 7-16,-4 12 9 15,0 24 18-15,-3 4 10 16,-2 8 15-16,-10 3 1 15,0 4-5-15,-8 5-10 16,-4-1-6-16,-7-2-6 16,4 1 0-16,-8-10-6 15,4-5 3-15,-8 0-7 16,5-4-1-16,-8 1-9 16,2 8 2-16,-13 1-8 15,7 5 0-15,-11 6-7 16,9 5 6-16,-9-2-8 15,16 3 6-15,-2-3-5 16,14-2 5-16,4-6-6 16,11-6-5-16,4-7-56 15,11-6-17-15,4-10 111 16,11 0-440-16,3 10 175 0</inkml:trace>
        <inkml:trace contextRef="#ctx0" brushRef="#br0" timeOffset="174123.2349">-9746 1512 986 0,'-9'-17'302'0,"1"5"76"16,1 3-243-16,2 4-38 16,-1 5-1-16,3 5-27 0,-3 10-14 15,0 5-28-15,0 11-11 16,1 4-13-16,-1 11 0 15,0-1 0-15,-2 24-4 16,2 0 0-16,1 27-1 16,-4 2 1-16,-2 34 2 15,-2-6 2-15,0 21 1 16,-2-18 0-16,3 9 1 16,-1-20-3-16,3 10 1 15,-3-29-2-15,4 15 1 16,1-16-1-16,7-9 0 15,1-20 1-15,3-6 0 16,-1-34-1-16,-4-11 1 16,4-10 1-16,2-8-1 0,-1-11 1 15,5 4 2 1,3-2-2-16,2 1-1 0,-2 0 0 16,6 13-3-16,-2-1 0 15,8 7 0-15,0-3-1 16,10-1 0-16,3 0 2 15,14-1-1-15,0-3 0 16,15 0 1-16,2-2 1 0,1-1-1 16,-10 0 0-16,6 5 0 15,-10 0 0-15,-2-2 0 16,0 1 0-16,6 1 1 16,-7-5 0-16,6-2-1 15,-7 5 1-15,3-7 0 16,-12-4-1-16,4 0 0 15,-7 7 1-15,-3-10 0 16,-9 8 0-16,3 0-1 16,-12 3 2-16,-3-3-2 15,-3 5 2-15,0-1-1 16,-8 4 1-16,3-2-1 16,-2 1 2-16,2-4-2 15,-1-9 2-15,0-17-4 16,-4-8 0-16,4-30 2 15,-1-13 0-15,3-27 1 16,-1 4 2-16,1-7-1 0,-2 15-1 16,-2-9-1-16,0 21-1 15,2-17 0-15,1-1 2 16,-5-8-2-16,1 19 1 16,-5-2-1-16,-2 15 1 15,1 1 0-15,1 10-1 16,1-13 1-16,0 11-1 15,2-8 0-15,0 17 0 0,-1 5 1 16,-2 17-1-16,-3 8 2 16,-3 17-1-16,-1 1 1 15,3-2-1-15,-6 8 1 16,6 2-1-16,-4-1 1 16,2 4-1-16,-4 3 1 15,3-8 1-15,-7-1 0 16,5-6-1-16,-13-2 3 15,-3 8 2-15,-13-3 4 16,0 0 4-16,-19 11 2 16,0 1-1-16,-11-8 1 15,7 11-6-15,-13 2 1 16,13-3 1-16,-1-4 7 16,15 1 2-16,-10-13 3 15,17 1 0-15,-6-6-2 16,3 3-8-16,-3-4-4 0,9 5-4 15,-3 4-5-15,8 2-3 16,-2 3 1-16,11 9-1 16,1-1 6-16,9-8-17 15,11 0-107-15,17-20-390 16</inkml:trace>
        <inkml:trace contextRef="#ctx0" brushRef="#br0" timeOffset="-53137.5132">-9812 1563 471 0,'-7'-8'236'0,"-3"-1"-1"16,4 0-117-16,2 7-15 15,-1 4-48-15,-3-1-5 16,4 8-17-16,-2 11-3 16,1-3-18-16,4 3 0 0,4 5-8 15,0 2 1-15,0 1-8 16,1 7 5-16,-2-4-4 15,-2 3 6-15,-3-5-3 16,-2-2 7-16,-2-7-3 16,-6 13 5-16,0-3-5 15,-6 12 7-15,4 1-9 16,-1 3 6-16,4-10-6 0,4-5 9 16,5-11-6-16,0-8 8 15,5-6-6-15,4-1 5 16,-1-3-9-16,-1-2 6 15,2-2-9-15,2 4 5 16,-3-2-7-16,1 1 4 16,3 5-7-16,-1-6 7 15,1 0-5-15,6 0 5 16,-3-3-3-16,5 0 6 16,2 6-6-16,4-1 4 15,1 1-5-15,4 4 5 16,1-5-5-16,5 9 6 15,-7-7-7-15,3 6 6 16,-4-4-5-16,0 6 4 16,-5-7-6-16,2-1 6 0,-3-7-5 15,8 2 4-15,-5-10-4 16,4 6 5-16,-7-1-5 16,6 12 5-16,-6-1-6 15,3 7 7-15,-1-4-7 16,7 10 7-16,-5-10-7 15,4-4 6-15,-5-2-6 16,3 4 6-16,-3-7-6 0,2-1 6 16,-5-1-5-16,0 8 5 15,-7-15-5-15,-2 6 5 16,-3-2-5-16,-1 3 5 16,0-16-5-16,2 15 6 15,-2-4-6-15,4 3 6 16,-2 2-5-16,7 9 5 15,-2-9-5-15,4 8 6 16,2-11-7-16,1 9 6 16,-1-5-6-16,2 1 4 15,-2-8-4-15,-2 1 6 16,-6-6-4-16,-2-3 5 16,-7 0-3-16,-8-1 5 15,-1 1-2-15,-2-6 14 16,1 6 0-16,-4-3 12 15,3 3-3-15,2-4 1 0,1 4-14 16,4-8-1-16,1 1-13 16,6-8 2-16,-1 1-5 15,-1-4 4-15,-1 7-5 16,-4 8 3-16,-2 8-4 16,-5 3 5-16,2 3-2 15,-5 1 3-15,2-1-1 16,-2 0 4-16,0-7-5 15,4 7 3-15,-2 2-3 0,1-12 3 16,2 7-5-16,0 2 5 16,-4-6-4-16,3-2 3 15,-1 4-4-15,-3-3 6 16,2 5-6-16,-5 0 5 16,2 3-5-16,-3 4 6 15,-4-7-7-15,-4 6 7 16,3-2-4-16,-6-2 11 15,0-2-3-15,-3 4 10 16,3-4-5-16,-3 0 10 16,3-1-10-16,-2 3 8 15,4-3-11-15,-7 3 7 16,5 4-13-16,-14 3 7 16,6-2-10-16,-4 5 7 15,4 0-8-15,-3 3 5 0,13-1-5 16,-2 1 5-1,6 2-7-15,3-5 5 0,8-5-4 16,1 2 4-16,2-3-7 16,1 0-7-16,5 5-26 15,3-11-283-15,2-11-62 16</inkml:trace>
        <inkml:trace contextRef="#ctx0" brushRef="#br0" timeOffset="45684.0363">-9852 1475 656 0,'-9'17'240'16,"5"3"15"-16,-1 15-159 15,2 2-85-15,1 17-13 16,1 0 6-16,1 16-6 0,3-7 10 16,3 11-5-16,2-18 6 15,-1 1-5-15,3-20 6 16,-6-5-4-16,1-12 7 16,-2 2-3-16,0-7 6 15,3 2-2-15,2 3 5 16,3 6-7-16,1-8 4 15,8-1-7-15,1 3 0 16,13-14-8-16,4-9 6 0,14 2-6 16,2-9 7-16,11-8-5 15,-7 1 6-15,3-1-7 16,-10-5 7-16,-1 1-8 16,-11 2 7-16,-2-3-8 15,-10 8 5-15,-4 4-7 16,-6 8 4-16,-3 0-6 15,-3 3 5-15,-4 3-4 16,-4-6 6-16,2 3-5 16,-4 0 7-16,3 2-6 15,-3-5 6-15,-1 4-5 16,0-2 7-16,2-1-4 16,-1 1 6-16,2-4 2 15,3-4 8-15,2-8-5 0,1-3 4 16,2-8-5-16,1 2-2 15,2-3-8-15,-2 3 4 16,-2 0-5-16,-3 3 5 16,-2-5-6-16,-2 7 5 15,-5-7-1-15,-4 4 14 16,-6-5-3-16,-5 2 7 16,-7-5-7-16,-1 5 2 15,-3-4-14-15,4 6 5 16,-4 6-6-16,8 5 6 0,-6 9-4 15,3 5 4-15,-7 2-6 16,3 8 6-16,-6 6-6 16,4-7 8-16,1 0-6 15,-1 0 6-15,-3-6-7 16,7-7 6-16,-9-1-7 16,1-2 6-16,5-4-5 15,3 2 7-15,1-1-10 16,12 4 6-16,4 2-10 15,5 2-19-15,7 1 49 16,9-9-392-16,1-19 127 16</inkml:trace>
        <inkml:trace contextRef="#ctx0" brushRef="#br0" timeOffset="-51944.2815">-9384 543 266 0,'-20'1'229'0,"0"-1"-43"16,-3 2 11-16,-1-2-127 15,4 5-3-15,2-5-21 16,-2 3-6-16,4-3-25 15,-1 3-4-15,2 0-11 16,-5 3 1-16,-1-2-3 0,-1 9 7 16,-1 1 4-16,-3 5 10 15,3 4 2-15,0 10 5 16,5-1-7-16,2 9-4 16,9-4-9-16,0 8 0 15,6-2-7-15,4 7 5 16,2-11-5-16,1 5 4 15,1-7-5-15,3-5 3 16,0-7-4-16,3 1 5 16,-1-5-4-16,3-1 6 15,1-2-4-15,-1-2 3 16,2-2-5-16,3-1 4 16,0-6-4-16,9-7 6 15,1-5 0-15,13-7 10 16,-1-4-6-16,4-4 7 15,-6 2-8-15,3-8 3 16,-7 6-9-16,1-8 5 16,-3 2-6-16,0-3 8 0,-7 8-8 15,-2-13 7-15,-5 5-4 16,-2-7 12-16,-4 7 0 16,-3-4 13-16,-5 10-2 15,-3-2 13-15,-3 5-6 16,-3-3 9-16,-3 3-6 0,-6-3 5 15,-4 5-11-15,-5-5-1 16,-2 7-12-16,-8 0 1 16,-1 3-11-16,-8-1 7 15,0 11-7-15,-7-3 4 16,-7 8-8-16,-7 5 5 16,-1 7-8-16,-8 11 0 15,1 9-6-15,0 19 0 16,10 16-26-16,1 26-321 15,1-1 97-15</inkml:trace>
      </inkml:traceGroup>
      <inkml:traceGroup>
        <inkml:annotationXML>
          <emma:emma xmlns:emma="http://www.w3.org/2003/04/emma" version="1.0">
            <emma:interpretation id="{46EF3700-48D3-4B93-A785-F8B2B4A82B8D}" emma:medium="tactile" emma:mode="ink">
              <msink:context xmlns:msink="http://schemas.microsoft.com/ink/2010/main" type="line" rotatedBoundingBox="7527,2638 32851,1353 33053,5332 7729,6618"/>
            </emma:interpretation>
          </emma:emma>
        </inkml:annotationXML>
        <inkml:traceGroup>
          <inkml:annotationXML>
            <emma:emma xmlns:emma="http://www.w3.org/2003/04/emma" version="1.0">
              <emma:interpretation id="{2AD2F190-7FB7-4963-B25A-6E58D8621DC3}" emma:medium="tactile" emma:mode="ink">
                <msink:context xmlns:msink="http://schemas.microsoft.com/ink/2010/main" type="inkWord" rotatedBoundingBox="7581,3716 8696,3659 8798,5655 7683,5712">
                  <msink:destinationLink direction="with" ref="{9213A7B7-4E58-4FD3-8F18-7D1BE597D291}"/>
                  <msink:destinationLink direction="with" ref="{3E706DCE-34B4-4DBC-A567-54797D94126B}"/>
                </msink:context>
              </emma:interpretation>
            </emma:emma>
          </inkml:annotationXML>
          <inkml:trace contextRef="#ctx0" brushRef="#br0" timeOffset="46714.0707">-7460 1675 874 0,'0'-23'225'0,"0"7"69"15,3 9-247-15,0 4-28 0,6 7-4 16,-9 21-5-16,0 7 7 16,-5 26-4-16,1 11 10 15,-7 23-5-15,6-4 0 16,-2 13-11-16,2-20 4 15,5-1-8-15,2-19 6 16,1-5-8-16,4-26 7 16,3-5-7-16,-4-7 6 0,8-8-7 15,-4-10 8-15,9 6-6 16,-2-2 5-16,9-4-6 16,-3 3 6-16,12 3-9 15,-6 1 6-15,11-1-6 16,-5 4 6-16,13 0-7 15,-2-1 6-15,12 0-5 16,0-1 4-16,8-8-5 16,-15-2 4-16,3-15-2 15,-14-10 6-15,-4-24-3 16,-6 0 7-16,2-11-5 16,-11 8 4-16,-1 3-6 15,-8 22 4-15,-4 2-5 16,-5 14 5-16,-1 3-5 15,-1 3 5-15,-1 3-7 16,2-1 5-16,4 1-6 16,-2-4 4-16,4-7-5 0,0-2 5 15,1-14-5-15,-1 13 5 16,-2-27-2-16,1 1 3 16,-2-1-3-16,-3 10 3 15,-4-10 6-15,-3 27 10 16,-2 6 7-16,-2 3 10 15,-5 4 5-15,-2-1 3 16,-3 0-3-16,-4 1-1 0,-5-7-2 16,-1 4 1-16,-5-6-6 15,3 2 2-15,-13-3-9 16,-4 4 0-16,-10-7-14 16,-2 2 0-16,-12 9-13 15,15 4 4-15,-1 6-10 16,12 6 8-16,0 6-7 15,12-4 11-15,4-3-5 16,8-2-20-16,8-5-76 16,17-18-338-16</inkml:trace>
          <inkml:trace contextRef="#ctx0" brushRef="#br0" timeOffset="96373.3939">-7382 1564 500 0,'0'-9'351'16,"0"-3"-50"-16,1 7-76 15,-1 2-117-15,5 3-56 16,-2 6 1-16,-1 8-24 16,1 15-3-16,0-1-19 15,-6 26 4-15,1 1-11 16,1 17 8-16,-2-3-8 0,1 15 8 15,1-19-8-15,-3 4 8 16,3-14-7-16,1-4 6 16,-5-15-8-16,7-5 8 15,2-6-10-15,1-15 8 16,-2 1-8-16,5 1 8 16,-1-2-9-16,4 3 9 15,3 3-8-15,3-3 8 16,4 0-10-16,8 5 9 15,-1-7-9-15,7 4 8 16,1-7-8-16,4-11 6 16,-2-6-5-16,8-8 8 15,-3-6-6-15,7-6 9 16,-4 7-7-16,2-1 7 0,-13 3-9 16,4 6 6-16,-12 8-9 15,4 5 9-15,-7 5-8 16,3 9 7-16,-9-1-5 15,3 8 8-15,-10-16-6 16,0 9 7-16,-2-10-6 16,0 3 17-16,-4-15 3 15,-1-1 15-15,4-13-6 0,-2-9 9 16,-1-3-19-16,-1-3-3 16,0 5-16-16,-3-2 20 15,-2 11 1-15,-6-2 18 16,0 7-5-16,-6-4 17 15,-3 3-17-15,-7-9 2 16,-5-2-16-16,-7-1 8 16,1 0-16-16,-1-5 3 15,1 8-12-15,5 1 6 16,6 1-9-16,-5 4 11 16,1 4-9-16,1 6 9 15,-5 3-8-15,-1 4 7 16,2 5-10-16,-8 5 8 15,1-1-8-15,-6 10 9 16,7 0-9-16,-4 3 8 16,12 5-8-16,5-9 16 0,9-12-35 15,11 2-44-15,11-16-405 16</inkml:trace>
          <inkml:trace contextRef="#ctx0" brushRef="#br0" timeOffset="106662.4232">-7483 2686 488 0,'0'4'458'15,"-3"4"-128"-15,3 0-3 16,-3 7-284-16,-2-4-31 15,2 7-10-15,-2-6 5 16,4 8-7-16,1-9 6 16,1 13-8-16,4-4 7 0,1 16 5 15,-6 2 22-15,0 11 11 16,0-3 16-16,-8 6 3 16,-1-6-1-1,6-7-14-15,-2-7-8 0,4-6-14 16,4-9-3-16,6-2-11 15,0-1-1-15,5 3-9 16,-2 1 5-16,4 2-9 16,-9-1 8-16,6 2-9 15,-3-7 9-15,7 7-9 16,-1-2 8-16,5-1-10 16,1-3 9-16,2-1-8 15,-5-1 9-15,5-6-8 16,-7 4 11-16,4-3-8 0,-5 1 7 15,-1 2-8 1,-1-2 8-16,0-2-9 0,-3-3 8 16,4-1-11-16,0-6 9 15,7-5-6-15,1 2 8 16,4-2-8-16,1 2 12 16,1 0-9-16,-3 9 6 15,2-9-9-15,-4 1 8 16,5-3-7-16,-7 4 7 0,4-12-9 15,-6 1 7-15,6-5-6 16,-3-4 8-16,9-9-7 16,0 1 8-16,11-6-5 15,-7 1 5-15,5-3-7 16,-10 5 8-16,2-11-7 16,-10 3 6-16,7-5-4 15,-9 7 5-15,1 0-8 16,-7 11 6-16,-4 4-5 15,-7 11 7-15,-4 1-2 16,-6 2 19-16,-3 1 4 16,-3 8 9-16,-10-6-6 15,1 1 2-15,-8 5-16 16,1 0-2-16,-9 0-11 16,5 0 6-16,-13 0-9 0,2-5 7 15,-10-4-10 1,1-2 7-16,-22 3-9 0,3-2 9 15,-11 10-6-15,5 7 11 16,-6 4-4-16,25 3 9 16,1 1-6-16,17-6 6 15,3-1-9-15,11-5 5 16,8-2-9-16,6-3 5 16,-2-5-18-16,8-3-69 0,9 7-417 15,-3 3 104-15</inkml:trace>
        </inkml:traceGroup>
        <inkml:traceGroup>
          <inkml:annotationXML>
            <emma:emma xmlns:emma="http://www.w3.org/2003/04/emma" version="1.0">
              <emma:interpretation id="{3B0A5EB5-761D-47A7-975C-CDEE209C764B}" emma:medium="tactile" emma:mode="ink">
                <msink:context xmlns:msink="http://schemas.microsoft.com/ink/2010/main" type="inkWord" rotatedBoundingBox="9633,3745 11239,3663 11343,5709 9737,5791">
                  <msink:destinationLink direction="with" ref="{9213A7B7-4E58-4FD3-8F18-7D1BE597D291}"/>
                  <msink:destinationLink direction="with" ref="{ED78AF02-02A9-464A-BE95-983D54C99624}"/>
                  <msink:destinationLink direction="with" ref="{3E706DCE-34B4-4DBC-A567-54797D94126B}"/>
                </msink:context>
              </emma:interpretation>
              <emma:one-of disjunction-type="recognition" id="oneOf6">
                <emma:interpretation id="interp6" emma:lang="" emma:confidence="1">
                  <emma:literal/>
                </emma:interpretation>
              </emma:one-of>
            </emma:emma>
          </inkml:annotationXML>
          <inkml:trace contextRef="#ctx0" brushRef="#br0" timeOffset="97394.7097">-5137 1632 895 0,'14'-3'252'0,"0"3"76"16,-2-2-259-16,2 10-4 15,-8-2-24-15,-6 20 3 16,-6 6-20-16,-6 19 3 16,-5 4-11-16,-5 16 3 15,4-13-15-15,-2 5 1 16,5-11-5-16,3 2 9 15,2-21 0-15,4 9 15 16,6-10-1-16,2 0 7 16,-1-12-13-16,7 3 3 15,1-14-17-15,5 4 5 16,3-6-11-16,12 1 9 16,0 1-8-16,14 4 6 15,2-3-7-15,7-16 8 0,-5 6-8 16,8-1 8-16,-4-6-6 15,3 0 3-15,-5 5-3 16,11-8 19-16,-10-3-5 16,7 3 9-16,-8-6-4 15,8 7 4-15,-11 1-18 16,1 2 5-16,-13 0-10 16,0 1 8-16,-11-1-4 0,-3-6 19 15,-13 1-4-15,7-12 22 16,-4 3-7-16,-1-15 7 15,3 7-19-15,6-5 5 16,-2 4-23-16,1-5 7 16,-1 5-12-16,0 1 8 15,-4 5-8-15,-4-3 25 16,-10 1 2-16,-10 1 22 16,-13 1-1-16,-7-8 19 15,-8 8-24-15,-18-9 2 16,-5 6-23-16,-14-6 6 15,2 10-18-15,-9-1 13 16,16 11-11-16,-2 4 10 16,19 5-15-16,1 3 7 15,10 0-14-15,-8 8 6 0,10 1-14 16,-11 3-21 0,6-2-84-16,-6 0-419 0</inkml:trace>
          <inkml:trace contextRef="#ctx0" brushRef="#br0" timeOffset="175904.1294">-5295 1699 716 0,'-6'-30'299'15,"-1"-1"21"-15,2 8-175 16,0 2-35-16,2 7-31 15,0 1-2-15,0 10-13 16,-1 6-17-16,1 8-14 16,-4 11-21-16,-2 10-8 0,-2 20-12 15,-1 11 6-15,1 24-6 16,2 10 0-16,2 29 5 16,0 1 9-16,1 20-19 15,2-15 12-15,-4 14 10 16,2-20-4-16,-2 18-6 15,2-17 20-15,-2 10-12 16,5-19 1-16,3-5-9 16,2-39 8-16,4-10-9 15,3-24 9-15,0-14-10 16,4-13 5-16,7-13-8 16,-2-13 10-16,10-5-7 15,1-7 9-15,5 1-5 16,-5-1 7-16,6 10-11 15,-7 7 5-15,7 8-7 0,-4 9 5 16,8 11-7-16,0 0 9 16,8 2-6-16,-5 4 10 15,8-8-10-15,-5-9 9 16,10-7-10-16,-1-5 6 16,15-12-6-16,-5-4 8 15,14 7-7-15,-7-3 10 0,3 8-8 16,-13 4 7-16,-6 5-9 15,-12-1 9-15,-5 10-8 16,-11-3 8-16,-3-2-7 16,2-3 9-16,-4-6-10 15,-2-2 9-15,-2-18-6 16,-3 3 6-16,-1-19-6 16,-6-6 8-16,-2-7-8 15,-2 12 6-15,0-1-6 16,-3 13 5-16,2 0-7 15,2 4 6-15,1-18-8 16,0-8 7-16,5-15-6 16,0 4 6-16,-1-14-7 15,-1 4 8-15,1-19-7 16,-3-4 6-16,4-28-5 16,-3 10 6-16,-2 4-7 0,-2 24 6 15,-4 4-5 1,-4 33 6-16,1 1-6 0,-3 3 5 15,-7 9-3-15,0 12 5 16,-4 6-1-16,-2 3 7 16,1 4 0-16,7 3 5 15,2-3-4-15,1-2 2 16,5-10-9-16,2-4 2 16,-1-9-8-16,1 5 4 0,2-2-5 15,-4-2 6-15,0 8-7 16,0 13 8-16,-6-5-7 15,-4 5 6-15,-8 10-7 16,-2 2 10-16,-5-3-8 16,-1 6 9-16,0 0-3 15,0-6 11-15,-5 0 0 16,0-1 10-16,-8-3-1 16,-6-2 3-16,-9 8-9 15,2 2-1-15,-12 4-10 16,8 1 0-16,-11 12-6 15,10-2 5-15,-5 1-7 16,9-5 7-16,-4 2-8 16,15-5 7-16,-1-2-8 15,11-10 8-15,3 0-9 16,12-6 8-16,3-6-44 0,8-1-24 16,0 0-393-1,-2-3 87-15</inkml:trace>
          <inkml:trace contextRef="#ctx0" brushRef="#br0" timeOffset="107674.4052">-5118 2730 714 0,'4'-1'376'16,"-4"7"-22"-16,-4 14-116 16,-2 1-161-16,-8 14-23 15,-3 7-11-15,-3 22-7 16,5 1-7-16,1 11 2 15,8-7 4-15,3 2-8 16,9-22-3-16,5 0-13 0,-2-14-2 16,6-1-9-16,-1-11 6 15,1-3-6-15,1-3 5 16,2-5-5 0,0-1 6-16,5 1-7 0,2-1 5 15,3-2-8-15,4-6 6 16,6 3-7-16,-1-7 9 15,14-2-5-15,-7-3 7 16,10-2-6-16,-7-7 6 0,13-13-8 16,-11-3 0-16,8-10 3 15,-6 1 5-15,4-4-4 16,-12 14 5-16,-2 6-1 16,-10 10-2-16,-7 8-8 15,-8 9 8-15,-6 0-7 16,3 0 8-16,-6 5-5 15,-4-2 7-15,5-9-8 16,1-2 8-16,-7-9-7 16,5-9 6-16,6-13-6 15,-9 5 7-15,4-9-7 16,3 5 6-16,-8-4-7 16,-6 13 8-16,1-7-7 15,-7 10 7-15,-5 4-6 16,-4 5 8-16,-10-2-8 0,-1 3 9 15,-17-13-9-15,-6 2 8 16,-8-12-9-16,3 3 7 16,-12-1-2-16,11 12 17 15,-6 6 1-15,7 14 9 16,-4 10-7-16,4 9 1 16,-5 7-16-16,13-2-2 15,2 1-24-15,7-10-64 16,11-23-391-16</inkml:trace>
        </inkml:traceGroup>
        <inkml:traceGroup>
          <inkml:annotationXML>
            <emma:emma xmlns:emma="http://www.w3.org/2003/04/emma" version="1.0">
              <emma:interpretation id="{9D0B075F-CDFE-4379-A651-C4994B135ED7}" emma:medium="tactile" emma:mode="ink">
                <msink:context xmlns:msink="http://schemas.microsoft.com/ink/2010/main" type="inkWord" rotatedBoundingBox="14769,2432 18411,2247 18574,5473 14933,5658"/>
              </emma:interpretation>
            </emma:emma>
          </inkml:annotationXML>
          <inkml:trace contextRef="#ctx0" brushRef="#br0" timeOffset="3244.1198">1430 1704 425 0,'3'-9'332'0,"-2"-7"-26"15,5 3-81-15,-3-1-41 16,-1 8-72-16,1 3-31 15,-4 1-34-15,1 7-19 16,-4 4-12-16,3 5-6 16,1 3 5-16,1 15 0 15,-2 6 8-15,2 22-5 0,-1 1 2 16,-1 13-9-16,1-8-1 16,-3 4-8-16,1-11 4 15,4 7-1-15,1-2 9 16,2 10-4-16,-1-5 5 15,-2 17-7-15,-2-10 1 16,-6 4-7-16,-4-5 3 16,-2 3-7-16,3-16 7 15,0 16-6-15,-1-9 5 0,1 6-5 16,5-4 7-16,-1-1-2 16,0-22 13-16,4-10 4 15,4-15 8-15,-1-7 3 16,1-15 7-16,1-9-8 15,-1-4-1-15,0-8-6 16,-1 2-4-16,1 1-11 16,-3 8-3-16,1 10-13 15,1 12 1-15,0 11-48 16,-4 7-63-16,-6-1-328 16,-4-4 49-16</inkml:trace>
          <inkml:trace contextRef="#ctx0" brushRef="#br0" timeOffset="54013.1464">1672 1771 1001 0,'-9'5'315'0,"1"1"43"16,5 10-266-16,-5 8-64 16,2 5-20-16,0 13-7 15,6 1 6-15,-1 3-5 16,2-8 3-16,2-3-5 16,6-12 6-16,-2-12-3 0,0-6 11 15,7-18 13 1,0-5 10-16,7-19-3 0,1-1 3 15,1-13-10-15,-6 10-12 16,-2 2-10-16,-6 22 4 16,-4 5-4-16,-7 14 6 15,1 5-5-15,-2 12 3 16,0 10-7-16,1 0 4 0,4 5-8 16,-1-7 7-16,5-2-5 15,2-16 3-15,3 2-2 16,-2-8 4-16,3-5 4 15,-1-4 9-15,6-3 3 16,-2-2 8-16,2-10 6 16,-3 1 1-16,1-3 5 15,-7-8-1-15,1 1-6 16,-1-1-5-16,1-7-11 16,-1 2-7-16,2 12-9 15,-4 1 2-15,-3 7-9 16,2 13 4-16,-5 8-6 15,-1 0 8-15,-1 7-6 16,-3-1 10-16,1 2 0 16,1-5-8-16,0 0-110 15,4-5 130-15,-4 7-499 16,-3-5 100-16</inkml:trace>
          <inkml:trace contextRef="#ctx0" brushRef="#br0" timeOffset="54512.4936">2013 2049 1137 0,'-4'0'337'15,"6"-3"71"-15,1-5-300 16,3 2-79-16,6 0-11 15,1 0-6-15,4 0-11 16,-4 9 2-16,0 3-8 16,-4 5 7-16,-5 10-5 0,-7 4 7 15,-3 4-3-15,-3-2 7 16,-12 10-6-16,1-14 7 16,-5 6 1-16,2-9 12 15,0 2 1-15,9-11 9 16,4 5-6-16,7-8-1 15,3 0-14-15,6-2-1 16,1-3-11-16,6-1 3 0,5 1-5 16,0-5 8-1,8-3-28-15,2-4-34 0,3-3-292 16,2-2-96-16,9 3-104 16</inkml:trace>
          <inkml:trace contextRef="#ctx0" brushRef="#br0" timeOffset="55515.6459">2537 1652 1062 0,'-1'-5'293'15,"1"11"85"-15,-2 4-300 16,0 5-3-16,1 12-11 16,-1 10-6-16,5 0-7 0,-1 6-11 15,3-6-14-15,1 6-16 16,1-9-2-16,1-5-7 15,0-11 3-15,-1-1-2 16,3-15 8-16,-3-15 3 16,3-4 6-16,2-12-2 15,3-6 2-15,2-11-7 16,0 11-1-16,-3-7-9 16,-2 16 5-16,-4 6-11 15,-5 11 6-15,-3 9-8 16,-2 9 6-16,-1 14-6 15,-2 3 9-15,2 13-4 16,3-7 6-16,3 11-6 16,2-16 7-16,4-2-8 15,-1-11 6-15,1-4-4 16,-3-11 11-16,5 2 0 0,0-13 12 16,-1-8-4-16,9-4 6 15,-1-16-11-15,-5-3 0 16,3 6-11-16,-3 5 5 15,-6 1-10-15,3 14 9 16,-6 0-10-16,2 8 8 16,-6-1-9-16,5 6 7 15,-5-2-8-15,3 3 6 0,-5 5-7 16,7-1 12-16,-6 1-60 16,2 4-54-16,1-3-371 15,-4 0 51-15</inkml:trace>
          <inkml:trace contextRef="#ctx0" brushRef="#br0" timeOffset="56016.4663">2936 1957 1026 0,'-3'2'368'15,"6"-12"52"-15,5 6-223 16,4-7-117-16,-1-3-12 15,1 10-9-15,0 4-26 16,-3 1-20-16,1 11-12 16,-4 4-3-16,-2 2 0 15,-2 4 6-15,-8 5-3 0,-4-4 5 16,0 3 1-16,-1-1 1 16,-1-5-6-16,12-9 5 15,1-1-8-15,1-4 6 16,9-4-7-16,-1-1 6 15,-1-2-7-15,4-4 5 0,1 1-4 16,-5-1 4-16,6 1-6 16,-3 5 5-16,2 7-7 15,-2 4 5-15,5 3-6 16,-4 1 7-16,0 7-4 16,-3-5 6-16,-3 7-4 15,-5 1 6-15,-4 3-6 16,-4-8 13-16,-5 4 14 15,-6-8 16-15,-6 6 11 16,-1 0 11-16,-14 1-5 16,1-5-12-16,-8-5-18 15,7-10-9-15,1-5-23 16,11-9-24-16,11 6 201 16,9 2-698-16</inkml:trace>
          <inkml:trace contextRef="#ctx0" brushRef="#br0" timeOffset="52345.6001">-305 1965 942 0,'-9'-2'300'0,"4"8"40"16,1 2-248-16,2 24-69 15,4-4-22-15,1 13 7 16,1-2-4-16,2 0 6 16,4-11-8-16,-3 0 7 15,2-8-2-15,1-4 19 16,-6-5-3-16,1-2 16 16,-4-7-2-16,9-14 21 15,-1-4-17-15,9-17 7 16,2-13-13-16,6-11 0 15,-3 2-24-15,-1-4 0 0,-9 21-9 16,-3 13 1-16,-6 19-3 16,-5 20 1-16,-4 12-1 15,2 13 4-15,-3 0 0 16,1 6 7-16,4-4-4 16,2-2 2-16,2-15-7 15,5-4 6-15,0-5-10 16,4-13 13-16,0-8 1 15,5-5 16-15,0-3-4 0,1-6 9 16,-4 3-13-16,0 1 4 16,-5 3-8-16,-4 7 18 15,-1 3-5-15,0-1 13 16,-3 0-7-16,1-5 1 16,1-5-21-16,0-9 3 15,0-1-15-15,1-1 5 16,3 7-11-16,-4 1 7 15,-2 5-8-15,-2 9-54 16,-4 1-60-16,-3 7-388 16,-4 2 52-16</inkml:trace>
          <inkml:trace contextRef="#ctx0" brushRef="#br0" timeOffset="918.1529">-135 1454 970 0,'-24'0'291'16,"5"3"91"-16,5-3-269 15,8 2-43-15,3 1-10 16,6 4-30-16,7-1-26 16,3 4-1-16,15 3 0 15,10 1-6-15,27-5 8 16,8 5-6-16,29-6 7 16,2-5-7-16,26-6 8 15,-6 1-6-15,18-5 6 16,-12-1-9-16,20-1 7 15,-9 1-5-15,19-10 11 0,-16 1-5 16,20-8 11-16,-21 1-1 16,15-4 12-16,-28 1-8 15,22-6 6-15,-23 6-10 16,15 2 1-16,-27 2-12 16,11 9 3-16,-28 7-10 15,4 10 8-15,-22 0-7 16,-4 5 6-16,-17 1-6 15,-1 1 8-15,-17-3-5 0,-1-1 14 16,-12-2 6-16,-2-2 19 16,-11-5-5-16,-4 0 19 15,-5 0-5-15,-6-2 8 16,-4 2-18-16,-7-3 3 16,-3 1-21-16,-11-2-3 15,-3 0-47-15,-11 3-116 16,-2 7-166-16</inkml:trace>
          <inkml:trace contextRef="#ctx0" brushRef="#br0" timeOffset="52704.2694">100 2434 817 0,'-3'25'281'0,"1"2"33"16,1-1-187-16,4-13-93 16,4-7 31-16,3-11 5 0,5-12 20 15,5-9-4-15,3-15 8 16,1 1-38-16,-1-9-9 15,-4 10-28-15,-4 7 2 16,-9 9-14-16,2 11 11 16,-3 7-9-16,-4 5 8 15,2 6-11-15,0 10 6 16,-6-2-12-16,2 9 8 16,4 1-8-16,-2 1 7 15,-1 4-11-15,2 8 9 16,-1-5-9-16,-2 2 8 15,-1-7 6-15,8-5 370 16,8-16-822-16</inkml:trace>
          <inkml:trace contextRef="#ctx0" brushRef="#br0" timeOffset="-941.3823">1483 172 908 0,'8'-5'337'0,"-8"5"27"16,0-1-207-16,8 2-119 15,-8 4-6-15,0 4-21 16,4 9 2-16,-2 5-12 16,-7 16 6-16,7 10-5 15,-1 6 6-15,-2 2-8 16,-2 13 7-16,-2 7-5 0,-3 9 4 16,2 12-8-1,2 17 21-15,1-21-3 0,3-7 16 16,1-15-4-16,2-7 15 15,-6-15-17-15,2 19 5 16,-6-6-15-16,1 9 8 16,-1-6-13-16,1-3 15 15,-1-11-8-15,6-1 9 16,2-16-11-16,-1 3 7 16,7-9-16-16,-6 1 6 15,2-7-8-15,-1 1 11 16,2-2-10-16,-5 4 8 15,1-3-12-15,1 7 7 16,-1-2-11-16,2 3 8 0,-2-8-10 16,4 3 9-1,-2-11-10-15,-2 2 8 0,-2-3-8 16,5-5 10-16,-4-6-8 16,-1 0 13-16,1-4-3 15,-2-7-25-15,-5-6-60 16,-9-21-386-16,-6-2 75 15</inkml:trace>
        </inkml:traceGroup>
        <inkml:traceGroup>
          <inkml:annotationXML>
            <emma:emma xmlns:emma="http://www.w3.org/2003/04/emma" version="1.0">
              <emma:interpretation id="{F92D11F2-9A7B-4789-81ED-37AFDC654F57}" emma:medium="tactile" emma:mode="ink">
                <msink:context xmlns:msink="http://schemas.microsoft.com/ink/2010/main" type="inkWord" rotatedBoundingBox="19328,3406 20463,3348 20494,3950 19359,4007"/>
              </emma:interpretation>
              <emma:one-of disjunction-type="recognition" id="oneOf7">
                <emma:interpretation id="interp7" emma:lang="" emma:confidence="1">
                  <emma:literal/>
                </emma:interpretation>
              </emma:one-of>
            </emma:emma>
          </inkml:annotationXML>
          <inkml:trace contextRef="#ctx0" brushRef="#br0" timeOffset="61048.598">4997 1193 1271 0,'2'0'289'15,"4"0"109"-15,6 0-369 16,7 2-24-16,4-1-6 0,9 1 1 16,2-1 1-16,6-1 0 15,-4 2-1-15,-3-1 2 16,-9 1-1-16,-6 4-1 15,-11 2 0-15,-9 9 9 16,-7 6 3-16,-13 18 16 16,-5 5 6-16,-8 15 11 15,-1 4-3-15,-7 8 1 16,8-16-14-16,-2 3-6 16,8-17-11-16,6-5 6 15,8-15-35-15,6-1-434 16,9-11-5-16</inkml:trace>
          <inkml:trace contextRef="#ctx0" brushRef="#br0" timeOffset="60750.7314">4166 1449 1194 0,'-8'3'274'0,"7"0"103"15,8 5-349-15,10-6-19 16,5-2 10-16,19-5 15 16,10-9 3-16,13-7 3 15,4 2-2-15,13 1-17 16,-10 7-15-16,-1 7-3 15,-22 7-2-15,-4 9 3 16,-21-1 3-16,-3 1-311 16,-14-7 544-16,3-7-657 15</inkml:trace>
        </inkml:traceGroup>
        <inkml:traceGroup>
          <inkml:annotationXML>
            <emma:emma xmlns:emma="http://www.w3.org/2003/04/emma" version="1.0">
              <emma:interpretation id="{FB1DB29E-ED82-47BF-9038-61985C76EED8}" emma:medium="tactile" emma:mode="ink">
                <msink:context xmlns:msink="http://schemas.microsoft.com/ink/2010/main" type="inkWord" rotatedBoundingBox="21770,2087 25986,1873 26125,4606 21908,4820"/>
              </emma:interpretation>
              <emma:one-of disjunction-type="recognition" id="oneOf8">
                <emma:interpretation id="interp8" emma:lang="" emma:confidence="1">
                  <emma:literal/>
                </emma:interpretation>
              </emma:one-of>
            </emma:emma>
          </inkml:annotationXML>
          <inkml:trace contextRef="#ctx0" brushRef="#br0" timeOffset="99022.3778">8596 1219 1138 0,'-2'-6'311'15,"1"5"91"-15,1 4-331 16,-2 9-27-16,-1 6-21 16,-5 18-10-16,8 2-13 0,3 16 4 15,-6-7 1-15,6 13 0 16,4-25-3-16,2-3 4 15,-6-15 7-15,9-6 24 16,-3-28 13-16,10-6 11 16,1-11-2-16,10-24-6 15,4-5-25-15,6 0-13 16,-6 14-10-16,-7 9-3 16,-11 24 0-16,-7 13-10 15,-9 15-2-15,-8 9 1 16,-3 18 0-16,-2 25 2 15,-3-4 11-15,1 13 7 16,7-7-2-16,7-20 4 16,4-24-3-16,12-10 6 15,7-29 3-15,16-24 4 0,6-16 0 16,18-21-2-16,-4-5-7 16,0 5-8-16,-16 24-3 15,-10 13 3-15,-18 22 3 16,-7 13-1-16,-10 11-4 15,0 3-2-15,-4 1-3 16,-6 9 0-16,3-1 1 16,-1-6 5-16,5-4 1 15,9 0 0-15,0-12-1 0,9-7-32 16,5-1-69-16,8-10-409 16,-4-17 80-16</inkml:trace>
          <inkml:trace contextRef="#ctx0" brushRef="#br0" timeOffset="99609.4257">9243 1598 1046 0,'1'3'305'0,"1"-3"103"15,1-4-270-15,-3-4 16 16,5 0-11-16,4-10-1 16,2-8-36-16,7-14-25 15,8-2-47-15,9-14-13 16,-1 8-12-16,1 2-4 15,-4 11-2-15,-6 3 1 16,-12 16-3-16,-3 4-1 16,-7 6-4-16,-2 6-3 15,-2 6-1-15,-1 3 0 16,1 4 3-16,-2 6 2 16,-1 3 4-16,1 15 0 15,3 1 0-15,-1 13-2 16,-1 1 0-16,-1 11 0 0,0-19 0 15,0 1 2-15,0-19 12 16,3-3-89-16,5-12 383 16,2-7-820-16</inkml:trace>
          <inkml:trace contextRef="#ctx0" brushRef="#br0" timeOffset="119473.0085">9833 1230 816 0,'5'-3'225'16,"-5"3"72"-16,0-2-216 15,8-1-8-15,-2 2 5 16,-2-4 15-16,3 2-2 16,-1 0-6-16,-6 0-14 0,4 6-18 15,-7 2-15-15,2 2-11 16,-2 3 0-16,0 6-5 15,-2 0 7-15,2-2-8 16,-3 13-1-16,6 7-10 16,4-2 5-16,-1-1-11 15,4 4 6-15,-1-12-10 16,0-12 8-16,-2 1-9 16,0-3 14-16,0-3 1 15,7-4 18-15,-7-5 7 16,3-11 11-16,8-9-10 15,5-18-1-15,9-4-17 16,5 4-8-16,4 1-11 16,-7 5 5-16,-8 16-11 0,-11 5 6 15,-4 8-15-15,-8 9 6 16,-3 8-10-16,-2 4 8 16,-1 7-5-16,1 5 9 15,2 7 2-15,2-2 6 16,4 5-5-16,1-6 6 15,3-8-2-15,0-8 2 16,4-6-3-16,1-7 6 0,8-8 2 16,0-6 12-16,9-13-2 15,0-7 7-15,5-8-7 16,-3 2 0-16,3-2-11 16,-10 6 3-16,-4 8-8 15,-6 9 6-15,-6 3-8 16,-5 7 7-16,-3 5-11 15,-2 4 6-15,-4-1-11 16,-2 4 9-16,4-2-8 16,1 0-8-16,-1-2-93 15,6 2-49-15,3-3-364 16,-1 2 15-16</inkml:trace>
          <inkml:trace contextRef="#ctx0" brushRef="#br0" timeOffset="120075.4259">10686 1179 1043 0,'9'-9'339'0,"5"2"74"16,-1 3-279-16,5 4-42 15,-3-1-28-15,2 4-24 16,-2 5-22-16,-4 1-18 16,-6 0 3-16,-7 8-9 15,-8 0 10-15,-12 10-3 16,-4-4 12-16,-5-3 1 15,7-9 17-15,4-2 1 16,9-1 8-16,7-10-8 16,7 5 0-16,1-1-15 15,7-2-2-15,9-11-11 16,-2 13 4-16,5-4-8 16,2 2 5-16,-1 13-11 15,-4-1 7-15,2 6-9 16,-4 4 8-16,2 2-7 15,-6-1 8-15,-3 9-6 0,-5-7 8 16,-3-2-7-16,-6 0 6 16,-3-3-7-16,-4-6 12 15,-9 4 6-15,-6-6 18 16,-10 7 7-16,-7-5 14 16,-4-5-5-16,5-3-5 15,-2 5-16-15,12-13-5 0,4 1-11 16,8 2-9-16,1-2-103 15,7 1-46-15,3-3-385 16</inkml:trace>
          <inkml:trace contextRef="#ctx0" brushRef="#br0" timeOffset="109111.6304">6793 1313 1270 0,'-20'27'303'0,"4"21"102"16,-6 10-361-16,4 19-39 16,1-16-5-16,3 1 1 15,9-13 0-15,4 1 0 16,7-11 0-16,6-9 0 16,1-8 0-16,7-13 11 15,1-18 11-15,10-20 12 16,6-7 1-16,13-14 1 0,-7-5-10 15,11-13-10 1,-13 14-13-16,-7 4 1 0,-11 16-2 16,-8 13-4-16,-12 24 3 15,-4 14 1-15,-5 13-2 16,0 9 2-16,-2 0 3 16,2 4-4-16,1-6 0 15,5-3-1-15,5-10 0 16,2-5 1-16,3-7 1 15,8-6 8-15,0-12 7 0,10-8 8 16,4 4 1-16,7-26 4 16,-1 7-6-16,0-14 4 15,-12 5-1-15,-10-2 12 16,-6 19 4-16,-10-4 9 16,-1 19-8-16,-1 0-5 15,4 3-16-15,-4 4-5 16,7-4-14-16,-4-3-3 15,4-3-4-15,4-3-10 16,7-4-13-16,-3 4-60 16,1 3-65-16,0 3-393 15,-5 7 60-15</inkml:trace>
          <inkml:trace contextRef="#ctx0" brushRef="#br0" timeOffset="68302.473">6732 1017 1196 0,'-20'3'293'15,"12"-5"100"-15,5 1-351 16,10 7-18-16,6 3-16 16,23 0-6-16,11 5-3 15,31 0 6-15,11-3 2 16,28-13 3-16,-1-2-1 15,24-9 0-15,-6 4-4 16,24-12-1-16,-16 7-1 16,22 2-1-16,-15 10 0 0,23-12-1 15,-26 17 1-15,21-15-2 16,-22-2 1 0,16-15-1-16,-29 1 2 0,17-2 0 15,-28 10 0-15,13 6 1 16,-27 9 0-16,10 7-1 15,-28 4 1-15,-5 14 15 16,-27-14 8-16,-5 0 22 16,-17 0 5-16,1-4 10 15,-10-17-13-15,1 10-8 16,-5 3-21-16,-7-2-4 16,-7-2-10-16,-4 1 1 15,-7 1 2-15,-12-4-68 16,-5 8-43-16,-28-3-377 15</inkml:trace>
          <inkml:trace contextRef="#ctx0" brushRef="#br0" timeOffset="110250.9712">7666 1445 1033 0,'-3'3'355'0,"-3"-5"82"0,3 4-275 15,0-2-6-15,0-2-34 16,1 4-5-16,4-2-40 15,1-6-13-15,5-4-32 16,7 4-11-16,5-4-15 0,6 2-4 16,-2 5-2-16,2 4 1 15,-3 2-1-15,-3 4-2 16,-7-3-1-16,-3 7 0 16,-7 3-1-16,-6 3 1 15,-6 4 4-15,-6 14 0 16,-5-1 0-16,-12 4 2 31,-2-1-1-31,-10 9-1 0,1-7 1 0,-8 8-1 16,10-5-1-16,-1 1 2 15,16-11-1-15,5-9-1 16,11-14 1-16,9 0-2 16,5 5-2-16,13-11-1 15,6 9 1-15,8 2 0 16,3-15 3-16,7-13 1 15,-7 11 2-15,0-10 0 16,-8 3 1-16,-9 11-18 0,-11 10-38 16,-11 7-464-16,-9-4 124 15</inkml:trace>
          <inkml:trace contextRef="#ctx0" brushRef="#br0" timeOffset="109835.5464">7685 1422 900 0,'1'-14'355'16,"4"0"26"-16,5 0-173 16,3-4-127-16,1 3 18 15,-4 2-13-15,-1 10-11 16,1 3-27-16,-3 9-12 15,1 4-28-15,-2-3-6 16,-1-3-1-16,-1-1 1 16,1 1 2-16,-5 1 1 15,1-3-1-15,-1 4 1 16,-3-6 1-16,-1-2 6 0,-1 3 4 16,-1-3 12-16,0-1 4 15,-3 2 7-15,3-1-4 16,-1-2-3-16,3-1-12 15,-2-1-6-15,4 3-9 16,-1 0-5-16,2 3-1 16,-1 3-1-16,1 0 0 15,-1 0 1-15,0-1 1 0,2 1 0 16,-1-4 1-16,1-4 1 16,0 2 6-16,0 0 5 15,-2-3 3-15,4 2 1 16,-4 2-1-16,4-1-5 15,-2 3-7-15,0-1-2 16,-2-4-3-16,2 4 2 16,0-2-2-16,-1-3 2 15,1 0 0-15,-2 3 0 16,2-2 1-16,0 4-1 16,0-2-1-16,-1 4 0 15,1 1 0-15,-5-2-31 16,1-2-53-16,-3-1-109 15,1-3 142-15,0 3-475 16,2-3 127-16</inkml:trace>
          <inkml:trace contextRef="#ctx0" brushRef="#br0" timeOffset="67675.5504">8237-166 1117 0,'-5'5'318'0,"2"6"71"0,-2 13-282 16,1 11-54-16,-1 22 12 15,5 8 0-15,2 31 3 16,-1-5-12-16,1 10-8 16,-1-6-21-16,-1 34-4 15,0-11-6-15,2 32-7 16,1-12-6-16,2 16 1 16,-2-25-3-16,1 7 3 15,-4-36 8-15,-3 26 9 16,-3-22 6-16,-5 5 8 15,-1-22 1-15,0 13-3 16,4-27-8-16,-1 6-7 16,4-16-7-16,-1 10-3 15,5-13-4-15,-2 4 1 16,1-16-1-16,1 19 1 16,-1-50 0-16,-1 20-1 0,1-34 1 15,-2-3 0-15,-4-34-6 16,-1 24-68-16,0-39-76 15,7 27-390-15,4 4 37 16</inkml:trace>
        </inkml:traceGroup>
        <inkml:traceGroup>
          <inkml:annotationXML>
            <emma:emma xmlns:emma="http://www.w3.org/2003/04/emma" version="1.0">
              <emma:interpretation id="{77E84F96-C97A-421D-AFFB-7C24FB4AE629}" emma:medium="tactile" emma:mode="ink">
                <msink:context xmlns:msink="http://schemas.microsoft.com/ink/2010/main" type="inkWord" rotatedBoundingBox="26336,3100 27350,3049 27376,3565 26363,3616"/>
              </emma:interpretation>
            </emma:emma>
          </inkml:annotationXML>
          <inkml:trace contextRef="#ctx0" brushRef="#br0" timeOffset="121448.9754">11168 1209 1265 0,'11'3'331'16,"-4"-2"85"-16,10 1-334 16,12-4-82-16,19-4 10 15,4 1-9-15,17-4 11 16,3 2-11-16,5-1 12 0,-10 0-20 15,-1 5-67-15,-15 2-29 16,-14 2-322-16,-24 5 24 16</inkml:trace>
          <inkml:trace contextRef="#ctx0" brushRef="#br0" timeOffset="121811.8431">11696 919 855 0,'3'1'440'0,"-8"4"-14"16,3-7-183-16,9 1-141 16,8-9-60-16,11 9-5 15,8-4-35-15,12 1 4 16,7-2-8-16,10 1 7 16,-6 5-8-16,4 17 4 15,-11 20-8-15,-11 12 5 16,-16 3-8-16,-10 3 5 15,-16-18-4-15,-10-5 10 16,-7-6-4-16,-9 3 11 16,-3-1-5-16,-3 10 11 15,-2-4-10-15,2 0 10 16,9-7-1-16,6-7 378 0,18-17-826 16</inkml:trace>
        </inkml:traceGroup>
        <inkml:traceGroup>
          <inkml:annotationXML>
            <emma:emma xmlns:emma="http://www.w3.org/2003/04/emma" version="1.0">
              <emma:interpretation id="{48CF8D16-4230-4963-B31F-662AA7180742}" emma:medium="tactile" emma:mode="ink">
                <msink:context xmlns:msink="http://schemas.microsoft.com/ink/2010/main" type="inkWord" rotatedBoundingBox="28815,1558 32851,1353 33053,5332 29017,5537"/>
              </emma:interpretation>
              <emma:one-of disjunction-type="recognition" id="oneOf9">
                <emma:interpretation id="interp9" emma:lang="" emma:confidence="1">
                  <emma:literal/>
                </emma:interpretation>
              </emma:one-of>
            </emma:emma>
          </inkml:annotationXML>
          <inkml:trace contextRef="#ctx0" brushRef="#br0" timeOffset="188569.2211">15571 1425 924 0,'2'14'225'15,"0"9"96"1,-1 3-262-16,2 14-14 0,0 1-7 0,0-1-4 16,2-20-8 15,-2-11 2-31,0 2-5 0,11 24 10 15,3-18 1-15,4-8 0 16,5-18-10-16,2-23-5 16,-1-8-10-16,4-9-1 15,-3-7-5-15,-2 17 0 16,-11 17-1-16,-3 14-2 16,-7 18-2-16,-8 23 4 15,-5 7 1-15,1 8 3 16,-6 2 4-16,7 10 1 15,3-11-1-15,8-9-2 16,2-12-2-16,9-13 7 0,1-22 7 16,7-15 14-16,4-6 6 15,6-18 8-15,1-7-3 16,2-2-2-16,-10 10-14 16,-1-3-5-16,-12 22-6 15,-5 11-6-15,-7 12-7 16,-5 1-2-16,-2 18-1 15,1 1-9-15,0-2-39 16,1 2 409-16,2-14-819 16,-2-15 369-16</inkml:trace>
          <inkml:trace contextRef="#ctx0" brushRef="#br0" timeOffset="188997.8514">16194 1733 1036 0,'2'2'329'16,"-5"-2"66"-16,4-7-264 15,15-9-74-15,7-1-3 0,6-9-32 16,14-17-6-16,1-3-8 16,2-3-3-16,-6 0-1 15,-2 4-2-15,-15 17 0 16,-6 9 0-16,-9 14-1 16,-10 10-1-16,-4 5 1 15,-6 10 0-15,0 6 1 16,-1 11 4-16,4-2 0 0,2 5 2 15,3-3 0-15,1-3-1 16,2-14-3-16,-1 4 1 16,2-4-3-16,5-6-10 15,-2 0-44-15,8 7-371 16,3-8 100-16</inkml:trace>
          <inkml:trace contextRef="#ctx0" brushRef="#br0" timeOffset="189750.1641">16835 1397 1013 0,'-12'17'378'0,"-12"1"24"16,1 13-215-16,9 3-152 16,3 10-5-16,9-5-5 0,4-1-8 15,6-12-12-15,4 6-2 16,0-16-2-1,4 1 0-15,-4-7 1 0,3 3 3 16,0-21 1-16,5-4 1 16,-3-16 9 15,0 2-4-31,15-29-8 0,-2-2 0 16,-3 6 0-16,-8 13-3 15,-19 43 0-15,-2 10 0 16,-1 11-1-16,-5 12 0 15,4 1 2-15,-1 2 1 16,-1-7-1-16,6-2 2 16,5-14-3-16,-1-7-1 15,4 0 1-15,7-10 3 16,-3-17 2-16,10-3 3 16,-2 7 2-16,4-22 0 0,1 5-4 15,-4 3-1-15,-4-3-1 16,2-6-1-16,-6 12 1 15,0-2-1-15,-3 8 0 16,0 5 0-16,-6 6-2 16,1 3 1-16,-4 3 0 15,-1 0 3-15,0-5-12 16,-4 2-91-16,-1-5 27 0,8 2-383 16,-3-1 41-16</inkml:trace>
          <inkml:trace contextRef="#ctx0" brushRef="#br0" timeOffset="190103.9708">17452 1442 1057 0,'23'-33'257'0,"8"-6"115"16,-1 9-284-16,9 1-14 0,-4 11 0 15,-1 10 1-15,-13 10-28 16,-1 1-18-16,-5 4-15 16,-12 16-4-16,-4 8-7 15,-8 8 1-15,-7 5-1 16,-11 16 4-16,1-31 22 15,0 0 0 1,-33 25 21-16,6-13-1 16,5-6-4-16,10-13-11 0,38-14-16 15,9-7-20-15,17 5-4 16,9-4-1-16,11-7 3 16,2-2 5-16,13-1 13 15,-6-4-53-15,7-4-431 16,-10 1 140-16</inkml:trace>
          <inkml:trace contextRef="#ctx0" brushRef="#br0" timeOffset="196798.6536">13765 1558 682 0,'1'-3'402'0,"-9"2"-58"0,4-1-103 16,1 7-206-16,-5 4-31 15,10 6-1-15,4 19-9 31,-3-17 6-15,0 0 0-16,3 69 2 0,3-10 0 16,11 1 5-16,-6-6 6 0,6-68 5 15,6-28 1-15,19-16 2 16,-1-16-5-16,14-21-2 16,-6 4-7-16,5-13-2 15,-15 21-2-15,-6 9 0 16,-14 25-4-16,-8 23-4 15,-14 25-1-15,-8 24 0 16,-6 9 2-16,-1 14 6 16,1 0 4-16,2 8 4 15,9-15-1-15,6-3-1 16,3-6-2-16,6-10 1 16,5-28 5-16,9-18 9 15,-1-9 4-15,16-27 5 16,1-13-2-16,-3 4 6 15,0-16 47 1,-1 2-31-16,-15 13 14 0,-4 10-8 16,-7 9-4-16,-9 28-17 15,-5 2-6-15,4 7-17 16,-4 1-5-16,-1 2-4 16,5-2 1-16,2 4-6 15,-5-6-80-15,4 2-49 16,8-7-350-16,4-6 17 15</inkml:trace>
          <inkml:trace contextRef="#ctx0" brushRef="#br0" timeOffset="145989.6577">13785 1176 1109 0,'-7'3'236'0,"6"0"120"16,9 4-329-16,16-1 6 15,10-2-10-15,24-1 9 0,17-1-19 16,37-5 7-16,9-2-12 15,31-1 11-15,12-2-13 16,39 4 9 0,-14-1-13-16,28-7 7 0,-11-2-11 15,15 2 8-15,-19 0-8 16,21-13 8-16,-29 11-8 16,17 5 6-16,-30-3-5 15,-14-11 6-15,-34 14-7 0,-6-8 5 16,-35-2-3-16,-15 2 5 15,-23 14-7-15,-14 6 12 16,-23-3 0-16,-16-3 14 16,-18 8-3-16,-15-13-39 15,-11-5 126-15,-9-1-504 16</inkml:trace>
          <inkml:trace contextRef="#ctx0" brushRef="#br0" timeOffset="197327.986">14631 1581 694 0,'25'-40'265'0,"12"-1"68"16,4 4-182 0,7 2 8-16,-4 9-31 0,2 12-27 15,-11 11-44-15,-9 9-16 16,-10 8-25-16,-10 12-3 0,-15 6-4 15,-7 16 3-15,-7-2 1 16,-9-2 2-16,0-5 5 16,0-9 19-16,3-18 0 15,7 2 11-15,8-8-2 16,8-18-9-16,9 9-17 16,9-6-7-16,4-3-11 15,10 4-2-15,0 16-2 0,8-10-3 16,-2 7 2-16,2-1-1 15,-16 12-1 17,-9-9-2-32,0 2 1 0,14 28 0 15,-12 5 2-15,-23 18 17 16,-10-4 16-16,-27-22 34 16,2-5 10-16,-16 0 6 15,14-16-14-15,-5-1-15 16,14-4-32-16,4-10-15 15,14-6-43-15,16-16-497 16</inkml:trace>
          <inkml:trace contextRef="#ctx0" brushRef="#br0" timeOffset="150542.9534">15440 1293 644 0,'-4'-8'320'16,"-2"2"1"-16,0 3-159 16,0-2-41-16,-2 2-56 0,1 2-9 15,1 1-23-15,0 0-7 16,1 3-11-16,2 6-7 15,0 3-7-15,0 17 1 16,1 7-1-16,4 19 1 16,-1 9 2-16,2 10 0 15,-1-11-1-15,0 18-1 16,-4-16 2-16,-1 8 0 16,0-2-2-16,1 5 1 15,1-19 0-15,-3 8-3 16,1-1 1-16,-3 22 1 15,-3 26-2-15,-1 6 8 16,1-9 10-16,-1-15 6 16,1-24-2-16,1-33 1 15,0-2-6-15,-1 7-10 0,3 1-3 16,-1 10-2-16,4 1 1 16,3 4-1-16,2-3 0 15,1-4-1-15,3-13 1 16,-1-4 0-16,0-14 1 15,-1-8 6-15,-1-6 2 16,-1-4 7-16,0-4 2 16,-1-2 8-16,-1-2-2 0,-1-3 2 15,1-1-7-15,-4 3-2 16,3 2-8-16,-1 2-6 16,1 4-3-16,-2 6-38 15,-1-3 425-15,3 1-820 16,-1 4 380-16</inkml:trace>
          <inkml:trace contextRef="#ctx0" brushRef="#br0" timeOffset="144500.1614">15478-361 592 0,'-3'-6'445'0,"-3"0"-100"16,-2 9-48-16,-3 22-240 16,2-2-24-16,-3 23 20 15,0 9 0-15,-4 25 13 16,4-2-18-16,0 43 8 15,1-6-23-15,-1 11 5 16,2-13-18-16,4 65 3 16,2-21-19-16,1-1 5 15,4-10-9-15,-1 12 8 16,0-69-7-16,0 8 6 16,-1-7-9-16,-2 7 10 15,0-21-8-15,-1 0 7 0,0-32-5 16,1-7 8-16,1-17-6 15,2-6 9-15,-1-14-5 16,-1-2 9-16,-1-6-7 16,-1-1 7-16,-1-2-15 15,0-10-92-15,4 3-272 16,1-9-95-16</inkml:trace>
          <inkml:trace contextRef="#ctx0" brushRef="#br0" timeOffset="200599.3502">16630-764 920 0,'-109'28'193'16,"-3"18"88"-16,-23 32-269 15,8 14-11-15,-22 28 9 16,71-35 29 0,-1 3-14-16,-59 110 8 15,40-25-11-15,34 0 0 16,45-28-20-16,65-7 3 0,19-19-13 16,31-7 14-16,6-21-8 15,31-28 11-15,-6-76-7 16,22-71 9-16,-17-11-10 15,12-20 6-15,-24 18-8 16,6-18 11-16,-28 37-3 16,5-31 21-16,-24 0-3 15,-5-23 18-15,-23 8-7 0,-16-14 9 16,-26 24-16-16,-21 2 17 16,-20 27-6-16,-24 14 16 15,-10 31-18-15,-27 20 7 16,-4 20-24-16,-21 16-6 15,11 10-19-15,1 12 6 16,22 2-50-16,7 6-363 16,22-17-5-16,-1-8-162 15</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9:16.5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8609A8-4612-40BC-A4B9-27B9144211F8}" emma:medium="tactile" emma:mode="ink">
          <msink:context xmlns:msink="http://schemas.microsoft.com/ink/2010/main" type="writingRegion" rotatedBoundingBox="3675,7078 5553,7078 5553,7949 3675,7949"/>
        </emma:interpretation>
      </emma:emma>
    </inkml:annotationXML>
    <inkml:traceGroup>
      <inkml:annotationXML>
        <emma:emma xmlns:emma="http://www.w3.org/2003/04/emma" version="1.0">
          <emma:interpretation id="{940B6CF6-DE8F-4DE0-8A50-ADFFFFFC94D0}" emma:medium="tactile" emma:mode="ink">
            <msink:context xmlns:msink="http://schemas.microsoft.com/ink/2010/main" type="paragraph" rotatedBoundingBox="3675,7078 5553,7078 5553,7949 3675,7949" alignmentLevel="1"/>
          </emma:interpretation>
        </emma:emma>
      </inkml:annotationXML>
      <inkml:traceGroup>
        <inkml:annotationXML>
          <emma:emma xmlns:emma="http://www.w3.org/2003/04/emma" version="1.0">
            <emma:interpretation id="{5EFE2B8F-87B4-4E0C-9E62-89EA28507CFF}" emma:medium="tactile" emma:mode="ink">
              <msink:context xmlns:msink="http://schemas.microsoft.com/ink/2010/main" type="line" rotatedBoundingBox="3675,7078 5553,7078 5553,7949 3675,7949"/>
            </emma:interpretation>
          </emma:emma>
        </inkml:annotationXML>
        <inkml:traceGroup>
          <inkml:annotationXML>
            <emma:emma xmlns:emma="http://www.w3.org/2003/04/emma" version="1.0">
              <emma:interpretation id="{D56BE590-5624-41B9-A1AE-D74319C7AD05}" emma:medium="tactile" emma:mode="ink">
                <msink:context xmlns:msink="http://schemas.microsoft.com/ink/2010/main" type="inkWord" rotatedBoundingBox="3675,7078 5553,7078 5553,7949 3675,7949"/>
              </emma:interpretation>
              <emma:one-of disjunction-type="recognition" id="oneOf0">
                <emma:interpretation id="interp0" emma:lang="" emma:confidence="1">
                  <emma:literal/>
                </emma:interpretation>
              </emma:one-of>
            </emma:emma>
          </inkml:annotationXML>
          <inkml:trace contextRef="#ctx0" brushRef="#br0">410 14 410 0,'-5'-5'246'15,"-4"4"-24"-15,5-1-8 16,-4 1-124-16,2-4 11 16,2 4-7-16,-4 1 0 15,-2 0-42-15,5 4-10 0,-5 4-17 16,-1 2-2-16,1 2-14 16,-5 8 1-16,-3-1-7 15,-2 2 6-15,1-3-3 16,-5 3 15-16,3-4-2 15,-2 1 7-15,2-3-5 16,-3 3 4-16,1-3-10 0,2 5 7 16,2 1-6-16,-1 0 3 15,4 1-6-15,4 1-2 16,3-4-8-16,3 4 1 16,1-4-2-16,2-1-1 15,0-3 0-15,5 0 0 16,1 0-2-16,3 2 6 15,7-1 2-15,5 11 5 16,2-3-2-16,7 2 2 16,3-5-7-16,5 0-3 15,-4-6-3-15,7-6 2 16,-4-3-2-16,1-5 5 16,-8-2-1-16,0-4 2 15,-9 2-1-15,-2-6-1 16,-4-1-3-16,-1-2-2 15,-2-2 0-15,0-5 3 0,-3 4 1 16,0-6 3-16,-5-2 2 16,-2-4 0-16,1 6-2 15,0-7-2-15,-6-1 1 16,9-2-3-16,-2 2 1 16,-1-10-1-16,0 3 1 15,2 0-1-15,-8 6 2 16,1 0-1-16,2 9 1 15,0-5 1-15,-3 8 5 0,-3 2 10 16,-3 4 2-16,-7 7 1 16,-8 11-1-16,-9 6-19 15,3 5-57-15,-11 4-364 16,-2-8 92-16</inkml:trace>
          <inkml:trace contextRef="#ctx0" brushRef="#br0" timeOffset="-54560.512">302 256 308 0,'-3'-2'171'16,"-2"4"28"-16,1 1-72 0,-4 1 4 15,2 4-39-15,0 1-10 16,0 0-47-16,3-3-7 16,3-3-27-16,-1 0 9 15,-2-2-11-15,3-1 10 16,-3-1-6-16,3 2 25 15,-3-2 0-15,1-2 20 16,2-3-6-16,-1 1 8 16,-1-4-24-16,2-1 0 15,0 1-22-15,2 3 4 16,-4 0-10-16,1 0 7 16,-1 1-6-16,1 2 8 15,-2-1-4-15,1 1 11 0,1-2-6 16,-2 1 7-16,0-2-8 15,0 1 5-15,-3-3-12 16,-2 4 8-16,2 1-8 16,-3-3 8-16,2 3-8 15,-4-2 7-15,2 1-8 16,-1-1 6-16,-1-1-8 16,-2 2 9-16,-1-2-6 15,-1 3 11-15,1 0-6 16,-2-2 9-16,4 2-8 0,-3 2 8 15,0-2-8-15,-2 3 8 16,4-2-6-16,-4 2 7 16,1-3-11-16,-1 2 6 15,1-5-10-15,-1 1 5 16,-1 1-7-16,-1 1 7 16,2 0-4-16,1 6 6 15,-4-2-2-15,8 5 4 16,0-1-5-16,-3 4 4 15,-1-5-6-15,-4 5 1 16,-1-1-5-16,-1 2 4 16,1 1-5-16,-2 2 5 15,5-1-3-15,-6-1 6 16,3-2-6-16,0-1 7 16,2-2-6-16,-1 0 9 15,2 0-4-15,-1 0 7 0,2 0-5 16,-1-2 4-16,0 1-9 15,3-4 3-15,0 1-6 16,-3-1 5-16,4 1-5 16,-5-5 5-16,-1 0-4 15,-1 0 3-15,2 3-3 16,-5-6 6-16,3 6-2 0,-2-3 3 16,5 0-2-1,0 0 2-15,5 3-6 0,-2 0 2 16,4 1-2-16,-5-1 5 15,1 3-2-15,-3 0 4 16,1-6-3-16,1 6 2 16,-1 0-7-16,-2-1 3 15,-1-2-4-15,-1 1 2 16,0-2 1-16,0-1 1 16,2 2-5-16,-1 0 3 15,2 3-1-15,-3 0 2 16,5 2 1-16,-3 1 6 15,4-2-1-15,0 5 6 16,5-3-4-16,-2 0 5 16,3 0-6-16,1 3 4 0,2-4-10 15,2 7 2-15,1 0-7 16,-2-2 3-16,2 2-4 16,0 2 4-16,0-4-3 15,0-1 4-15,0 5-3 16,-1-5 2-16,-1 1-2 15,-1 1 3-15,2 4-4 16,-4 0 3-16,4 3-3 16,-2-2 4-16,1 2-4 15,2-3 4-15,2 0-2 0,-1 0 2 16,4 2-3-16,-5 1 3 16,1 1-4-16,-1 1 3 15,2-2-3-15,2 1 3 16,2-2-3-16,3 2 2 15,5-2-3-15,1-1 3 16,1-1-3-16,4-1 4 16,-4-2-4-16,5 0 4 15,-1 0-5-15,2-3 4 16,1-2-4-16,4 1 5 16,0 0-3-16,2-5 6 15,1 3-4-15,1 1 4 16,1-4-4-16,-1 0 3 0,1-1-5 15,1-4 4 1,-2-1-4-16,-1-1 3 0,-1-4-1 16,-1-1 1-16,-1 1-2 15,3-1 3-15,-1 2-2 16,5-2 2-16,-1 3-2 16,0-3 3-16,-3 1-4 15,5-1 4-15,-5 2-5 16,4-1 5-16,-3 1-5 15,2-1 5-15,-3 1-6 0,1 2 5 16,2 1-4-16,-1-2 3 16,-4-2-2-16,5 5 2 15,-6-1-2-15,3-4 2 16,-4 2-2-16,10 2 2 16,-9-4-2-16,10 1 2 15,-7 1-2-15,3 0 3 16,-7 0-4-16,1 1 4 15,-5 2-4-15,4 0 4 16,-4 0-4-16,4 0 5 16,-4-1-5-16,2-1 5 15,-1 2-6-15,1 2 6 16,-4 2-5-16,4 1 4 16,0 1-5-16,1 0 5 15,2-2-4-15,2 1 3 16,-2-4-2-16,1 4 3 0,-4-2-4 15,-1-3 4-15,-5-2-4 16,-2 1 3-16,-1-5-3 16,2 0 3-16,-1 0-3 15,1 0 4-15,-5-2-3 16,1 1 2-16,-4-1-2 16,9-1 2-16,-7 2-2 15,4-5 2-15,0 3-2 0,-2 1 2 16,-1-1-3-16,2 0 1 15,1 2-3-15,-6-1 1 16,0 1-1-16,-5 1 3 16,-1 3 0-16,2-2 2 15,-4 1-1-15,1-7 2 16,-1 4-3-16,-1-5 2 16,-3 3-2-16,0-2 2 15,-1 8-2-15,-4-4 2 16,2 1-3-16,-3 3 3 15,-1 3-3-15,1-2 1 16,1 1-2-16,1 4 1 16,-2-6-3-16,1 3 0 15,-1 1-2-15,-1 2 2 16,-4 2-1-16,1 2 4 16,1-2 1-16,-8-4 3 0,1 1-2 15,2-2 4-15,1-3-5 16,-4-2 3-16,5 2-3 15,-1-1 4-15,4 1-5 16,-6 0 6-16,4 4-5 16,-2-4 5-16,1 5-6 15,-4-4 5-15,4 4-6 0,-1-2 5 16,2 1-4 0,-1-4 4-16,3 0-5 0,-1-3 6 15,1-1-5-15,-2-4 5 16,-1 3-4-16,-4 1 6 15,-5-4-13-15,-6-1 9 16,-8 6-383-16,-31 0 123 16</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5:59.3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9F644A-3C04-48C0-92F9-66711997331F}" emma:medium="tactile" emma:mode="ink">
          <msink:context xmlns:msink="http://schemas.microsoft.com/ink/2010/main" type="writingRegion" rotatedBoundingBox="32938,16297 32956,16297 32956,16339 32938,16339"/>
        </emma:interpretation>
      </emma:emma>
    </inkml:annotationXML>
    <inkml:traceGroup>
      <inkml:annotationXML>
        <emma:emma xmlns:emma="http://www.w3.org/2003/04/emma" version="1.0">
          <emma:interpretation id="{8E736388-CC33-47C4-AAD8-60293CB6AA49}" emma:medium="tactile" emma:mode="ink">
            <msink:context xmlns:msink="http://schemas.microsoft.com/ink/2010/main" type="paragraph" rotatedBoundingBox="32938,16297 32956,16297 32956,16339 32938,16339" alignmentLevel="1"/>
          </emma:interpretation>
        </emma:emma>
      </inkml:annotationXML>
      <inkml:traceGroup>
        <inkml:annotationXML>
          <emma:emma xmlns:emma="http://www.w3.org/2003/04/emma" version="1.0">
            <emma:interpretation id="{324736CC-5D38-446B-A927-AE6651C95EE6}" emma:medium="tactile" emma:mode="ink">
              <msink:context xmlns:msink="http://schemas.microsoft.com/ink/2010/main" type="line" rotatedBoundingBox="32938,16297 32956,16297 32956,16339 32938,16339"/>
            </emma:interpretation>
          </emma:emma>
        </inkml:annotationXML>
        <inkml:traceGroup>
          <inkml:annotationXML>
            <emma:emma xmlns:emma="http://www.w3.org/2003/04/emma" version="1.0">
              <emma:interpretation id="{0BADD187-96E7-49FC-AAC9-3F3D492DEFE2}" emma:medium="tactile" emma:mode="ink">
                <msink:context xmlns:msink="http://schemas.microsoft.com/ink/2010/main" type="inkWord" rotatedBoundingBox="32938,16297 32956,16297 32956,16339 32938,16339"/>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ß</emma:literal>
                </emma:interpretation>
              </emma:one-of>
            </emma:emma>
          </inkml:annotationXML>
          <inkml:trace contextRef="#ctx0" brushRef="#br0">8 42 0,'0'0'15,"0"0"16,0 0 1,0 0-17,-8-42 17</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6:02.9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312AE2-6268-4DD3-B3B2-E4AD85002321}" emma:medium="tactile" emma:mode="ink">
          <msink:context xmlns:msink="http://schemas.microsoft.com/ink/2010/main" type="inkDrawing" rotatedBoundingBox="13243,6951 23304,6354 23449,8790 13388,9388" shapeName="Other">
            <msink:destinationLink direction="with" ref="{68A53906-335F-4B7C-9D24-921C56F2E810}"/>
          </msink:context>
        </emma:interpretation>
      </emma:emma>
    </inkml:annotationXML>
    <inkml:trace contextRef="#ctx0" brushRef="#br0">9547 7 1140 0,'23'-20'278'15,"3"23"88"-15,17 5-318 16,6 4-48-16,12 14-3 16,-8 2-1-16,6 4-1 15,-13 10-2-15,5 10-4 16,-14 1 1-16,1 18-2 15,-18-2 2-15,-6 8-4 16,-16-5 6-16,-13 9 4 0,-16-12 4 16,-7 9 4-16,-13-3 4 15,-19 10-1-15,-7-10-1 16,-26 11 0-16,-13-6-1 16,-18 5-1-16,-2-9 0 15,-30 13 0-15,8-11 1 16,-24 11 11-16,12-9 6 15,-36 10 6-15,28-15 1 16,-38 11 0-16,16-14-11 0,-33 6-5 16,26-7-8-16,-40 10 0 15,23-15-3-15,-46 9 0 16,23-12 0-16,-50 0 0 16,30-14 0-16,-38-4 1 15,41-19 1-15,-44-12-1 16,41-19 0-16,-40-13 2 15,34-13-2-15,-40-9-1 16,37 2 0-16,-26-5-1 16,29 9 0-16,-20-3-2 15,32 5 2-15,-23-8 0 16,44 2 0-16,-21-19 0 16,35-1 1-16,1-24 0 15,39 0 1-15,-19-27-7 16,45 1-6-16,10-14-3 0,32 10 0 15,3-8 6-15,41 22 11 16,11 1 10-16,20 16 4 16,14-5-1-16,25 14-5 15,16-8-5-15,19 10-7 16,18-4-1-16,12 11 0 16,28-1-3-16,3 8-5 0,18 4-16 15,-4 11-11-15,11 9-34 16,-30 12 0-16,5 24-327 15,-27 10 95-15</inkml:trace>
  </inkml:traceGroup>
</inkml:ink>
</file>

<file path=ppt/ink/ink15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3:48.6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DB43EE-31C0-489C-8443-5483535AFA08}" emma:medium="tactile" emma:mode="ink">
          <msink:context xmlns:msink="http://schemas.microsoft.com/ink/2010/main" type="inkDrawing" rotatedBoundingBox="22726,9318 22741,9318 22741,9333 22726,9333" shapeName="Other"/>
        </emma:interpretation>
      </emma:emma>
    </inkml:annotationXML>
    <inkml:trace contextRef="#ctx0" brushRef="#br0">7543 7148 0,'0'0'0</inkml:trace>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12.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990B58-971B-4670-A35F-A8F1D35EAFDE}" emma:medium="tactile" emma:mode="ink">
          <msink:context xmlns:msink="http://schemas.microsoft.com/ink/2010/main" type="inkDrawing" rotatedBoundingBox="2553,15615 22264,15409 22266,15541 2554,15747" shapeName="Other"/>
        </emma:interpretation>
      </emma:emma>
    </inkml:annotationXML>
    <inkml:trace contextRef="#ctx0" brushRef="#br0">-8 256 946 0,'-4'5'259'0,"1"-4"60"15,9-2-248 1,0 1-69 0,12-3-6-16,4-2-1 0,10 2-5 15,6-2 0-15,-4 5-3 16,3-1 1-16,7 4 4 16,-4-2 2-16,6 7 3 15,2-3 2-15,12-2 3 16,-4-2-2-16,10-1 1 15,-4-7 0-15,10 4 0 0,-8-1-1 16,16 1 1-16,-5 3-1 16,16 3 0-1,-8 1 0-15,15-3 0 0,-32-2 0 32,0-1 0-32,87-1 1 0,-6-5 0 15,14 2-2-15,-6-2 1 16,-24 7 1-16,-18-1-2 15,19-1 1-15,-11 2 4 0,17-1-3 16,-15 1 1-16,24-1 2 16,-18 5 0-16,21-1-2 15,-13-1 4-15,18-2 3 16,-17-2-2-16,20-3 0 16,-17-1 1-16,21 1-1 15,-17 2-4-15,16 4-1 16,-17 0 1-16,20 3-2 15,-15 0-2-15,19 0 1 16,-14-3 1-16,22-2 0 16,-16 1 3-16,22-2 0 15,-19 1 2-15,27 1-1 16,-20-1 0-16,22-1-4 16,-20 2 1-16,27-2-2 15,-25-2 2-15,19 2-2 16,-15-2 1-16,20-2-1 15,-25 0 1-15,26 0-1 0,-19-1 0 16,19 0-1-16,-24 2 2 16,27-3-2-16,-25 0 2 15,22-2-1-15,-21 3 0 16,28 1 0-16,-27 5 1 16,25 1 0-16,-23 1-1 15,23-2-1-15,-23 4 2 16,28-7-2-16,-28 2 1 0,23-3 1 15,-22 1 0-15,25 1-2 16,-29 1 2-16,28 1 0 16,-24 4-1-16,21-2 0 15,-25 1 1-15,29 2-2 16,-26 2 2-16,23-4-1 16,-22 2 1-16,25 1-1 15,-29-6 1-15,28-3-2 16,-24 4 2-16,24-1-1 15,-27-2 2-15,27 5-2 16,-27 5 1-16,22-1-1 16,-21 0 1-16,21 2-1 15,-22-1 1-15,24-3-1 16,-16 4 1-16,20 0-2 16,-23-2 2-16,26-5-1 15,-28-2 0-15,21-5 1 0,-27-3-1 16,22 1 0-16,-31-3 0 15,19-3 1-15,-27 2-1 16,19-2 1-16,-29 0 1 16,14 6-2-16,-27 5 0 15,16 4 1-15,-26 4 1 16,12 3-3-16,-23-1 1 0,12 2 1 16,-22-3-1-16,13 1 0 15,-22-3 1-15,7 1-1 16,-22-1 1-16,-1 2-1 15,-25 0 1-15,-1-1-1 16,-16 1 2-16,-4 1 11 16,-12-1 7-16,-1-1 19 15,-10-1 11-15,1 0 25 16,-6-1-2-16,0 1 6 16,-1-2-19-16,0-1-11 15,-1 2-23-15,2 0-12 16,-1-1-12-16,1 1-3 15,-1-1-9-15,1 1-79 16,-2-4-344-16,-16 1 81 16</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14.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D1136B-1D10-4708-A28C-EF4C07B5B28A}" emma:medium="tactile" emma:mode="ink">
          <msink:context xmlns:msink="http://schemas.microsoft.com/ink/2010/main" type="inkDrawing" rotatedBoundingBox="16023,1525 27049,1509 27050,1724 16024,1740" shapeName="Other"/>
        </emma:interpretation>
      </emma:emma>
    </inkml:annotationXML>
    <inkml:trace contextRef="#ctx0" brushRef="#br0">0 155 1002 0,'10'0'245'0,"-2"-3"80"16,-8 3-284-16,9 2-28 16,-4 1-8-16,16 3 2 15,-1 0-1-15,19 5-1 16,4-5-2-16,19-5 4 16,6-4 0-16,24-7 1 15,0-9-1-15,17 2-1 16,-8-4-3-16,14-1 1 15,-14 7-2-15,19 7 1 16,-14 4-1-16,15 7 0 16,-9 6 0-16,15 0 2 0,-9 0-1 15,24-2 0-15,-7 0-1 16,16-4 0-16,-6 2-2 16,20-3 0-16,-14-1 0 15,17 1 2-15,-11 1-2 16,19-2-1-16,-18 1 1 15,25 1 4-15,-16 0-4 0,21 1 0 16,-16 3 0-16,26 3 6 16,-25 3 0-1,27 3 4-15,-21-2 1 0,28 0 1 16,-20-8-6-16,34-4-2 16,-21-8-2-16,24-2-1 15,-23-1 0-15,21-2 0 16,-27 3-1-16,21 1-2 15,-24-3 3-15,23 0 0 16,-31-1-2-16,24-4 2 16,-27-1 0-16,17-1 0 15,-28 5 7-15,25 0 14 16,-29 3 3-16,16 3 11 16,-18 6 3-16,24 6-6 15,-31 3-12-15,21 3-1 16,-23 0-11-16,16 4-2 0,-29-7-2 15,18 2 0-15,-27-5-5 16,13 0 2-16,-25-4-1 16,-3-1 1-16,-24 1-1 15,4-1-2-15,-26 1 13 16,-3 1 12-16,-8 0 5 16,1 0 6-16,-10 0 2 15,3 0-12-15,-7-1-12 16,1-2-3-16,-9 0-7 0,-4-7 1 15,-13 0-2-15,-1 1 2 16,-13-1-1-16,3 0 1 16,-9 1 0-16,4-2 2 15,-6-1-16-15,4-7-82 16,-1-7 464-16,-7-12-820 16,-3-2 344-16</inkml:trace>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2:10.2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824420-C7A5-4C92-918D-4FAD6BE376FC}" emma:medium="tactile" emma:mode="ink">
          <msink:context xmlns:msink="http://schemas.microsoft.com/ink/2010/main" type="writingRegion" rotatedBoundingBox="15183,2170 15945,2170 15945,3079 15183,3079"/>
        </emma:interpretation>
      </emma:emma>
    </inkml:annotationXML>
    <inkml:traceGroup>
      <inkml:annotationXML>
        <emma:emma xmlns:emma="http://www.w3.org/2003/04/emma" version="1.0">
          <emma:interpretation id="{6B83B512-3493-4254-A763-AD3E83B59AD5}" emma:medium="tactile" emma:mode="ink">
            <msink:context xmlns:msink="http://schemas.microsoft.com/ink/2010/main" type="paragraph" rotatedBoundingBox="15183,2170 15945,2170 15945,3079 15183,3079" alignmentLevel="1"/>
          </emma:interpretation>
        </emma:emma>
      </inkml:annotationXML>
      <inkml:traceGroup>
        <inkml:annotationXML>
          <emma:emma xmlns:emma="http://www.w3.org/2003/04/emma" version="1.0">
            <emma:interpretation id="{31330107-14DF-4640-8E42-401045AD1430}" emma:medium="tactile" emma:mode="ink">
              <msink:context xmlns:msink="http://schemas.microsoft.com/ink/2010/main" type="line" rotatedBoundingBox="15183,2170 15945,2170 15945,3079 15183,3079"/>
            </emma:interpretation>
          </emma:emma>
        </inkml:annotationXML>
        <inkml:traceGroup>
          <inkml:annotationXML>
            <emma:emma xmlns:emma="http://www.w3.org/2003/04/emma" version="1.0">
              <emma:interpretation id="{B13BEDB3-02A1-4F21-8313-41A8FB81C1E6}" emma:medium="tactile" emma:mode="ink">
                <msink:context xmlns:msink="http://schemas.microsoft.com/ink/2010/main" type="inkWord" rotatedBoundingBox="15183,2170 15945,2170 15945,3079 15183,3079"/>
              </emma:interpretation>
            </emma:emma>
          </inkml:annotationXML>
          <inkml:trace contextRef="#ctx0" brushRef="#br0">701 37 743 0,'12'-17'341'16,"-4"8"8"-16,-6 4-129 16,-1 0-118-16,-5 4-6 15,-1 4-29-15,-3 5-10 16,-2 2-28-16,-10 12-8 15,0 2-11-15,-8 13 0 16,-3 5-4-16,-5 20-2 16,0 0-2-16,-11 8-2 15,-2-5 0-15,-5 5 1 16,6-21 0-16,-2 2 3 16,10 4 1-16,0 2 8 0,8-12 3 15,-2 4 0-15,10-3 1 16,-1-17 1-16,10-8-9 15,-1-4-2-15,7-8 1 16,0-3 0-16,1-7 0 16,5-2 1-16,0-2 0 15,-1-2-37-15,0-7-30 16,1 0-58-16,-1-3-327 16,-1-14 61-16</inkml:trace>
          <inkml:trace contextRef="#ctx0" brushRef="#br0" timeOffset="355.9266">471 241 981 0,'9'-17'259'0,"-4"5"89"16,1 8-281-16,-3 6-17 15,0 3-17-15,2 1-4 16,-2 8-18-16,1 7-1 15,1 4-3-15,3 7 2 16,1 2-2-16,0-4 4 16,3-2 1-16,2 4 2 15,-3-1-1-15,3 5 0 16,-1 1-5-16,0-1-1 0,2-3-3 16,0 7 1-16,2-6 0 15,3-2 0-15,-1-1 1 16,1-5-1-16,-4-11-1 15,-5-7 2-15,-3-2-1 16,-4-4 3-16,-5-4-6 16,-7-10-54-16,-2 3 347 0,-21-19-684 15,-6 0 287 1</inkml:trace>
          <inkml:trace contextRef="#ctx0" brushRef="#br0" timeOffset="616.1815">201 647 953 0,'0'2'322'0,"-8"2"54"15,7-4-254-15,4-1-58 16,3 2-26-16,8-4 8 16,9 0-18-16,12-1 2 15,-1-1 0-15,12-1-7 16,0 4-14-16,5-1 0 15,-15 3-8-15,1 2-64 16,-14 1 472-16,-7 3-819 16,-16-5 366-16</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4:38.0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B02A81-3F64-444D-B8A8-260B289EEFCE}" emma:medium="tactile" emma:mode="ink">
          <msink:context xmlns:msink="http://schemas.microsoft.com/ink/2010/main" type="writingRegion" rotatedBoundingBox="31187,1859 31873,1859 31873,2731 31187,2731"/>
        </emma:interpretation>
      </emma:emma>
    </inkml:annotationXML>
    <inkml:traceGroup>
      <inkml:annotationXML>
        <emma:emma xmlns:emma="http://www.w3.org/2003/04/emma" version="1.0">
          <emma:interpretation id="{8756A97A-604C-48A2-90CC-352A66CB8E03}" emma:medium="tactile" emma:mode="ink">
            <msink:context xmlns:msink="http://schemas.microsoft.com/ink/2010/main" type="paragraph" rotatedBoundingBox="31187,1859 31873,1859 31873,2731 31187,2731" alignmentLevel="1"/>
          </emma:interpretation>
        </emma:emma>
      </inkml:annotationXML>
      <inkml:traceGroup>
        <inkml:annotationXML>
          <emma:emma xmlns:emma="http://www.w3.org/2003/04/emma" version="1.0">
            <emma:interpretation id="{64483CDD-113A-4B4E-AE81-E067DDB015DA}" emma:medium="tactile" emma:mode="ink">
              <msink:context xmlns:msink="http://schemas.microsoft.com/ink/2010/main" type="line" rotatedBoundingBox="31187,1859 31873,1859 31873,2731 31187,2731"/>
            </emma:interpretation>
          </emma:emma>
        </inkml:annotationXML>
        <inkml:traceGroup>
          <inkml:annotationXML>
            <emma:emma xmlns:emma="http://www.w3.org/2003/04/emma" version="1.0">
              <emma:interpretation id="{A405A220-D3B9-47E2-A332-93BEB8751843}" emma:medium="tactile" emma:mode="ink">
                <msink:context xmlns:msink="http://schemas.microsoft.com/ink/2010/main" type="inkWord" rotatedBoundingBox="31187,1859 31873,1859 31873,2731 31187,2731"/>
              </emma:interpretation>
              <emma:one-of disjunction-type="recognition" id="oneOf0">
                <emma:interpretation id="interp0" emma:lang="" emma:confidence="0">
                  <emma:literal>A</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a</emma:literal>
                </emma:interpretation>
                <emma:interpretation id="interp4" emma:lang="" emma:confidence="0">
                  <emma:literal>Ä</emma:literal>
                </emma:interpretation>
              </emma:one-of>
            </emma:emma>
          </inkml:annotationXML>
          <inkml:trace contextRef="#ctx0" brushRef="#br0">16627-308 1048 0,'-3'-3'340'0,"-3"3"44"15,-4 7-243-15,0 4-100 16,-9 15 4-16,-4 9-11 15,-11 17 5-15,-4 8-24 16,-13 26 2-16,4 9-18 16,-21 20 8-16,9-12-9 15,-10 1 8-15,10-29-7 16,-1-16 6-16,27-30-30 0,7-14-45 16,18-18 106-16,28-20-459 15,11-27 140-15</inkml:trace>
          <inkml:trace contextRef="#ctx0" brushRef="#br0" timeOffset="490.1402">16332 198 1118 0,'-3'-20'348'0,"6"15"53"0,8 5-288 15,6 5-83-15,15 4-9 16,6 0-16-16,13 0 7 16,4-4-7-16,5-3-47 15,-8-1-369-15,-10-16 107 16</inkml:trace>
          <inkml:trace contextRef="#ctx0" brushRef="#br0" timeOffset="269.2138">16587-278 977 0,'-28'28'390'0,"-4"3"4"16,4 5-222-16,2 4-116 15,11 0-32-15,0 9 8 16,10 5-7-16,5 9 0 15,6-3-23-15,3 6 7 16,4 1-9-16,0-10 11 16,-2-14-21-16,-6-13-64 15,-8-2 20-15,-8-8-368 0,-1-3 56 16</inkml:trace>
        </inkml:traceGroup>
      </inkml:traceGroup>
    </inkml:traceGroup>
  </inkml:traceGroup>
</inkml:ink>
</file>

<file path=ppt/ink/ink15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3:04.7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608F3C-1BFA-4CA6-91D9-AA070AB7623D}" emma:medium="tactile" emma:mode="ink">
          <msink:context xmlns:msink="http://schemas.microsoft.com/ink/2010/main" type="inkDrawing" rotatedBoundingBox="28095,11005 28110,11005 28110,11020 28095,11020" shapeName="Other"/>
        </emma:interpretation>
      </emma:emma>
    </inkml:annotationXML>
    <inkml:trace contextRef="#ctx0" brushRef="#br0">288-825 0,'0'0'15,"0"0"1</inkml:trace>
  </inkml:traceGroup>
</inkml:ink>
</file>

<file path=ppt/ink/ink15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3:04.1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0C4288-CF59-4FBE-AD30-60FE9DDA7150}" emma:medium="tactile" emma:mode="ink">
          <msink:context xmlns:msink="http://schemas.microsoft.com/ink/2010/main" type="inkDrawing" rotatedBoundingBox="27916,11588 28058,11484 28064,11492 27922,11595" semanticType="callout" shapeName="Other">
            <msink:sourceLink direction="with" ref="{A034BF43-EA5C-477E-85A3-BE3D40D888FE}"/>
          </msink:context>
        </emma:interpretation>
      </emma:emma>
    </inkml:annotationXML>
    <inkml:trace contextRef="#ctx0" brushRef="#br0">115-234 0,'0'0'0,"0"0"16,0 0-16,0 0 15,50-46-15,-27 27 16,-4 7-16,-4 1 15,1 3 1,-5 4-16,-3 0 16</inkml:trace>
  </inkml:traceGroup>
</inkml:ink>
</file>

<file path=ppt/ink/ink15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2:09.5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34BF43-EA5C-477E-85A3-BE3D40D888FE}" emma:medium="tactile" emma:mode="ink">
          <msink:context xmlns:msink="http://schemas.microsoft.com/ink/2010/main" type="inkDrawing" rotatedBoundingBox="27807,11830 27822,11830 27822,11845 27807,11845" shapeName="Other">
            <msink:destinationLink direction="with" ref="{AC0C4288-CF59-4FBE-AD30-60FE9DDA7150}"/>
          </msink:context>
        </emma:interpretation>
      </emma:emma>
    </inkml:annotationXML>
    <inkml:trace contextRef="#ctx0" brushRef="#br0">0 0 0,'0'0'16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8:52.6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CEBFAD-1FAA-4661-BEB8-F3399F2D8153}" emma:medium="tactile" emma:mode="ink">
          <msink:context xmlns:msink="http://schemas.microsoft.com/ink/2010/main" type="inkDrawing" rotatedBoundingBox="27985,7231 29251,7334 29192,8066 27925,7963" hotPoints="29271,7792 28576,8028 27950,7647 28644,7411" semanticType="enclosure" shapeName="Ellipse"/>
        </emma:interpretation>
      </emma:emma>
    </inkml:annotationXML>
    <inkml:trace contextRef="#ctx0" brushRef="#br0">13 970 540 0,'-10'0'223'0,"-2"-4"37"16,1-2-141-1,-2 3 2-15,4 0-32 0,-3-3-5 16,1 6-30-16,-1-3-1 16,3 3-22-1,-1 0 1-15,-1-2-6 0,-1-5 3 16,3 4-6-16,-3-2 1 16,2 2-6-16,-2 0-2 15,1 2-4-15,-4-4 1 16,3 4 0-16,-1-4 0 15,-2 2 3-15,0-1 1 16,3 2-3-16,-5 1-1 16,1-1-3-16,1 1-4 15,-2-1-3-15,-4 2 1 16,4 0 2-16,-2 3 6 16,-2-1 3-16,0 2 7 0,1-1-2 15,-2 0 1 1,1-1-7-16,0 1-2 0,4 1-5 15,-2-1 2-15,2-1-2 16,-2-1 2-16,1 1-1 16,-2-2 0-16,4-2-2 15,-4 5 1-15,4 2-1 0,-2 2-1 16,1-1-1 0,-1 2-2-16,0-1 1 0,5 1-2 15,-2-7 3-15,1 7 0 16,4-2 3-16,-4-2-4 15,2 1 3-15,3 2-3 16,0-1 0-16,2 3-5 16,1-3 3-16,-8 2-5 15,5-2 5-15,-6 6-4 16,3-9 5-16,-3 7-2 16,8-2 4-16,-5 2-4 15,6-4 4-15,-4 8-5 16,7-7 3-16,0 4-3 15,3-4 3-15,2 2-6 16,-1-1 3-16,1 4-4 16,3-3 3-16,-2 6-2 0,1-3 4 15,-1 0-3 1,5 0 4-16,-2 1-4 0,3-1 3 16,-3 2-4-16,1-2 3 15,1 3-1-15,1-2 2 16,1 1-4-16,-1-4 6 15,0 2-3-15,0-1 3 16,-3-1-3-16,3-1 4 16,3 3-4-16,-1-1 4 15,2 4-4-15,1-2 3 0,-1 5-6 16,2-6 2-16,3 3-3 16,-1-3 1-16,2-1-1 15,1-2 5-15,1 0 0 16,-2-1 2-16,4-2-1 15,-4-2 1-15,2-1-1 16,-3 2-2-16,3-1 2 16,-1 1 0-16,1 2 0 15,-2 1 0-15,1-1 0 16,-2 4 0-16,4-5-2 16,-1-3 2-16,3 1-2 15,0-1 1-15,3-3-2 16,-5 0 3-16,2 0-2 15,-5-1 2-15,1-1-2 16,-8 1 3-16,3-1-3 16,-6 2 3-16,0 0-4 0,1 0 4 15,5 0-3-15,-1 3 3 16,1-4-4-16,0-1 5 16,1-1-4-16,-2-1 2 15,2-1-2-15,-1 1 1 16,2-2-1-16,-2-2 2 15,1 1-2-15,1-2 0 0,1 0 1 16,-2 0-1-16,1 0 0 16,-4 0-1-16,2 1 3 15,-4 0-3-15,1 1 3 16,0-1-2-16,1 1 2 16,-1-2-2-16,6 0-6 15,-7 0-3-15,4 1 1 16,-5-2-2-16,4 1 0 15,-5-3 5-15,3 3 3 16,-5 1 0-16,2 2 1 16,-4-1 1-16,-2 5 2 15,0-2-1-15,0-2 1 16,1 0-1-16,4 0 0 16,-2-3-3-16,1-5-3 15,2 4 0-15,-6-2 0 16,2 1 0-16,-2-1 3 0,-5 5 3 15,4-2 1-15,-2 0 1 16,-3 1 0-16,3 2 0 16,-2-3 0-16,-1 2 0 15,-1 2-2-15,-1-4 0 16,-2-1 0-16,1 1-1 16,-5-5-1-16,1-2 0 15,-2 1 1-15,1 1 0 16,-4 1 0-16,3 2 2 0,3 4-1 15,-4-1 2-15,1 2-2 16,3-1 3-16,-8-1-1 16,2-2 0-16,0 4 1 15,0 1 3-15,0 2-1 16,2 2 2-16,-1-2-1 16,4 0-1-16,-4-5-2 15,4-4 0-15,-4-7-3 16,-1 4 1-16,-1-6-1 15,-2-3 1-15,-5 4-1 16,5 4 2-16,-3-2 1 16,2 9-2-16,-2 3-4 15,3 6-9-15,-2 10-39 16,-2 8-31-16,-29 3-327 0,-2 0 64 16</inkml:trace>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23.8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31583A-4DD4-4FF6-9CB8-F7C9D82EDFCE}" emma:medium="tactile" emma:mode="ink">
          <msink:context xmlns:msink="http://schemas.microsoft.com/ink/2010/main" type="inkDrawing" rotatedBoundingBox="3527,14052 7521,14037 7522,14209 3528,14224" semanticType="underline" shapeName="Other"/>
        </emma:interpretation>
      </emma:emma>
    </inkml:annotationXML>
    <inkml:trace contextRef="#ctx0" brushRef="#br0">-1 178 1058 0,'-3'-1'292'0,"2"-1"68"15,2 2-289-15,1 0-54 16,4-1-11 0,5-1-5-16,2 0 0 0,3-1 0 15,5 0-1-15,1 0 1 16,-2-1-1-16,-3 1 2 16,-1 0 0-16,-2-1 5 15,0 1 8-15,-3 3 4 0,4-1 5 16,-3-1 2-16,4 5 2 15,1-3-2-15,7 2-4 16,-4 1 1-16,5 0-6 16,1-1-4-16,0-2-7 15,1-2 0-15,9-4-7 16,-1-3 5-16,3-4-5 16,-2 1 4-16,0-3-3 15,-5 4 2-15,1 0-2 16,-4 5 1-16,4 3-1 15,-4 5 2-15,7-1-3 16,0 4 3-16,7-2-3 16,-4 2 3-16,3-5-3 15,-18-2 2 1,2 0 2-16,27-4-5 0,2-3 2 16,-2 1 2-1,0 4-3-15,-12 2 3 16,-2 4-3-16,-4 1 3 15,6 0 0-15,-2-2 5 16,5-1-3-16,-1 0 4 16,5-1-6-16,-5-2 2 0,-1-2-5 15,-4 1 4 1,3-2-4-16,-10 1 4 0,7-3-4 16,-3 2 3-16,6 0-5 15,-6 1 5-15,7 1-4 16,-7 1 4-16,4 3-3 15,-6-3 4-15,7 4 1 16,-6 1 6-16,9 4 0 16,-4 3 6-16,7 0-6 15,-7 0 1-15,3 1-9 16,-4-6 3-16,6 2-6 16,-6-3 5-16,7 1-6 15,-2-1 5-15,2 0-5 16,-4-2 5-16,5 1-5 15,-5 1 4-15,6-2-3 16,-5-1 4-16,5 0-5 0,-5 3 4 16,4-3-3-16,-7 0 4 15,7 4-5-15,-5-3 5 16,3 1-6-16,-2-1 6 16,5 2-6-16,-5-1 4 15,2-2-2-15,-4 3 3 16,5 0-4-16,-7 1 3 15,4 4-2-15,-7 0 3 16,8-1-4-16,-9 3 5 16,6-4-5-16,-7-3 5 0,2 1-5 15,-5-4 5-15,3-3-5 16,-3 0 5-16,3-3-5 16,-3 2 4-16,1-1-3 15,-6 0 3-15,1 2 0 16,-7 3 6-16,3 0 2 15,-4 0 5-15,6 2-1 16,-4-1 1-16,1-2-6 16,-2 1-1-16,2-2-5 15,-5-2 1-15,-2 2 1 16,-4 1 7-16,-1 1 5 16,-4 0 9-16,-2 0 8 15,-1 0 6-15,-1-2 0 16,0 2-2-16,-1-1-6 0,2 1-3 15,-1-2-2-15,0 2 0 16,0-1-4-16,0 1 1 16,0 0-10-16,0 0-2 15,0-2-10-15,0 4 1 16,2-1-21-16,-4-1-22 16,4 6-108-16,-4 8-384 15,-7 7 67-15</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25.0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2E4BF4-8B30-4B0D-8A2C-27B53E9AD4C7}" emma:medium="tactile" emma:mode="ink">
          <msink:context xmlns:msink="http://schemas.microsoft.com/ink/2010/main" type="inkDrawing" rotatedBoundingBox="10830,14107 14878,14136 14877,14235 10829,14206" semanticType="underline" shapeName="Other">
            <msink:destinationLink direction="with" ref="{C08DA9C7-4EFD-44F9-80D3-EBB2E6D205F9}"/>
          </msink:context>
        </emma:interpretation>
      </emma:emma>
    </inkml:annotationXML>
    <inkml:trace contextRef="#ctx0" brushRef="#br0">-5 73 1004 0,'-3'1'209'16,"3"1"96"-16,5-1-297 15,2-2-6-15,6-1 0 16,2 1-1-16,3-3 1 16,1 1 2-16,-1 2 5 0,5-2 7 15,0 3 7 1,3 0 6-16,0 0 3 16,11 3-6-16,-3 0-6 0,9 0-6 15,-3 0-8-15,10-1-5 16,-5-4 0-16,13 4 5 15,-6-4 4-15,8 1 3 16,-5-3 4-16,1 0-2 16,-9-2-2-16,11 0-6 15,-5 1-3-15,8 0-4 16,0 4 2-16,13 1 2 16,-8 0 6-16,15-2-2 15,-6 1 3-15,14-4-2 16,-9 2-4-16,11-6-4 15,-13 4 1-15,17-1-4 16,-14 0 4-16,8 1-3 16,-11 4 2-16,7 1-1 0,-13 0 1 15,9 5-2-15,-6-2 4 16,11 1-5-16,-5 2 4 16,5 2-4-16,-7 0 6 15,3 1-1-15,-13 3 11 16,11 0 4-16,-8 1 3 15,13-1-4-15,-4-4 0 16,5-2-10-16,-14-5-3 16,9-2-4-16,-16 1 3 15,-1 0-3-15,-9-2 3 0,7 2-4 16,-18 2 4-16,4-2-3 16,-10-2 5-16,0 2 12 15,-7-1 13-15,1-2 9 16,-6 0 6-16,-1-1-1 15,-4 3-11-15,-2-2-10 16,-6-2-5-16,4 5-8 16,-4-1 1-16,-4-2-7 15,-1 1 3-15,-5 4-8 16,-5-5 5-16,4 4-6 16,1 1 4-16,3-1-70 15,6 2-37-15,19 2-348 16,1-2 38-16</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26.3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92046B-E315-4B21-A4F1-4081081F18A0}" emma:medium="tactile" emma:mode="ink">
          <msink:context xmlns:msink="http://schemas.microsoft.com/ink/2010/main" type="inkDrawing" rotatedBoundingBox="17043,14232 21504,14166 21507,14314 17045,14380" semanticType="underline" shapeName="Other">
            <msink:sourceLink direction="with" ref="{164539AB-4757-45B4-BB27-89001C011AED}"/>
            <msink:sourceLink direction="with" ref="{1D15C2AA-202B-4902-B7A5-22F5DDD56E82}"/>
            <msink:destinationLink direction="with" ref="{1B7ABE88-2E86-4BBB-921F-FD093F589EA3}"/>
          </msink:context>
        </emma:interpretation>
      </emma:emma>
    </inkml:annotationXML>
    <inkml:trace contextRef="#ctx0" brushRef="#br0">98 83 708 0,'-37'-7'326'0,"11"0"-9"16,9 3-152-16,5-2-116 15,6 3-28-15,6-2-10 16,3 2-9-16,1 1 1 16,4 1-3-16,4 4 0 15,2 2 2-15,6 4 3 16,2 3-1-16,5 3 0 16,2 1 0-16,8 2-1 0,3-6-2 15,1 1 0 1,-1-6 1-16,0-1-3 0,-2-6 3 15,5 0-3-15,-1-1 3 16,8-5-1-16,0 0 2 16,8-2-1-16,-3 0 3 0,14 1 3 15,-6-1 3-15,9-1 0 16,-6 0 1-16,9 1-2 16,-9 2-4-16,14 0-2 15,-3-1-1-15,12 3-4 16,-10-4 4-16,13-1-4 15,-10-3 2-15,8-2-1 16,-13 0 1-16,7 3-1 16,-12 5 1-16,11 2-2 15,-12 4 3-15,5 3-3 16,-10 0 2-16,11 3-1 16,-8 2 2-16,12-1-1 15,-6 1 3-15,13 1-4 16,-10-3 4-16,5 0-4 15,-14-1 2-15,14 0 1 16,-10-4 1-16,10 2-1 16,-5 0 2-16,18-1-2 0,-14 1 0 15,4 0-3-15,-11 0 3 16,11-3-4-16,-12-3 1 16,7-5 1-16,-6 1 1 15,10-4-3-15,-15 2 5 16,1-1 7-16,-13 6 8 15,3 2 3-15,-16-1 6 16,-1 3 0-16,-2 3-4 0,-1-3-8 16,-10 2 1-16,3 1-3 15,-8-2 0-15,-6 1 4 16,-3 0 5-16,-7-1 3 16,-4-1 2-16,1 2 1 15,-7-2-5-15,-2 0-6 16,0-2-7-16,2 2-4 15,-1 0-13-15,-5 8-85 16,-3 7-335-16,-17 19 73 16</inkml:trace>
  </inkml:traceGroup>
</inkml:ink>
</file>

<file path=ppt/ink/ink16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12:54.3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FBECB3-DB6A-4097-B556-8CB9603F710A}" emma:medium="tactile" emma:mode="ink">
          <msink:context xmlns:msink="http://schemas.microsoft.com/ink/2010/main" type="writingRegion" rotatedBoundingBox="21542,10584 23236,10584 23236,11055 21542,11055">
            <msink:destinationLink direction="with" ref="{F2C27D63-AC83-426F-B8B1-C11601ECFD76}"/>
          </msink:context>
        </emma:interpretation>
      </emma:emma>
    </inkml:annotationXML>
    <inkml:traceGroup>
      <inkml:annotationXML>
        <emma:emma xmlns:emma="http://www.w3.org/2003/04/emma" version="1.0">
          <emma:interpretation id="{95E8A1DE-1D75-4862-8ECC-D792691A12A8}" emma:medium="tactile" emma:mode="ink">
            <msink:context xmlns:msink="http://schemas.microsoft.com/ink/2010/main" type="paragraph" rotatedBoundingBox="21542,10584 23236,10584 23236,11055 21542,11055" alignmentLevel="1"/>
          </emma:interpretation>
        </emma:emma>
      </inkml:annotationXML>
      <inkml:traceGroup>
        <inkml:annotationXML>
          <emma:emma xmlns:emma="http://www.w3.org/2003/04/emma" version="1.0">
            <emma:interpretation id="{B6AED61B-432F-4ABA-9B7D-DE321BF9C25C}" emma:medium="tactile" emma:mode="ink">
              <msink:context xmlns:msink="http://schemas.microsoft.com/ink/2010/main" type="line" rotatedBoundingBox="21542,10584 23236,10584 23236,11055 21542,11055"/>
            </emma:interpretation>
          </emma:emma>
        </inkml:annotationXML>
        <inkml:traceGroup>
          <inkml:annotationXML>
            <emma:emma xmlns:emma="http://www.w3.org/2003/04/emma" version="1.0">
              <emma:interpretation id="{E8229830-4544-4943-832F-677F9D8085D1}" emma:medium="tactile" emma:mode="ink">
                <msink:context xmlns:msink="http://schemas.microsoft.com/ink/2010/main" type="inkWord" rotatedBoundingBox="23003,10584 23236,10584 23236,10699 23003,10699"/>
              </emma:interpretation>
            </emma:emma>
          </inkml:annotationXML>
          <inkml:trace contextRef="#ctx0" brushRef="#br0">-4571-1131 0,'0'0'16,"0"0"-16,0 0 0,0 0 16,0 0-1,0 0-15,0 0 16,0 0-16,-38-20 15,30 20-15,1 0 16,-1-3 0,-3-1-16,-9-4 15,-3-7-15,0-1 16,4 5 0,4-1-16,0 5 15,3 3-15,1 0 16,3 0-16,0 0 15,1 1 1</inkml:trace>
        </inkml:traceGroup>
        <inkml:traceGroup>
          <inkml:annotationXML>
            <emma:emma xmlns:emma="http://www.w3.org/2003/04/emma" version="1.0">
              <emma:interpretation id="{6892067D-E949-423B-9227-55EFA2CF07FE}" emma:medium="tactile" emma:mode="ink">
                <msink:context xmlns:msink="http://schemas.microsoft.com/ink/2010/main" type="inkWord" rotatedBoundingBox="21542,11040 21557,11040 21557,11055 21542,11055">
                  <msink:destinationLink direction="with" ref="{405A00AC-153E-4902-BC5E-22E5E8D3408B}"/>
                  <msink:destinationLink direction="with" ref="{1B7ABE88-2E86-4BBB-921F-FD093F589EA3}"/>
                </msink:context>
              </emma:interpretation>
            </emma:emma>
          </inkml:annotationXML>
          <inkml:trace contextRef="#ctx0" brushRef="#br0" timeOffset="64511.784">-6265-790 0,'0'0'31</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55.7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7ABE88-2E86-4BBB-921F-FD093F589EA3}" emma:medium="tactile" emma:mode="ink">
          <msink:context xmlns:msink="http://schemas.microsoft.com/ink/2010/main" type="inkDrawing" rotatedBoundingBox="17710,12758 21251,12065 21273,12174 17731,12867" semanticType="callout" shapeName="Other">
            <msink:sourceLink direction="with" ref="{164539AB-4757-45B4-BB27-89001C011AED}"/>
            <msink:sourceLink direction="with" ref="{2892046B-E315-4B21-A4F1-4081081F18A0}"/>
            <msink:sourceLink direction="with" ref="{6892067D-E949-423B-9227-55EFA2CF07FE}"/>
          </msink:context>
        </emma:interpretation>
      </emma:emma>
    </inkml:annotationXML>
    <inkml:trace contextRef="#ctx0" brushRef="#br0">-1 658 408 0,'0'-3'136'0,"3"3"13"15,2 1-106-15,1 1-32 16,1-1-12-16,3 1 8 0,-1-2 5 16,2 0 13-16,-1-3 12 15,7 1 22-15,3 1-3 16,5-5-2-16,4 3 16 47,-14 1-58-47,0 1-9 0,45-7-2 0,5 0 0 15,-2-3 0-15,-1 5 0 16,-32-1 0-16,5 5 0 16,-6 1-1-16,6 2 1 15,-3 1 0-15,10-1 0 16,-7 4-1-16,7-7-1 16,-6 4 0-16,4-7-1 15,-8 1 0-15,1-4 1 16,-6 3 3-16,2-1 0 15,-7 5 0-15,4-5 0 16,0-1-1-16,-1 1-1 16,-4 2 1-16,4-4 0 15,-5 8 0-15,1-3 0 16,1 3 0-16,4-5 0 16,-2 1-1-16,7 1 3 15,-7-7 11-15,9 0 22 16,-6-1 5-16,5 0 6 0,-4-3-2 15,4 7-9-15,-3 5-21 16,2-4-6-16,-6 3-6 16,5-2-1-16,-4-2 0 15,7-4-1-15,-3 0-1 16,12 1 2-16,-3-3-2 16,9 3 2-16,-5-1-1 0,8-3 1 15,-10 0-1 1,5 3 0-16,-6 1-1 0,6 2 1 15,-2 3 0-15,5 1 1 16,-7-4-1-16,5 2 0 16,-4-5 0-16,3-1 1 15,-6 0-2-15,8-1 2 16,-4 0-1-16,4-1 0 16,-7 2-1-16,5 2 3 15,-7 3-2-15,-1 1 0 16,-6 1-2-16,5 2 2 15,-5 0-4-15,8 0 3 16,-5 0-1-16,7-3 2 16,-7-2-2-16,8-1 1 15,-8-2 1-15,8-1-1 16,-3 3 1-16,6-5 0 0,-6 1 0 16,4 4 0-16,-5 0 0 15,4 3-1-15,-5 1 0 16,5-1 0-16,-3 3-1 15,1 0 1-15,-4-5 0 16,0 2-1-16,-9 0 1 16,-1-2 0-16,-10-4 1 15,-5 9 28-15,-4-2 12 16,-3 5 13-16,-5-4 0 0,-8 4-2 16,0-3-27-16,-9 6-23 15,-3 5 62-15,-22 19-395 16,2 1 148-16</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03.3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55B121-9CB6-42BC-87D1-7290C6D4FB12}" emma:medium="tactile" emma:mode="ink">
          <msink:context xmlns:msink="http://schemas.microsoft.com/ink/2010/main" type="writingRegion" rotatedBoundingBox="3850,9035 7085,8569 7262,9795 4027,10262">
            <msink:destinationLink direction="with" ref="{BA9BA620-9823-44C9-BC6C-AFDE7789BE14}"/>
          </msink:context>
        </emma:interpretation>
      </emma:emma>
    </inkml:annotationXML>
    <inkml:traceGroup>
      <inkml:annotationXML>
        <emma:emma xmlns:emma="http://www.w3.org/2003/04/emma" version="1.0">
          <emma:interpretation id="{2E4D01D0-E335-4439-9FBE-50876443CC83}" emma:medium="tactile" emma:mode="ink">
            <msink:context xmlns:msink="http://schemas.microsoft.com/ink/2010/main" type="paragraph" rotatedBoundingBox="3850,9035 7085,8569 7262,9795 4027,10262" alignmentLevel="1"/>
          </emma:interpretation>
        </emma:emma>
      </inkml:annotationXML>
      <inkml:traceGroup>
        <inkml:annotationXML>
          <emma:emma xmlns:emma="http://www.w3.org/2003/04/emma" version="1.0">
            <emma:interpretation id="{24F32C62-0146-49D0-B4EF-22C795AA730A}" emma:medium="tactile" emma:mode="ink">
              <msink:context xmlns:msink="http://schemas.microsoft.com/ink/2010/main" type="line" rotatedBoundingBox="3850,9035 7085,8569 7262,9795 4027,10262"/>
            </emma:interpretation>
          </emma:emma>
        </inkml:annotationXML>
        <inkml:traceGroup>
          <inkml:annotationXML>
            <emma:emma xmlns:emma="http://www.w3.org/2003/04/emma" version="1.0">
              <emma:interpretation id="{B4250EA4-D321-418E-8D73-158E425CC37C}" emma:medium="tactile" emma:mode="ink">
                <msink:context xmlns:msink="http://schemas.microsoft.com/ink/2010/main" type="inkWord" rotatedBoundingBox="3850,9035 7085,8569 7262,9795 4027,10262">
                  <msink:destinationLink direction="from" ref="{5E7165CE-FBE2-4638-A72D-8BE71C4EEB93}"/>
                  <msink:destinationLink direction="from" ref="{31B38812-BB56-4278-816B-8C27F31E395F}"/>
                </msink:context>
              </emma:interpretation>
              <emma:one-of disjunction-type="recognition" id="oneOf0">
                <emma:interpretation id="interp0" emma:lang="" emma:confidence="1">
                  <emma:literal/>
                </emma:interpretation>
              </emma:one-of>
            </emma:emma>
          </inkml:annotationXML>
          <inkml:trace contextRef="#ctx0" brushRef="#br0">-11138 7385 238 0,'-39'-14'114'0,"9"1"47"16,-1-3 5-16,12-2 9 15,7-2 15-15,12-9-32 16,12-10-37-16,16 1-72 16,21-9-14-16,9-3-24 15,19 4-2-15,3 10-3 16,9 6 4-16,-20 15-6 0,0 12 1 15,-22 9-2-15,-5 8-1 16,-22 7-5-16,-13 24 6 16,-13 6 0-16,-21 16 3 15,-9 4 3-15,-5 8 5 16,3-14-3-16,-1-4 6 16,15-13-2-16,5 1-1 15,7-14-2-15,11-3-3 16,8-6-6-16,12-6 0 15,8-11-2-15,16-10-2 16,5-8 1-16,12-16-1 16,-4-12-160-16,9 1-154 15,-16-4-1-15</inkml:trace>
          <inkml:trace contextRef="#ctx0" brushRef="#br0" timeOffset="709.1185">-9875 6692 910 0,'-4'-25'253'15,"-1"15"53"-15,-2 14-262 16,-13 19-24-16,-8 11-22 0,-7 24 1 16,-5 5 4-16,0 14 4 15,15-10-1-15,4 16 1 16,7-12-1-16,8 4-1 15,8-12-2-15,-1-6-1 16,7-16-1-16,9-9 1 16,-4-13 0-16,4-9 2 15,3-4 3-15,5-18 7 16,-8-5 2-16,7-13 1 16,-5-1-1-16,-6-4 0 15,-8 4-5-15,-7 3 5 16,-10 15-1-16,-9 8 4 15,-2 6 0-15,-8 19-4 16,7 3-7-16,-3 4 0 16,15-1-5-16,9-3-4 15,8-8 1-15,7-6 0 16,13-6-3-16,8-14 2 0,-1-4 3 16,8-19 0-16,-1-1 0 15,-4-2 4-15,-9 10-1 16,-3 2-1-16,-9 17-2 15,-8 13-4-15,-6 10-2 16,2 11 2-16,-1 7 1 16,-1 5 1-16,5-9 4 15,1 2 0-15,0-10 0 0,-3-1-2 16,2-11-1-16,-1 8 2 16,-1-6-1-16,0 6 0 15,2-5 0-15,1 8 0 16,2-6-8-16,4-6-19 15,2-10-20-15,7-9-68 16,2-15-250-16,5-20 48 16</inkml:trace>
          <inkml:trace contextRef="#ctx0" brushRef="#br0" timeOffset="969.4758">-9437 7088 882 0,'-2'-5'289'0,"-6"8"31"16,2 9-241-16,-6 8-45 15,4 6-32-15,-4 8 1 0,3 1 2 16,1 4 1 0,7-2-1-16,1-2 1 15,4-4-3-15,7-5-1 0,0-10-3 16,6-12-13-16,-2-12-4 16,6-15-17-16,1-9-14 15,4-8-276-15,-6 1 82 16</inkml:trace>
          <inkml:trace contextRef="#ctx0" brushRef="#br0" timeOffset="1438.1032">-9256 7039 787 0,'-8'-7'247'16,"3"7"37"-16,4 5-202 16,1 4-52-16,1 7 4 15,1-1-2-15,2 16 3 16,3 2-5-16,3 23-10 0,3 5-15 15,2 20 0-15,-3-1-2 16,4 4 3-16,-6-18-1 16,-2-1 1-16,-5-18-3 15,-3-4 0-15,-2-12-2 16,-1-2 1-16,0-15 1 16,3-5 37-16,-3-12 9 15,0-17 2-15,2-9 0 16,4-28-1-16,4-12-36 0,6-21-7 15,0-4-3-15,6-10 3 16,-2 21-2-16,-3 3 1 16,-1 25-2-16,1 12-2 15,-3 20-2-15,0 11-4 16,-1 9 0-16,3 4 0 16,0 5 0-16,4 5-1 15,-4 1 1-15,2 10-2 16,-6 1-4-16,-6 7-1 15,-6 6 4-15,-11 5 1 16,-9-4 4-16,-7 4 3 16,-3-4 2-16,-3-5 0 15,3-6 1-15,-2-9-1 16,8-4 1-16,4-7 0 16,7-5-3-16,12-5-19 15,10-9-26-15,9-13-331 16,8-12 83-16</inkml:trace>
          <inkml:trace contextRef="#ctx0" brushRef="#br0" timeOffset="2366.1518">-8832 6680 865 0,'-9'10'280'0,"-8"1"36"16,7 9-238-16,2 18-44 15,2 5-30-15,6 14-3 16,1 3-1-16,4 12 0 16,4-8 1-16,5 16 0 15,0-11-1-15,3-1 1 16,-4-19 1-16,-2-6 0 16,-5-20 0-16,-1-9 4 15,0-5 13-15,-2-11 15 16,-3-5 0-16,3-12 1 15,3-13-4-15,-2-19-11 16,3 1-15-16,5-16-1 16,-3 6 1-16,-1 6 0 15,1 19-3 1,-3 10-2-16,-1 21-3 0,-5 13-3 0,1 12-1 16,1 18 3-16,-5 1 1 15,4 6 3-15,2-6 4 16,8-5-2-16,0-11-1 15,7-13-1-15,-1-8 2 16,4-14 1-16,-5-7 2 16,-2-14 2-16,-7 4 0 15,-1-10 0-15,-4 10-1 0,-4 1-1 16,-1 8-2-16,0 4 0 16,2 7-2-16,-2 7-4 15,1 2 1-15,2 4 1 16,-3 1-2-16,3 3 3 15,2-6 1-15,1 2 2 16,-3-4-1-16,1-1 2 16,-1-3-1-16,0-1 0 15,-1-4 1-15,2-3-2 16,-4 4 0-16,3 1-1 16,-3 1-1-16,3 5-1 15,-1 5-2-15,2-1-1 16,-6-2 2-16,2 7 0 15,-1-5 3-15,-1 3 2 16,4-4 1-16,-1 1-2 16,2-4 1-16,0 0-1 0,-1-1-2 15,1 1 2-15,3 1-1 16,-6-2 1-16,7 2-2 16,-4 2 1-16,0 0-1 15,-1 5-2-15,-1 3 0 16,-2 0-29-16,-1 1 279 15,6-3-617-15,-7-7 270 16</inkml:trace>
          <inkml:trace contextRef="#ctx0" brushRef="#br0" timeOffset="3206.7532">-8516 7175 859 0,'-7'-6'242'0,"2"1"64"16,4 2-241-16,-1-1-21 15,4 1-21-15,2-5-1 16,4-1-11-16,6-5-3 15,3-4-3-15,4-5-1 16,1-5 0-16,1-7 0 16,-5-1 0-16,-3-4-1 15,-4 4 1-15,-11 7 3 16,-6 5 1-16,-9 11 2 16,-5 10-2-16,-8 10 1 15,3 7-4-15,-4 14-2 0,6 2-1 16,0 10-1-16,5-1-1 15,6 0 0-15,7-5 0 16,10 0-2-16,7-9 1 16,8-7 0-16,4-9 0 15,12-12 2-15,0-9 2 16,7-16 0-16,0-4 1 0,8-17 2 16,-4 0 0-16,6-17-2 15,-29 12 8 16,-12 27-4-31,2 0-2 0,29-77 6 16,-18 20 0-16,-13 10 5 16,-15 27-2-16,-17 64-2 15,-1 12-7-15,-9 14-1 16,3 0-6-16,-2 7 1 16,4-2 1-16,-1-1-1 15,12-5 0-15,5 7-1 16,3-6 1-16,9 1 0 15,6-5-2-15,10-1 1 16,-1-9-1-16,14-4 2 16,-6-7-1-16,0-7 2 15,-1-8-1-15,1-5 2 16,-9-5 4-16,10-3-362 0,9-5 122 16</inkml:trace>
        </inkml:traceGroup>
      </inkml:traceGroup>
    </inkml:traceGroup>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09.8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5A00AC-153E-4902-BC5E-22E5E8D3408B}" emma:medium="tactile" emma:mode="ink">
          <msink:context xmlns:msink="http://schemas.microsoft.com/ink/2010/main" type="inkDrawing" rotatedBoundingBox="16605,9667 21160,11282 20963,11841 16407,10225" semanticType="callout" shapeName="Other">
            <msink:sourceLink direction="with" ref="{8F631BA4-706F-46A9-B8A4-A52C4AC5610B}"/>
            <msink:sourceLink direction="with" ref="{6892067D-E949-423B-9227-55EFA2CF07FE}"/>
          </msink:context>
        </emma:interpretation>
      </emma:emma>
    </inkml:annotationXML>
    <inkml:trace contextRef="#ctx0" brushRef="#br0">4495 1826 890 0,'-14'-23'237'0,"3"-10"66"16,2 7-258-16,0-3-15 16,-4-3-19-16,-4-5 9 15,-2 0 4-15,-11-10 12 16,-6 4 3-16,-12-11 7 15,13 16 20 1,1 1-44-16,-55-41-1 16,-1 3-7-16,-13-7-1 15,2 12-5-15,1 16-4 16,14 3-3-16,-21-4 0 16,27 20 10-1,2 0-3-15,-99-47 1 16,9 7-1-16,-24-6 0 15,6 12-4-15,39 17-1 16,15 12-2-16,-21-3 2 0,13 8-3 16,-12-1 3-16,22 3 1 15,-25-3 7-15,-18 0 11 16,-2 5-11 0,12 0-1-16,-2 5-2 15,14 0 9-15,47 6 1 16,-2 2-1-16,17 2 1 15,0-2-4-15,20 10-11 0,-3 4-2 16,17-1 0-16,-2 4-1 16,13 4 1-16,-2 0-1 15,10 0-1-15,6 1 0 16,11-2-2-16,7-1-1 16,9 1-16-16,6-2-55 15,5 3-259-15,-2-28-72 16,-5-4-116-16</inkml:trace>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08.6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66F3A3-1C3A-4676-B731-C06ECB6FF11F}" emma:medium="tactile" emma:mode="ink">
          <msink:context xmlns:msink="http://schemas.microsoft.com/ink/2010/main" type="inkDrawing" rotatedBoundingBox="12967,11753 15833,9879 15903,9986 13038,11860" semanticType="callout" shapeName="Other">
            <msink:sourceLink direction="with" ref="{C187EAF5-478F-46F9-9BEA-D827CBA17C9D}"/>
            <msink:sourceLink direction="with" ref="{8F631BA4-706F-46A9-B8A4-A52C4AC5610B}"/>
            <msink:sourceLink direction="with" ref="{853B0680-585E-454A-B02C-C2CF665CDFCE}"/>
          </msink:context>
        </emma:interpretation>
      </emma:emma>
    </inkml:annotationXML>
    <inkml:trace contextRef="#ctx0" brushRef="#br0">-2150 9683 799 0,'-2'-6'297'0,"1"0"26"0,11-10-191 15,9-2-79-15,18-16-14 16,13-7-23-16,28-15-2 16,10-5-8-16,28-19-3 15,-28 17 0 1,-1 2-1-16,111-86 0 15,-11 6-1-15,19-11 1 16,-14 11 0-16,-45 41-2 16,-17 22 1-16,16-3 0 15,-20 16 0-15,10-1 0 16,-21 14 0-16,6 0 1 16,-29 6-2-16,2 0 1 15,-25 12-1-15,-1-12 1 0,-16 6 1 16,1-1 0-16,-14 2 0 15,-3 0 1-15,-9 13 0 16,-6 3 1-16,-10 9-1 16,-13 3 2-16,-10 9-20 15,-17 10-329-15,-6-5 104 16</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36.7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9BA620-9823-44C9-BC6C-AFDE7789BE14}" emma:medium="tactile" emma:mode="ink">
          <msink:context xmlns:msink="http://schemas.microsoft.com/ink/2010/main" type="inkDrawing" rotatedBoundingBox="2257,8800 7907,7266 8534,9575 2884,11109" semanticType="enclosure" shapeName="Other">
            <msink:sourceLink direction="with" ref="{A955B121-9CB6-42BC-87D1-7290C6D4FB12}"/>
          </msink:context>
        </emma:interpretation>
      </emma:emma>
    </inkml:annotationXML>
    <inkml:trace contextRef="#ctx0" brushRef="#br0">4652 255 823 0,'-61'31'504'0,"1"-1"-468"0,-46-36-42 15,9-11-20-15,-10 4-1 16,3 0-2-16,32 3 8 16,26-3 20-1,0 3 12-15,-59-17 21 16,7-3 5-16,-11-7 10 0,7-1-7 15,17 8 3-15,7 7-10 16,-9 2 4-16,1 6-8 16,-20 5 4-16,5 9-8 15,-22 6-5-15,12 7-12 16,-19 8 0-16,14 1-5 16,-15 13-2-16,15-3 0 15,-16 5 3-15,18-2-5 0,-19 5 3 16,16-6 0-16,-18 10 3 15,16-1 0-15,-18 13 7 16,16 0-2-16,-19 14 2 16,22-3-4-16,-12 15 1 15,24-9-7-15,-9 8 3 16,21-6-2-16,-7 15 1 16,15-9-2-16,-4 19 1 15,24-4-5-15,3 10 3 16,17-13-4-16,1 12 5 15,18-17-5-15,4 13 4 16,15-11-5-16,10 11 5 16,10-16-7-16,9 0 6 15,5-16-3-15,10-2 4 0,8-17-3 16,15-1 3-16,3-6-3 16,23 0 2-16,-2-5-3 15,12-1 3-15,-2-3-3 16,18 2 2-16,-7-1-1 15,22-1 1-15,-8-8-2 16,15 1 3-16,-10-11-3 16,20 1 0-16,-11-18 0 15,24-5 4-15,-12-13-4 16,30-14 4-16,-15-14 0 0,17-11 1 16,-15 0-3-16,27-11 1 15,-27 7 0-15,17-2 2 16,-17 15-3-16,23-7 3 15,-31 14-2-15,20-9 1 16,-19 4-2-16,19-10 2 16,-21 6-3-16,18-14 1 15,-21 6-4-15,15-15-2 16,-26 11 0-16,6-13 2 16,-26 6-3-16,4-15 2 15,-27 11 0-15,-5-18 0 16,-18 10-2-16,-9-9 1 15,-15 15 0-15,-10-16 2 0,-16 10 2 16,-12-6 3 0,-8 11 7-16,-16-8 19 0,-4 21 6 15,-13-5 16-15,-3 16 0 16,-13 2 9-16,-2 10-15 16,-22 0-11-16,-1 11-19 15,-23-4-1-15,-5 7-15 16,-35 3-5-16,-1 10-6 15,-39 3-27-15,-6 13-23 16,-68-1-321-16,5 13 73 0</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50DE5E-2777-433F-A1BE-317BB032B20E}" emma:medium="tactile" emma:mode="ink">
          <msink:context xmlns:msink="http://schemas.microsoft.com/ink/2010/main" type="inkDrawing" rotatedBoundingBox="1718,11712 1773,13926 1663,13929 1608,11714" semanticType="verticalRange" shapeName="Other">
            <msink:sourceLink direction="with" ref="{71E9B766-C4CD-4867-A0BC-B3192660B0DD}"/>
          </msink:context>
        </emma:interpretation>
      </emma:emma>
    </inkml:annotationXML>
    <inkml:trace contextRef="#ctx0" brushRef="#br0">-13504 9543 803 0,'-19'14'342'0,"2"3"-6"16,6 17-165-16,14 6-144 0,6 22-15 16,7 4-7-16,2 33-2 15,-1 3-3-15,-5 39 0 16,-3-7-1-16,-3 30 3 16,-9-15 0-16,-4 16 2 15,-1-30 1-15,-6 14 20 16,-1-29 8-16,6 6 7 15,3-27 0-15,2 1 0 16,9-17-20-16,7-8-8 16,4-21-11-16,5-11 0 15,4-19 3-15,5-5-49 16,-27-29 95 0,2 3-52-16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8:01.6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F47D2B-66CD-4AC2-B0FA-8D4710F62609}" emma:medium="tactile" emma:mode="ink">
          <msink:context xmlns:msink="http://schemas.microsoft.com/ink/2010/main" type="inkDrawing" rotatedBoundingBox="3569,6499 4338,6394 4436,7108 3667,7214" rotationAngle="474919268" semanticType="enclosure"/>
        </emma:interpretation>
      </emma:emma>
    </inkml:annotationXML>
    <inkml:trace contextRef="#ctx0" brushRef="#br0">260 0 425 0,'-23'11'185'15,"4"-4"7"-15,-5 4-61 16,1-4-49-16,-2 1 31 16,4-2-9-16,-3 3 16 15,4-2-29-15,-1 4 0 16,3-2-39-16,2 1-7 15,4-2-23-15,3 2-4 16,7-1-15-16,2 5-1 16,-1 1-5-16,5 6 4 0,2 2-5 15,2 5 6-15,-4-1-4 16,5 3 4-16,-4-3-4 16,-1 5 4-16,-1-10-3 15,3 4 4-15,-4-10-3 16,2 2 3-16,1-4-4 15,-2 2 4-15,0-2-4 16,4 5 4-16,-2-5-4 16,-1-1 4-16,4 1-4 0,2 2 10 15,-1-4-5-15,5 6 6 16,-1-1-4-16,4 4 5 16,-1-5-12-16,2 5 5 15,-1-3-6-15,-4 0 5 16,1-1-5-16,1-7 6 15,-3-2-6-15,3-2 6 16,-1-6-5-16,-1-3 10 16,-4 1-4-16,3-2 9 15,-3-4-4-15,2-1 8 16,-2 0-7-16,1-3 9 16,-1 2-8-16,2-1 4 15,-1 2-9-15,4-1 3 16,-2 2-10-16,0-1 3 0,1-1-3 15,8-1 1-15,-4-1-3 16,5 0 4-16,-2 0-2 16,1 2 1-16,-11-1-2 15,5 1 0-15,-4 1 1 16,-1-2 1-16,2 2-1 16,3 3 1-16,-3 0 0 15,2-3 0-15,2 6-3 16,-2-4 3-16,-1-2-2 0,2 0 2 15,0 0-2-15,0-3 3 16,-1-2-4-16,-1 1 4 16,2-1-4-16,-6-4 4 15,-1 3-4-15,-2-1 4 16,-2-2-4-16,-2-2 3 16,-2 8-3-16,0-7 5 15,-2 2-4-15,-2 2 4 16,1-1-4-16,0-1 4 15,-2 4-5-15,-1-1 5 16,0 3-5-16,0 2 7 16,-1 3-4-16,-2 0 8 15,0 2-4-15,0 1 4 16,0 3-5-16,-5-3 2 16,1 1-8-16,-7 2 0 15,2 0 0-15,-7-3 2 0,8 2-2 16,-4-5 5-16,6-2 2 15,-3 2 1-15,2 0 0 16,-11 0 3-16,4 5-4 16,-5-1 1-16,-2-2-4 15,0-2-6-15,3 0-19 16,-6-5-39-16,0-1-20 0,-11 12-306 16,-3 9 60-16</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01.0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7165CE-FBE2-4638-A72D-8BE71C4EEB93}" emma:medium="tactile" emma:mode="ink">
          <msink:context xmlns:msink="http://schemas.microsoft.com/ink/2010/main" type="inkDrawing" rotatedBoundingBox="3488,12091 4632,10061 5311,10444 4167,12473" semanticType="callout" shapeName="Other">
            <msink:sourceLink direction="from" ref="{B4250EA4-D321-418E-8D73-158E425CC37C}"/>
          </msink:context>
        </emma:interpretation>
      </emma:emma>
    </inkml:annotationXML>
    <inkml:trace contextRef="#ctx0" brushRef="#br0">-11324 9964 834 0,'-8'-16'281'0,"8"5"28"0,2-2-230 16,7-6-37-16,2-8-32 16,6-21-7-16,1-12 6 15,11-21-1-15,6-3 4 16,13-22-7-16,1 6 1 16,19-33-4-16,-1 2 1 15,19-25-2-15,-3 13 6 0,9-24-4 16,-14 32 3-16,5-1-3 15,-20 33 3-15,-3 5-5 16,-17 35 6-16,-8 12-7 16,-12 22 6-16,-6 9-3 15,-11 15 7-15,-3 5-3 16,-2 2 5-16,-1-2-6 16,-3 3 3-16,5 3-24 15,-2 6-8-15,-2 10-316 16,-2 10 85-16</inkml:trace>
    <inkml:trace contextRef="#ctx0" brushRef="#br0" timeOffset="443.0324">-11468 9572 876 0,'-11'-10'234'0,"5"2"58"15,4 8-249-15,2 5-27 16,0 4-13-16,-1 15-6 15,-4 9 7-15,1 23-5 16,1 3 7-16,-2 11-4 16,2-7 6-16,3 1-6 15,3-19 5-15,6-7-6 16,3-18 3-16,13-9-5 16,4-14 4-16,11-6-5 15,-2-11 11-15,7-3-6 16,-8 1 7-16,4 1-5 15,-6 2 6-15,13 3-14 16,3 0 3-16,19-7-7 0,1-7 5 16,18-20 48-16,6-3-349 15,12-15 139-15</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02.2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B38812-BB56-4278-816B-8C27F31E395F}" emma:medium="tactile" emma:mode="ink">
          <msink:context xmlns:msink="http://schemas.microsoft.com/ink/2010/main" type="inkDrawing" rotatedBoundingBox="5913,9707 7546,11428 6815,12122 5182,10401" semanticType="callout" shapeName="Other">
            <msink:sourceLink direction="from" ref="{B4250EA4-D321-418E-8D73-158E425CC37C}"/>
          </msink:context>
        </emma:interpretation>
      </emma:emma>
    </inkml:annotationXML>
    <inkml:trace contextRef="#ctx0" brushRef="#br0">-9738 7982 631 0,'0'0'292'15,"1"6"-18"-15,6 5-151 16,6 12-73-16,4 9-39 16,9 12-8-16,2 7 5 15,15 10-5-15,0-1 4 0,17 12-7 16,-2-3 6-16,14 8-7 15,-8-13 6-15,7 10-6 16,-10-13 7-16,8 4-8 16,-10-10 5-1,10 6-5-15,-6-8 4 0,10 5-6 16,-5-11 7-16,10 10-5 16,-7-6 6-16,4-1-5 15,-14-4 7-15,2 10-5 16,-17-6 7-16,-8 7-8 15,-12 1 17-15,-6 2 5 16,-11-11 8-16,-1-1-3 16,-2-16 8-16,0-4-16 15,-1-10-5-15,6-6-8 16,3-4 1-16,-1-5-5 16,3-5 4-16,2-5-11 0,-7-4 212 15,-14-14-532 1,-8-2 240-16</inkml:trace>
    <inkml:trace contextRef="#ctx0" brushRef="#br0" timeOffset="393.0138">-8589 9677 1006 0,'-22'9'267'0,"18"-4"65"15,13 2-284-15,11 12-33 16,4 5-15-16,7 8-5 15,-3 4 6-15,5-4-5 16,-3-6 6-16,8-3-6 16,0-11 7-16,7-12 0 15,-1-40 23 32,-22 20 36-47,-12 10 14 0,3 0-42 0,83-89-12 0,-8-13-6 16,1-12-12-16,-8-2 1 15,-47 64-5-15,-11 15 10 16,1 1-65-16,-7 6-326 16,-12-11 95-16</inkml:trace>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36.8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8DA9C7-4EFD-44F9-80D3-EBB2E6D205F9}" emma:medium="tactile" emma:mode="ink">
          <msink:context xmlns:msink="http://schemas.microsoft.com/ink/2010/main" type="inkDrawing" rotatedBoundingBox="9337,11443 9444,13882 9340,13886 9234,11447" semanticType="callout" shapeName="Other">
            <msink:sourceLink direction="with" ref="{C32E4BF4-8B30-4B0D-8A2C-27B53E9AD4C7}"/>
            <msink:sourceLink direction="with" ref="{ED78AF02-02A9-464A-BE95-983D54C99624}"/>
          </msink:context>
        </emma:interpretation>
      </emma:emma>
    </inkml:annotationXML>
    <inkml:trace contextRef="#ctx0" brushRef="#br0">-5885 9281 907 0,'-9'-2'262'0,"-2"-1"55"16,5 11-258-16,0 15-25 15,1 11-26-15,5 19 0 16,0 18-3-16,5 33 1 16,1 10-2-16,-2 33 1 15,1-1 0-15,3 24 1 0,-7-21-2 16,1 17 4-16,2-30 1 15,-1 10 1-15,2-25 2 16,0 0 6-16,1-27-2 16,-2 5 1-16,4-17-2 15,0 5-3-15,1-6-6 16,9 8 0-16,4-9-21 0,8-9-337 16,0-27 107-16</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5:25.5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D63CA0-5699-47CA-A2E3-5A4E02369881}" emma:medium="tactile" emma:mode="ink">
          <msink:context xmlns:msink="http://schemas.microsoft.com/ink/2010/main" type="writingRegion" rotatedBoundingBox="11128,7490 7228,6810 7567,4867 11466,5547">
            <msink:destinationLink direction="with" ref="{9213A7B7-4E58-4FD3-8F18-7D1BE597D291}"/>
          </msink:context>
        </emma:interpretation>
      </emma:emma>
    </inkml:annotationXML>
    <inkml:traceGroup>
      <inkml:annotationXML>
        <emma:emma xmlns:emma="http://www.w3.org/2003/04/emma" version="1.0">
          <emma:interpretation id="{38C25399-CDD0-4FD6-AAA3-FFF14DA16669}" emma:medium="tactile" emma:mode="ink">
            <msink:context xmlns:msink="http://schemas.microsoft.com/ink/2010/main" type="paragraph" rotatedBoundingBox="11128,7490 7228,6810 7567,4867 11466,5547" alignmentLevel="1"/>
          </emma:interpretation>
        </emma:emma>
      </inkml:annotationXML>
      <inkml:traceGroup>
        <inkml:annotationXML>
          <emma:emma xmlns:emma="http://www.w3.org/2003/04/emma" version="1.0">
            <emma:interpretation id="{1D759DD7-9B91-410F-AE97-B628CE0C77C3}" emma:medium="tactile" emma:mode="ink">
              <msink:context xmlns:msink="http://schemas.microsoft.com/ink/2010/main" type="line" rotatedBoundingBox="11128,7490 7228,6810 7567,4867 11466,5547"/>
            </emma:interpretation>
          </emma:emma>
        </inkml:annotationXML>
        <inkml:traceGroup>
          <inkml:annotationXML>
            <emma:emma xmlns:emma="http://www.w3.org/2003/04/emma" version="1.0">
              <emma:interpretation id="{0A7747C9-90E3-43D6-8040-ED84A673BC71}" emma:medium="tactile" emma:mode="ink">
                <msink:context xmlns:msink="http://schemas.microsoft.com/ink/2010/main" type="inkWord" rotatedBoundingBox="11184,7168 9566,6886 9790,5604 11407,5886"/>
              </emma:interpretation>
            </emma:emma>
          </inkml:annotationXML>
          <inkml:trace contextRef="#ctx0" brushRef="#br0">-5384 3971 1138 0,'-21'3'345'16,"9"-6"59"-16,4 1-299 15,7 5-87-15,2 7-10 16,2 5-22-16,6 17 7 16,-3 23-12-1,2 2 12-15,11 66 3 16,2 15 10-16,0 2-8 15,1-10 8-15,-4-81-9 16,4-9 7-16,-2-26-7 16,6-10 8-16,0-10-7 15,6-3 9-15,-3-2-7 16,7 4 6-16,-4 5-9 16,5 7 8-16,-5 7-10 0,3 2 9 15,-1 3-9-15,6 2 9 16,0-2-9-16,12-6 9 15,-2-6-10-15,12-8 11 16,-4-10-11-16,9-14 10 16,-5-5-7-16,5-10 9 15,-8 1-11-15,-1 2 11 16,-14 13-10-16,1 6 9 16,-5 14-10-16,1-1 9 15,-4 0-7-15,9-9 7 16,-5-7-8-16,1-17 10 15,-8-13-9-15,1-14 8 16,-9 1-8-16,-5-6 9 16,-8 14-10-16,-6 2 10 15,-7 20-8-15,-7 3 13 16,-7 15-4-16,-5 3 13 16,-2 7-9-16,-2 0 11 0,-2 4-11 15,-1-4 2-15,0 0-11 16,-3-5 7-16,1-7-9 15,-2-9 9-15,-1-4-9 16,-3-5 13-16,8 3-6 16,-7-1 17-16,-1 7-6 15,-6 6 19-15,2 8-12 0,-16 6 6 16,3 10-17-16,-7 5 7 16,3 4-20-16,-5 2 9 15,6-3-9-15,-4 2 9 16,9-5-10-16,-12-6 10 15,4-2-11-15,-14-4 8 16,4 2-9-16,-15 2 0 16,7 7-13-16,-4 5-2 15,11 6-26-15,10 5-57 16,24-2-13-16,0-2-344 16,28-7 58-16</inkml:trace>
          <inkml:trace contextRef="#ctx0" brushRef="#br0" timeOffset="-227114.3955">-5236 3795 350 0,'-5'-4'198'0,"-1"6"-11"16,1 3-65 0,-1 5-63-16,3 3-17 15,0 3-22-15,0 6-2 0,0-1-1 16,0 2 16-16,-2 0 7 16,-1 0 11-16,2-3 2 15,-1 0 7-15,0-4-13 0,2 7-3 16,0 0-7-16,2 9-2 15,1 0-5-15,0 19-3 16,1-7-4-16,2 10-7 16,2-4-4-16,4 10-5 15,0-11-2-15,5 7-4 16,-2-13 3-16,2-5-4 16,-3-12 2-16,3-5-1 15,-5-7 2-15,-3-3-2 16,-1-5 3-16,4 2-2 15,-3 1 2-15,2 3 1 16,1-1 6-16,2 12 2 16,-2-2 2-16,6 3-3 15,2-5 1-15,4 4-8 16,4-9 0-16,6-1-6 16,-1-4 5-16,3-6-8 15,-3-6 6-15,1-6-6 0,-3-5 7 16,2-3-5-16,-4-2 7 15,3 4-6-15,-1 1 8 16,3 0-8-16,-5 4 6 16,9 4-2-16,-3-4 3 15,7 6-4-15,-3-1 4 16,9-1-5-16,-4 1 3 16,5-1-5-16,-6 0 3 0,5 0-3 15,-12 1 5-15,1-7-6 16,-6 8 5-16,-4-4-5 15,-5 0 5-15,2 1-6 16,-4 2 7-16,-2-1-7 16,-7 4 8-16,1 1 1 15,-4 2 7-15,1 1-4 16,-4-4 7-16,10 2-6 16,-1-3-2-16,-1-1-5 15,-2-2 3-15,6-2-5 16,-5-4 4-16,-3-4-4 15,2-2 3-15,3-10-4 16,-5-2 4-16,0-10-5 16,0-2 4-16,0-5-4 15,-4 2 3-15,-2-4-3 16,-2 8 4-16,-1-1-3 16,-3 7 7-16,1-2-2 0,2 5 4 15,-1-2-3-15,1 5 3 16,3-6-7-16,-2 7 1 15,2 1-4-15,3 4 3 16,-3-3-3-16,2 6 3 16,-1-2-4-16,-1 4 4 15,0-5-3-15,-1 4 3 0,-4-2-3 16,-1 6 3-16,0-2-2 16,-2 3 3-16,-4 0-1 15,0 6 10-15,-5-2 2 16,-2 3 7-16,-5 3-2 15,2 4 3-15,-7-3-11 16,1 10 0-16,-2 0-7 16,2 0 3-16,-9-2-7 15,1-2 6-15,-3-8-6 16,2 2 5-16,-9 0-6 16,3 0 5-16,-6 5-6 15,0 2 5-15,-11 1-6 16,5 3 7-16,-6 1-4 15,6 0 8-15,-16 3-5 16,11 2 5-16,-9 1-5 0,8 1 1 16,-3 2-5-1,16-4 3-15,-4 1-6 0,9-1-11 16,-2 0-38-16,9 0-17 16,11 3-327-16,16-8 69 15</inkml:trace>
          <inkml:trace contextRef="#ctx0" brushRef="#br0" timeOffset="-75242.6671">-5290 3882 954 0,'-6'-9'286'16,"1"4"53"-16,4 10-275 16,2 12-26-16,1 6-32 15,2 17-5-15,1 7 3 16,3 13 7-16,-2-8 3 0,2 8 3 16,-2-11-2-16,1 9-2 15,-1-4-8-15,1 9 0 16,-1-3-3-16,0 1 1 15,-2-10-1-15,3-4 0 16,2-9 0-16,0-11 0 16,3-8 0-16,4-3-1 15,-1-10 0-15,9 2 1 16,4 1 0-16,9-3-1 16,6 3 1-16,7 5-1 15,-2-8-1-15,3-1 0 16,-4 2 0-16,4-11 0 15,-5-5 1-15,7-8 1 16,-2 0 0-16,4-12 0 16,-7 4-1-16,7-6 2 0,-7 7-2 15,2-4 0-15,-7 8 0 16,2-1-1-16,-13 7 1 16,0 2-1-16,-9 6 1 15,2 4-1-15,-8 4 2 16,-4 1 0-16,3-2 0 15,1-2 0-15,-7-5 0 0,9-11 0 16,1-6 1-16,3-17 0 16,-2-6 0-16,4-14 2 15,-5 6 1-15,-2-10 3 16,-6 10 0 0,-4-2 4-16,-7 13-2 0,-4-5 3 15,-4 13 5-15,-6 1 15 16,0 6 2-16,-6-1 8 15,-1 6-2-15,-6-3 0 16,3 5-13-16,-3-2-2 16,5 4-6-16,-7 2 4 15,7 8-5-15,-4 3 1 16,5 6-2-16,-6 3 2 16,5 2-5-16,-19 1 0 15,-2 0-2-15,-13 2 2 16,0-1-3-16,-10 1 0 15,12-3-3-15,-6-2 2 16,9-5-3-16,-2-1 0 16,10-5-2-16,1-2 0 0,4-1-3 15,0 0 0-15,5 2-5 16,1 3-102-16,1 9-16 16,-3 8-371-16,6-2 15 15</inkml:trace>
          <inkml:trace contextRef="#ctx0" brushRef="#br0" timeOffset="-234707.0088">-4870 3819 522 0,'-12'14'160'0,"-2"-2"29"15,-1 3-138 1,1 1-34-16,-1-4-8 0,1-6-5 16,-3 2-3-16,2-3 0 15,-7-2 0-15,1 0 0 16,-7 0-1-16,5 0 23 15,-4 0 37-15,4 0 12 16,-2-2 19-16,7 3 5 0,-2 0-15 16,4-1-36-1,-1 8-8-15,5 1-16 0,-2 11-4 16,2 3-5 0,1 11-3-16,1-2-3 0,0 7-3 15,6-12 1-15,1 4-4 16,3 0 2-16,4 1-2 15,-1-1 2-15,5 12-2 16,0-3 1-16,-1 1-1 16,6-4 1-16,2 2-1 15,0-9 1-15,7 0-2 16,1-9 3-16,1 4 0 16,6-7 0-16,6 2-1 15,-3-6 4-15,8 0-4 16,-1-8 4-16,1 3-3 15,-4-7 1-15,0-2-3 16,0-3 3-16,3-8-1 0,-2-7 5 16,3-8-3-16,2-6 4 15,0-9-2-15,-4 1 1 16,5-5-3-16,-3 10 2 16,4 3-3-16,-5 6 1 15,1 3-3-15,-7 6 1 16,4-3-3-16,-7 1 4 15,-2-6-4-15,-3 1 5 0,-1-7-5 16,-10 3 4-16,2-1-2 16,-5 8 10-16,-4-2-2 15,-5 5 5-15,2 2-4 16,-7 3 3-16,-1-4-8 16,-3 2 3-16,-2-7-2 15,-6-2 7-15,-1-7-2 16,0-1 5-16,-2-3 0 15,3 4 5-15,-3-4-5 16,2 6 2-16,-7 0-5 16,-1 6 0-16,-15-3-9 15,0 6 2-15,-18 3-4 16,1 8 3-16,-21 6-2 16,2 9 5-16,-20 11-4 15,2 8 3-15,-24 19-5 0,5 12-18 16,-22 37-361-16,-14 10 114 15</inkml:trace>
        </inkml:traceGroup>
        <inkml:traceGroup>
          <inkml:annotationXML>
            <emma:emma xmlns:emma="http://www.w3.org/2003/04/emma" version="1.0">
              <emma:interpretation id="{5ED0E3FC-1FC7-4500-9167-1EC583C093FE}" emma:medium="tactile" emma:mode="ink">
                <msink:context xmlns:msink="http://schemas.microsoft.com/ink/2010/main" type="inkWord" rotatedBoundingBox="8583,7046 7228,6810 7567,4867 8922,5104"/>
              </emma:interpretation>
            </emma:emma>
          </inkml:annotationXML>
          <inkml:trace contextRef="#ctx0" brushRef="#br0" timeOffset="-77114.9611">-7376 3730 857 0,'-8'-9'285'15,"1"6"38"-15,2 11-242 0,0 15-11 16,2 6-37-16,-3 20 0 16,3 6-3-16,2 20 2 15,-1 0-7-15,2 16-4 16,0-7-7-16,3 5-1 15,-7-17-5-15,8-6-2 16,-1-18 2-16,8-10 0 16,-3-13 0-16,9 4 0 15,-7-8-1-15,3 1-3 16,-6-5-1-16,2-5-6 16,-4-8-25-16,1-13-25 15,-3-8 89-15,2-24-412 16,-1-4 148-16</inkml:trace>
          <inkml:trace contextRef="#ctx0" brushRef="#br0" timeOffset="-76397.2961">-7401 3790 754 0,'-4'-3'328'16,"2"9"-3"-16,4 0-169 15,1 2-97-15,8 1-31 16,13-3-2-16,7-3-6 15,18-6-5-15,6-5-6 0,22-7-1 16,-2-3-5-16,14-2-1 16,-11 4 0-16,4-3 0 15,-21 5-1-15,-3 5 0 16,-19 1 1-16,-6 2 0 16,-13 3 5-16,-4 4 12 15,-9-1 0-15,1 5 3 16,-4-2-3-16,3 5-4 15,0 1-12-15,1 9-1 16,4 1-3-16,5 10 2 16,-5 1-1-16,2 9 0 15,-2 1 1-15,-2 12 6 16,-7 0 6-16,0 9 9 16,-5-7 3-16,-2 7 5 15,-2-9-2-15,-2 4 4 16,0-10-6-16,1 4-1 15,0-14-6-15,3-3 0 0,2-11-10 16,-1-4 0-16,2-7-2 16,-1 1-1-16,-1-1-3 15,-3 7 0-15,0 2-2 16,-7 8 1-16,1-4-1 16,-6 6 6-16,-1-7 13 15,-7-2 22-15,-1-7 9 16,-12-3 11-16,1-10 1 0,-11 1-6 15,-3-7-18-15,-17-6-5 16,1-1-11-16,-10 0-4 16,8-1-9-16,-1 4-3 15,16 3-5-15,3-2-1 16,18 4-2-16,5-4-2 16,10 1 1-16,9-3-3 15,8 1-20-15,5-5-123 16,9 1-176-16,19-7-189 15</inkml:trace>
          <inkml:trace contextRef="#ctx0" brushRef="#br0" timeOffset="-149250.8433">-7589 3227 1567 0,'-3'54'0'0,"-8"15"4"16,3-6 3-16,1 7 3 16,-1 4 7-16,0 7-2 0,4-12 2 15,1 2-4-15,0-12 3 16,6 4-9-16,0-7 2 15,4 5-6 1,1-10 2-16,0 2-6 0,-2-4 6 16,-1 7-6-16,-5-9 5 15,-2 11-5-15,-3-4 5 16,-1 7-6-16,-3-12 6 16,0-1-6-16,1-10 5 0,5-2-4 15,0-18 6-15,3-3-6 16,3-8 6-16,-3-6-2 15,0-1 4-15,-1-1-3 16,2 1 5-16,-2-2-4 16,4 2 1-16,0 3-6 15,3 3 3-15,-2-1-5 16,7 2 5-16,3 1-6 16,1 1 6-16,1-3-5 15,4 2 5-15,1-3-6 16,2 1 6-16,0-5-6 15,5 4 7-15,-2-3-8 16,1 2 9-16,4-4-8 16,0 0 6-16,6-6-7 15,-2-5 7-15,6-4-6 0,-4 1 7 16,4-1-6-16,-8 1 6 16,7 8-7-16,-8 4 7 15,3 4-7-15,-6 1 6 16,5 2-5-16,-3-1 5 15,-1-2-5-15,-5-2 6 16,4-5-6-16,-8-1 6 16,-5-8-7-16,1-1 7 15,3-7-6-15,-4 1 7 16,4-7-6-16,3 2 6 0,2-6-5 16,-2 3 5-16,1-5-7 15,-5 2 6-15,4-5-5 16,-6 2 5-16,-2-4-3 15,-1 3 5-15,0-10 0 16,-5 3 5-16,2-14-4 16,-4 0 5-16,-2-15-4 15,-4 3-1-15,-1-12-2 16,-1 10 3-16,-1-1-4 16,1 12 4-16,-2 4-6 15,-2 14 3-15,1-1-5 16,-4 5 3-16,-1-5-5 15,-2 3 5-15,0-12-5 0,-1 1 5 16,1-12-5-16,4 4 6 16,2-10-6-16,-1 9 5 15,1 6-6-15,2 17 4 16,2 8-8-16,-1 18 10 16,-1 8-1-16,1 3 9 15,-5 0-1-15,1 8 12 16,-5-3-8-16,2 4 2 15,-4-2-7-15,9 0 4 16,-1-3-7-16,1-7 3 0,1-2-6 16,0 4 9-16,-4-5-6 15,-2-3 7-15,3 4-9 16,-2 2 8-16,1-8-10 16,1 11 7-16,-2 0-8 15,0 2 10-15,1-8-8 16,-1 9 8-16,-1-2-10 15,1-5 8-15,-3-3-8 16,1 9 8-16,-9-5-8 16,-2-8 6-16,-8 5-7 15,-2-2 10-15,-12 2-6 16,0-1 9-16,-6 2-2 16,1 5 8-16,-4 5-10 15,8-5 7-15,-5 1-10 16,7 2 4-16,-4 2-9 15,14-4 8-15,-5 2-9 0,11 4 8 16,-3-6-9-16,4-1 7 16,2 2-7-16,5 2 6 15,-3-5-9-15,2 1 9 16,1 0-9-16,-2-3 8 16,-2 3-9-16,5 0 8 15,5 4-8-15,3-2 9 16,1 2-10-16,5-1 8 0,0-4-18 15,3 4-17-15,2-6-39 16,5 6-1-16,-1-9-16 16,2 6 16-16,1 0 15 15,-4-2 35-15,1 8 4 16,-1 2 15-16,-1 1-5 16,-2-7 11-16,-1 5-5 15,-1-2 10-15,-3 0 0 16,0-1 10-16,2 5-4 15,-1-1 7-15,-1-5-9 16,5 6 0-16,-4 1-11 16,1 6 3-16,-2 11-7 15,-2 8 7-15,-3 9-8 16,-1 5 8-16,-3 2-4 16,1-5 4-16,0 3-4 15,4-11 6-15,-3 5-6 0,6-3 5 16,-1 2-6-16,2-7 6 15,2 0-6-15,-1-9 6 16,2-1-6-16,0-4 5 16,2-1-6-16,-1 5 7 15,2-4-7-15,-3-1 6 0,2-6-6 16,-2-6-9-16,0-8 147 16,3-6-503-16,-6-30 203 15</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43.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706DCE-34B4-4DBC-A567-54797D94126B}" emma:medium="tactile" emma:mode="ink">
          <msink:context xmlns:msink="http://schemas.microsoft.com/ink/2010/main" type="inkDrawing" rotatedBoundingBox="8691,8050 12986,7645 13049,8320 8755,8725" semanticType="underline" shapeName="Other">
            <msink:sourceLink direction="with" ref="{2AD2F190-7FB7-4963-B25A-6E58D8621DC3}"/>
            <msink:sourceLink direction="with" ref="{3B0A5EB5-761D-47A7-975C-CDEE209C764B}"/>
            <msink:destinationLink direction="with" ref="{68A53906-335F-4B7C-9D24-921C56F2E810}"/>
          </msink:context>
        </emma:interpretation>
      </emma:emma>
    </inkml:annotationXML>
    <inkml:trace contextRef="#ctx0" brushRef="#br0">0 880 720 0,'12'-30'252'0,"2"-9"24"16,3 9-199-16,9 2-32 16,2 4-33-16,8-1-9 15,3 4 0-15,4-6-4 16,-7 3 3-16,10-8-3 16,-12 6 2-1,2 1 2-15,52-38-4 16,9 2 3-16,17-11-4 15,-2 4 5-15,-11 16-5 16,-12 14 4-16,9 1-4 16,-11 12 3-16,18 5-4 0,-18 7 4 15,13 0-3-15,-14 1 3 16,9 0-2-16,-14 0 2 16,17-2-4-16,-12 2 4 15,15 1 1-15,-12 0 8 16,13 2 3-16,-12 3 7 15,13 3-1-15,-13 3 0 16,16 6-9-16,-17 3 0 0,9 5-9 16,-15 1 4-16,8 4-6 15,-18-3 3-15,13 6-4 16,-15-2 5-16,7 1-5 16,-6 1 9-16,0-1 2 15,-17 1 11-15,14 1 2 16,-13-2 8-16,2 5-4 15,-3 0-2-15,9-1-10 16,-11-7-2-16,3-2-8 16,-7-9 2-16,2-7-5 15,-11-9 7-15,-2-3-5 16,-9-7 5-16,-1-8-5 16,-5 1 5-16,3-3-8 15,-3-4 5-15,3 3-28 16,-3 5-6-16,3-1-315 0,0 3 82 15</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44.1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A53906-335F-4B7C-9D24-921C56F2E810}" emma:medium="tactile" emma:mode="ink">
          <msink:context xmlns:msink="http://schemas.microsoft.com/ink/2010/main" type="inkDrawing" rotatedBoundingBox="12119,8698 12913,7582 13337,7884 12544,9000" semanticType="callout" shapeName="Other">
            <msink:sourceLink direction="with" ref="{97312AE2-6268-4DD3-B3B2-E4AD85002321}"/>
            <msink:sourceLink direction="with" ref="{3E706DCE-34B4-4DBC-A567-54797D94126B}"/>
          </msink:context>
        </emma:interpretation>
      </emma:emma>
    </inkml:annotationXML>
    <inkml:trace contextRef="#ctx0" brushRef="#br0">396 24 1060 0,'9'-14'320'0,"-3"5"51"16,-6 5-292-16,12 7-51 16,5 4-26-16,11 6-28 15,2-1-2 1,12 2-19-16,1-4 3 0,4 0-5 15,-2-10 25-15,7-3 3 16,-11-2 19-16,2-1 1 16,-7 3 4-16,-1 4-3 15,-11 4 3-15,-1 6-1 16,-9 4-3-16,-11 11-3 16,-9 3 3-16,-17 16-1 0,-8 2-1 15,-21 21 1-15,-11-2 6 16,-15 16-3-16,0-2 4 15,-42 32-2-15,-5 11-7 16,-53 46-321-16,-14-11 101 16</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0:07.9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9A18D0-00DE-4523-BB4E-77C4D209C684}" emma:medium="tactile" emma:mode="ink">
          <msink:context xmlns:msink="http://schemas.microsoft.com/ink/2010/main" type="inkDrawing" rotatedBoundingBox="3602,14099 7310,14163 7308,14292 3599,14228" shapeName="Other"/>
        </emma:interpretation>
      </emma:emma>
    </inkml:annotationXML>
    <inkml:trace contextRef="#ctx0" brushRef="#br0">-5 24 780 0,'-2'3'189'0,"4"3"64"16,1 0-222-16,6-1-18 15,2-1-3-15,6-2-5 16,1-4 0-16,4-1-3 16,-2-1 2-16,6-3 6 15,-3 4 14-15,3 3 16 16,-2 5 8-16,1 1 8 16,-4 5-4-16,7 3-7 15,-7-4-18-15,10 1-4 0,-2-2-11 16,10-7-4-16,-4-4-2 15,12-2-2-15,-7-7-1 16,9-1 0-16,-6-1 1 16,8 3-3-16,-8 1 1 15,6 2-2-15,-5 4 1 16,2 3-1-16,-7 0 1 16,4 3 0-16,-5 0 0 0,5-1-1 15,-5 0 1-15,10-1 0 16,-4-2 0-16,7 1-1 15,-5-2 2-15,9 0-2 16,-3 1 1-16,7 2-2 16,-10 1 2-16,4 1-1 15,-5 0 0-15,6-3 1 16,-10-1-1-16,13-1 0 16,-2-3 1-16,3 1-1 15,-5-2 1-15,6 0-1 16,-3-1 3-16,-1 3 2 15,-5 1 1-15,4 0 2 16,-14 3 1-16,3 3 6 16,-5 1 0-16,4 6 9 15,-6 0 0-15,12 4 0 16,-8-2-6-16,9 1-5 0,-5-4-7 16,9-1-3-16,-6-2-2 15,11 0 1-15,-13-6-1 16,2 3 1-16,-8-3-1 15,4 0 1-15,-14-2-3 16,8 1 3-16,-5-1-3 16,6 1 3-16,-6-4-1 0,4 2 0 15,-3 0 1 1,4-2-1-16,-4 2 0 0,8-1-2 16,-3 1 2-16,7-3-1 15,-4 4 0-15,5 4 0 16,-9 1-1-16,1 3 2 15,-7 1-2-15,1 1 2 16,-3-2-2-16,2 2 3 16,-5-2-3-16,0-1 2 15,-7-1-1-15,-4 1 1 16,-3-2 0-16,0-3 0 16,-4 1 1-16,-2-1 7 15,-1-1 6-15,-2 1 11 16,-3-2 8-16,0 2 10 15,0 0-4-15,0 0 1 0,1 0-10 16,-1 0-1-16,0 0-8 16,0 0-1-16,-1 0-7 15,1 2-2-15,0-1-8 16,0 1-54-16,1-1-49 16,3 6-345-16,-6-3 50 15</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1:24.3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65A08A-DA79-4E9D-B563-8F35EE65831F}" emma:medium="tactile" emma:mode="ink">
          <msink:context xmlns:msink="http://schemas.microsoft.com/ink/2010/main" type="inkDrawing" rotatedBoundingBox="2405,6726 2756,3208 4549,3387 4198,6905" hotPoints="4051,3506 4162,6665 2631,6719 2520,3559" semanticType="enclosure" shapeName="Rectangle">
            <msink:destinationLink direction="with" ref="{ED9129DD-4DA3-42D7-9658-21CCC7EBC27A}"/>
          </msink:context>
        </emma:interpretation>
      </emma:emma>
    </inkml:annotationXML>
    <inkml:trace contextRef="#ctx0" brushRef="#br0">-12309 2302 610 0,'3'3'146'0,"5"-4"49"15,4 11-175-15,7-3-14 16,2 9-6-16,5 0 1 16,2 5-1-16,9-1-1 15,-2-6-1-15,5-9 0 16,1-2-1-16,1-11 1 15,-7-6 0-15,5-13 2 16,-6-1 1-16,2-7 5 16,-3 1 2-16,5 2 10 15,-4 9 6-15,2-2 16 16,-2 8 7-16,12 3 8 16,-3 2-8-16,12 0-5 15,-1-6-18-15,3 1-12 16,-10 1-8-16,2-1 0 15,-13 1-3-15,-7 6 2 0,-11 4-2 16,-2-3 2-16,-7 6-3 16,-5 0 3-16,-4 1 8 15,5-5 26-15,-7 8 5 16,1 1 14-16,2-2 2 16,-2 0-4-16,-4 3-26 15,2-5-4-15,3 1-14 16,-6-1-3-16,0-1-4 0,3 2 1 15,-2-9-2-15,-5 1 5 16,0-3 0-16,4-6 2 16,-4-2 0-16,3-2-1 15,3-2-3-15,-4 1 0 16,2 0-4-16,-3-3 1 16,-3-1-1-16,-2-2 0 15,-3 0 0-15,-3 0 2 16,0 6 9-16,-9 6 11 15,3 6 1-15,1 5 3 16,4 9-3-16,2-1-8 16,6-1-12-16,-1 4-2 15,-2-3-1-15,-4 2-1 16,-1 1 0-16,-7 4 2 16,-1 0 1-16,-5 6 0 15,1-10 0-15,-9 7 0 0,6-6-2 16,-9-1 1-16,1-2-1 15,-10 3-4-15,5 0 2 16,-14 11 0-16,6 3 1 16,-3 3 0-16,11 5 3 15,5-4 0-15,13-8-1 16,8-2 1-16,11-8-4 16,7-3-19-16,5-6-23 0,9-10-330 15,4 0 83-15</inkml:trace>
    <inkml:trace contextRef="#ctx0" brushRef="#br0" timeOffset="-26663.6527">-12439 1201 773 0,'-5'15'190'0,"2"16"59"16,5 7-224-16,1 24-22 15,1 10-7-15,-4 23 5 16,-1-5-4-16,-7 25 6 16,-1-13 0-16,-8 11 5 15,5-10-3-15,-2 10 6 16,2-7-3-16,-7 15 7 15,7-15-3-15,-5 8 18 0,5-10 2 16,-2 3 17-16,3-5-5 16,-4 14 5-16,4-4-21 15,-4 20-2-15,0-8-17 16,1 14-2-16,-1-14-7 16,-1 10 3-16,4-17-4 15,4-2 4-15,5-25-4 16,5 4 4-16,5-25-3 15,6-3 2-15,-6-10-2 0,3-2 1 16,-4-19-2-16,0-1 3 16,3-11-4-16,3-6 3 15,-2-9-3-15,9-4 5 16,0-7-2-16,4-5 6 16,3-1-4-16,8-3 5 15,-5-2-6-15,5 2 3 16,-2 3-5-16,5 1 3 15,-2 3-2-15,11 2 1 16,0 3-2-16,11 2 2 16,-4 1-3-16,10 2 3 15,-9 1-3-15,7 3 3 16,-12-1-4-16,8 1 4 16,-8-3-3-16,2 3 2 15,-10-3-1-15,5 0 1 0,-7 1 0 16,2-3 0-16,-4-4-1 15,6 0 0-15,-6-4 0 16,5-1 1-16,-5-3-3 16,0 1 3-16,-9 2-2 15,4-1 3-15,-11 3-5 16,2 1 6-16,0-2-5 16,3-3 3-16,-4 0-4 15,4-4 5-15,-4-3-3 0,-3 2 2 16,-3-2 0-16,-1 2 1 15,-4 3-1-15,-2-4-1 16,-1 3 0-16,-1-4-1 16,1-4 0-16,-2-7 0 15,0-3 0-15,4-7 2 16,0-3-2-16,4-8 2 16,-2-2-3-16,5-18 2 15,-1-4-2-15,2-27-7 16,-1-4-1-16,4-25 4 15,-1 9-4-15,2-16 4 16,-8 13 6-16,-2-16-4 16,-8 21-12-16,-2-8-5 15,-5 22-10-15,-2-14-4 16,-5 14 6-16,-3-22 11 16,-1 11 6-16,-1-14 9 0,-2 19 8 15,0-4 1-15,4 22 0 16,-7 2 4-16,1 13 0 15,-1 10 3-15,2 16 1 16,-4-1 7-16,4 3-3 16,0 2-1-16,2-5-4 15,6-10-3-15,3 6-9 0,4 1 0 16,3 4-1-16,2 7 1 16,-1 10 0-16,1 5 2 15,-4 11 4-15,2 4 6 16,-1 6 1-16,-1 2 6 15,-1 8-3-15,-1-7-2 16,-2-1-8-16,-8 3 4 16,0 5-5-16,-11-2 5 15,-1 1-3-15,-12 4 4 16,4-2-8-16,-16-4 8 16,-4-1 0-16,-17 5 5 15,1-1-4-15,-24 4 3 16,7 7-7-16,-8 7-3 15,9 6-6-15,-15 15 2 16,7 2-2-16,-3 9-27 16,8 4 33-16,2-12-364 15,15-25 106-15</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1:25.5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9129DD-4DA3-42D7-9658-21CCC7EBC27A}" emma:medium="tactile" emma:mode="ink">
          <msink:context xmlns:msink="http://schemas.microsoft.com/ink/2010/main" type="inkDrawing" rotatedBoundingBox="2719,4924 4116,4830 4174,5700 2778,5793" semanticType="connector" shapeName="Other">
            <msink:sourceLink direction="with" ref="{5765A08A-DA79-4E9D-B563-8F35EE65831F}"/>
            <msink:sourceLink direction="with" ref="{9B26ADD3-F959-4E53-A5D7-C30AE543C112}"/>
          </msink:context>
        </emma:interpretation>
      </emma:emma>
    </inkml:annotationXML>
    <inkml:trace contextRef="#ctx0" brushRef="#br0">-12324 3380 440 0,'-6'8'326'0,"3"-9"-73"16,10 2-27-1,7-1-209-15,9 5-11 0,6-1-5 16,13 13 0-16,-1 2-2 16,11 10 1-16,-1 0 0 15,9 6 0-15,-8-12 0 16,5 0 1-16,-8-17-1 0,1-1 1 15,-10-7-1 1,5-4 4-16,-10-3 1 16,6 1 6-16,-7 1 2 0,5-7 4 15,-1 3-2-15,3-4-1 16,-2 7-6-16,4-4-1 16,-7 6-3-16,1 0-1 15,-5 4-2-15,4-7 2 16,-9-3-2-16,2-5 2 15,-2 0-1-15,-4-8 2 16,-8-5 0-16,2-4 11 16,-5-6 2-16,-1-14 7 15,-1 2 0-15,1-11 1 16,-2 8-10-16,1-2-2 16,-4 16-9-16,-2-2 0 15,1 14-2-15,-4 6 1 16,-2 1-1-16,-7 4 3 15,-2 4 1-15,-9 2 9 0,-1-2 3 16,-7 9 2-16,2 7 0 16,-10-5 0-16,6 1-8 15,-4-2-2-15,9-2-2 16,-7-8-1-16,10 8-2 16,-5 0-1-16,0 2-3 15,-11-2 1-15,1 2-2 16,-10 1 0-16,0 1 0 0,-4 7 1 15,2 2 0-15,-4 3 2 16,3-6 0-16,-2 2 1 16,7-6-1-16,-1 2 1 15,7-4 0-15,-5 4 0 16,5-8 0-16,-5 0 2 16,0-2-2-16,-5 0 0 15,4 5-1-15,-2 11-1 16,6 1-2-16,-1 11-3 15,5 1-1-15,4 9-7 16,8-7-14-16,-1 4-107 16,13-2-213-16,6 12 23 15</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1:27.0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26ADD3-F959-4E53-A5D7-C30AE543C112}" emma:medium="tactile" emma:mode="ink">
          <msink:context xmlns:msink="http://schemas.microsoft.com/ink/2010/main" type="inkDrawing" rotatedBoundingBox="2356,6055 4168,5664 4379,6645 2567,7035" hotPoints="4420,6118 3483,6891 2274,6777 3211,6004" semanticType="enclosure" shapeName="Ellipse">
            <msink:destinationLink direction="with" ref="{ED9129DD-4DA3-42D7-9658-21CCC7EBC27A}"/>
          </msink:context>
        </emma:interpretation>
      </emma:emma>
    </inkml:annotationXML>
    <inkml:trace contextRef="#ctx0" brushRef="#br0">-12413 4327 501 0,'5'3'221'15,"8"3"-6"-15,6-1-106 16,10 5-88-16,2 1-13 0,10 3-5 16,0 0-2-16,9 4-1 15,-6 2-1-15,7-2 0 16,-5-2 1-16,3-4-1 15,-8-9 2-15,4-8 0 16,-9-1 2-16,4-1-2 16,-4 1 4-16,3-1-2 15,-3 4 3-15,2-1-1 16,-3 1 2-16,4 1-1 16,-4 2 7-16,8 2 14 15,-5 1 4-15,7 3 1 16,-7-2 5-16,8-2-11 15,-11-4-13-15,7-7-5 16,-12-5 2-16,4-9-6 0,-9 0 4 16,1-7-1-16,-6 2 2 15,-3-3-1-15,-4 7 4 16,1-7 0-16,-3 8 3 16,0-7-4-16,-1 5-1 15,-2-9-4-15,-2 4 0 16,-1-6-2-16,-5 4 6 15,-3-9 6-15,0 7 4 0,-8-3 6 16,0 3 1-16,-7 1 0 16,1 5-4-16,-8 0 4 15,1 10-2-15,-4 7 0 16,4 8 1-16,-5 6-4 16,6 10-5-16,0 7-5 15,4-1-3-15,-2 3-6 16,7-1 3-16,-3-2-4 15,0-7 1-15,-4-3-3 16,-1-4 4-16,-10-4-4 16,-6-1 4-16,-7-1-3 15,1 1 2-15,-12-2-2 16,4 1 2-16,-7-1-3 16,5-2 3-16,-6-1-3 15,3-1 3-15,-9 1-3 16,7 1 3-16,-7 2-4 0,3 4 3 15,-2 4-4-15,12 2 3 16,-4 5-2-16,12 3 2 16,-5 2-3-16,11-3 4 15,3 8-4-15,3-4 3 16,9 4-5-16,8 0 2 16,6 6-17-16,5 2-4 15,10 6-19-15,4-2 1 16,2 15-12-16,1-5 18 0,3 2 4 15,-1-5 18-15,3-4 1 16,-6-15 12-16,2-1-3 16,1-10 3-16,-3-3-3 15,-5-4 5-15,0-2-4 16,-3-3 4-16,-1-2 2 16,-4 4 6-16,1-4 8 15,-1 4 9-15,1-2 2 16,1 1 1-16,1 4-6 15,-2 1-6-15,4 8-10 16,-2 3-2-16,-1 3-4 16,0-3 2-16,2-1-4 15,-4-6 4-15,2-6-4 16,0-1 4-16,10-9 276 16,6-9-615-16</inkml:trace>
    <inkml:trace contextRef="#ctx0" brushRef="#br0" timeOffset="9239.0203">-12543 3824 563 0,'-25'26'137'0,"5"1"44"15,8 1-160-15,4-8-21 16,4-2-2-16,8-8-1 0,5-1 2 16,-2-2 1-16,0 9 3 15,1 4-1-15,-8 9 3 16,-5 11 0-16,1 12 7 15,-10 2 5-15,-3 11 40 16,2 0 13-16,-1-1 23 16,1-7-2-16,7-5-1 15,2-13-39-15,3-9-15 16,5-8-23-16,5-4-5 16,1-6-5-16,1 1 0 15,5-1-2-15,-2-1 2 16,-3-2 0-16,7 3 3 15,-1 0 0-15,0 4 1 16,4 1-1-16,7 4-2 16,-2-4-1-16,6 3-1 0,-3-5-1 15,7-1 19 1,-2-8 4-16,13-3 2 0,-1-9-1 16,13-9 1-16,-2-5-18 15,13-14-3-15,-12 5-2 16,9-2 1-16,-15 7-2 15,7-2 2-15,-15 13-1 16,8 0 0-16,-10 5-1 0,6 2 0 16,-9 1 0-16,6 2-1 15,-8 0 0-15,3 0 1 16,-4-3-2-16,6-5 0 16,-5-3 0-16,1-1 0 15,-7 1-1-15,-2-3 1 16,-5 3 2-16,-4 1 1 15,-1 2 1-15,3 0 2 16,0 5-1-16,1 0 0 16,1 3 0-16,6 3 0 15,-8 1-1-15,4 2 0 16,2 1-1-16,0-4-1 16,-6-4 0-16,3-3-4 15,-8-7-1-15,1-7 2 16,-5-7-1-16,1-6 1 15,-3 2 8-15,0-3 1 16,0 6 1-16,-1 9 1 0,-3 1-3 16,-1 2-1-16,1 5-3 15,0-2-1-15,-1-7-2 16,1-4 1-16,-1-1-3 16,-1-9 2-16,-1-5-1 15,-4-3 2-15,-1 8 0 16,-4-2 2-16,-3 9 1 0,-2 7 7 15,-5 9-1-15,-4 2 4 16,-1 7 0-16,-7-1 1 16,3 1-7-16,-3-2 0 15,3-1-4-15,-3-8 0 16,7-1-3-16,-8-5 0 16,4-5 0-16,-2-1 0 15,-1 8 0-15,-5-2-1 16,3 5-1-16,-10 11 2 15,3 6 0-15,-5 6 2 16,1 4 0-16,-5 9 2 16,5-2-2-16,-5 4 1 15,5-3-3-15,-2 1 2 16,7-8-2-16,-4-4 2 16,5-5-3-16,-8-1 2 15,6-3-1-15,-10 5 0 16,0 3-1-16,-7 5 1 0,5 1-3 15,-13 11 2-15,8-1-1 16,1 6 0-16,6-4 1 16,2 1 1-16,14-13-5 15,1-6 447-15,24-21-820 16,2-26 419-16</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7:54.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B52CE2-3ABC-4FB7-B72C-1AFE1E39D5E6}" emma:medium="tactile" emma:mode="ink">
          <msink:context xmlns:msink="http://schemas.microsoft.com/ink/2010/main" type="inkDrawing" rotatedBoundingBox="3055,7830 3063,6438 3672,6442 3664,7834" hotPoints="3444,6493 3664,7207 3296,7856 3077,7143" semanticType="enclosure" shapeName="Ellipse"/>
        </emma:interpretation>
      </emma:emma>
    </inkml:annotationXML>
    <inkml:trace contextRef="#ctx0" brushRef="#br0">-1666-633 505 0,'-15'-5'313'0,"4"4"-42"15,1 1-76-15,4 3-147 16,-2 4-30-16,5 2-8 15,-4 8-11-15,1 4 4 16,1 7-6-16,-2-1 9 16,1 6-5-16,0-4 6 15,0 4-8-15,0-4 4 16,-4 10-11-16,1-5 4 0,-3 7 2 16,-1-7 13-16,-4 10 12 15,1-11 17-15,-2 10 4 16,3 1-1-16,0 8-6 15,3-4-10-15,6 15-7 16,4-6-1-16,4 8-5 16,4-3 1-16,7-1-8 15,1-11 0-15,1-1-7 16,0-10 2-16,6 3-4 16,-5-4 5-16,7 4-5 15,1-6 6-15,5 3-5 16,-4-9 5-16,7-2-7 15,-7-8 4-15,7-4-4 16,-7-8 5-16,7-11-4 0,-7-8 7 16,4-13-2-16,-8-9 3 15,1-13-4-15,-7 1 7 16,0-11 0-16,-4 10 1 16,2-8 2-16,-5 10 1 15,2-5-6-15,4 5-1 16,1-7-3-16,-5 9 0 15,7-9-3-15,-2 7 2 16,-6-2-8-16,-2 2 4 16,-2-5-8-16,-5 4 3 0,-3-3-2 15,-3 4 8-15,-3-2-3 16,-2 8 7-16,-1-1-1 16,2 8 4-16,-2-2-2 15,3 7 2-15,1 1-2 16,-1 5 0-16,0 0-4 15,3 7 3-15,-6-2-6 16,0 6-2-16,-12-2-20 16,-6-1-9-16,-22 5-318 15,-11 4 88-15</inkml:trace>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5:46.203"/>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5:12:54.751"/>
    </inkml:context>
  </inkml:definitions>
  <inkml:traceGroup>
    <inkml:annotationXML>
      <emma:emma xmlns:emma="http://www.w3.org/2003/04/emma" version="1.0">
        <emma:interpretation id="{991C34B2-22BC-48AA-AF94-2D34B3B08060}" emma:medium="tactile" emma:mode="ink">
          <msink:context xmlns:msink="http://schemas.microsoft.com/ink/2010/main" type="writingRegion" rotatedBoundingBox="13783,5950 22288,5736 22333,7533 13829,7747"/>
        </emma:interpretation>
      </emma:emma>
    </inkml:annotationXML>
    <inkml:traceGroup>
      <inkml:annotationXML>
        <emma:emma xmlns:emma="http://www.w3.org/2003/04/emma" version="1.0">
          <emma:interpretation id="{21B99AB7-11C0-4F80-BBE2-815F089B6C05}" emma:medium="tactile" emma:mode="ink">
            <msink:context xmlns:msink="http://schemas.microsoft.com/ink/2010/main" type="paragraph" rotatedBoundingBox="13783,5950 22288,5736 22333,7533 13829,7747" alignmentLevel="1"/>
          </emma:interpretation>
        </emma:emma>
      </inkml:annotationXML>
      <inkml:traceGroup>
        <inkml:annotationXML>
          <emma:emma xmlns:emma="http://www.w3.org/2003/04/emma" version="1.0">
            <emma:interpretation id="{109C902C-EAEE-4F14-9E93-096028F63A2F}" emma:medium="tactile" emma:mode="ink">
              <msink:context xmlns:msink="http://schemas.microsoft.com/ink/2010/main" type="line" rotatedBoundingBox="13783,5950 22288,5736 22333,7533 13829,7747"/>
            </emma:interpretation>
          </emma:emma>
        </inkml:annotationXML>
        <inkml:traceGroup>
          <inkml:annotationXML>
            <emma:emma xmlns:emma="http://www.w3.org/2003/04/emma" version="1.0">
              <emma:interpretation id="{40224A31-97A0-485D-8309-9BD93C5F1F97}" emma:medium="tactile" emma:mode="ink">
                <msink:context xmlns:msink="http://schemas.microsoft.com/ink/2010/main" type="inkWord" rotatedBoundingBox="14597,5929 18647,5828 18692,7622 14642,7723"/>
              </emma:interpretation>
              <emma:one-of disjunction-type="recognition" id="oneOf0">
                <emma:interpretation id="interp0" emma:lang="" emma:confidence="1">
                  <emma:literal/>
                </emma:interpretation>
              </emma:one-of>
            </emma:emma>
          </inkml:annotationXML>
          <inkml:trace contextRef="#ctx0" brushRef="#br0">-264 4213 854 0,'20'-20'267'0,"5"-1"75"0,-4 4-234 15,1 3-1 1,-8 8-24-16,-2 8-13 0,-8 8-29 16,-10 15-10-16,-7 13-17 15,-12 22-5-15,-6 14-2 16,-9 18 2-16,2 4-3 15,-6 7 0-15,4-17 0 0,-2-5 1 16,7-19-3-16,0-12 3 16,10-16 0-16,7-13 2 15,7-8-1-15,5-13 7 16,11-13 1-16,5-13-2 16,7-3-9-16,14-26-57 15,4-12 247-15,8-16-609 16,3 8 230-16</inkml:trace>
          <inkml:trace contextRef="#ctx1" brushRef="#br0">894 5453 0,'0'0'31,"0"0"-16,0 0 17</inkml:trace>
          <inkml:trace contextRef="#ctx0" brushRef="#br0" timeOffset="-698.5153">1537 4236 1091 0,'-15'-20'334'0,"6"0"81"16,7 7-304-16,14-9-20 15,7 4-25-15,11-14-14 16,9 2-12-16,13-8-14 16,2 6-1-16,19-2-14 15,-1 6-1-15,6 7-12 16,-9 12 8-16,-4 10-11 16,-21 10 5-16,-11 20-12 15,-24 6 9-15,-17 16-7 16,-16 1 14-16,-16 15-6 15,-3-8 15-15,-3 1-6 16,7-18 8-16,10-6-8 0,14-18 9 16,7-10-10-16,10-9 4 15,7-2-9-15,5-2 7 16,7-2-8-16,4 3 8 16,7 2-9-16,3 3 8 15,2 7-11-15,-6 2 8 16,3 3-9-16,-11 2 9 15,-5 6-9-15,-6-3 10 0,4 0-10 16,-7-3 9 0,0 1-9-16,-1-4 9 0,-1 5-10 15,-2-1 10-15,-5 5-11 16,0 0 11-16,-3 3-7 16,-3-1 9-16,-4-6-8 15,4-2 12-15,0-3-9 16,2-5 9-16,-4-1-9 15,2 0 9-15,-5-2-8 16,-4-5 11-16,4-2 0 16,-1-4 13-16,1 1-5 15,5-4 10-15,1 2-8 16,1 3-1-16,1-3-11 16,1 1 5-16,4 2-11 15,-2 3 6-15,1-3-13 16,1 1 9-16,-2 4-12 15,0-5 9-15,1 1-9 0,2 1 11 16,-3 1-9-16,2 0 12 16,-7 3-10-16,5-2 8 15,-3 1-7-15,6 1 9 16,0 0-9-16,-1-6 9 16,1 5-10-16,-2 4 8 15,-7-9-12-15,5-4 9 16,4 11-10-16,-5-4 12 0,-1-7-12 15,8 9 11-15,-4 4-11 16,-2-4 8-16,-1 2-11 16,5 7 12-16,-1 4-11 15,-2-7 13-15,-2 3-9 16,1-1 9-16,-4 1-10 16,2-5 10-16,0 11-11 15,-3 0 12-15,-3 3-10 16,-2 0 10-16,-7 0-11 15,-5 1 12-15,-4 2-11 16,-2-6 12-16,-6 0-9 16,0-6 11-16,-5-5 0 15,3-5 12-15,-7-2-6 16,7-7 8-16,-5-1-9 16,10-3 1-16,1 0-13 0,12 1 6 15,0 3-12-15,8 7 9 16,4-1-21-16,4 0-9 15,1 1-162-15,10 4-356 16,12-11 49-16</inkml:trace>
          <inkml:trace contextRef="#ctx0" brushRef="#br0" timeOffset="-1766.9037">1884 4127 861 0,'4'-13'302'0,"-1"0"65"16,-3 6-212-16,0 5-14 15,0-1-18-15,-1 12-15 16,-1 2-29-16,-1 7-26 16,2 4-28-16,-1 15-19 15,-1-2 1-15,2 16-10 16,2 7 9-16,-1 12-9 16,-1-8 8-16,4 5-8 15,-2-15 10-15,1-3-8 16,-1-15 9-16,2-5 1 15,-3-9 14-15,3 0-4 16,-3-9 9-16,0-5-7 16,0-3 1-16,-1-4-11 0,-2-5 5 15,-5-2-5 1,2-1-3-16,-3-4-113 0,-4-2 394 16,1-14-775-16,5-2 280 15</inkml:trace>
          <inkml:trace contextRef="#ctx0" brushRef="#br0" timeOffset="477.89">-327 4721 1050 0,'-15'-2'315'0,"9"-2"65"15,8 7-299-15,8-6-30 16,9-3-22-16,17-7 0 15,9-2-5-15,16-6-1 16,2-1 0-16,9 1-10 16,-13 8-51-16,-15-3-365 15,-26 2 106-15</inkml:trace>
          <inkml:trace contextRef="#ctx0" brushRef="#br0" timeOffset="276.2918">-54 4213 1112 0,'2'-1'273'0,"-5"7"86"15,3 11-317-15,3 12-22 16,2 2-9-16,4 8 4 15,3 6 0-15,6 10-3 16,2-3-5-16,7 13-2 0,-4-7-3 16,4 3 0-16,-5-12 0 15,-2-3 0-15,-7-13 0 16,3-1 0-16,-7-12 0 16,2-6 3-16,-4-2-1 15,1-6 2-15,-7-8-4 16,-10-2-38-16,-5 2-25 0,-19-2-320 15,-10-1 60-15</inkml:trace>
          <inkml:trace contextRef="#ctx0" brushRef="#br0" timeOffset="1863.4035">1035 3841 582 0,'5'-28'302'0,"3"-3"11"16,-2 8-138-16,2 3-17 15,-4 8-44-15,4 4-16 16,-7 7-27-16,4 5-16 15,-3 9-14-15,-2 10-13 16,-4 4-4-16,3 15-8 0,-2 2 5 16,-2 11-11-16,1-1 2 15,-4 9-11-15,0-8 6 16,-12 10-12-16,-3-6 11 16,-4 7-8-16,-1-3 14 15,-12 9 7-15,5-7 24 16,-11 4 9-16,5-12 15 15,-12-2-5-15,9-14-2 16,-4-4-22-16,12-17-7 0,-4-11-15 16,11-10 1-16,4-10-12 15,10-4 7-15,5-2-11 16,10 1 7-16,4 6-12 16,5 5 8-16,3 0-10 15,2 8 6-15,1 8-8 16,2 0 8-16,3 0-7 15,-3 3 11-15,4-2-10 16,1-9 9-16,8 5-9 16,0 1 10-16,8-3-11 15,0 3 12-15,7 8-9 16,-12-5 10-16,1 2-12 16,-8 9 11-16,5 5-11 15,-6 2 11-15,4 9-12 16,0 2 12-16,5 4-11 15,-8-9 11-15,3 6-10 0,-2-7 10 16,-1 3-9-16,-6-8 8 16,0 3-8-16,-3-5 9 15,-3-4-10-15,-2-1 10 16,-1 3-10-16,0-2 10 16,-5-5-10-16,-1-2 10 15,-4 0-10-15,1-5 12 0,-2 2-9 16,-2-5 11-16,2 4-10 15,-1-4 12-15,-1-3-10 16,2-3 10-16,-2-1-5 16,2 2-1-16,-1-2-106 15,-1-2 427-15,-2-3-826 16,-5-13 314-16</inkml:trace>
          <inkml:trace contextRef="#ctx0" brushRef="#br0" timeOffset="10722.1901">3416 3836 978 0,'2'-3'251'0,"-6"3"76"16,8 4-281-16,-1 4-8 15,0 1-13-15,6 10-3 16,-3-2 0-16,5 6-3 0,-5 3-10 16,3 3 4-16,-4-5 1 15,-1 12 13-15,-4-4 5 16,-1 6 23-16,-10-1 4 15,2 4 1-15,-10-2-7 16,-5 5 3-16,-5-1-21 16,-13 9-3-16,-4-3-6 15,-7 5 0-15,4-8-3 0,-8 0 2 16,11-14-2-16,-3-1 0 16,4-9-5-16,4-7-6 15,4-9-6-15,9 0 1 16,5-7-3-16,10-2 0 15,5 1-4-15,5 0-3 16,1-1-2-16,10 2 1 16,1-1 2-16,3-1 2 15,7 2 4-15,2-4 1 16,2 2-1-16,2 2-1 16,-2 2-2-16,0 2 0 15,-5 6 0-15,1 4-1 16,-6 0 0-16,4 7-1 15,-6-1 1-15,1-5-1 16,-1-1 1-16,0 6 0 16,3-12 1-16,6 6-2 15,-2-3 2-15,2-2-2 0,1-6 1 16,1 4 0-16,-7 0 1 16,2-1-1-16,-2 4 1 15,1 1-2-15,-4 4 1 16,2 0-2-16,-5 6-3 15,-1 5 2-15,-7-1 1 16,-1 1 0-16,-1-2 2 16,-4 4 1-16,0-5-2 0,-7 10 0 15,0-4-1-15,-6 7 2 16,-4-1-1-16,-9 2 3 16,4-3 2-16,-9 0-1 15,7-2-2-15,0 0 2 16,6-7-1-16,6-1-1 15,8-9 0-15,1-5 0 16,7-1 0-16,1-3 0 16,0-5-1-16,1 3 2 15,1 3 1-15,0-8-12 16,-2 7-29-16,4-4-82 16,-1 4-357-16,9-22 60 15</inkml:trace>
        </inkml:traceGroup>
        <inkml:traceGroup>
          <inkml:annotationXML>
            <emma:emma xmlns:emma="http://www.w3.org/2003/04/emma" version="1.0">
              <emma:interpretation id="{6BF4C5C3-B21D-4571-8B5B-3E110D472B45}" emma:medium="tactile" emma:mode="ink">
                <msink:context xmlns:msink="http://schemas.microsoft.com/ink/2010/main" type="inkWord" rotatedBoundingBox="19167,5943 22145,5868 22184,7402 19206,7477"/>
              </emma:interpretation>
              <emma:one-of disjunction-type="recognition" id="oneOf1">
                <emma:interpretation id="interp1" emma:lang="" emma:confidence="1">
                  <emma:literal/>
                </emma:interpretation>
              </emma:one-of>
            </emma:emma>
          </inkml:annotationXML>
          <inkml:trace contextRef="#ctx0" brushRef="#br0" timeOffset="11822.3562">4591 4114 895 0,'17'-25'295'16,"-13"13"65"-16,-2 3-210 15,-5 7-56-15,-11 5 8 16,-7 5-33-16,-12 9-10 16,-8 6-31-16,-16 10-2 15,0 3-21-15,-7 10 9 16,6-2-9-16,1 16 12 16,9-3-8-16,2 15 7 15,10-2-12-15,5 16 5 16,8-12-13-16,11-2 10 15,10-15-7-15,13-4 8 16,10-20-8-16,13-7 12 16,9-9-10-16,20-14 10 15,6-6-8-15,17-19 21 16,-2-4-52-16,7-12-408 0,-25-11 131 16</inkml:trace>
          <inkml:trace contextRef="#ctx0" brushRef="#br0" timeOffset="13999.9334">5580 3733 932 0,'6'14'211'15,"-3"4"78"-15,0 13-262 16,-3 0-24-16,-3 12 8 15,-4-2 1-15,-4 11 11 16,-3-6-8-16,-9 13 21 0,-1-10-8 16,-13 6 10-1,2-6-10-15,-19 5 13 0,-4-10-22 16,-18 7 8-16,4-11-13 16,-10-5 25-16,19-8-7 15,9-4 15-15,20-9-10 16,13-5 5-16,13-1-29 15,8 0-1-15,8-5-17 0,7 0 10 16,8-1-7-16,8-1 8 16,6-6-5-16,13 4 8 15,-1-2-10-15,13 6 8 16,-9 0-8-16,-1 6 8 16,-7 5-10-16,-8 4 6 15,-16-1-7-15,1 9 7 16,-10-1-8-16,-3 1 9 15,-4-5-9-15,-1 2 11 16,-1-3-9-16,0-3 8 16,-1-3-8-16,-2 3 9 15,2-3-12-15,-6-4 11 16,1 7-10-16,-4 5 12 16,-6-1-9-16,1 8 10 15,-6 4-10-15,-4-4 9 16,-1-8-10-16,8 5 9 15,-2-10-9-15,6-4 10 0,10-1-10 16,-1-1 9-16,4-3-9 16,-1 2 9-16,7 1-11 15,-5-3 10-15,8 3-8 16,-3 1 9-16,-1-5-8 16,-5-1 10-16,-4 2-11 15,-5 3 10-15,-3-1-9 16,-7 8 7-16,-1 1-8 0,4 2 8 15,-1-6-7-15,-2 3 12 16,6-6-6-16,-3-1 14 16,4-2-5-16,2 0 16 15,-1-5-8-15,0 0 5 16,1-5-11-16,-1 2 5 16,0-4-13-16,-1-1-48 15,4 2-53-15,0 1-346 16,0-2 47-16</inkml:trace>
          <inkml:trace contextRef="#ctx0" brushRef="#br0" timeOffset="15428.7907">6970 3985 1086 0,'-2'-9'279'0,"-7"9"81"15,-8 16-305-15,-3 9-40 0,-13 19 2 16,-7 7-15-16,-8 15 9 16,4 1-2-16,-9 9 16 15,11-7-6-15,-1 6 17 16,7-9-5-16,-1-2 14 16,16-13-17-16,3-10 4 15,8-13-15-15,7-14 2 16,6-17-9-16,10-20 8 15,8-16-32-15,11-25-53 16,7-11 77-16,14-19-434 16,4 8 110-16</inkml:trace>
        </inkml:traceGroup>
        <inkml:traceGroup>
          <inkml:annotationXML>
            <emma:emma xmlns:emma="http://www.w3.org/2003/04/emma" version="1.0">
              <emma:interpretation id="{B1DD1FA4-0BB6-4DEE-AD93-630B65E06D24}" emma:medium="tactile" emma:mode="ink">
                <msink:context xmlns:msink="http://schemas.microsoft.com/ink/2010/main" type="inkWord" rotatedBoundingBox="13793,6334 22297,6120 22333,7533 13829,7747"/>
              </emma:interpretation>
              <emma:one-of disjunction-type="recognition" id="oneOf2">
                <emma:interpretation id="interp2" emma:lang="" emma:confidence="1">
                  <emma:literal/>
                </emma:interpretation>
              </emma:one-of>
            </emma:emma>
          </inkml:annotationXML>
          <inkml:trace contextRef="#ctx0" brushRef="#br0" timeOffset="15886.1868">6685 4439 1255 0,'7'1'260'0,"18"1"129"16,1-2-378-16,14-3 2 15,4 0-7-15,7-2 7 16,-10 0-12-16,5 4 9 16,-9 1-34-16,-11 11-365 0,-14-1 117 15</inkml:trace>
          <inkml:trace contextRef="#ctx0" brushRef="#br0" timeOffset="15615.6602">6973 3963 753 0,'15'-9'309'0,"-12"14"3"15,-1 13-163-15,-5 8-108 16,-2 16-11-16,1 2-9 15,-1 14 7-15,5-4-10 16,9 12 6-16,7-11-12 16,7 7 3-16,1-13-9 15,4-2 4-15,-8-15-6 16,-2-2 4-16,-9-9-5 0,-3-3 5 16,-4-4-13-16,-7-2-343 15,-7-5 113-15</inkml:trace>
          <inkml:trace contextRef="#ctx0" brushRef="#br0" timeOffset="17222.4504">-1146 4555 927 0,'31'-3'208'16,"15"2"89"-16,5-2-273 15,21 0-5-15,3 1-4 16,2 2-6-16,-10 5-3 0,-6 10-1 16,-27 6-1-16,-21 16 22 15,-23 11 8-15,-25 12 9 16,-16 6 7-16,-22 21 13 15,-1-7-21-15,-15 16-7 16,8-1-12-16,-8 13 9 16,12-16-62-16,-9 29-340 15,16-18 110-15</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9:10.5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0DBD10-712B-412E-9C84-AC39783027DE}" emma:medium="tactile" emma:mode="ink">
          <msink:context xmlns:msink="http://schemas.microsoft.com/ink/2010/main" type="writingRegion" rotatedBoundingBox="14571,9044 18921,9101 18909,10049 14559,9992"/>
        </emma:interpretation>
      </emma:emma>
    </inkml:annotationXML>
    <inkml:traceGroup>
      <inkml:annotationXML>
        <emma:emma xmlns:emma="http://www.w3.org/2003/04/emma" version="1.0">
          <emma:interpretation id="{4A4D2CB8-9990-459D-BFE5-569B22145DDF}" emma:medium="tactile" emma:mode="ink">
            <msink:context xmlns:msink="http://schemas.microsoft.com/ink/2010/main" type="paragraph" rotatedBoundingBox="14571,9044 18921,9101 18909,10049 14559,9992" alignmentLevel="1"/>
          </emma:interpretation>
        </emma:emma>
      </inkml:annotationXML>
      <inkml:traceGroup>
        <inkml:annotationXML>
          <emma:emma xmlns:emma="http://www.w3.org/2003/04/emma" version="1.0">
            <emma:interpretation id="{77814F66-5ABE-4A42-8739-B593CAB83BCF}" emma:medium="tactile" emma:mode="ink">
              <msink:context xmlns:msink="http://schemas.microsoft.com/ink/2010/main" type="line" rotatedBoundingBox="14571,9044 18921,9101 18909,10049 14559,9992"/>
            </emma:interpretation>
          </emma:emma>
        </inkml:annotationXML>
        <inkml:traceGroup>
          <inkml:annotationXML>
            <emma:emma xmlns:emma="http://www.w3.org/2003/04/emma" version="1.0">
              <emma:interpretation id="{9A76C7C8-0AF9-4F78-ADBE-AA8A4C5EA808}" emma:medium="tactile" emma:mode="ink">
                <msink:context xmlns:msink="http://schemas.microsoft.com/ink/2010/main" type="inkWord" rotatedBoundingBox="14571,9044 15312,9054 15305,9629 14563,9619"/>
              </emma:interpretation>
              <emma:one-of disjunction-type="recognition" id="oneOf0">
                <emma:interpretation id="interp0" emma:lang="" emma:confidence="1">
                  <emma:literal/>
                </emma:interpretation>
              </emma:one-of>
            </emma:emma>
          </inkml:annotationXML>
          <inkml:trace contextRef="#ctx0" brushRef="#br0">-359 7396 407 0,'-107'21'192'0,"49"-16"3"0,21 0-79 16,5 2-35-16,7-2-14 15,24-1 10-15,4 3-8 16,10-9 5-16,9-6-18 16,18-1-2-16,6-9-16 15,23-17-5-15,3-13-15 16,15-16-3-16,-5-10-4 16,7-9 4-16,-19 6 0 0,-7 13 0 15,-25 21-2-15,-9 12-1 16,-18 21-9-16,-14 16 7 15,-9 14-3-15,-7 17 0 16,-2 9-2-16,0 18 5 16,7 3-7-16,8 7 1 15,4-16-3-15,11 2 1 16,0-23 0-16,8-11 2 16,2-12 0-16,4 1 269 15,-8-4-598-15,-1-16 287 16</inkml:trace>
        </inkml:traceGroup>
        <inkml:traceGroup>
          <inkml:annotationXML>
            <emma:emma xmlns:emma="http://www.w3.org/2003/04/emma" version="1.0">
              <emma:interpretation id="{8F631BA4-706F-46A9-B8A4-A52C4AC5610B}" emma:medium="tactile" emma:mode="ink">
                <msink:context xmlns:msink="http://schemas.microsoft.com/ink/2010/main" type="inkWord" rotatedBoundingBox="15773,9070 18921,9110 18909,10049 15761,10008">
                  <msink:destinationLink direction="with" ref="{405A00AC-153E-4902-BC5E-22E5E8D3408B}"/>
                  <msink:destinationLink direction="with" ref="{8D66F3A3-1C3A-4676-B731-C06ECB6FF11F}"/>
                </msink:context>
              </emma:interpretation>
              <emma:one-of disjunction-type="recognition" id="oneOf1">
                <emma:interpretation id="interp1" emma:lang="" emma:confidence="1">
                  <emma:literal/>
                </emma:interpretation>
              </emma:one-of>
            </emma:emma>
          </inkml:annotationXML>
          <inkml:trace contextRef="#ctx0" brushRef="#br0" timeOffset="372.5204">674 7399 1021 0,'-14'-5'262'0,"-6"18"77"16,-2 8-283-16,5 4-69 0,5 1-106 15,6 0-219-15,9-9 15 16</inkml:trace>
          <inkml:trace contextRef="#ctx0" brushRef="#br0" timeOffset="1185.1311">1523 7057 797 0,'17'-28'271'16,"-5"4"38"-16,-9 1-186 16,-6 4-64-16,-9-1-14 15,-5 8-13-15,-20 8-3 16,-6 7-17-16,-16 15 0 16,-6 11 0-16,-10 14 12 15,9 8-5-15,3 12 2 16,19 0-6-16,5 6 1 0,19-13-9 15,14 1-1-15,11-19 1 16,15-8-2-16,6-15-1 16,12-7 1-16,1-10 0 15,7-10 1-15,-6-8 0 16,1-5 1-16,-10 2 1 16,-5-4-1-16,-14 10 0 15,-9 1 2-15,-12 4-5 16,-11 9 1-16,-6 5-1 15,-6 2 0-15,1 7-2 0,5 1 3 16,7-4-1-16,7 0-2 16,9-5-1-16,8-2-1 15,4 4-3-15,8-2 1 16,6-2 1-16,9 1 2 16,-1-2 0-16,7-2 2 15,0 2-1-15,7 0-2 16,-7-3 0-16,2 0-1 15,-5-6 0-15,-4-3 3 16,-9 0 0-16,-4 4 0 16,-7 2-1-16,-5 12-2 15,-6-2-3-15,-3 9 0 16,-5 4 0-16,-4 9 2 0,1-3 1 16,0 9 4-16,-1-5 1 15,3-7 0-15,6-4 0 16,0-1 0-16,3-7-1 15,6 3-23-15,5-2-32 16,16-3-334-16,5-9 78 16</inkml:trace>
          <inkml:trace contextRef="#ctx0" brushRef="#br0" timeOffset="1435.4895">1859 7368 1152 0,'-6'-10'292'15,"-2"11"80"-15,-2 14-318 16,-1 5-55-16,-4 11 2 16,-1-2 0-16,2 3 6 15,5-9-26-15,5-1 15 16,5-10-373-16,11-6 102 16</inkml:trace>
          <inkml:trace contextRef="#ctx0" brushRef="#br0" timeOffset="1528.7856">1911 7040 1108 0,'-10'-1'292'0,"-3"-3"76"16,4 11-307-16,3 8-58 16,0 8-21-16,3 2-16 15,4 2 156-15,4 4-488 16,6-11 204-16</inkml:trace>
          <inkml:trace contextRef="#ctx0" brushRef="#br0" timeOffset="2095.8568">2276 7460 765 0,'-3'-20'333'0,"0"11"-2"16,-4 12-195-16,-9 23-73 15,1 11-44-15,-13 11-9 16,4 10-2-16,-2 6 7 15,4-11 0-15,4-4 1 16,13-11-2-16,4-10-1 16,1-15-2-16,-2-3 10 0,5-15 6 15,3-13 4-15,5-12 3 16,7-22-6-16,7-9-11 16,4-14-9-16,-1 4-4 15,-1-2-6-15,-4 19 7 16,3 8-3-16,-3 15-1 15,4 2-1-15,-4 15 0 0,3-1-2 16,-3 9 1-16,0 3-1 16,-5 6 1-16,-3 1-3 15,-4 9 0-15,-3 8-2 16,-5-2-2-16,-8 16-1 16,-2 2 3-16,-7 6 3 15,-3-5 2-15,-6 6 3 16,3-13 8-16,-5-3 11 15,7-11 7-15,-5-7 8 16,3-7 2-16,2-1-7 16,4-10-9-16,-2-6-7 15,13-1-37-15,10-9 23 16,9-6-417-16,9 3 115 16</inkml:trace>
          <inkml:trace contextRef="#ctx0" brushRef="#br0" timeOffset="2955.4765">2856 7207 379 0,'34'-55'121'16,"1"-5"114"-16,-10 13-68 15,-7 5 49-15,-16 15-1 16,-15 19-7-16,-8 13-95 0,-11 13-39 15,3 10-56-15,-2 16-13 16,5 1 5-16,0 10-2 16,7-5-2-16,-2 10 1 15,5-9-5-15,1 10 1 16,4-6-1-16,2 13 0 16,5-8 0-16,4 6 0 15,0-14 1-15,4-8 1 16,2-16 0-16,2-10-1 15,1-18 1-15,8-13 0 16,3-15 1-16,-3-17 1 16,-3-7 3-16,-2-4 1 15,-12 6-2-15,-2 9-1 16,1 18 1-16,-2 6 6 16,1 9-3-16,5 7 1 0,0 4 0 15,2-5-5-15,4 4-7 16,7 7 0-16,2-6-1 15,11-1 0-15,6-1 1 16,10-7-1-16,-4-15 2 16,5-2 0-16,-9-3 1 15,-5-5 1-15,-12 3 0 16,-4 10 0-16,-9 6-2 0,-5 6-2 16,-5 10-6-1,-5 8 0-15,-3 2 1 0,-4 5 1 16,3-1 4-16,-2 0 4 15,2 1 1-15,1-5 1 16,5-5-1-16,0 2 0 16,3-2-1-16,6 0-1 15,4 3-2-15,10 8 0 16,5-3-2-16,10 0 1 16,5-8-2-16,13-4 3 15,-2-13 0-15,15-10 2 16,-8-13 2-16,9-18 2 15,-8-2 0-15,-6-18 1 16,-13 0 0-16,-9-3 1 16,-16 11 1-16,-12 1 5 15,-6 19 1-15,-10 8 3 0,1 15-3 16,-3 12-5-16,1 10-6 16,-6 15-5-16,4 4-1 15,-2 12-1-15,3 3 5 16,1 13-1-16,14 0 0 15,9 7-2-15,8-9 1 16,21-1-4-16,20-18-3 16,23-5 195-16,0-42-598 0</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51.2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78AF02-02A9-464A-BE95-983D54C99624}" emma:medium="tactile" emma:mode="ink">
          <msink:context xmlns:msink="http://schemas.microsoft.com/ink/2010/main" type="inkDrawing" rotatedBoundingBox="11209,12488 13153,12131 13184,12301 11240,12658" semanticType="underline" shapeName="Other">
            <msink:sourceLink direction="with" ref="{3B0A5EB5-761D-47A7-975C-CDEE209C764B}"/>
            <msink:destinationLink direction="with" ref="{61B01C8A-FCE2-4486-B430-481A170ED8CA}"/>
            <msink:destinationLink direction="with" ref="{C08DA9C7-4EFD-44F9-80D3-EBB2E6D205F9}"/>
          </msink:context>
        </emma:interpretation>
      </emma:emma>
    </inkml:annotationXML>
    <inkml:trace contextRef="#ctx0" brushRef="#br0">-3928 10462 530 0,'-12'-12'257'16,"6"-2"-12"-16,0 3-114 15,2 2-61-15,4-5-12 16,2 8-15-16,6-5 4 16,-1 4-8-16,12-3-7 15,2 7-22-15,11-3 0 16,2 3-8-16,12 0 2 15,-3-5-4-15,8-2 5 0,-7 1-6 16,13-5 5-16,-9 0-5 16,11-4 4-16,-5-1-4 15,10-2 4-15,-10 1-3 16,11-3 3-16,-7 7-3 16,5 1 2-16,-5 6-3 15,6-3 2-15,-11 1-3 16,0-1 4-16,-5 2-4 15,1 1 3-15,-9 5-2 0,4 4 2 16,-7 1-2 0,3 2 2-16,-6-1-2 0,2-2 1 15,-3-2-1-15,4-1 3 16,-5-3-2-16,0 3 1 16,-6-2-1-16,0 2 2 15,-8 2-4-15,1-1 4 16,-8 4-5-16,-4-2 6 15,-1 0-5-15,1 3 6 16,-7-3-6-16,4-2 6 16,1 2-5-16,-7-3 5 15,5-1-7-15,3 0 7 16,2-2-1 0,0 2-4-16,3-9 6 15,10 3-7-15,-3-1 10 16,-2 0 1-16,-12 8 8 0,4 3-4 15,-3 0 5-15,-2 3-8 16,3-3-2-16,-2 2-9 16,6 1 5-16,-3-3-5 15,4 1 5-15,1 2-5 16,1 0 4-16,-7-1-5 16,3 0 5-16,-5-2-3 15,1 1 6-15,0 1-3 0,-2-2 7 16,-2 1-6-16,1 4 4 15,-1-4-6-15,1 1 4 16,1 1-4-16,-1-3 14 16,-1-2-2-16,1 2 6 15,1 0-5-15,3-1 2 16,1 4-13-16,4-2 0 16,-2 4-6-16,4-3 5 15,-7 1-5-15,1 0 5 16,-2-3-4-16,-2 0 4 15,2 3-3-15,-2-3 4 16,-2-2-5-16,-2 5 2 16,-5 10-12-16,-8 14-337 15,-1 7 107-15</inkml:trace>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52.5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B01C8A-FCE2-4486-B430-481A170ED8CA}" emma:medium="tactile" emma:mode="ink">
          <msink:context xmlns:msink="http://schemas.microsoft.com/ink/2010/main" type="inkDrawing" rotatedBoundingBox="13038,12009 14619,12910 14533,13060 12953,12159" semanticType="callout" shapeName="Other">
            <msink:sourceLink direction="with" ref="{ED78AF02-02A9-464A-BE95-983D54C99624}"/>
            <msink:sourceLink direction="with" ref="{853B0680-585E-454A-B02C-C2CF665CDFCE}"/>
          </msink:context>
        </emma:interpretation>
      </emma:emma>
    </inkml:annotationXML>
    <inkml:trace contextRef="#ctx0" brushRef="#br0">-2141 9987 559 0,'-80'7'170'0,"74"-10"27"0,6-3-155 16,5 8-26-16,15 4-17 15,4 6 1-15,1 0-1 16,10 4 2-16,0-4-1 0,7 3 0 15,-1-1 0-15,8 1 0 16,-3 2-1-16,11 5 0 16,-5-2-1-16,8 1 0 15,-5-1-1-15,5 3 3 16,-11-3-1-16,8 3 2 16,-8-3 30-16,6 3 29 15,-3-3 4-15,8 3 3 16,-8-2-1-16,5 4-28 15,-11-2-29-15,-2 4 5 16,-8-2 6-16,-3 0 7 16,-6-1 1-16,3 5 4 15,4-3-9-15,0 7-7 16,-2 3-8-16,5 6 0 16,-7-7-6-16,1 3 2 15,-6-7-3-15,-1-2 1 16,-4-9-3-16,-3-1 14 0,-6-9 3 15,1-1 7-15,-4-4 1 16,-4-2 3-16,-1-1-12 16,0-1 4-16,-1-1-2 15,-4 0 2-15,4 0-3 16,1-1 1-16,0-1-7 16,-3-1 112-16,0 0-464 15,-14-3 194-15</inkml:trace>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37.6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C27D63-AC83-426F-B8B1-C11601ECFD76}" emma:medium="tactile" emma:mode="ink">
          <msink:context xmlns:msink="http://schemas.microsoft.com/ink/2010/main" type="inkDrawing" rotatedBoundingBox="15968,11813 15974,13791 15889,13792 15883,11813" semanticType="verticalRange" shapeName="Other">
            <msink:sourceLink direction="with" ref="{B2FBECB3-DB6A-4097-B556-8CB9603F710A}"/>
          </msink:context>
        </emma:interpretation>
      </emma:emma>
    </inkml:annotationXML>
    <inkml:trace contextRef="#ctx0" brushRef="#br0">785 9643 1048 0,'-21'15'231'0,"-4"11"98"15,7 10-311-15,3 13-10 16,10 9-5-16,5 19 0 16,3-1-3-16,3 26 1 15,4-6 0-15,-1 12 0 16,-3-42 2-1,0 1-3 1,2 77 0-16,-7-15 0 0,-2 17 3 16,-7-11 0-16,-3-28 5 15,2-9 0-15,6 8 1 16,6-15-8-16,5 11 4 16,7-17-342-16,-6-25 111 0</inkml:trace>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18:45.1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E9B766-C4CD-4867-A0BC-B3192660B0DD}" emma:medium="tactile" emma:mode="ink">
          <msink:context xmlns:msink="http://schemas.microsoft.com/ink/2010/main" type="writingRegion" rotatedBoundingBox="3839,12439 7181,12439 7181,14123 3839,14123">
            <msink:destinationLink direction="with" ref="{8050DE5E-2777-433F-A1BE-317BB032B20E}"/>
          </msink:context>
        </emma:interpretation>
      </emma:emma>
    </inkml:annotationXML>
    <inkml:traceGroup>
      <inkml:annotationXML>
        <emma:emma xmlns:emma="http://www.w3.org/2003/04/emma" version="1.0">
          <emma:interpretation id="{D3908D34-5028-4178-809E-1A0BF5370F8E}" emma:medium="tactile" emma:mode="ink">
            <msink:context xmlns:msink="http://schemas.microsoft.com/ink/2010/main" type="paragraph" rotatedBoundingBox="3839,12439 7181,12439 7181,13376 3839,13376" alignmentLevel="1"/>
          </emma:interpretation>
        </emma:emma>
      </inkml:annotationXML>
      <inkml:traceGroup>
        <inkml:annotationXML>
          <emma:emma xmlns:emma="http://www.w3.org/2003/04/emma" version="1.0">
            <emma:interpretation id="{A4FD0DBA-D735-4E91-8CD6-E9F74ACC270C}" emma:medium="tactile" emma:mode="ink">
              <msink:context xmlns:msink="http://schemas.microsoft.com/ink/2010/main" type="inkBullet" rotatedBoundingBox="3839,12439 7181,12439 7181,13376 3839,13376"/>
            </emma:interpretation>
            <emma:one-of disjunction-type="recognition" id="oneOf0">
              <emma:interpretation id="interp0" emma:lang="" emma:confidence="0">
                <emma:literal>→</emma:literal>
              </emma:interpretation>
            </emma:one-of>
          </emma:emma>
        </inkml:annotationXML>
        <inkml:trace contextRef="#ctx0" brushRef="#br0">-11341 10270 714 0,'-1'-1'292'0,"-1"2"7"0,5 2-173 16,2 0-69-16,2 4-30 16,3 6-2-16,5 1-7 15,8 8 1-15,3-1-5 32,-14-10-10-32,2 0-3 15,40 33 3-15,1-1 3 16,0-5 11-16,-9-1 3 15,-21-14 10-15,-2-4 2 0,6 7 3 16,-1 3-8-16,8 1-2 16,1-3-12-16,9 2-3 15,-4-5-9-15,5 1 2 16,-9-5-6-16,7 3 5 16,-10-8-4-16,4 3 4 15,-6-2-3-15,6 1 2 16,-10-5-1-16,3 8 0 15,-3-3-1-15,5 7 9 16,-6 5 5-16,8 5 7 16,0-2 1-16,7 2 4 15,-4-8-11-15,7-4-3 16,-6-1-10-16,5-4 0 16,-15-9-5-16,7-2 4 15,-11-6-4-15,0-6 6 0,-9 0-4 16,2 4 5-16,-12-6-4 15,1 10 4-15,0-1 3 16,1 3 24-16,0-1 1 16,5 4 7-16,3 1-4 15,3 1-4-15,-2-3-23 16,5-3-1-16,-3 2-8 16,-3-7 4-16,-5-1-5 15,-3-1 5-15,-5 2-3 0,-1 1 6 16,-2-1-1-16,-2 1 22 15,-2 2 3-15,3-2 14 16,0-1-3-16,-2 1 2 16,2-3-24-16,9-2-4 15,2 3-15-15,4-4 0 16,5-3-5-16,6 1 0 16,0 0-9-16,3-9-9 15,-4 1-6-15,3-3 1 16,1 0 0-16,-3-5 9 15,-6 5 9-15,1 2 8 16,-4 1-2-16,5 3 7 16,-2 4-6-16,10 2 4 15,6 0-3-15,10-4 5 0,-4 0-5 16,17-4 2-16,-6-2-1 16,10-4 1-16,-9-1-3 15,6-7 1-15,-8 2-5 16,0-6 2-16,-12 5-3 15,3 0 5-15,-12 5-1 16,2 4 6-16,-5 7-4 16,6 1 4-16,-7 6-5 0,9-2 5 15,-4-1-2-15,11-2 2 16,-3-1-4-16,3-3 4 16,-2 2-4-16,2 0 4 15,-9 3-4-15,1-3 5 16,-1 2-4-16,-7-6 4 15,-8 2-4-15,-2-1 4 16,-5 10-5-16,-8 2 3 16,1 8-5-16,4-2 10 15,0 4-6-15,4-1 6 16,1-2-3-16,-1 6 3 16,0-8-7-16,-1 1 6 15,-6-1-5-15,0 1 5 16,-6-7-2-16,3 13 4 15,-9-10-4-15,-2 1 6 16,2 2-7-16,-4-1 5 0,-3 0-13 16,1 7-69-16,6 2 441 15,-16-20-815-15,-4 0 347 16</inkml:trace>
      </inkml:traceGroup>
    </inkml:traceGroup>
    <inkml:traceGroup>
      <inkml:annotationXML>
        <emma:emma xmlns:emma="http://www.w3.org/2003/04/emma" version="1.0">
          <emma:interpretation id="{B1A7235F-7995-418F-8FB4-2C76C567FEDA}" emma:medium="tactile" emma:mode="ink">
            <msink:context xmlns:msink="http://schemas.microsoft.com/ink/2010/main" type="paragraph" rotatedBoundingBox="5690,13493 6891,13493 6891,14123 5690,14123" alignmentLevel="2"/>
          </emma:interpretation>
        </emma:emma>
      </inkml:annotationXML>
      <inkml:traceGroup>
        <inkml:annotationXML>
          <emma:emma xmlns:emma="http://www.w3.org/2003/04/emma" version="1.0">
            <emma:interpretation id="{4494D220-05BD-44C5-A038-CBCAE3B7586D}" emma:medium="tactile" emma:mode="ink">
              <msink:context xmlns:msink="http://schemas.microsoft.com/ink/2010/main" type="inkBullet" rotatedBoundingBox="6085,13566 6891,13566 6891,14123 6085,14123"/>
            </emma:interpretation>
            <emma:one-of disjunction-type="recognition" id="oneOf1">
              <emma:interpretation id="interp1" emma:lang="" emma:confidence="0">
                <emma:literal>→</emma:literal>
              </emma:interpretation>
            </emma:one-of>
          </emma:emma>
        </inkml:annotationXML>
        <inkml:trace contextRef="#ctx0" brushRef="#br0" timeOffset="89376.2038">-9097 11651 882 0,'-1'-5'216'0,"4"2"68"16,4 6-253-16,6-1-22 15,2 1-8-15,8-3 0 16,0 1 1-16,8 2-2 15,-4 2 0-15,10-5-1 16,-3-2-1 31,-17 2 7-47,1 0 21 0,53-6-108 0,-1-6-206 16,-1-5 49-16</inkml:trace>
        <inkml:trace contextRef="#ctx0" brushRef="#br0" timeOffset="89803.3474">-8545 11424 1124 0,'0'-17'228'16,"5"6"108"-16,4 13-335 15,3 4-7-15,1 1 2 16,-1 1-1-16,0 0 5 16,0 1-1-16,4-1 2 15,4 1-1-15,3 2 1 0,0-2-1 16,1-3 2-16,-2 3-2 16,-5-3 1-16,-4-3 0 15,-3 2 0-15,-4-4-2 16,-2 3 1-16,-4 0 0 15,-1 2 2-15,-4 4 1 16,-6 0 4-16,-10 10 1 16,-5 5 2-16,-11 8-3 15,-1 0 2-15,-5 8-3 16,3-6 2-16,0-7-5 16,8-10 3-16,0 7-7 15,4-4 2-15,-4 5-45 16,0 8-199-16,-22 8-108 0,2-7-71 15</inkml:trace>
      </inkml:traceGroup>
      <inkml:traceGroup>
        <inkml:annotationXML>
          <emma:emma xmlns:emma="http://www.w3.org/2003/04/emma" version="1.0">
            <emma:interpretation id="{B241958A-B5E1-4C80-AF9B-B344BECE3C48}" emma:medium="tactile" emma:mode="ink">
              <msink:context xmlns:msink="http://schemas.microsoft.com/ink/2010/main" type="line" rotatedBoundingBox="5690,13493 6175,13493 6175,14092 5690,14092"/>
            </emma:interpretation>
          </emma:emma>
        </inkml:annotationXML>
        <inkml:traceGroup>
          <inkml:annotationXML>
            <emma:emma xmlns:emma="http://www.w3.org/2003/04/emma" version="1.0">
              <emma:interpretation id="{888D8867-8044-45F5-B83B-3CBF53B7A13D}" emma:medium="tactile" emma:mode="ink">
                <msink:context xmlns:msink="http://schemas.microsoft.com/ink/2010/main" type="inkWord" rotatedBoundingBox="5690,13493 6175,13493 6175,14092 5690,14092"/>
              </emma:interpretation>
              <emma:one-of disjunction-type="recognition" id="oneOf2">
                <emma:interpretation id="interp2" emma:lang="" emma:confidence="0">
                  <emma:literal>&lt;</emma:literal>
                </emma:interpretation>
                <emma:interpretation id="interp3" emma:lang="" emma:confidence="0">
                  <emma:literal>&gt;</emma:literal>
                </emma:interpretation>
                <emma:interpretation id="interp4" emma:lang="" emma:confidence="0">
                  <emma:literal>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90287.068">-9008 11335 624 0,'0'-12'388'0,"-3"12"-69"16,-3 9-80-16,-3 11-217 16,-4 4-23-16,-11 8-1 15,-7 1 2-15,-10 8 0 16,-2-3 3-16,-12 11-3 16,2 4 4-16,0 0-3 15,7-10 3-15,1-1-2 0,13-18 6 16,12-4-7-16,9-9 4 15,11-2-9-15,11-3 2 16,12-1-7-16,3-8 6 16,16 6-3-16,2-6 9 15,8 0-3-15,-4 1 6 16,1 1-4-16,-9-1 2 0,-3 8-5 16,-11 3 4-16,-3 7 90 15,-10 13-414-15,-13 9 170 16</inkml:trace>
        </inkml:traceGroup>
      </inkml:traceGroup>
    </inkml:traceGroup>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0:23.5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705B05-8A95-4F60-A44C-E552CF8DCBBD}" emma:medium="tactile" emma:mode="ink">
          <msink:context xmlns:msink="http://schemas.microsoft.com/ink/2010/main" type="writingRegion" rotatedBoundingBox="12965,13546 14163,13546 14163,14315 12965,14315"/>
        </emma:interpretation>
      </emma:emma>
    </inkml:annotationXML>
    <inkml:traceGroup>
      <inkml:annotationXML>
        <emma:emma xmlns:emma="http://www.w3.org/2003/04/emma" version="1.0">
          <emma:interpretation id="{A831F9B5-F980-4C60-891C-78094946D801}" emma:medium="tactile" emma:mode="ink">
            <msink:context xmlns:msink="http://schemas.microsoft.com/ink/2010/main" type="paragraph" rotatedBoundingBox="12965,13546 14163,13546 14163,14315 12965,14315" alignmentLevel="1"/>
          </emma:interpretation>
        </emma:emma>
      </inkml:annotationXML>
      <inkml:traceGroup>
        <inkml:annotationXML>
          <emma:emma xmlns:emma="http://www.w3.org/2003/04/emma" version="1.0">
            <emma:interpretation id="{484F1BD0-1F9E-4AD4-9801-2A7BDE6656A7}" emma:medium="tactile" emma:mode="ink">
              <msink:context xmlns:msink="http://schemas.microsoft.com/ink/2010/main" type="line" rotatedBoundingBox="12965,13546 14163,13546 14163,14315 12965,14315"/>
            </emma:interpretation>
          </emma:emma>
        </inkml:annotationXML>
        <inkml:traceGroup>
          <inkml:annotationXML>
            <emma:emma xmlns:emma="http://www.w3.org/2003/04/emma" version="1.0">
              <emma:interpretation id="{853B0680-585E-454A-B02C-C2CF665CDFCE}" emma:medium="tactile" emma:mode="ink">
                <msink:context xmlns:msink="http://schemas.microsoft.com/ink/2010/main" type="inkWord" rotatedBoundingBox="12965,13546 14163,13546 14163,14315 12965,14315">
                  <msink:destinationLink direction="with" ref="{8D66F3A3-1C3A-4676-B731-C06ECB6FF11F}"/>
                  <msink:destinationLink direction="with" ref="{61B01C8A-FCE2-4486-B430-481A170ED8CA}"/>
                </msink:context>
              </emma:interpretation>
              <emma:one-of disjunction-type="recognition" id="oneOf0">
                <emma:interpretation id="interp0" emma:lang="" emma:confidence="0">
                  <emma:literal>(7</emma:literal>
                </emma:interpretation>
                <emma:interpretation id="interp1" emma:lang="" emma:confidence="0">
                  <emma:literal>(5</emma:literal>
                </emma:interpretation>
                <emma:interpretation id="interp2" emma:lang="" emma:confidence="0">
                  <emma:literal>[5</emma:literal>
                </emma:interpretation>
                <emma:interpretation id="interp3" emma:lang="" emma:confidence="0">
                  <emma:literal>(9</emma:literal>
                </emma:interpretation>
                <emma:interpretation id="interp4" emma:lang="" emma:confidence="0">
                  <emma:literal>+7</emma:literal>
                </emma:interpretation>
              </emma:one-of>
            </emma:emma>
          </inkml:annotationXML>
          <inkml:trace contextRef="#ctx0" brushRef="#br0">364 7 1039 0,'6'-13'240'16,"-12"10"83"-16,-6 15-309 16,-11 19-11-16,-11 11-13 0,-12 20 7 15,-3 7 1 1,-7 17 11-16,9-4-5 0,5 4 6 15,13-14-6-15,9-5 4 16,14-16-10-16,14-7-1 16,9-13-6-16,20-8 5 15,9-12-4-15,32-11 0 16,8-14-314-16,40-9 104 16</inkml:trace>
          <inkml:trace contextRef="#ctx0" brushRef="#br0" timeOffset="-273.2616">940 95 1039 0,'0'-13'246'15,"-4"-3"88"-15,2 10-303 16,7 2-20-16,3 1-10 15,12-1 0-15,7 1-4 0,10 3 3 16,4 2-3-16,2 7 5 16,-12 5-5-16,-6 3 2 15,-7 1-7-15,-9 7 7 16,-10-1-9-16,-9 10 11 16,-10 1-2-16,-22 11 11 15,-8-1-4-15,-15 7 10 16,0-6-7-16,-5 6 7 15,11-14-6-15,-1 8 1 16,11-13-9-16,-1 0 1 16,10-10-9-16,-5-4-29 15,2-16 132-15,-9-6-440 16,6-9 163-16</inkml:trace>
          <inkml:trace contextRef="#ctx0" brushRef="#br0" timeOffset="-624.4657">368 276 907 0,'11'16'290'15,"1"-7"16"-15,-1-3-243 16,0-7-78-1,0-1 18-15,24 1 9 16,2-6-9-16,15 3 6 16,2 2-10-16,1 4 6 15,-2 5-7-15,4 0 5 16,-9-4-5-16,4 6 7 16,-12-1-6-16,0 1 4 15,-8-3-320-15,-9-14 106 16</inkml:trace>
        </inkml:traceGroup>
      </inkml:traceGroup>
    </inkml:traceGroup>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0:24.9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15C2AA-202B-4902-B7A5-22F5DDD56E82}" emma:medium="tactile" emma:mode="ink">
          <msink:context xmlns:msink="http://schemas.microsoft.com/ink/2010/main" type="writingRegion" rotatedBoundingBox="19620,13670 20456,13670 20456,14184 19620,14184">
            <msink:destinationLink direction="with" ref="{2892046B-E315-4B21-A4F1-4081081F18A0}"/>
          </msink:context>
        </emma:interpretation>
      </emma:emma>
    </inkml:annotationXML>
    <inkml:traceGroup>
      <inkml:annotationXML>
        <emma:emma xmlns:emma="http://www.w3.org/2003/04/emma" version="1.0">
          <emma:interpretation id="{C1697C92-EC6B-4F8C-B50E-A4232822246F}" emma:medium="tactile" emma:mode="ink">
            <msink:context xmlns:msink="http://schemas.microsoft.com/ink/2010/main" type="paragraph" rotatedBoundingBox="19620,13670 20456,13670 20456,14184 19620,14184" alignmentLevel="1"/>
          </emma:interpretation>
        </emma:emma>
      </inkml:annotationXML>
      <inkml:traceGroup>
        <inkml:annotationXML>
          <emma:emma xmlns:emma="http://www.w3.org/2003/04/emma" version="1.0">
            <emma:interpretation id="{397544EF-E226-4044-B86D-3D4080206831}" emma:medium="tactile" emma:mode="ink">
              <msink:context xmlns:msink="http://schemas.microsoft.com/ink/2010/main" type="line" rotatedBoundingBox="19620,13670 20456,13670 20456,14184 19620,14184"/>
            </emma:interpretation>
          </emma:emma>
        </inkml:annotationXML>
        <inkml:traceGroup>
          <inkml:annotationXML>
            <emma:emma xmlns:emma="http://www.w3.org/2003/04/emma" version="1.0">
              <emma:interpretation id="{A8B6E24B-CC01-4355-8F29-3DC36AA432A5}" emma:medium="tactile" emma:mode="ink">
                <msink:context xmlns:msink="http://schemas.microsoft.com/ink/2010/main" type="inkWord" rotatedBoundingBox="19620,13670 20456,13670 20456,14184 19620,14184"/>
              </emma:interpretation>
              <emma:one-of disjunction-type="recognition" id="oneOf0">
                <emma:interpretation id="interp0" emma:lang="" emma:confidence="0">
                  <emma:literal>E)</emma:literal>
                </emma:interpretation>
                <emma:interpretation id="interp1" emma:lang="" emma:confidence="0">
                  <emma:literal>H)</emma:literal>
                </emma:interpretation>
                <emma:interpretation id="interp2" emma:lang="" emma:confidence="0">
                  <emma:literal>"7</emma:literal>
                </emma:interpretation>
                <emma:interpretation id="interp3" emma:lang="" emma:confidence="0">
                  <emma:literal>„5</emma:literal>
                </emma:interpretation>
                <emma:interpretation id="interp4" emma:lang="" emma:confidence="0">
                  <emma:literal>-5</emma:literal>
                </emma:interpretation>
              </emma:one-of>
            </emma:emma>
          </inkml:annotationXML>
          <inkml:trace contextRef="#ctx0" brushRef="#br0">348 18 1021 0,'-11'-7'211'15,"5"-3"101"-15,6 9-309 16,0-1 6-16,2 4-7 16,-1 1 5-16,2 6-5 15,-4 11 6-15,-1 6-9 16,-11 20 5-16,-7 5-5 16,-20 10 5-16,-6-2-6 15,-11 5 10-15,2-12-4 16,6-4 5-16,13-13-3 0,16-9 0 15,22-14-1-15,27-13 8 16,19-10-4-16,21-9 5 16,6-3-1-16,14-6-2 15,-16 1-10-15,-7 8 3 16,-18 10 0-16,-20 23-338 16,-30 13 113-16</inkml:trace>
          <inkml:trace contextRef="#ctx0" brushRef="#br0" timeOffset="-691.7685">258 334 1039 0,'-3'-6'241'0,"7"6"91"15,4-4-309-15,12 1-6 16,1-4-15-16,13 1 7 16,1-8-7-16,10 1 5 15,-5 2-8-15,4 3 5 16,-10 1-6-16,1 8 4 15,-10 7-5-15,-2 6-17 16,-6-5-30-16,-4 11-284 16,-9 0 65-16</inkml:trace>
          <inkml:trace contextRef="#ctx0" brushRef="#br0" timeOffset="-361.1352">664 133 548 0,'9'8'416'0,"-2"-13"-98"15,5 9-16-15,5 2-297 16,3 0-3-16,0 0-3 16,-1 3 3-16,1-3-4 15,-1 7 4-15,-7 0-5 16,-3-3 4-16,-3 3-4 0,-6 0 5 15,-4-6-1-15,-8 3 19 16,-4 2 3-16,-8 2 20 16,-4 1 1-16,-7 8 14 15,3-2-17-15,-8 5 2 16,3-6-21-16,0 6-1 16,6-6-17-16,4 3 4 15,5-6-21-15,7-3 68 16,12-5-439-16,9-15 154 15</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0:44.182"/>
    </inkml:context>
    <inkml:brush xml:id="br0">
      <inkml:brushProperty name="width" value="0.09333" units="cm"/>
      <inkml:brushProperty name="height" value="0.09333" units="cm"/>
      <inkml:brushProperty name="fitToCurve" value="1"/>
    </inkml:brush>
  </inkml:definitions>
  <inkml:trace contextRef="#ctx0" brushRef="#br0">285 151 554 0,'-20'-17'358'0,"5"2"-35"15,0-3-87-15,2 2-123 16,4 4-25-16,3 3-32 16,3-2 0-16,5 7-14 0,2-1-6 15,5 0-14-15,10 2-8 16,4 6-13-16,11 7-3 15,9 6 0-15,12 12-2 16,-3 3 2-16,3 4 0 16,-3-4 2-16,2-8 0 15,-8-11 1-15,5-6 1 16,-2-9 1-16,3-2 0 16,-8 2 0-16,1 0-1 15,-8 6-1-15,-5 7-2 16,-9 0-2-16,-5 7-3 15,-6 0-1-15,-7 5-1 16,-8-1 2-16,-5 5 4 16,-5 0 3-16,-6 11 4 0,-4-5 0 15,-5 10 0-15,2-7-2 16,-10 8-1-16,2-9-1 16,-11 12-1-16,2-5 0 15,-12 11-1-15,6-3 0 16,-21 11 0-16,1-2 2 15,-16 8 2-15,7-3 0 0,-5 0 1 16,19-15 0-16,4-7-1 16,22-10-1-16,1-11 0 15,15-8-1-15,7-3 1 16,6-3-3-16,4-6 0 16,5 2 1-16,8-7 0 15,6 1 2-15,12-9 1 16,6-7 1-16,17-10 1 15,3-7 0-15,17-11-1 16,-3-4-1-16,11-2-1 16,-10 2-1-16,4-6 0 15,-13 9-1-15,2-5 0 16,-13 5 2-16,-2-1 0 16,-8 11-1-16,-10 2 1 15,-8 11-1-15,-8-1-1 16,-4 10 1-16,-8-2-1 15,-5 1 0-15,-5-3 1 0,-1 2-1 16,-8-2 1-16,3-1 0 16,-3-1-1-16,3 0-1 15,-9-1 1-15,0 1-1 16,-13-5 1-16,6 3-1 16,-7-4 4-16,1 2 2 15,-13-4 1-15,5 10 0 0,-7-5 0 16,8 7-3-1,0 4 0-15,21 6-3 0,4 2 1 16,12 6-1-16,6-2-8 16,7 4 2-16,13 1 0 15,11-2 0-15,19 0 0 16,9 5 9-16,13 4-3 16,-2-2 1-16,11 9-2 15,-15-1 1-15,3 3-1 16,-11-2 0-16,2 2-1 15,-11-2 1-15,2-3 0 16,-7 0 1-16,1-6-1 16,-13-1 1-16,-2-1 0 15,-8 1 0-15,-6 0-3 16,-8 0-1-16,0 4-4 16,-8 0 0-16,-5 3 1 15,-3 2 3-15,-9 6 1 0,-3 4 4 16,-9 12-1-16,-6 1-1 15,-14 11 1-15,2 0 0 16,-15 11 0-16,2-6 0 16,-13 15 0-16,9-9-1 15,-17 12 1-15,13-5 1 16,-6 8 1-16,16-13 0 16,0-1 0-16,22-16 0 0,3-10-1 15,14-17-1-15,7-9 1 16,10-4-6-16,10-8 3 15,9-5 0-15,12-7 0 16,7-6 1-16,19-18 6 16,4-1-4-16,8-10 1 15,-4 5 0-15,0-1-1 16,-10 11-1-16,-1-8-4 16,-9 5 0-16,-6-8-2 15,-5 0-2-15,-6-5 2 16,-12 8 2-16,-6-3 2 15,-7 3 0-15,-6-9 1 16,-4 7 1-16,-2-4-1 16,0 2 1-16,-4-1-1 15,-3 10 1-15,-4-5-1 16,-1 8 0-16,-2-5 0 16,-1 6 2-16,-5-1-2 0,-1 6 3 15,-9-1 1-15,-1 12-1 16,-7 1-2-16,11 13 1 15,-2-1 0-15,17 3-1 16,4 6-3-16,16 2-3 16,12 3-13-16,14 8-1 15,17 4-13-15,12-1-6 16,25 3-14-16,5-9 0 0,24-5-135 16,-9-10-156-16,10-5 6 15</inkml:trace>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0:44.441"/>
    </inkml:context>
    <inkml:brush xml:id="br0">
      <inkml:brushProperty name="width" value="0.09333" units="cm"/>
      <inkml:brushProperty name="height" value="0.09333" units="cm"/>
      <inkml:brushProperty name="fitToCurve" value="1"/>
    </inkml:brush>
  </inkml:definitions>
  <inkml:trace contextRef="#ctx0" brushRef="#br0">1272 1 573 0,'12'4'197'16,"-10"0"25"-16,-5 11-128 15,-10 3-47-15,-11 10-8 16,-2 4-7-16,-14 11-2 16,2 0-16-16,-5 9-2 15,9-1-5-15,-4 9 1 16,4-10-6-16,-9 5-3 15,2-5-2-15,-21 3 1 0,-1-8-1 16,-15 8 5 0,0-2 2-16,-22 13 2 0,7-5 1 15,-13 25 1-15,5 2 3 16,-16 26-269-16,6-12 92 16</inkml:trace>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6:48.5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B1F345-5920-40A7-BCF1-90B6B890A198}" emma:medium="tactile" emma:mode="ink">
          <msink:context xmlns:msink="http://schemas.microsoft.com/ink/2010/main" type="writingRegion" rotatedBoundingBox="14972,10543 21954,10612 21945,11522 14963,11453">
            <msink:destinationLink direction="with" ref="{807DFCB8-50FA-4F44-A136-10B13111412E}"/>
          </msink:context>
        </emma:interpretation>
      </emma:emma>
    </inkml:annotationXML>
    <inkml:traceGroup>
      <inkml:annotationXML>
        <emma:emma xmlns:emma="http://www.w3.org/2003/04/emma" version="1.0">
          <emma:interpretation id="{72027F07-28A8-4CBC-946A-82D9DD1FB30C}" emma:medium="tactile" emma:mode="ink">
            <msink:context xmlns:msink="http://schemas.microsoft.com/ink/2010/main" type="paragraph" rotatedBoundingBox="14972,10543 21954,10612 21945,11522 14963,11453" alignmentLevel="1"/>
          </emma:interpretation>
        </emma:emma>
      </inkml:annotationXML>
      <inkml:traceGroup>
        <inkml:annotationXML>
          <emma:emma xmlns:emma="http://www.w3.org/2003/04/emma" version="1.0">
            <emma:interpretation id="{7F63AB8A-055E-4F1B-8843-9C13918DAD0F}" emma:medium="tactile" emma:mode="ink">
              <msink:context xmlns:msink="http://schemas.microsoft.com/ink/2010/main" type="line" rotatedBoundingBox="14972,10543 21954,10612 21945,11522 14963,11453"/>
            </emma:interpretation>
          </emma:emma>
        </inkml:annotationXML>
        <inkml:traceGroup>
          <inkml:annotationXML>
            <emma:emma xmlns:emma="http://www.w3.org/2003/04/emma" version="1.0">
              <emma:interpretation id="{17D64BB5-0A0A-4394-9783-BE02181095D8}" emma:medium="tactile" emma:mode="ink">
                <msink:context xmlns:msink="http://schemas.microsoft.com/ink/2010/main" type="inkWord" rotatedBoundingBox="14972,10543 19443,10587 19435,11374 14964,11331"/>
              </emma:interpretation>
              <emma:one-of disjunction-type="recognition" id="oneOf0">
                <emma:interpretation id="interp0" emma:lang="" emma:confidence="1">
                  <emma:literal/>
                </emma:interpretation>
              </emma:one-of>
            </emma:emma>
          </inkml:annotationXML>
          <inkml:trace contextRef="#ctx0" brushRef="#br0">10549 3743 1231 0,'-24'-38'715'0,"1"1"-667"0,-74 49-27 15,4 7-23 1,2 13-5-16,9 8-2 0,44-11 1 15,10-4 0-15,-2 10 6 16,6-2 7-16,9 12 3 16,6 1-1-16,12 10 1 15,9-6-3-15,16 1-3 16,4-9-4-16,16-6-1 16,-2-17-1-16,14-4 3 15,-1-13 1-15,7-19 2 16,-10-2 2-16,2-19 2 15,-11-7-2-15,-4-24 3 16,-8 3 0-16,-4-15 5 16,-7 9 5-16,-9 1 19 15,-7 26 5-15,-14 6 11 0,-6 23 0 16,-11 13-6-16,-4 13-19 16,-3 10-23-1,9 7-45-15,-10 6-83 0,14 7 39 16,-7 7-385-16,-4-13 79 15</inkml:trace>
          <inkml:trace contextRef="#ctx0" brushRef="#br0" timeOffset="540.8387">10239 4058 1354 0,'-9'12'393'0,"-3"-7"75"16,6-1-369-1,9 4-79-15,11 1-24 0,11 0-11 16,14-3-4-16,14-8-20 16,-5-7-6-16,6-6-17 15,-9-6 4-15,-9 3-4 16,-13 9 20-16,-2 5 10 16,-12 5 17-16,-6 2 10 15,1-1 11-15,-1 1 9 16,2-2 3-16,4 4 6 15,4 4-2-15,5 3-4 16,3 1-7-16,6 4-3 0,0-1-5 16,2-2-2-1,-4-8-1-15,1-3-1 0,-4-5 1 16,-1-8 2-16,-6-2 2 16,-3 0 3-16,-4-2 13 15,-4 2 18-15,-1 3 4 16,0 0 3-16,2 9-4 15,4 5-11-15,4 5-21 0,10 4-4 16,4-1-3-16,9-4-2 16,-3-1-3-16,6-19-10 15,-6-5-9-15,-4-17-4 16,-10-3 2-16,-1-14 6 16,-12 15 10-16,-3 7 19 15,-3 17 9-15,0 10 3 16,-6 13-1-16,9 16-2 15,-1-1-7-15,13 14-106 16,3-2 425-16,19-13-793 16,-1-34 307-16</inkml:trace>
          <inkml:trace contextRef="#ctx0" brushRef="#br0" timeOffset="1416.2778">11563 3887 1240 0,'-6'22'405'16,"-4"-2"46"-16,-2-4-317 16,6 4-117-16,1-1-61 15,4-8-72-15,1 1-16 16,1-6-10-16,-5-4 8 16,-1-4 47-16,-2 4 88 15,-4 1 65-15,-2 6 32 16,1 4 19-16,0 7-7 0,4 8-16 15,5 2-50-15,12 3-22 16,6-4-20-16,9-4-26 16,8-13-6-16,6-13-28 15,-2-14-8-15,1-15-1 16,-5-6 25-16,-7-6 6 16,-5 4 40-16,-10 8 49 15,-4 15 15-15,-1 9 17 16,-5 7 2-16,7 10-9 15,2 6-41-15,9-7-13 16,3-1-18-16,18-12-23 16,0-22-35-16,18-37-48 15,-6-13-6-15,5-24 0 16,-17 3 19-16,-9 7 69 0,-18 34 84 16,-17 14 56-1,-7 32 10-15,-12 18 9 0,0 23-37 16,-4 28-35-16,10 13-49 15,9 25-11-15,12 5-9 16,12-2-1-16,12-29 2 16,7-4-51-16,-4-32-39 15,2-17-42-15,-10-19-13 16,-8-16-20-16,-13-16 49 0,-14-22 51 16,-10-5 64-16,-13 1 106 15,-1 10 50-15,-4 7 29 16,10 20-1-16,5 9-23 15,13 15-91-15,10 11-36 16,9 10-29-16,10 12-9 16,7 3-4-16,10-3-36 15,1-14-5-15,13-20-17 16,-2-20-17-16,5-23-5 16,-13-5 35-16,-5-5 10 15,-17 12 39-15,-3 4 68 16,-12 22 28-16,0 5 10 15,1 11 2-15,4 14-23 16,2 13-50-16,8 16-19 16,8 14-11-16,7 8-2 0,3-9-1 15,9-10-11 1,-5-19-7-16,1-13-11 0,-10-19 1 16,-8-10-1-16,-16-3 14 15,-8-1 6-15,-10-2 7 16,-7 6-1-16,-1 4 1 15,-1 8-2-15,8 3 1 16,8 8-47-16,8 5-69 16,17 4-369-16,8-17 51 0</inkml:trace>
          <inkml:trace contextRef="#ctx0" brushRef="#br0" timeOffset="3132.1986">12712 3770 1001 0,'-32'-11'456'16,"1"1"-24"-16,-1-2-190 16,10-3-234-16,4-11-46 15,9-1-14-15,3-7-1 16,6 7-1-16,0 0 26 15,0 16 44-15,0 2 22 16,-3 17 3-16,0 13 3 0,4 12-12 16,5 15-10-16,5 10-12 15,10 19-2-15,1-8-4 16,4 9 0-16,-2-18-2 16,1-6 3-16,-4-19-2 15,0-14 2-15,-4-20 1 16,1-1 4-16,-8-6 0 0,-1-15 15 15,-7 0 12-15,-4-9 21 16,-5-3 5-16,-7-6 7 16,-2 7-14-16,-1 1-11 15,-1 5-24-15,0 2-13 16,9 9-11-16,2 6-4 16,4 5-3-16,9 7 0 15,4 9 2-15,13 3 2 16,7 1 2-16,13-1-20 15,6-3-17-15,5-13-37 16,-6-14-12-16,-3-5-3 16,-15 2 23-16,-6-4 17 15,-15 8 46-15,-8 7 60 16,-4 2 12-16,-7 2 14 16,-7 6 5-16,4 2-3 15,-2 1-46-15,0 4-13 16,7 2-13-16,10 6-7 0,-2 6-5 15,9 6 0-15,4 0 1 16,2 3-3-16,-6-7-4 16,2-13-4-16,-4-3 1 15,-4-7 3-15,-1-3 3 16,-4 0 8-16,4 7 7 16,-2-1 2-16,-2 0-3 15,5 0-1-15,2 5-1 0,4-1-3 16,3 1-3-16,6 1-2 15,1-8-1-15,5-11-15 16,-1-1-7-16,-1-4 0 16,-4-10 1-16,-3 2 4 15,-6 7 14-15,-4 0 8 16,1 6 2-16,0 11 5 16,1 4-1-16,8 1 2 15,6-3-2-15,5 0 0 16,2-12-14-16,7-15-54 15,-2-15-24-15,0-23-11 16,-6-11-2-16,-9-10 8 16,-12 2 61-16,-7 8 65 15,-12 19 38-15,-6 16 34 16,-1 17 6-16,-1 12-4 0,3 12-42 16,3 15-29-16,8 6-35 15,5 26-5-15,5 4-5 16,9 13 1-16,2-1 3 15,4-1-4-15,-2-19-6 16,4-4-10-16,-5-13 0 16,-3-12 0-16,-6-8 6 15,-4-8 13-15,-5-7 20 16,-3-9 17-16,-4 1 4 0,-5-14 1 16,2-2-7-16,-2-11-10 15,3 4-18-15,1-1-6 16,5 10-4-16,2 2 0 15,4 13-2-15,0 7-3 16,1 6 3-16,4 9 0 16,2 6 1-16,7 15 3 15,4 1 3-15,12 8 0 16,0-6 3-16,6-7-33 16,-4-16-13-16,-1-14-18 15,-7-16-5-15,-1-11-2 16,-10 2 33-16,-4-8 39 15,-3 11 39-15,-4 8 28 16,-2 15 3-16,-2 11 2 16,7 17-26-16,-1 20-24 15,1 0-20-15,8 13-5 16,8-3-2-16,5-7-16 0,2-22-15 16,8-10-2-16,-7-14-1 15,-4-17 0-15,-7-3 19 16,-6-5 16-16,-9-1 11 15,0 6 25-15,-4 5 13 16,-2 2 10-16,1 5 1 16,5 8-9-16,5-2-23 0,8 12-15 15,8 3-13-15,11 4-10 16,4-7-13-16,3-9-22 16,-2-6-9-16,0-18-13 15,-9-9 9-15,-5-15 14 16,-10 2 22-16,-5-8 31 15,-5 14 29-15,-3 7 26 16,-3 21 4-16,1 2 1 16,4 11-21-16,-4 8-18 15,5 8-27-15,2 7-5 16,2 6-2-16,-1-1 0 16,-1-10-7-16,-1-8-22 15,2-11-2-15,-3-11 0 16,2-4 2-16,-8-15 11 15,-5 2 24-15,-2 1 26 16,-4 3 7-16,-2 4 6 0,7 17 0 16,1 11-3-16,2 4-23 15,9 13-9-15,5 2-6 16,11 3-4-16,4-6-4 16,10-9-19-16,-3-16-12 15,3-10-44-15,-14-8-55 16,-7-13 413-16,-16-11-798 0,-13-5 366 15</inkml:trace>
          <inkml:trace contextRef="#ctx0" brushRef="#br0" timeOffset="3357.2384">13874 3681 920 0,'-6'-21'552'16,"4"15"-71"-16,1 0-148 15,-1 5-239-15,4-1 281 16,2 10-852-16,-7 2 392 16</inkml:trace>
        </inkml:traceGroup>
        <inkml:traceGroup>
          <inkml:annotationXML>
            <emma:emma xmlns:emma="http://www.w3.org/2003/04/emma" version="1.0">
              <emma:interpretation id="{97D58154-D7F4-4596-9F7C-AB478085FC6B}" emma:medium="tactile" emma:mode="ink">
                <msink:context xmlns:msink="http://schemas.microsoft.com/ink/2010/main" type="inkWord" rotatedBoundingBox="19878,10660 21953,10681 21945,11522 19870,11501"/>
              </emma:interpretation>
              <emma:one-of disjunction-type="recognition" id="oneOf1">
                <emma:interpretation id="interp1" emma:lang="" emma:confidence="0">
                  <emma:literal>Analys</emma:literal>
                </emma:interpretation>
                <emma:interpretation id="interp2" emma:lang="" emma:confidence="0">
                  <emma:literal>Malys</emma:literal>
                </emma:interpretation>
                <emma:interpretation id="interp3" emma:lang="" emma:confidence="0">
                  <emma:literal>Anabys</emma:literal>
                </emma:interpretation>
                <emma:interpretation id="interp4" emma:lang="" emma:confidence="0">
                  <emma:literal>Analugs</emma:literal>
                </emma:interpretation>
                <emma:interpretation id="interp5" emma:lang="" emma:confidence="0">
                  <emma:literal>Analays</emma:literal>
                </emma:interpretation>
              </emma:one-of>
            </emma:emma>
          </inkml:annotationXML>
          <inkml:trace contextRef="#ctx0" brushRef="#br0" timeOffset="4482.457">15198 3632 1218 0,'-17'-2'398'16,"-5"16"52"-16,-11 19-310 16,-2 9-108-16,-7 25-17 15,6 5-13-15,-1 17 0 16,13-14-3-16,6 2 2 15,7-23-2-15,4-9 2 16,4-23-2-16,3-5 5 16,-5-14 0-16,2-11 1 15,0-7 2-15,5-9 3 16,-5-13-4-16,10-22 1 16,4-2 1-16,5-10-2 0,5 5-3 15,-1 12 1-15,-2 21-2 16,-2 12-2-16,-4 12-5 15,-1 10-4-15,1 8-1 16,1 5 1-16,1 4 2 16,5 12 5-16,-4 3 4 15,5 9-1-15,-7 1-1 16,-1 6 0-16,-6-9-1 0,0-4 2 16,-7-7 2-16,-1-2 5 15,-1-11 1-15,-4 1 0 16,-1-7-2-16,-1-4 2 15,-3-7-4-15,-4-1 3 16,-1-7-1-16,-2-1 0 16,-1-4-6-16,2-2 2 15,6-5-2-15,2 6 1 16,5 0 0-16,7-3 0 16,7 3-3-16,6-3-1 15,7-6-1-15,11-1-1 16,2 3 0-16,4-2-23 15,-3 7-9-15,-2 4-3 16,-7 5-2-16,-3 5 2 16,-6 5 22-16,-3 10 20 15,-6 3 11-15,-1 10 11 0,-7 4 5 16,2 9 4-16,-3-8-11 16,3 4-7-16,-1-11-10 15,2-4-4-15,1-10-7 16,2-3-2-16,-1-6 1 15,3-3 1-15,-1-1 2 16,1-5 6-16,-1 3 4 16,-1 3 5-16,-1 1-1 0,5 2 1 15,-1 3-4-15,4 0 0 16,5 0-7-16,5 3 1 16,-6 2-10-16,0 1-44 15,-3-2-33-15,-9-1-46 16,-3-4-19-16,0-2-311 15,0-5 100-15</inkml:trace>
          <inkml:trace contextRef="#ctx0" brushRef="#br0" timeOffset="5441.3622">15680 3978 461 0,'22'-10'363'0,"-1"5"-81"16,-9 4-65-16,2 1-139 15,-10 3-66-15,-2-2-2 16,-2 2 15-16,-6 2 43 15,-3 2 21-15,-5 1 43 0,-1 2 4 16,-4 4-11 0,2 6-39-16,2 2-7 0,3-1-38 15,6 3-8-15,6-3-10 16,5-1-7-16,1-8-15 16,4-3-23-16,2-6-3 15,2-9-21-15,-5-6 2 16,1-8 3-16,-7-5 26 0,-1-8 27 15,-5 9 38-15,0-2 27 16,1 11 2-16,2 9-5 16,3 9-24-16,5 11-19 15,4 7-28-15,6 6-3 16,3 3 2-16,6-2-5 16,-2-11-8-16,8-8-23 15,-4-14-23-15,5-20-54 16,-1-14-10-16,0-18 13 15,-10-5 22-15,-3-3 40 16,-11 13 67-16,-9 8 65 16,-2 16 17-16,-1 8 30 15,-1 8-14-15,1 8-12 16,3 4-53-16,1 4-21 16,2 5-29-16,6 0-7 15,-1-4-12-15,4-4-25 16,0-4-21-16,-3-12-15 0,1-6 0 15,-4-6 11-15,-7 0 42 16,-5-1 65-16,0 7 30 16,-6 4 14-16,-2 10 2 15,1 4-16-15,4 7-42 16,-2 13-18-16,5 8-14 16,5 16-2-16,2 2-1 0,-1 14 2 15,2-7 3-15,2 2 0 16,2-14 1-16,8-4-1 15,1-13 0-15,4-6 0 16,-1-7 1-16,2-1-1 16,-7 1 2-16,-2-8 0 15,-4 0 0-15,1-5-2 16,-1 2 1-16,2-4 1 16,-1-4-1-16,4-2 1 15,-2-5 0-15,-1-9-6 16,2-6-6-16,2 3 1 15,-4 3-2-15,2 7-1 16,-2 10 7-16,-3 8 9 16,-9 7 0-16,7 16 2 15,2 12 1-15,5 18 0 16,2 4-4-16,13 7 0 16,-4-14-22-16,2-12-34 0,0-24-14 15,2-18-14-15,-7-15 0 16,-4-15 19-16,-7-1 46 15,-5 0 63-15,-5 10 32 16,-1 9 18-16,-1 11 2 16,5 11-12-16,1 10-50 15,7 13-20-15,7 6-18 16,10 15 0-16,2-4-1 16,10 7 1-16,-2-8-5 0,-3 5-10 15,-3-12-1-15,-1 5-1 16,-8-13 0-16,-9-5 5 15,-9-8 10-15,-5-2 2 16,-7-5 4-16,-9-1 4 16,-3-1 1-16,-7-1 3 15,-6-1 1-15,-6-4-2 16,-2 0-4-16,-5-1-5 16,5-7-9-16,0-11-23 15,11-4-11-15,8-14 3 16,11-10 4-16,12-5 14 15,11 7 23-15,5-2 16 16,5 7-5-16,6 4 1 16,2 9-21-16,5-9-118 0,-1 5-29 15,3 4-345-15,-6 5-9 16</inkml:trace>
          <inkml:trace contextRef="#ctx0" brushRef="#br0" timeOffset="5833.4125">16981 3636 1269 0,'-12'-4'421'16,"-16"11"55"-16,-5 10-360 15,-17 13-36-15,1 7-64 0,-2 5-4 16,10 0-9-16,-4-3-4 16,16-9 0-16,5-6 2 15,11-7-7-15,5-8-31 16,8-5-21-16,8-5 1 15,5-5 0-15,8-6 7 16,8 1 30-16,9-5 29 16,-4 4 2-16,5 9 7 15,-10 9 0-15,1 10 1 16,-5 5-5-16,-1 6-3 16,-1-6-4-16,-2 0-4 15,-6-6 0-15,-5 0 22 16,-1-4 11-16,-9 1 17 15,3 3 8-15,-7 3 5 0,-2 2-20 16,-5 4-12 0,-2-5-16-16,-7-1-5 0,-1-3-7 15,-6 3-16-15,-6-6-51 16,-15 2 364-16,-9 5-820 16,-10 1 346-16</inkml:trace>
        </inkml:traceGroup>
      </inkml:traceGroup>
    </inkml:traceGroup>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0:51.9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536B69-6961-40F6-A4B9-A2A5AE44BEA4}" emma:medium="tactile" emma:mode="ink">
          <msink:context xmlns:msink="http://schemas.microsoft.com/ink/2010/main" type="inkDrawing" rotatedBoundingBox="8994,2144 21507,2188 21506,2429 8993,2386" shapeName="Other"/>
        </emma:interpretation>
      </emma:emma>
    </inkml:annotationXML>
    <inkml:trace contextRef="#ctx0" brushRef="#br0">-1 94 1067 0,'-12'0'290'0,"12"-3"67"15,-2 2-303-15,18 2-48 16,11 2-27-16,18-6-20 16,7-3-5-16,26 0-4 15,0-3 7-15,22 1 8 16,-5 5 18-16,23 1 8 16,-7 1 6-16,20 2 3 15,-11-2 0-15,27 1 1 16,-13 3-1-16,25-5 3 15,-7-2 0-15,29-2 6 0,-12-4 2 16,32-2 2-16,-17 0-2 16,31 4-1-16,-16 1-3 15,31 5-5-15,-23 8-1 16,35 14 1-16,-25 0-3 16,28 8 1-16,-19-1 2 15,31 2-1-15,-20-12-1 16,37 3 1-16,-25-4-1 0,33-1 0 15,-26-4 0-15,37-2 1 16,-32 5 0-16,39-5 0 16,-33-3-2-16,41-1 3 15,-39-1-2-15,39-11 2 16,-35-4-1-16,37 0 5 16,-34-4 0-16,34 2 4 15,-34 4-2-15,32-1 0 16,-38-1-3-16,26-5-1 15,-38-3-3-15,20-3 0 16,-38 2-1-16,20 3 2 16,-43 6 1-16,17-1 1 15,-44 5 2-15,6 0 1 16,-46 3-1-16,-4 1 5 0,-40 7 0 16,-8 1 10-16,-37 6 1 15,-5 4 1-15,-24 0-5 16,-9 1-5-16,-14 2-41 15,-17 8-329-15,-15-7 94 16</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1:01.0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0BFE49-704F-4F9A-AC72-C4A69A1F4197}" emma:medium="tactile" emma:mode="ink">
          <msink:context xmlns:msink="http://schemas.microsoft.com/ink/2010/main" type="inkDrawing" rotatedBoundingBox="1381,6724 10299,6781 10298,7024 1379,6966" shapeName="Other">
            <msink:destinationLink direction="with" ref="{EAF6CE4F-A6F4-488A-A992-DA782830B079}"/>
          </msink:context>
        </emma:interpretation>
      </emma:emma>
    </inkml:annotationXML>
    <inkml:trace contextRef="#ctx0" brushRef="#br0">23 189 1398 0,'-25'-68'369'0,"20"77"-319"0,2-4-36 0,5 1-11 16,15-1 1-16,16 1-7 15,3-6 4-15,5-2-3 16,7-5 2-16,2-6-2 16,-2-2 3-16,7-2-1 15,-4 6 2-15,2 2-2 16,-8 6 2-16,9 11-2 15,-5 4 3-15,7-1-5 16,3 7 5-16,11-3-5 16,-1-8 5-16,17 2-5 15,-5-3 4-15,8-9-5 0,-6 3 6 16,11 5-6-16,-14-10 5 16,16 3-4-16,-4-2 4 15,9-4-4-15,-9 3 5 16,14 10-5-16,-17 1 4 15,14 5-4-15,-12 6 4 16,19 1-4-16,-12-9 5 16,19-1-6-16,-11-8 3 15,16-14-3-15,-13-7 2 0,14-7-2 16,-19-2 5-16,13 0-3 16,-19 7 3-16,9 5-2 15,-15 6 3-15,16 1-4 16,-18 6 2-16,13 1-1 15,-11 2 2-15,12-2-1 16,-9 2 1-16,19-2-2 16,-13 0 5-16,16 3-6 15,-13 1 3-15,14 5-2 16,-18-1 2-16,21 4-4 16,-20-1 5-16,13 6-5 15,-15-4 4-15,12 6-3 16,-19 1 2-16,18 7-2 15,-13-5 5-15,13 7-5 16,-12-5 4-16,11-2-3 0,-12-6 2 16,20 5-4-16,-16-8 5 15,15 2-5-15,-11-3 4 16,8-2-4-16,-13-3 5 16,16 1-6-16,-16-2 6 15,15 1-6-15,-12 0 6 16,9-4-6-16,-15-4 5 15,18 2-4-15,-13 0 4 16,7-3-4-16,-15 0 5 0,9-1-4 16,-19 3 3-16,8-4-3 15,-9 2 4-15,6 1-2 16,-16 4 5-16,7-2-3 16,-12 0 6-16,2 3 0 15,-13-2 6-15,6-2-2 16,-14-2 7-16,3 1-6 15,-9-1 1-15,5-2-9 16,-9 7 3-16,-2-2-7 16,-6-2 4-16,-2 5-5 15,-9-2 5-15,1-1-4 16,-10 2 10-16,0-1-3 16,-5-2 6-16,0 1 4 15,-3-4 14-15,2 6-7 16,-4 1 6-16,1 1 8 15,-1-1 1-15,-5 5-14 0,4-5 2 16,-2 2-8-16,1-7-8 16,1 3-15-16,3 2 8 15,-6 0-74-15,4 2-45 16,-22 12-353-16,-19 4 35 16</inkml:trace>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1:48.5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F6CE4F-A6F4-488A-A992-DA782830B079}" emma:medium="tactile" emma:mode="ink">
          <msink:context xmlns:msink="http://schemas.microsoft.com/ink/2010/main" type="inkDrawing" rotatedBoundingBox="1430,6809 10133,6518 10142,6778 1439,7069" semanticType="callout" shapeName="Other">
            <msink:sourceLink direction="with" ref="{EE0BFE49-704F-4F9A-AC72-C4A69A1F4197}"/>
          </msink:context>
        </emma:interpretation>
      </emma:emma>
    </inkml:annotationXML>
    <inkml:trace contextRef="#ctx0" brushRef="#br0">21 373 1316 0,'-13'13'393'0,"9"-13"-173"15,1 2-195-15,7-7-19 16,4-1-6-16,6-6-1 16,4 6 0-16,7-3 3 0,1-4-2 15,4 3 1-15,-1 0 1 16,7 3 0-16,-6 1-2 15,6 6 0-15,-1 3 0 16,5 3 0-16,-2-3 0 16,5 1 0-16,-3-2-1 15,3 1 2-15,-2-1-1 0,4-1 1 16,-1-1 0-16,15-1 1 16,-6-4-2-16,10 0 0 15,-1 4 0-15,7-5 1 16,-7 6-2-16,9 1 2 15,-3 4-2-15,8-2 1 16,-8 2 0-16,13 2 1 16,-4-7-1-16,10-1 1 15,-9 1-1-15,10 1 0 16,-12-1-1-16,7 5 2 16,-8 2-1-16,8 1 0 15,-6 0 0-15,13-1 0 16,-8-2-1-16,4-2 0 15,-8 2 1-15,9-1-1 16,-12-2 2-16,11-2 0 16,-4 1 0-16,10-5 0 15,-8-1-2-15,11-1 0 0,-12 5 1 16,11-9 0-16,-9 4 0 16,17 0 1-16,-12-3-1 15,10-3 1-15,-11 4-2 16,7 2 1-16,-10 0 0 15,11-2 1-15,-5-1-1 0,15-4 0 16,-16-5-2 0,15-2 2-16,-13 3-1 0,12-1 1 15,-13 1 0-15,20 5 0 16,-19 3 0-16,10 1 1 16,-13 5-2-16,10 1 3 15,-13 2 1-15,22-3 0 16,-6-1-2-16,8-6 1 15,-6-3-2-15,7-9 1 16,-15 1-1-16,12-1 1 16,-12 4 0-16,1 2-1 15,-11 6 0-15,8 2 0 16,-13 5 0-16,10 0 1 16,-5 3 0-16,14 3 0 15,-12-2-1-15,11 1 1 16,-13-2-2-16,11-2 1 15,-13-2 1-15,11 1 0 0,-11 4-2 16,4 2 3-16,-17 0-3 16,6 5 0-16,-12 0 1 15,8 1 1-15,-11-3-1 16,12 5 1-16,-11-2 0 16,5-1 0-16,-9-1-2 15,6 3 2-15,-17-4-3 16,2 1 2-16,-7 0-1 0,-1-1 2 15,-6-2-1 1,3 2 1-16,-5 1-1 0,2 0 3 16,-6-2-2-16,2 1 0 15,-4-1 0-15,-1-1 5 16,-7-2 3-16,2 4 11 16,-6-2 3-16,-1 1 9 15,-4 0-2-15,0 1-1 16,-4-5-10-16,0 2-2 15,-2-3-8-15,-2 2-2 16,-1-2-5-16,0 1 1 16,1-1-2-16,-4-3-28 15,-2 2-50-15,-10-1-363 16,-11-2 76-16</inkml:trace>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2:20.6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D7F967-C0CB-4437-B95A-AC05C3C86CE8}" emma:medium="tactile" emma:mode="ink">
          <msink:context xmlns:msink="http://schemas.microsoft.com/ink/2010/main" type="inkDrawing" rotatedBoundingBox="16694,5697 22810,5774 22793,7149 16677,7072" hotPoints="23488,6406 20053,6926 16648,6231 20084,5710" semanticType="enclosure" shapeName="Ellipse"/>
        </emma:interpretation>
      </emma:emma>
    </inkml:annotationXML>
    <inkml:trace contextRef="#ctx0" brushRef="#br0">455 1203 1187 0,'3'-1'300'15,"0"-7"86"1,9-2-330-16,8 2-52 0,12-8-5 15,11-3 0-15,5 0 1 16,2 2 0-16,12-4 1 16,-4 2-1-16,6 3 2 15,2 2-1-15,9-3 1 0,-9 2-2 16,11-4 0-16,-8 1-1 16,2-1 1-16,-12 4-1 15,10 4 1-15,-13 8-1 16,8 5 0-16,-6 4 1 15,11 3 1-15,-7 5-1 16,11-5 2-16,-7 0-1 16,13-1 1-16,-9-3-2 0,11-2 1 15,-9 3 0-15,16-2 0 16,-7-1-1-16,13-1-1 16,-15-2 1-16,17-2-1 15,-12 1 2-15,11 2 1 16,-11 4 0-16,16 4-1 15,-16 0-1-15,7 7 1 16,-13-2-3-16,14 1 3 16,-14-3-1-16,13 5 1 15,-10-3 0-15,13 1 0 16,-14-3-1-16,10 2 0 16,-35-9-1-1,2 1 1-15,73 2 1 16,-15-2-1-16,10-2 0 15,8 4-1 1,-30-6 1-16,-8 4 1 16,-1-3 0-16,2 4 0 0,-19-8-1 15,7 1 0-15,-12-8-1 16,3 4 1-16,-12 1-1 16,6-2 1-16,-16 0 1 15,6 2 0-15,-11 0-1 16,2-6 4-16,-10 1 3 15,0 1 3-15,-9 1 1 0,1 2 6 16,-7 3 2 0,-5-1 8-16,-2 1 1 0,-4 1 7 15,-5 0-3-15,-1 0-2 16,-2-3-10-16,-5 7-5 16,1-5-8-16,-2 2-3 15,0-2-2-15,-2 4 1 16,4-6-1-16,-2 3 0 15,0-5 0-15,3 5-1 16,-3-4-1-16,0-1-1 16,6 2 0-16,5-3-1 15,0-2-1-15,5 1-1 16,1 0-1-16,0-2 0 16,-1-2-2-16,0-4-1 15,-2-2-4-15,3-3 0 16,-2-1 2-16,2-2 3 15,0 7 3-15,0-2 4 0,-3 3 2 16,1 1 0-16,-1 2-2 16,-2-2 2-16,1 3-2 15,3-1 0-15,-2 0 0 16,3-2 0-16,-2 2 0 16,2-2 2-16,-4 1-7 15,-3 0-1-15,-2 0-1 16,-3 0 0-16,-2 0-2 0,-3-4 8 15,-2 5 2-15,-1-5 2 16,-3 3-3-16,-2-2 0 16,1 2-2-16,-4-6-2 15,0 6-2-15,-1-6 4 16,0-1 0-16,-2-4 2 16,1 1 1-16,-5-6 3 15,4 6-1-15,-9-2 0 16,3 1-3-16,-7-1-5 15,1 5-6-15,-13-5-7 16,2 0-1-16,-13 1 0 16,1 0 2-16,-17-2 2 15,6 2 6-15,-14-1 4 16,4 3 4-16,-11 3 5 16,12 2 4-16,-13-2 6 15,9 11 0-15,-13 0 0 16,6-1-3-16,-14 9-3 0,4 1-6 15,-1 0-9-15,16-2-4 16,-15-2-2-16,12 1 1 16,-13-2 0-16,5-4 5 15,-17 4 4-15,17-1 2 16,-9-3 1-16,9-2 0 16,-16 3 2-16,13-1-1 15,-20 6 1-15,11 3-1 0,-5 0 2 16,15 2-1-16,-10-4 1 15,15-1-2-15,-10 0 1 16,6 2-2-16,-10-4 1 16,13 6-2-16,-10 3 1 15,5-9-1-15,-9 5 0 16,6 5 0-16,-19-2 1 16,12-3-1-16,-12 6 0 15,12-5 1-15,-13-1-1 16,12 2 0-16,-14 2 2 15,15 6 0-15,-7 0 4 16,17 4-2-16,-14 5 2 16,14 2-3-16,-17 5-2 15,10 6-3-15,-12 5-4 16,21-3-1-16,-17 4-3 0,10-3-2 16,-9 7-10-16,7-5 2 15,-6 7 1-15,24-7 3 16,6 4 8-16,23-4 13 15,8 0 5-15,18-9 4 16,12 5 1-16,9-2-4 16,10 6-5-16,9 1-4 15,15 14-9-15,2-3-4 0,19 7-15 16,4-6-2-16,21 4-7 16,-2-8 3-16,19 0 2 15,-11-12 13-15,17 1 6 16,-7-12 7-16,19-5 3 15,-5-1 2-15,22 3 1 16,-6-7-1-16,17-1 1 16,-7-5-2-16,24-2 2 15,-12 0-2-15,16-4 2 16,-7 2-1-16,20 5 0 16,-17 0 0-16,24-1 0 15,-16 6 0-15,17 8 0 16,-19-4 1-16,21-3-10 15,-21-4-3-15,17-8 0 16,-21-10-2-16,10-4 0 16,-24-3 11-16,6-1 1 0,-20 1 2 15,7-5 1-15,-21 5-1 16,10-5 0-16,-18-5 0 16,2-4 0-16,-23 3 0 15,6-6 1-15,-20-2 1 16,2 0 3-16,-13 5 1 15,9-6 6-15,-17 4-1 16,6-3 2-16,-12 10-3 0,-1-2 1 16,-12 7-6-16,-6 6-1 15,-13 8-2-15,-12 8-35 16,-9 9 351-16,-26 18-672 16,-14 3 307-16</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4:24.7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D4581A-0A10-43EA-9BAC-FFD053A7EE18}" emma:medium="tactile" emma:mode="ink">
          <msink:context xmlns:msink="http://schemas.microsoft.com/ink/2010/main" type="inkDrawing" rotatedBoundingBox="12155,6535 13651,5584 14449,6840 12953,7791" hotPoints="14119,6706 13305,7520 12491,6706 13305,5892" semanticType="enclosure" shapeName="Circle"/>
        </emma:interpretation>
      </emma:emma>
    </inkml:annotationXML>
    <inkml:trace contextRef="#ctx0" brushRef="#br0">1171 183 1295 0,'-52'-7'335'0,"-13"-9"94"15,5 4-371-15,-6-6-46 16,4 2-30-16,-7-4-18 15,12 5-12-15,-6 4-14 16,8 11 4-16,-8 16 1 16,6 14 15-16,-17 25 11 15,8 13 14-15,-9 18 7 16,8 3 7-16,-5 14 9 16,18-13 6-16,5 5 14 15,20-9 2-15,10 3 3 16,19-17-6-16,13 5-5 15,13-10-15-15,18 10-2 16,10-11-3-16,24 14 2 16,2-11-2-16,18 3-2 15,-7-14-3-15,19-6-7 16,-13-21-4-16,19-16-12 0,-45-35-31 31,-1 0 38-31,87-55 2 0,-19-20 17 16,3-21 9-16,-23-12 8 15,-37 16 11-15,-22 19 7 16,-10-9 11-16,-17 18-2 16,-8 1 8-16,-14 20-12 0,-10-3 4 15,-6 20-13-15,-14-6-2 16,-11 8-13-16,-18-7-3 16,-11 4-12-16,-23-13-14 15,-4 6-17-15,-19-10-24 16,0 4-17-16,-27 6-24 15,7 25 3-15,-20 43-300 16,-4 36 99-16</inkml:trace>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5:34.5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FC3C04-CB24-4D2B-A00C-BA9AB195B982}" emma:medium="tactile" emma:mode="ink">
          <msink:context xmlns:msink="http://schemas.microsoft.com/ink/2010/main" type="inkDrawing" rotatedBoundingBox="13684,5430 22082,3366 22410,4699 14011,6763" hotPoints="21669,4784 21242,6747 14626,5310 15053,3346" semanticType="enclosure" shapeName="Rectangle"/>
        </emma:interpretation>
      </emma:emma>
    </inkml:annotationXML>
    <inkml:trace contextRef="#ctx0" brushRef="#br0">7960 14 619 0,'-2'-2'461'15,"2"1"-394"-15,-6-1-63 16,1 0-26-16,-5-1-12 16,8 6 2-16,-7-7-39 15,6 2-17-15,-8-1-2 16,8 3 18-16,-9 6 25 15,3-4 53-15,-5-1 23 16,3 6 5-16,-4-1-9 16,-1 1-14-16,-1 3-9 15,5-4 3-15,-6-3 8 16,2-3 10-16,-4 1 0 16,-1 2 5-16,-4 5-7 15,-1 3-7-15,-4 1-18 16,1 0-7-16,-5 2-31 0,5-8-7 15,-5 2-33-15,3-5 7 16,-1 2-2-16,4-5 30 16,-4 1 9-16,2 1 34 15,-6 1 5-15,1 0 15 16,-9 0 20-16,1 2 19 16,-5-2 10-16,4 1 1 15,-9 4-30-15,4 1-49 16,-7-1-126-16,5 2-27 15,-3 0-64-15,7-18 27 0,-1 23 248 16,5-12 174-16,-6-1 21 16,5 9-40-16,-9 4-41 15,1-15-87-15,-4 0-38 16,5 9-31-16,-7-10-19 16,6 8 1-16,-7-10-6 15,6 12 9-15,-6-5 1 16,9 0 13-16,-6 2 1 15,3 4 13-15,-6-6 31 16,4-2 20-16,-8 4 7 16,7-2 3-16,-12 4-11 15,8 1-32-15,-7 4-19 16,4-9-9-16,-1 8-5 16,11-4 6-16,-8 0 13 0,9 1 11 15,-3 5 7 1,1-7 5-16,-9 4-5 0,6-2-13 15,-6 5-12-15,4-8-8 16,-9 3-4-16,8-2 2 16,-7-1-3-16,4-6 4 15,-6 6 0-15,5 0 2 16,-9-3 3-16,7 5 3 0,-6 9-2 16,11-5 0-16,-11-3-4 15,9 5-5-15,-8-5-11 16,4-3-3-16,-10-1-4 15,8 9 3-15,-9-4 0 16,9 13 10-16,-6 0 1 16,7 3 4-16,-10-1-3 15,11 0 3-15,-15-2-3 16,10-3 4-16,-11 4-4 16,10-6 4-16,-12 22-5 15,15-7-1-15,-14-1-14 16,8-3 0-16,-6 9-10 15,6-21 8-15,-13 6-1 16,13 2 15-16,-6 2 7 16,12-5 13-16,-8 1 3 15,10-5 5-15,-10-1-4 0,6 1-3 16,-9 4-6-16,5-4-6 16,-6 15-3-16,8 5 0 15,-13-3-1-15,5 0 2 16,-7 8-3-16,3-9 0 15,-12 4-7-15,12-2 0 16,-4 2-2-16,12-4 4 16,-10 1 0-16,15-9 9 0,-4 9-1 15,8 1 8-15,-14 4 2 16,17-2 2-16,-8-1-1 16,12 0 0-16,-1 6-6 15,15-2-3-15,-4 8-3 16,11 3 0-16,-7 6-10 15,10-8 0-15,-1 2-13 16,12-8-4-16,7 2-6 16,11-7 9-16,4-1-1 15,8-12 8-15,8 6-6 16,6-6 2-16,10-3-13 16,7-3-3-16,11 2-6 15,1-13 14-15,12-5 4 16,0-4 13-16,14-4 7 15,-3-1 8-15,20-5-2 16,-4 5 1-16,17-3 1 0,-4 1-1 16,19-9 2-16,-10 10 9 15,19-2 13-15,-9-1 5 16,19-1 3-16,-10 3 1 16,21-9-16-16,-15 2-11 15,22-3-6-15,-21 1-4 16,22-8-5-16,-19 6 8 0,16-13-3 15,-17 3 0-15,20-9-1 16,-18 4 4-16,22-10-1 16,-19-2 5-16,21-5 4 15,-19 5 4-15,18-9-3 16,-23 10 2-16,22-2 0 16,-21 14-1-16,20-10-1 15,-18 7 1-15,18-8-3 16,-17 5-3-16,20-11-4 15,-23 6 0-15,14-5-1 16,-17 7 2-16,10 2-2 16,-20 9 4-16,14 5-2 15,-18 4 0-15,17-1-2 16,-15 1 3-16,18-2-4 16,-17-3 1-16,21-2 0 15,-23 1 0-15,16-3-2 16,-18 0 2-16,12-4 0 0,-16 12 0 15,10-4-1-15,-17 5 2 16,11-5-2-16,-22 6 2 16,11-5-2-16,-26 12 2 15,7-27-2-15,-15 1 3 16,2-4-5-16,-17-3 3 16,6-16-1-16,-16 25 2 15,3-9-2-15,-17 6 6 0,1-3-5 16,-11 12 3-16,-6 2 0 15,-9 9 2-15,-3 8 1 16,-8-4 3-16,-5-2-5 16,-6-3 1-16,-4-5-3 15,-5-8-1-15,-6 6 1 16,-3 2 10-16,-8 9 5 16,0-12 10-16,-12 0 6 15,0 1 6-15,-9-4 4 16,6-5-1-16,-16 14-2 15,-1 0-6-15,-20 3-9 16,0 8-14-16,-32 11-15 16,9 5-17-16,-46 10 429 15,0 6-769-15</inkml:trace>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8:09.3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07719F-F708-482E-9D4C-401DC054259F}" emma:medium="tactile" emma:mode="ink">
          <msink:context xmlns:msink="http://schemas.microsoft.com/ink/2010/main" type="inkDrawing" rotatedBoundingBox="1542,4204 9540,4267 9539,4463 1540,4401" shapeName="Other"/>
        </emma:interpretation>
      </emma:emma>
    </inkml:annotationXML>
    <inkml:trace contextRef="#ctx0" brushRef="#br0">28 120 617 0,'-16'1'452'0,"9"1"-94"0,0-2-46 16,4 0-270-16,10-2-20 16,2 2-16-1,9-3-1-15,8 2-2 0,9-1-2 16,4-1-5-16,8 2-2 16,-1-7-1-16,5-4 0 15,-5-2-1-15,3 3 5 16,-7 0 3-16,8 2 1 15,-7 6 2-15,11 0 2 16,-1 1 1-16,13 2 1 16,-1 2 0-16,16 0 2 15,-9-6-2-15,22 0 0 16,-8-5-2-16,13-1 1 16,-4 4-5-16,19 2 1 0,-16-1-3 15,13 5 3-15,-12-1-4 16,15-1 3-16,-15 5-1 15,17 5 1-15,-12-2-1 16,12 6 0-16,-11 0-1 16,13 7 2-16,-9-7-1 15,13 3 0-15,-42-7 1 16,1 0-1-16,103 9 0 16,-12-10 0-16,14 6 0 15,-71-7 0 1,0 1 0-16,87 3 0 15,-22-3 0-15,18 4 1 16,-11-3-2-16,-40 1 1 16,-21-3 0-16,20-4 1 15,-21 4-1-15,20 4 1 16,-20-13-1-16,19 3 0 16,-16 5-1-16,19-7 1 15,-21-1 0-15,18 10 0 16,-15-4 0-16,12-3 1 15,-15-8-1-15,19-12 0 16,-19-1 0-16,12-2 1 0,-20 3-2 16,14-3 2-1,-24 7-1-15,11 2 1 0,-24-1-1 16,7-2 0 0,-23 14 0-16,7 3 0 0,-23 0 1 15,11 6 1-15,-13 7-4 16,2-6 18-16,-15-2 3 15,-4 2 12-15,-9 7 8 16,-7-6 21-16,-13-3-9 16,-2 2 12-16,-4-2-10 0,-8-5-6 15,-2 1-16-15,-1-1-10 16,-4 2-42-16,-3-4-97 16,-8-11-340-16</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8:18.8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DFBE32-6983-4BAA-8848-F19813EAFE37}" emma:medium="tactile" emma:mode="ink">
          <msink:context xmlns:msink="http://schemas.microsoft.com/ink/2010/main" type="inkDrawing" rotatedBoundingBox="2382,9644 8509,9548 8512,9764 2386,9859" shapeName="Other">
            <msink:destinationLink direction="with" ref="{064D1164-305F-4309-9487-FBBAC84692CE}"/>
          </msink:context>
        </emma:interpretation>
      </emma:emma>
    </inkml:annotationXML>
    <inkml:trace contextRef="#ctx0" brushRef="#br0">1 62 1007 0,'-5'-1'272'16,"0"1"69"-16,7 1-291 0,7 1-21 15,5 1-20-15,9 5-6 16,-2-5-2-1,1 0-1 1,33 0-1-16,-1 2 1 0,12-9 0 16,-6-3 1-16,-5-2-2 15,-8-1 3-15,7-2-2 16,-6 7 2-16,8 4-1 16,-3 4 4-16,8 9 0 15,-7-3 1-15,15 8 0 16,-5-4-1-16,14 2 1 15,-4-6-4-15,19 0 0 16,-8-4 0-16,13 0 0 16,-12-1-3-16,10 1 1 15,-11 2 1-15,10-2-1 16,-14-2 1-16,19 0-1 16,-17 0 0-16,7 0 1 0,-8-1 5 15,10 4 7-15,-17-1 4 16,18 1 3-16,-7 0 2 15,14 6-4-15,-16-4-10 16,16-4-1-16,-11-2-4 16,11-4-3-16,-11-7 0 15,15 0 2-15,-12 3-3 0,8-6 2 16,-11 1-2-16,10-3 1 16,-13 3 1-16,14-4 0 15,-7 7-1-15,12 1 2 16,-16-1-2-16,16 0-1 15,-16-1 2-15,16 0-1 16,-13 3-1-16,15 0 3 16,-15-4-2-16,14-3 0 15,-17 0 1-15,9 0-1 16,-15-1-1-16,11 5 2 16,-13 12-2-16,2-2 2 15,-16 5 0-15,7-1 4 16,-13-2 1-16,7-5 2 15,-10 1-1-15,12-4 1 16,-10-1-4-16,6 3-1 16,-11 2-1-16,5-3-1 0,-15 4-1 15,-4 2 0-15,-10 1 9 16,-5-4 12-16,-3 1-2 16,-6-2 5-16,-3-1-3 15,-1 3-6-15,1 1-12 16,-8 1 2-16,5 1-4 15,-2-1 2-15,-3-2-3 16,2 0-42-16,3 6 451 16,0 26-818-16,-10 8 380 0</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8:27.7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4D1164-305F-4309-9487-FBBAC84692CE}" emma:medium="tactile" emma:mode="ink">
          <msink:context xmlns:msink="http://schemas.microsoft.com/ink/2010/main" type="inkDrawing" rotatedBoundingBox="2095,10675 6600,10762 6598,10895 2093,10808" semanticType="callout" shapeName="Other">
            <msink:sourceLink direction="with" ref="{71DFBE32-6983-4BAA-8848-F19813EAFE37}"/>
          </msink:context>
        </emma:interpretation>
      </emma:emma>
    </inkml:annotationXML>
    <inkml:trace contextRef="#ctx0" brushRef="#br0">23 0 903 0,'-12'22'637'0,"1"-1"-552"0,11-16-33 15,5-3-40-15,2 2-4 16,4-1-7-16,6-1 1 16,-2 1-2-16,7-3 1 15,-1 0-1-15,4-2 2 16,-1 1-4-16,4 5 3 16,-3 1-1-16,2-2 1 15,-4 0-2-15,2-1 4 16,-2-1-3-16,7 1 6 15,-5-5-1-15,6 1 7 16,-1-1-4-16,6 1 5 16,-9-4-9-16,11 5 2 0,-4 4-7 15,9-2 3-15,-6-1-4 16,9 5 5-16,-9-3-5 16,6-1 4-16,-8 4-1 15,6-4 13-15,-2 2 1 16,5-1 11-16,-7-2 1 15,9 0 3-15,-3 0-12 16,3 4 0-16,-5 3-13 16,7-6 2-16,-7 4-8 0,4-4 4 15,-1-1-5-15,4-6 5 16,-4 6-5-16,5-3 4 16,-4 0-3-16,7 1 4 15,-4 2-5-15,5 3 6 16,-5-1-5-16,4-2 5 15,-6 2-6-15,8 1 5 16,-7-5-5-16,9 4 4 16,-3-1-4-16,5 2 5 15,-4-4-2-15,9 1 11 16,-8 4-3-16,5 4 6 16,-2-5-4-16,7 5 0 15,-8-4-10-15,9 1 4 16,-8-4-9-16,11 4 7 0,-9 0-4 15,6-2 2-15,-7 1-2 16,6-1 5-16,-13 0-6 16,5-4 6-16,-8-1-4 15,6-1 4-15,-4 3-4 16,10-1 6-16,-3 5-6 16,5-1 6-16,-5 0-6 15,10-4 4-15,-7 6-5 16,2-5 5-16,-12-2-6 0,4-1 7 15,-9 3-7-15,5-5 6 16,-5 2-6-16,10-1 6 16,-7 5-6-16,7-4 5 15,-9-1-5-15,4 2 6 16,-8 7-7-16,6-5 14 16,-12-3-1-16,1 4 8 15,-4 2-6-15,-4-6 8 16,-5-3-15-16,4 9 6 15,-6-3-5-15,-3-5 15 16,-1 4-2-16,-6-1 16 16,-3 1-4-16,-3-4 11 15,-4 4-10-15,0 2 10 16,0-1-8-16,-4 0 12 16,-1 0-10-16,2-1 7 15,-1-1-13-15,-1 2 3 0,4 2-17 16,1 1 2-16,-2-2-15 15,-1 4 5-15,2-2-10 16,-4-5 5-16,2 2-6 16,0 0 5-16,-1-6-6 15,1 3-4-15,0 5-16 16,-3-1-28-16,1-1-30 16,-2 5-48-16,-4-1-22 0,-1 0-23 15,-3 6 16-15,-2 4-7 16,-2 8-224-16,10 8 92 15</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8:56.3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B1995C-0279-4A4A-9B66-22B7BC0164D3}" emma:medium="tactile" emma:mode="ink">
          <msink:context xmlns:msink="http://schemas.microsoft.com/ink/2010/main" type="inkDrawing" rotatedBoundingBox="757,12698 6548,12643 6552,13036 761,13091" semanticType="callout" shapeName="Other">
            <msink:sourceLink direction="with" ref="{318847AF-8F04-4D74-A219-DE2030F658CB}"/>
            <msink:sourceLink direction="with" ref="{699B16FE-D26B-4425-99C0-781599428947}"/>
          </msink:context>
        </emma:interpretation>
      </emma:emma>
    </inkml:annotationXML>
    <inkml:trace contextRef="#ctx0" brushRef="#br0">-3 406 1072 0,'0'-6'253'0,"7"-4"89"16,9 0-316-16,11-4-11 16,6 0-14-16,14-3 0 15,-1 3-1-15,11-1 1 16,-3 1-2-16,11-1 1 16,-9 3 1-16,4-2 11 15,-8 3 4-15,9-1 10 16,-10-1 0-16,12-2 2 15,-2 0-10-15,11-2-3 16,-5 3-8-16,12 0 1 16,-7 5-3-16,8 0 0 15,-8 3-1-15,7-8-1 16,-8 2-3-16,10-10 1 16,-6 7 0-16,10 0 1 15,-7 4-3-15,11 2 2 0,-12 9-1 16,8-3 3-1,-11-2 1-15,14 3 4 0,-7 1-2 16,15-1 3-16,-11-2-6 16,16-1 1-16,-15 4-3 15,12-4 1-15,-14 3-1 16,18 1 1-16,-15 6-2 0,10-2 0 16,-14 0 0-16,10 1 0 15,-12 1-1-15,10-4 1 16,-7 1 2-16,13 1 5 15,-14-1 3-15,9 1 4 16,-8 4 2-16,8 2-1 16,-9 4-5-16,18-1 0 15,-9 3-6-15,9-4-3 16,-10-2 0-16,9-3 0 16,-16-1-1-16,10-3 2 15,-13-4-2-15,12 4 0 16,-17 1 0-16,6 0 1 15,-13-2-3-15,7 4 20 16,-15 1 3-16,11-3 6 16,-9 3 0-16,8 2 7 15,-9-2-17-15,4 2 3 16,-7 1-3-16,-7-3 2 16,-11 0-6-16,-6 2 0 0,-5-4-7 15,-12-2-1-15,2-2 1 16,-6 1 13-16,-5-2 8 15,-1-1 17-15,-2 2 7 16,-3 0 7-16,-3-1-8 16,0 1-7-16,0 0-16 15,0 0-7-15,-2 0-14 16,4 1-2-16,-2-2-4 16,-2 1-3-16,4-2-2 0,-4 1-11 15,4 1-8-15,-2 1-12 16,0 1-15-16,-2-1-69 15,-1 1-28-15,-12 3-353 16,-11-1 50-16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06:03.2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D8B58F-10BB-4F75-84AD-54B57B8DA08B}" emma:medium="tactile" emma:mode="ink">
          <msink:context xmlns:msink="http://schemas.microsoft.com/ink/2010/main" type="writingRegion" rotatedBoundingBox="30000,3208 29152,1356 30987,516 31835,2368"/>
        </emma:interpretation>
      </emma:emma>
    </inkml:annotationXML>
    <inkml:traceGroup>
      <inkml:annotationXML>
        <emma:emma xmlns:emma="http://www.w3.org/2003/04/emma" version="1.0">
          <emma:interpretation id="{E0CF1128-808E-4F57-B3FD-F43748E948EE}" emma:medium="tactile" emma:mode="ink">
            <msink:context xmlns:msink="http://schemas.microsoft.com/ink/2010/main" type="paragraph" rotatedBoundingBox="30000,3208 29152,1356 30987,516 31835,2368" alignmentLevel="1"/>
          </emma:interpretation>
        </emma:emma>
      </inkml:annotationXML>
      <inkml:traceGroup>
        <inkml:annotationXML>
          <emma:emma xmlns:emma="http://www.w3.org/2003/04/emma" version="1.0">
            <emma:interpretation id="{BBD89C64-5099-4B32-A285-CC58C52CF56E}" emma:medium="tactile" emma:mode="ink">
              <msink:context xmlns:msink="http://schemas.microsoft.com/ink/2010/main" type="line" rotatedBoundingBox="30000,3208 29152,1356 30987,516 31835,2368"/>
            </emma:interpretation>
          </emma:emma>
        </inkml:annotationXML>
        <inkml:traceGroup>
          <inkml:annotationXML>
            <emma:emma xmlns:emma="http://www.w3.org/2003/04/emma" version="1.0">
              <emma:interpretation id="{64D08882-794C-4B4B-9B12-056920BA1DBA}" emma:medium="tactile" emma:mode="ink">
                <msink:context xmlns:msink="http://schemas.microsoft.com/ink/2010/main" type="inkWord" rotatedBoundingBox="30144,1087 31263,2599 31156,2679 30036,1167"/>
              </emma:interpretation>
              <emma:one-of disjunction-type="recognition" id="oneOf0">
                <emma:interpretation id="interp0" emma:lang="" emma:confidence="1">
                  <emma:literal/>
                </emma:interpretation>
              </emma:one-of>
            </emma:emma>
          </inkml:annotationXML>
          <inkml:trace contextRef="#ctx0" brushRef="#br0">37 19 1544 0,'-24'-15'367'15,"9"9"120"-15,21 10-437 0,21 18-56 16,4 11-4-16,22 16 0 16,4 11 5-16,18 15 2 15,-2 2 0-15,11 19 2 16,-7-6 1-16,12 19-1 15,-14 1-1-15,4 12-20 16,-10-22-13-16,3 13-17 16,-15-26-16-16,-6 4-52 15,-10-5-6-15,-5 3-142 16,-12-22-162-16,-13-11-1 16</inkml:trace>
        </inkml:traceGroup>
        <inkml:traceGroup>
          <inkml:annotationXML>
            <emma:emma xmlns:emma="http://www.w3.org/2003/04/emma" version="1.0">
              <emma:interpretation id="{6EAB69B2-E92C-47CD-A64F-28BA3FB96509}" emma:medium="tactile" emma:mode="ink">
                <msink:context xmlns:msink="http://schemas.microsoft.com/ink/2010/main" type="inkWord" rotatedBoundingBox="29920,3033 29152,1356 30987,516 31755,2193"/>
              </emma:interpretation>
              <emma:one-of disjunction-type="recognition" id="oneOf1">
                <emma:interpretation id="interp1" emma:lang="" emma:confidence="0">
                  <emma:literal>o</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0</emma:literal>
                </emma:interpretation>
                <emma:interpretation id="interp5" emma:lang="" emma:confidence="0">
                  <emma:literal>c</emma:literal>
                </emma:interpretation>
              </emma:one-of>
            </emma:emma>
          </inkml:annotationXML>
          <inkml:trace contextRef="#ctx0" brushRef="#br0" timeOffset="2927.3124">495-89 1126 0,'-79'-44'363'16,"18"13"51"-16,-11 1-276 15,12 13-123-15,-6 5-6 16,7 8-14-16,-7 13-8 0,9 12-5 16,-15 19 3-16,8 17 3 15,-9 35 7-15,10 12 6 16,-3 23 3-16,17 4-1 16,7 22 0-16,15-17-3 15,9 12-2-15,13-22 1 16,14 1-1-16,9-22-3 15,20 5 0-15,10-14 0 0,24 0-9 16,1-18-11-16,30-10-7 16,-4-25-1-16,27-19-4 15,-6-24 4-15,22-21-4 16,-15-18 1-16,18-31-11 16,-20-13 2-16,5-19-1 15,-23-2 15-15,0-11 10 16,-26 11 13-16,-6-11 16 15,-21 14 15-15,-5-2 33 16,-17 14 13-16,-11 8 12 16,-17 16-5-16,-14 1-7 15,-16 11-30-15,-22-1-24 16,-9 3-21-16,-37 2-25 16,-13 14-14-16,-42 5-30 15,-11 14-317-15,-55 7 100 16</inkml:trace>
        </inkml:traceGroup>
        <inkml:traceGroup>
          <inkml:annotationXML>
            <emma:emma xmlns:emma="http://www.w3.org/2003/04/emma" version="1.0">
              <emma:interpretation id="{8631DDFA-CAAB-46A2-BA01-708889EDA49C}" emma:medium="tactile" emma:mode="ink">
                <msink:context xmlns:msink="http://schemas.microsoft.com/ink/2010/main" type="inkWord" rotatedBoundingBox="29994,2372 29834,2022 30956,1509 31116,1858"/>
              </emma:interpretation>
              <emma:one-of disjunction-type="recognition" id="oneOf2">
                <emma:interpretation id="interp6" emma:lang="" emma:confidence="1">
                  <emma:literal/>
                </emma:interpretation>
              </emma:one-of>
            </emma:emma>
          </inkml:annotationXML>
          <inkml:trace contextRef="#ctx0" brushRef="#br0" timeOffset="262.7622">-37 1209 1258 0,'-34'-7'305'15,"13"-2"99"-15,18 0-366 16,9-2-26-16,19-8-9 15,2-1 4-15,54-40 4 16,18-10 2-16,24-17 1 16,11-5-9-16,-18 7-1 15,-22 13 0-15,1-7-53 16,-20 16-32-16,-9-19-335 16,-27 2 48-16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8:05.5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AE4332-2AC4-4DAD-9E09-ABA825152482}" emma:medium="tactile" emma:mode="ink">
          <msink:context xmlns:msink="http://schemas.microsoft.com/ink/2010/main" type="inkDrawing" rotatedBoundingBox="4409,6416 5468,6221 5634,7122 4575,7317" rotationAngle="474919268" semanticType="enclosure"/>
        </emma:interpretation>
      </emma:emma>
    </inkml:annotationXML>
    <inkml:trace contextRef="#ctx0" brushRef="#br0">1569-142 617 0,'-6'-12'258'16,"-3"4"12"-16,2 4-169 15,-4 1-29-15,4 0-47 0,-3 3-11 16,3 0-14-16,-5 3-3 16,1 6-2-16,-2 0 1 15,-4 0 1-15,-1 6 5 16,-1-3 4-16,-4 0 9 15,2 6 0-15,-4 1 13 16,1 1 2-16,-6 4 6 16,3-3-8-16,-5 3-1 15,8-6-11-15,-6 3-1 16,3-2-6-16,-4 4 1 16,1-2-1-16,-8 4 1 15,7-1 1-15,1 1 9 16,6-6 1-16,1 1 3 15,11-7-2-15,-1 8-4 16,7-6-12-16,0 6-2 16,1-1-5-16,2 5 1 0,2-8-1 15,2 4 0-15,4-5 0 16,4 2 2-16,0-6-1 16,4 2 2-16,-1-5 0 15,3 4 2-15,0-1-3 16,-1-3 1-16,-2 2-1 15,1 5 0-15,-2-2 0 16,1-2 2-16,3 1-1 0,6 4 2 16,-2-5-1-16,7 1 0 15,-4-1-1-15,2 0-1 16,-3-1-2-16,8-2 1 16,-5-5-1-16,9 4 2 15,-6-1 0-15,7 1 3 16,-10 4-1-16,5 0 1 15,-8 0-3-15,6 0 2 16,-3-3-3-16,4-3-1 16,-5-2 0-16,4-1 0 15,-4-3 0-15,-1 0 1 16,-7-3 0-16,5 2 1 16,-2-4-1-16,1-2 1 15,1 2-1-15,1-7 2 16,0 0 0-16,0-4 1 0,-3 2-1 15,-3-5 1-15,3 4 0 16,-3 0 0-16,-5 4-1 16,2-1 1-16,0 3-1 15,-3-3-1-15,-1 0 0 16,4-3 0-16,-2 5-2 16,2-8 2-16,2 3-1 15,-1-6 0-15,-2 1 0 16,-1-4 3-16,-1 6-1 0,-4-1 0 15,-1-2 0-15,2-5 1 16,-3 4-2-16,2-5 1 16,-4 1 0-16,-2 1 0 15,-2 2 0-15,-5-5 0 16,1 0-1-16,-2-3 5 16,1 4 2-16,-7-6 4 15,5 4-1-15,-7-1 1 16,-1 2-5-16,-1-4 3 15,-1 2-2-15,-10-1 4 16,2 8 1-16,-13-5 0 16,-2 11-8-16,-11 8-17 15,-2 18-13-15,-27 33 163 16,11 35-527-16,-60 64 223 0</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9:12.0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8847AF-8F04-4D74-A219-DE2030F658CB}" emma:medium="tactile" emma:mode="ink">
          <msink:context xmlns:msink="http://schemas.microsoft.com/ink/2010/main" type="inkDrawing" rotatedBoundingBox="668,14805 3011,14934 3007,15008 664,14879" shapeName="Other">
            <msink:destinationLink direction="with" ref="{CEB1995C-0279-4A4A-9B66-22B7BC0164D3}"/>
          </msink:context>
        </emma:interpretation>
      </emma:emma>
    </inkml:annotationXML>
    <inkml:trace contextRef="#ctx0" brushRef="#br0">21 6 1141 0,'-9'0'304'0,"0"3"75"15,6 0-331-15,4-2-27 16,7-1-27-16,7-1 0 15,4-1 2-15,10 2 2 0,1-1 3 16,7 1 1-16,-2 3-1 16,8-2 2-16,-7-1-2 15,7 0 1-15,-4-1 1 16,11-4 3-16,-6 1 4 16,16 2 9-16,-10 1 4 15,7 4 2-15,-8 1-4 16,13 2-3-16,-7 1-10 15,15 3-3-15,-1 1-3 0,13 1 0 16,-9-1-2-16,3 1 0 16,-12-2-1-16,7 2 1 15,-13-5 0-15,8 3 1 16,-6-6 0-16,7 2 1 16,-10-4-2-16,9 1 5 15,-9 0 5-15,8 0 10 16,-9 0 2-16,-1 2 0 15,-8-2-3-15,7 0-6 16,-14-1-10-16,11-2 0 16,-4-4-1-16,-1-2-1 15,-7-1 0-15,-1-1 1 16,-10 0-2-16,-4 1 11 16,-6 0 8-16,-4 3 15 15,-6 1 7-15,0 1 15 16,-5 2-5-16,0 0 2 15,0 2-11-15,-3-2-2 0,0-2-15 16,-2 2-5-16,2 0-12 16,0 0-3-16,0 0-4 15,0 0-4-15,0 0-9 16,0 2-51-16,-6 2-70 16,-15 16-379-16,-12 6 55 15</inkml:trace>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29:40.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9B16FE-D26B-4425-99C0-781599428947}" emma:medium="tactile" emma:mode="ink">
          <msink:context xmlns:msink="http://schemas.microsoft.com/ink/2010/main" type="inkDrawing" rotatedBoundingBox="833,16945 6222,17070 6219,17198 830,17073" shapeName="Other">
            <msink:destinationLink direction="with" ref="{CEB1995C-0279-4A4A-9B66-22B7BC0164D3}"/>
          </msink:context>
        </emma:interpretation>
      </emma:emma>
    </inkml:annotationXML>
    <inkml:trace contextRef="#ctx0" brushRef="#br0">0 50 1067 0,'-6'1'250'0,"3"1"88"15,6 1-313-15,5-3-15 16,6 1-9-16,6-2-6 16,3 1 0-16,4-6-2 15,-2 6 2-15,4 0-1 16,-4 0 6-16,4-2 0 15,-5 2 3-15,4-1-3 0,-2-4 5 16,6 4 1-16,-3-4 4 16,8 3 1-16,-3-2 3 15,1 1-2-15,-4 0 0 16,9 0-4-16,0 0 1 16,9-1-6-16,4 1 1 15,13 5-4-15,-7-4 2 16,11-1-4-16,-7 2 4 0,8-2-4 15,-15 3 5-15,13 1-5 16,-12 2 4-16,12 0-3 16,-8-3 4-16,16-3-6 15,-6 0 5-15,15 0-3 16,-11 0 4-16,11 5-3 16,-8-2 6-16,11 3-4 15,-11 0 4-15,16 0-6 16,-5-2 4-16,6 1-5 15,-12-4 4-15,12 4-5 16,-14-4 4-16,14 5-3 16,-9 1 3-16,15 0-5 15,-10-1 6-15,7 3-4 16,-11 0 3-16,13-1-4 16,-16 0 4-16,14 2-4 15,-7 6 5-15,6-9-5 0,-8 10 8 16,9-2-4-16,-12-1 3 15,13-5-4-15,-7 0 5 16,13-1-8-16,-15-4 6 16,10-4-6-16,-16 3 5 15,11 3-5-15,-15-1 6 16,12 1-7-16,-6 3 6 0,4 2-6 16,-16-4 6-1,7 1-5-15,-13-2 4 0,-1-1-3 16,-10-5 4-16,6-2-5 15,-17 3 5-15,-2-1-3 16,-13-1 11-16,-2-1 11 16,-13 4 11-16,-4-4 13 15,-6 5 13-15,-3-1 9 16,-3-3 0-16,0 4 0 16,-1 4-11-16,-1-6-13 15,0 2-15-15,-2 8-77 16,-2-4-53-16,-14 25-366 15,-11 7 42-15</inkml:trace>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0:21.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72CF29-2CE6-4A3F-B354-5203998BC8FF}" emma:medium="tactile" emma:mode="ink">
          <msink:context xmlns:msink="http://schemas.microsoft.com/ink/2010/main" type="inkDrawing" rotatedBoundingBox="12023,7737 16004,7952 15999,8030 12019,7815" shapeName="Other"/>
        </emma:interpretation>
      </emma:emma>
    </inkml:annotationXML>
    <inkml:trace contextRef="#ctx0" brushRef="#br0">11 43 824 0,'-5'-5'301'15,"2"1"23"-15,0 2-197 16,1 1-94-16,6-1-13 15,3-1-20-15,7 0 2 16,4-2-6-16,7-1 4 16,-1 2-2-16,7 2 4 15,-3 1-1-15,-1 1 1 16,1 0-2-16,3 0 2 0,-5-4-1 16,6 3 1-1,0 1-1-15,3 0 1 0,1 0-2 16,4 3 3-16,-4 2-3 15,10 1 2-15,-1 0-1 16,10 3 2-16,0-4-3 16,7-2 1-16,-10-2 0 15,14-1 0-15,-6 2-1 16,6 1 2-16,-4 1-1 16,18 1 0-16,-9 1-2 0,13 2 3 15,-9-4-4-15,14 1 3 16,-12-2-2-16,9 0 3 15,-13 0-3-15,15 5 2 16,-11 1-1-16,12 3 1 16,-16 1-1-16,16-3 3 15,-11-3-3-15,13-3 3 16,-8-2-2-16,18-4 0 16,-9 1 0-16,11 1 1 15,-17-3-1-15,13-2 1 16,-14 2-2-16,7 0 1 15,-14 4-2-15,15 2-1 16,-19 4 9-16,0 0 6 16,-7 5 0-16,5 1 10 15,-17-3 6-15,8 4-3 16,-6-1-4-16,-2-6 1 0,-7-2-9 16,4-1-4-16,-12-2-6 15,3-4-1-15,-11 2-2 16,-4-1 5-16,-11-1 7 15,-4 1 18-15,-8-1 10 16,1 1 8-16,-1-1-2 16,-5 2 0-16,1 0-8 15,-1 0-2-15,0 0-6 0,-3 2-2 16,5-2-7-16,-2 0-12 16,1-2-7-16,-1 1-5 15,0 1-10-15,-1-3-13 16,-1 3-91-16,-24 1-336 15,-11 4 71-15</inkml:trace>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0:40.6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1959C0-9C25-48AD-B794-BAB2A9E0D3D9}" emma:medium="tactile" emma:mode="ink">
          <msink:context xmlns:msink="http://schemas.microsoft.com/ink/2010/main" type="inkDrawing" rotatedBoundingBox="12129,9920 16850,9946 16849,10029 12128,10003" shapeName="Other"/>
        </emma:interpretation>
      </emma:emma>
    </inkml:annotationXML>
    <inkml:trace contextRef="#ctx0" brushRef="#br0">-3 40 1045 0,'-3'0'253'0,"0"0"84"15,6 0-307-15,7 2-13 16,2-4-15-16,9 2-1 16,2-1 0-16,10 4 0 15,-6 0 0-15,16 0 0 16,-1 3 0-16,8 0 0 15,1-1-1-15,13 0 1 16,-4-4-1-16,11-2 0 16,-2-4 1-16,6 0 3 15,-5 1 2-15,13 2 3 16,-5 2-1-16,16 2 1 16,4-4-3-16,14-4-4 0,-9-3-1 15,16-2-1-15,-8 2 0 16,12-2 1-16,-11 7 0 15,15-1-1-15,-15 5 0 16,15-1 1-16,-12 2-1 16,17-1 0-16,-12 2 1 15,18-1-1-15,-17 2 0 0,20 0 2 16,-17 2 0-16,11-1 5 16,-18 1 3-16,16 1 0 15,-22-3-3-15,8 2 2 16,-10-2-2-16,2 2 8 15,-16-2 7-15,8 4 9 16,-19 2-1-16,8-1-1 16,-12-3-11-16,7-2-7 15,-19-5-6-15,-2 1 9 16,-16-2 7-16,-4 3 14 16,-17 1 12-16,-6 2 16 15,-3-1 0-15,-9 1 7 16,-2-2-4-16,-4-2-6 15,-1 1-12-15,-4-2-11 16,-1 2-15-16,-1-1-11 16,4 2-6-16,-4-2-6 0,2 1-11 15,3-3-84-15,-4 0-55 16,-16-7-355-16,-9 1 20 16</inkml:trace>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1:11.9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7B44E9-3954-4BEC-9426-6F421E6ACE59}" emma:medium="tactile" emma:mode="ink">
          <msink:context xmlns:msink="http://schemas.microsoft.com/ink/2010/main" type="inkDrawing" rotatedBoundingBox="12076,15197 15237,15198 15236,15244 12075,15243" shapeName="Other"/>
        </emma:interpretation>
      </emma:emma>
    </inkml:annotationXML>
    <inkml:trace contextRef="#ctx0" brushRef="#br0">0 14 1251 0,'6'0'246'0,"14"2"125"0,10-4-374 16,12-1-3-16,5 0 4 15,21 3 1-15,-1 3 2 16,21 2-2-16,2 0 3 16,21 4-3-16,-10 0 2 15,17-7-2-15,-11 2 0 0,18-5-1 16,-9-4 1-16,12-4-2 16,-12 4 4-16,18-6-1 15,-13 7 1-15,14 1 0 16,-13 0 4-16,13-2 4 15,-15 5 7-15,10 5 3 16,-18-1 3-16,11-1-5 16,-22 4-3-16,10 0-7 15,-22-4-1-15,-5-1 13 16,-15-4 12-16,-5 4 16 16,-22-2 15-16,-5-3 8 15,-14 0-7-15,-6 3-7 16,-11 1-15-16,-2-7-9 15,-2 5-10-15,-4 4-5 16,-1-3-12-16,-1-2-110 16,-7 4-275-16,-11-18-109 0</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1:13.5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6D691D-0980-4CA7-85BE-64F3CF3BA4A2}" emma:medium="tactile" emma:mode="ink">
          <msink:context xmlns:msink="http://schemas.microsoft.com/ink/2010/main" type="inkDrawing" rotatedBoundingBox="12231,12077 24171,11892 24173,12036 12234,12221" shapeName="Other"/>
        </emma:interpretation>
      </emma:emma>
    </inkml:annotationXML>
    <inkml:trace contextRef="#ctx0" brushRef="#br0">0 282 1013 0,'32'-11'243'0,"2"-1"83"16,7 1-289-16,16 0-28 16,3 4-4-16,25-1-4 15,1 5 0-15,17 3-1 16,-5-3 0-16,25 0 0 15,-8 3-1-15,17 1 1 16,-8-7 0-16,23 3 0 16,-16-3 0-16,22 3 0 15,-18 0 1-15,23-3-1 16,-18 4 0-16,24-4 1 0,-20 5-1 16,25-5-1-16,-14 4 1 15,30 0 0-15,-18-4 0 16,24-9 0-16,-12 6 1 15,30-11-2-15,-25 5 1 16,26 4 0-16,-18 0 0 16,18 2 0-16,-29 7 0 0,24-1 0 15,-24 6 0-15,19 5 0 16,-22 3 1 0,27-7-2-16,-25 2 2 0,22-2-1 15,-19-1 0-15,14-6 0 16,-25 7 1-16,25-8-2 15,-27-6 0-15,18-2 1 16,-22 0 0-16,23 1 1 16,-33-1 0-16,19 7-1 15,-25 2 1-15,24 6-1 16,-30 0 1-16,22 6-2 16,-19-2 2-16,23-3-2 15,-27-4 3-15,25-3-3 16,-17 0 1-16,19-5 1 15,-23-2 0-15,22-1-2 16,-25 0 1-16,19 0 0 0,-28 2 0 16,9 6-1-16,-21 3 2 15,10 8-1-15,-23 1 1 16,16 5-1-16,-15-5 1 16,10 2-2-16,-15-4 2 15,7-5-1-15,-18 0 1 16,10 1-1-16,-18-5 1 15,0 1-1-15,-21 1 4 16,0-2 4-16,-20 5 7 0,-1 0 16 16,-10-3 9-16,3 2 0 15,-5 1-1-15,0-3-8 16,-5-5-14-16,3 4-9 16,-8-2-3-16,-2-1-1 15,-7-3 0-15,-2 7 0 16,-7-2 0-16,-2 2 7 15,-3-3 8-15,-3 5 8 16,1-4 0-16,-4-1-5 16,0-2-32-16,-6 2 431 15,-8-7-828-15,-9-4 396 16</inkml:trace>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1:35.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4CE78C-BD6C-42B8-B0A2-9AE08B58E60D}" emma:medium="tactile" emma:mode="ink">
          <msink:context xmlns:msink="http://schemas.microsoft.com/ink/2010/main" type="inkDrawing" rotatedBoundingBox="11863,15312 22547,15202 22569,17396 11886,17506" hotPoints="11998,15942 18575,15568 21195,15797 22967,16618 21820,17175 12131,17146" semanticType="enclosure" shapeName="Hexagon"/>
        </emma:interpretation>
      </emma:emma>
    </inkml:annotationXML>
    <inkml:trace contextRef="#ctx0" brushRef="#br0">-11 60 1232 0,'-11'6'269'15,"4"3"108"-15,5-4-364 16,5 7-11-16,2-7-8 16,7 5-8-16,8-4 2 15,2 1-5-15,-1-4 5 16,2 0 0-16,2-3 8 0,-2 3 2 16,0-3 6-16,6 1 2 15,1 1 4-15,9-5-2 16,2 3 0-16,10 0-1 15,-2-5-4-15,11 2-4 16,-2 5 4-16,8-2-3 16,-8 0-2-16,13 0 3 15,-8-2 0-15,12 4-3 16,-5-7 3-16,16 7-2 16,-8 1 1-16,10 1-1 15,-10-4 2-15,6 3-2 16,-7-7 2-16,11 2-3 15,-9 2 4-15,18-4-3 16,-8-1 2-16,11 2-2 16,-11 0 2-16,13-9-3 15,-14 7 3-15,13-1-2 0,-6 1 3 16,14-7-2-16,-17 12 1 16,17-8-1-16,-12 2 1 15,10-1-2-15,-7 5 2 16,10-9-1-16,-12 5 1 15,8 5-3-15,-12 5 4 16,5-2-4-16,-10 1 4 16,16 8-3-16,-10-10 3 15,12-2-2-15,-10 2 2 0,12 4-4 16,-14-8 3-16,18 4-3 16,-18-2 2-16,10-2-1 15,-9 4 3-15,10-2-3 16,-15-3 3-16,19 6-3 15,-10 0 2-15,7-6-1 16,-9 6 1-16,13-2-2 16,-16-2 2-16,12 4-3 15,-12 3 3-15,10-4-2 16,-13 1 2-16,10 7-2 16,-11-8 3-16,12-1-2 15,-11 2 1-15,13 1-1 16,-14-6 0-16,12 3-1 0,-13-2 2 15,15 2-2 1,-12-1 1-16,18-2-1 0,-13 3 1 16,14-11-2-16,-10 5 3 15,13-2-2-15,-15 4 3 16,18-7-3-16,-18 9 0 16,12-1 0-16,-14 3 2 15,14-6-2-15,-12 11 2 16,18-5 0-16,-15 1 0 0,10 1-2 15,-12-1 1-15,13-4-2 16,-19 2 4-16,11-2-5 16,-8-2 2-16,-3 2-2 15,-18 0 3-15,7 3-3 16,-18 0 4-16,0 1-2 16,-5 1 4-16,5 4-2 15,-12-3 2-15,1 2 3 16,-12-1 5-16,3 1 4 15,-11 4 6-15,-2-7 4 16,-10 4 1-16,-6-1-3 16,-8-5 2-16,0-5 8 15,-3 3-6-15,-6 1-3 16,3-1-2-16,-1 7-9 16,-4-7-10-16,1 2-4 15,1-3-10-15,1 3-49 16,-2-3-19-16,-30-4-348 0,-15-4 61 15</inkml:trace>
    <inkml:trace contextRef="#ctx0" brushRef="#br0" timeOffset="33636.9609">9272-1066 920 0,'-17'-8'215'16,"2"-2"78"-16,-2 2-273 0,1 5-6 16,1 0-15-16,-5-2 1 15,2 4-5-15,-2 1 4 16,-2-3-3-16,-5-4 8 15,4 6 2-15,-3-1 4 16,-2-1-3-16,-6-3 2 16,7-2-8-16,-9 2 2 15,0-3-4-15,-4 1 6 16,0 7 3-16,-8-4 9 16,5 4-1-16,-9-2 5 15,6 1-6-15,-9-1-1 16,3 3-8-16,-5-4 5 15,2-1-2-15,-13-6 4 16,7 2-3-16,-10-5 1 16,2 2-6-16,-9-3 2 0,6 1-3 15,-11-2 5 1,7 1 2-16,-18 3 8 0,8 3-3 16,-17-1 5-16,7 1-7 15,-9 3-1-15,15-2-10 16,-17-1-4-16,10 2-10 15,-15-1 3-15,8-1-4 16,-13-2 1-16,13 2 2 0,-17 0 4 16,12 1-3-16,-22 3 8 15,13 5-3-15,-17 3 4 16,14 3-1-16,-19 5 5 16,16 1-7-16,-18 5 4 15,11 2-3-15,-16 4 3 16,14 1-4-16,-19-7 4 15,20-3-3-15,-20-2 3 16,23-3-4-16,-17-2 4 16,19 6-3-16,-17-3 4 15,23-4-3-15,-20 0 2 16,24-2-4-16,-15-5 0 16,23-1-10-16,-20 4-1 15,17-2-3-15,-15-3 4 16,12 1 0-16,-12 4 9 15,18-4 4-15,-12 1 2 0,16-2-3 16,-11 6 4 0,12-5-5-16,-8 1 2 0,16-2-2 15,-9 3 3-15,14-3-4 16,-13 3 4-16,13 4-3 16,-7-1 3-16,15-4-2 15,1-2 2-15,14 0-2 16,-10-4 2-16,12 3-2 0,-11 5 1 15,10 2-1-15,-10-3 0 16,14 4-5-16,-6-3 0 16,14 10-5-16,-5-4 3 15,6-3-2-15,-7 5 5 16,9 3 4-16,-9-10 8 16,5 2-1-16,1 8 5 15,9-2-4-15,-5 3 1 16,12-2-7-16,-7 11 2 15,9-2-6-15,-5 4 2 16,7 1-1-16,-3 7 2 16,4-6-1-16,-7 6 6 15,2-4-4-15,1 7 3 16,1-1-4-16,-1 6 2 16,7 0-5-16,3 2 2 15,5-3-2-15,3-4 6 16,7-7-1-16,2 4 4 0,5-4-1 15,4 7 2-15,5 2-6 16,3 4 0-16,4-4-5 16,3 6 3-16,3-9-5 15,4 4 3-15,1-3-2 16,7 7 2-16,-4-7-4 16,6 6 4-16,-3-7-3 0,2 4 4 15,-3-7 0-15,3 0 5 16,-4-7 0-16,7 1 5 15,-3-8 0-15,10 4 0 16,-1-2-3-16,13-4 0 16,1-3-5-16,11-3 0 15,-5-7-4-15,16-4 3 16,-5 4-3-16,4-4 3 16,-2-1-1-16,12 3 3 15,-16-3-2-15,14-3 2 16,-4 1-2-16,11 4 1 15,-7-5-2-15,17 10 2 16,-9-4-3-16,12 0 4 16,-9 2-3-16,14 3 2 15,-6-9-1-15,13 4 1 0,-5 0-2 16,11 0 1-16,-8-3-2 16,13 6 3-16,-11 1-1 15,15 0 0-15,-12 2-1 16,13 2 2-16,-14 0-3 15,16 1 4-15,-9-3-9 16,19 0-1-16,-16-1-4 16,20-7 1-16,-16-1-4 15,17-3 10-15,-17 0 1 16,18-5 4-16,-14 8-1 0,18-3 2 16,-21 4-3-16,19 5 4 15,-16 5-3-15,16-3 2 16,-17-5-2-16,18 3 2 15,-15 0-4-15,17 0 4 16,-20-5-2-16,18 8 2 16,-18-4-2-16,19-4 2 15,-23-4-2-15,20 3 1 16,-19 0-1-16,18 0 2 16,-20 5-2-16,19-2 3 15,-17 0-3-15,15-2 2 16,-14 1-2-16,16 1 2 15,-20-2-2-15,16 1 3 16,-21 2-4-16,16 2 4 16,-17 3-3-16,15-3 2 0,-17 2-3 15,17-2 4-15,-19 0-6 16,13-6-2-16,-17 5-3 16,11-4-3-16,-20 0-6 15,7-4 6-15,-18 3 0 16,11-3 1-16,-16 6-2 15,10-6-7-15,-16 3-8 16,7-9 1-16,-18 2 0 0,2-9 7 16,-14 3 9-16,1-8 9 15,-13 5 3-15,-2-7 11 16,-12 2-2-16,5-4 5 16,-9 7-4-16,-2-6 1 15,-6 6-11-15,3-4 1 16,-12 1-5-16,-1-2 3 15,-8 1-1-15,-1-5 2 16,-8 2-1-16,-2-3 6 16,-5 2-2-16,-5-6-3 15,-2 3-4-15,-7-13-2 16,1 7-7-16,-12-5 6 16,1 3 5-16,-10-8 18 15,2 10 8-15,-6-9 17 16,5 1-3-16,-5 0 5 15,7 6-11-15,-4-3-1 0,1 4-13 16,-8 0 1 0,4 3-9-16,-11 1 5 0,3 10-2 15,-6-2 7-15,11 8 2 16,-10 3 9-16,9 9 0 16,0-3 3-16,4 5-7 15,-14 2-5-15,3 3-10 16,-13 3-38-16,-10 8-26 15,-28 6-350-15,-22-8 79 0</inkml:trace>
    <inkml:trace contextRef="#ctx0" brushRef="#br0" timeOffset="38813.3908">5807-1434 348 0,'-65'-25'149'0,"-10"4"20"15,6 5-83-15,-10 1 13 16,10 4-26-16,-8 5 0 16,8 5-20-16,-11 2-11 15,11 1-22-15,-11-1-3 16,10 1-8-16,-10 1-1 16,9-2-6-16,-4 10 22 15,11 5 7-15,-8 7 20 16,9 3 1-16,-3 12 5 15,9-4-21-15,-1 4-5 16,10-3-16-16,2 4 1 16,14-9-5-16,1 6-1 15,8 0-6-15,5 7-1 16,4 0-3-16,2 11 1 16,1-3-1-16,0 7 1 15,1-3-1-15,-3 11 0 16,3-6 0-16,-1 4 0 0,3-8 3 15,7 3 8-15,4-10 2 16,11 5 2-16,7-6-1 16,16 10-2-16,3-7-7 15,13 5-2-15,1-8-1 16,14 6-2-16,-10-10-1 16,6 1 2-16,-7-7-2 15,6 5 2-15,-12-12 0 16,10 7 2-16,-6-6-2 0,14 0 0 15,-3-6-1-15,17-1 0 16,-3-11 1-16,24-1 4 16,-7-6 3-16,25-3 0 15,-5 1 1-15,15 4-2 16,-12 2-3-16,18 4-1 16,-16 4-2-16,18-1 0 15,-10-4-1-15,16 1 2 16,-16-3-2-16,24-2 1 15,-27-6-2-15,20 1 2 16,-18-2 0-16,18-5 0 16,-24 1-1-16,24-4 0 15,-18-1 0-15,15-2 1 16,-16 2-2-16,19-1 1 16,-21 2 0-16,19 3-1 0,-19 2 1 15,20 3 1-15,-23 1-1 16,16-1 0-16,-18-2-1 15,17-2-7-15,-20-6-2 16,11-3-3-16,-17-7-1 16,6-9 3-16,-23-3 4 15,1-10 4-15,-18 1 3 0,0-7 1 16,-17 9 0-16,5-9 0 16,-12 4 0-16,-3-10 3 15,-18 4-1-15,3-10 1 16,-13 5 0-16,-2-8 0 15,-7 6-2-15,3-4 0 16,-13 4-1-16,-7-3 1 16,-4 7 0-16,-7-11 0 15,-11 5 2-15,-7-7 9 16,-5 5 2-16,-16 0 11 16,-4 12 0-16,-15 0 5 15,0 9-9-15,-13 0 0 16,13 7-9-16,-18-4-1 15,10 5-8-15,-17-7 1 16,10 3-5-16,-20-3-6 16,11 3-3-16,-9-13-4 0,8 7 1 15,-18-8 1 1,6 1 6-16,-20-2 1 0,6 8 5 16,-21-4 7-16,15 8 2 15,-22 1 8-15,13 8 1 16,-22-3 3-16,19 7-6 15,-28 3-3-15,25 4-9 16,-22-4-1-16,13 7-3 16,-25 1 0-16,23-2-2 0,-29 1 1 15,14 6-1-15,-22 1 1 16,23 3 0-16,-39 8 0 16,19 12 0-16,-27 13-2 15,7 19-4-15,-44 50-30 16,12 28 4-16,-75 57-333 15,17 11 86-15</inkml:trace>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4.5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36E958-153D-4E6B-886C-768F5183AFA9}" emma:medium="tactile" emma:mode="ink">
          <msink:context xmlns:msink="http://schemas.microsoft.com/ink/2010/main" type="inkDrawing"/>
        </emma:interpretation>
      </emma:emma>
    </inkml:annotationXML>
    <inkml:trace contextRef="#ctx0" brushRef="#br0">11 53 1057 0,'1'-21'296'0,"-1"2"107"16,0 9-304-16,-1 7-20 16,-1 9-18-16,0 11-26 15,-1 10-28-15,5 13-6 16,-1 5 3-16,-4 4-5 16,-1-3 6-16,5 1-6 15,-2-15 6-15,2-4-5 16,5-5 4-16,2-15 0 15,1-14 18-15,10-16 6 16,2-6 7-16,11-22-4 16,4-5-2-16,4-7-15 15,-5 13-9-15,-6 6-7 16,-8 20-1-16,-5 16-7 16,-5 19 2-16,-10 17-3 15,2 9 6-15,-3 8-1 16,-1-3 10-16,1 0-4 0,3-17 5 15,-2-15-3-15,5-6 5 16,10-15 0-16,2-14-19 16,10-22-71-16,2-5-30 15,4-15-329-15,-6 3 26 16</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5.0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0339DC-BA9C-46A6-A113-7801F78C55BD}" emma:medium="tactile" emma:mode="ink">
          <msink:context xmlns:msink="http://schemas.microsoft.com/ink/2010/main" type="inkDrawing"/>
        </emma:interpretation>
      </emma:emma>
    </inkml:annotationXML>
    <inkml:trace contextRef="#ctx0" brushRef="#br0">64 0 629 0,'-3'27'370'0,"-6"7"-15"16,-5 1-149-1,-1 2-19-15,6-6-73 0,1-5-22 16,2-8-28-16,4-10-20 16,4-5-22-16,4-6-10 15,5-8-3-15,2-1-3 16,3 1 4-16,4 10-8 16,0 4-1-16,-3 17-5 15,-1 7 4-15,3 10-6 16,-7 3 8-16,2 12-4 15,-2-9 5-15,0 8-5 16,4-4 5-16,-5 2-5 16,-7-6 5-16,4 8-4 15,-7-4 3-15,-10 4 4 16,1-5 11-16,-5-6 7 16,-1-13 13-16,-1-5 15 0,4-11 7 15,-5-19-5 1,0-9-7-16,-7-24-13 0,4-7-16 15,5-16-15-15,5 1-1 16,14 0-6-16,10 12 6 16,8-4-4-16,5 15 6 15,9 2-6-15,-1 7 3 0,4 1-4 16,-5 3 5 0,2 3-6-16,-12 2 7 15,-1-8-3-15,-8 4 4 0,-9 1-4 16,-10-2 2-16,-10 4-4 15,-9 15 4-15,-6 9-5 16,-2 12 4-16,-7 8-3 16,11 11 3-16,-5 8-5 15,13-1 5-15,2 2-4 16,7-3 6-16,6-2-7 16,6-12 4-16,8-8-17 15,4-15-38-15,21-13-70 16,2-5-366-16,11-9 59 15</inkml:trace>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5.5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6B4B4F-D87A-43BB-A81C-ABBFE7BD0E8D}" emma:medium="tactile" emma:mode="ink">
          <msink:context xmlns:msink="http://schemas.microsoft.com/ink/2010/main" type="inkDrawing"/>
        </emma:interpretation>
      </emma:emma>
    </inkml:annotationXML>
    <inkml:trace contextRef="#ctx0" brushRef="#br0">50 27 957 0,'-3'-22'419'0,"1"16"-6"16,-2 19-200-16,-1 10-175 15,-4 21-11-15,1 13-27 16,-2 18 5-16,4-8 6 0,2 9-1 16,8-26 3-16,3-4-3 15,4-24 0-15,10-18-1 16,4-17 4-16,12-17-41 15,1-11-19-15,8-7-21 16,-6 12-7-16,-3 6-10 16,-14 26 35-16,-3 16 18 15,-14 19 21-15,-11 7 34 16,-5 4 27-16,-4 5 32 16,-8-9 21-16,2-2 18 15,5-6-21-15,0-3-16 16,-1-11-27-16,-1-6-13 15,-1-13-22-15,-3-10-8 16,1-7-30-16,0-4-91 0,6 2-33 16,3 1 63-16,8 9-417 15,12 4 154-15</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2:16.2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82A627-9535-42A0-AF7F-D80CD41F2141}" emma:medium="tactile" emma:mode="ink">
          <msink:context xmlns:msink="http://schemas.microsoft.com/ink/2010/main" type="writingRegion" rotatedBoundingBox="32480,205 33999,2420 32766,3265 31247,1050"/>
        </emma:interpretation>
      </emma:emma>
    </inkml:annotationXML>
    <inkml:traceGroup>
      <inkml:annotationXML>
        <emma:emma xmlns:emma="http://www.w3.org/2003/04/emma" version="1.0">
          <emma:interpretation id="{BA1B9F06-9765-434F-B2F8-02E84043430A}" emma:medium="tactile" emma:mode="ink">
            <msink:context xmlns:msink="http://schemas.microsoft.com/ink/2010/main" type="paragraph" rotatedBoundingBox="32480,205 33999,2420 32766,3265 31247,1050" alignmentLevel="1"/>
          </emma:interpretation>
        </emma:emma>
      </inkml:annotationXML>
      <inkml:traceGroup>
        <inkml:annotationXML>
          <emma:emma xmlns:emma="http://www.w3.org/2003/04/emma" version="1.0">
            <emma:interpretation id="{5FDE8C0C-9231-44F5-98AF-37BFED31A59E}" emma:medium="tactile" emma:mode="ink">
              <msink:context xmlns:msink="http://schemas.microsoft.com/ink/2010/main" type="line" rotatedBoundingBox="32480,205 33999,2420 32766,3265 31247,1050"/>
            </emma:interpretation>
          </emma:emma>
        </inkml:annotationXML>
        <inkml:traceGroup>
          <inkml:annotationXML>
            <emma:emma xmlns:emma="http://www.w3.org/2003/04/emma" version="1.0">
              <emma:interpretation id="{2124FFAE-C8BF-43B1-9FAE-80ED7D190747}" emma:medium="tactile" emma:mode="ink">
                <msink:context xmlns:msink="http://schemas.microsoft.com/ink/2010/main" type="inkWord" rotatedBoundingBox="32480,205 33999,2420 32766,3265 31247,1050"/>
              </emma:interpretation>
              <emma:one-of disjunction-type="recognition" id="oneOf0">
                <emma:interpretation id="interp0" emma:lang="" emma:confidence="1">
                  <emma:literal/>
                </emma:interpretation>
              </emma:one-of>
            </emma:emma>
          </inkml:annotationXML>
          <inkml:trace contextRef="#ctx0" brushRef="#br0">4080-4791 1251 0,'-3'9'305'15,"4"10"99"-15,7 4-360 16,4 10-31-16,4 0-11 16,10 0 1-16,1-6 0 0,11 3 5 15,2-6 1-15,8 10-413 16,-6 8 139-16</inkml:trace>
          <inkml:trace contextRef="#ctx0" brushRef="#br0" timeOffset="-196.1988">4278-4845 1138 0,'-9'15'263'0,"-6"13"114"16,-3 8-324-16,-3 15-3 16,0 3-4-16,-4 8-5 15,5-10-11-15,-4-2-10 16,6-16-12-16,3-4 0 15,0-10-3-15,3-8-2 16,4-5-20-16,-2-8 429 16,4-4-821-16,-3-10 396 15</inkml:trace>
          <inkml:trace contextRef="#ctx0" brushRef="#br0" timeOffset="1353.4163">3861-4144 887 0,'-15'-12'310'0,"3"1"69"0,6 2-225 16,4-4-45-16,7 1-24 15,8-3-18-15,7 0-38 16,10 1-12-16,3 6-18 15,3 2-1-15,-5 9-4 16,-1 3 4-16,-7 10-5 16,-8 8 5-16,-8 4-2 0,-13 11 6 15,-7 11-2-15,-14 1 9 16,-8-2-5-16,-8 4 6 16,1-13-6-16,-2-7 17 15,10-7-4-15,7-8 11 16,15-5-9-16,9-1 5 15,9-3-18-15,13-7 3 16,7 4-9-16,10-8 8 16,3 1-3-16,7-5 5 15,-4 4 3-15,-4-5-72 16,-11 5 156-16,-12 1-535 16,-20 2 157-16</inkml:trace>
          <inkml:trace contextRef="#ctx0" brushRef="#br0" timeOffset="699.0343">3513-4053 1135 0,'-3'-4'376'16,"1"2"56"-16,2 4-287 16,5 1-104-16,5 0-6 15,8 3-35-15,8-5 2 16,4 4-6-16,12-5 8 16,1-6-4-16,7-6 17 15,-10 0-39-15,-4-6 238 16,-12 4-652-16,-10 2 261 15</inkml:trace>
          <inkml:trace contextRef="#ctx0" brushRef="#br0" timeOffset="925.3984">3726-4021 1120 0,'-80'79'674'0,"49"-37"-628"0,14-10 0 0,13-13-32 15,19-14 0-15,15-8-10 16,10 1 8-16,-1 1-9 16,5 2-24-16,-7 1 300 15,-4-8-663-15,-12-23 291 16</inkml:trace>
          <inkml:trace contextRef="#ctx0" brushRef="#br0" timeOffset="-1205.1526">3361-4903 992 0,'-2'-21'367'0,"-2"11"40"16,-5 11-261-16,0 13-69 15,0 13-39-15,-2 18-17 16,2 9-16-16,3 15-2 16,5-7 2-16,2-1-1 15,5-13-1-15,-1-7 0 16,-2-19 2-16,1-5 2 15,-4-10 2-15,-3-4-32 16,-1-3-50-16,-7 0-344 0,-7 2 63 16</inkml:trace>
          <inkml:trace contextRef="#ctx0" brushRef="#br0" timeOffset="-1023.5865">3104-4563 1101 0,'2'-15'306'16,"7"1"84"-16,6 1-321 15,10-1-14-15,4 1-30 0,10 2-8 16,1 2-11-16,8-1 1 16,-3 4-3-16,5 0-23 15,-11 0 126-15,-3-14-503 16,-13 1 185-16</inkml:trace>
          <inkml:trace contextRef="#ctx0" brushRef="#br0" timeOffset="-479.0227">3667-4987 581 0,'-37'8'473'0,"1"14"-120"16,9 17-6-16,12 14-337 15,12-2-10-15,-3 14 1 16,7-8 0-16,5 3 0 15,-3-12 1-15,3-5 1 0,2-14 0 16,-2-10 2-16,0-8-1 16,3-11 7-16,-6-11-1 15,4-13 2-15,2-1-1 16,3-16 1-16,-4 2-7 16,4 2 3-16,-5 10 3 15,-2 4 8-15,-2 20-4 16,-2 17 8-16,-7 11-3 0,-3 14-4 15,3 6-7-15,0 2 4 16,3-11-6-16,5-9-1 16,2-14 2-16,5-13 5 15,8-9 1-15,7-18 0 16,7-7-1-16,8-17 0 16,-3 4-5-16,-6 2-3 15,-7 17-3-15,-10 17-3 16,-13 23 0-16,-7 18 1 15,-8 9 1-15,-3 6 9 16,0-4 9-16,4-4 6 16,4-11 0-16,5-11 5 15,5-6-6-15,8-8 7 16,5-10-4-16,8-12 1 0,5-3-5 16,5-1-2-16,-5 4-12 15,-2 15-9-15,-8 13-25 16,-11 20-81-16,-14 2 372 15,-2 13-739-15,-2-6 296 16</inkml:trace>
          <inkml:trace contextRef="#ctx0" brushRef="#br0" timeOffset="2186.1546">4149-4238 1104 0,'-9'-10'365'16,"0"13"57"-16,-2 12-283 15,1 12-96-15,-2 17-4 16,6 10-41-16,0 13 5 15,71 232 10 48,-59-311 4-47,4-6-9-16,5-2 12 15,-6 8 13 1,0 0-30-16,20-27 7 15,-4 2-13-15,-8 19-1 0,-8 10-10 16,-9 25 10-16,-12 2-5 16,0 13 9-16,0-11 2 15,3 3 9-15,3-14-11 16,4 1 1-16,5-7-2 16,11-7 16-16,-1-9-3 15,10-1 11-15,2-1-2 16,2-8 3-16,-4 7-17 0,-4 6 3 15,-7 4-15-15,-4 1 3 16,-8 13-8-16,-5-2 8 16,-2 10-3-16,-4 4 10 15,1-3-3-15,1-2 9 16,4-2-6-16,5-11 10 16,3-6-5-16,8 0 18 15,-2-6-8-15,4 3 6 16,-1 0-11-16,5-3 3 15,-8 1-11-15,0 5-46 16,-5 0-57-16,-1 0 48 16,2 14-442-16,4-16 106 15</inkml:trace>
          <inkml:trace contextRef="#ctx0" brushRef="#br0" timeOffset="2418.0551">4476-3907 1153 0,'-7'7'352'0,"7"4"59"16,7 1-337-16,10 1-22 15,8-2-50-15,13 1 3 16,5-5-5-16,11 10 18 15,-3-7-25-15,3 7-401 16</inkml:trace>
          <inkml:trace contextRef="#ctx0" brushRef="#br0" timeOffset="2347.7196">4742-4071 605 0,'-8'12'556'15,"-19"11"-119"-15,-4 11-33 16,-10 4-289-16,10 2-69 16,-2 7-4-16,6-10-37 15,0-2 2-15,6-2-7 16,1-2 3-16,8-11-4 16,3-4 6-16,3-5-4 0,5-7-2 15,1-5-30-15,1-10 215 16,1 1-631-16,5-13 253 15</inkml:trace>
          <inkml:trace contextRef="#ctx0" brushRef="#br0" timeOffset="-3184.8863">2643-5276 1010 0,'-10'-9'300'0,"5"-5"76"15,8 5-283-15,9 3-35 16,8 0-21-16,10 3-23 16,7 5-13-16,8 5-6 15,-1 4 7-15,-1 4-5 16,-8 4 5-16,-6 4-6 16,-16 1 6-16,-5 4-8 15,-5-1 5-15,-15 6-4 16,0 0 8-16,-12 6 1 15,-5 3 8-15,-12 6-3 16,7-3 6-16,-2-3 426 16,9-10-821-16,4-21 415 15</inkml:trace>
          <inkml:trace contextRef="#ctx0" brushRef="#br0" timeOffset="-2178.1456">3053-5857 873 0,'-13'-6'317'0,"7"4"15"16,1 37-194 15,4-17-138-31,-1 0 3 0,-8 64 2 15,2 13 2-15,7 8 1 0,-4 0 2 16,13-63 3 0,1-11-1-16,6-17 13 0,0-15 11 15,10-20 10-15,2-10-2 16,9-16 1-16,-1-1-11 16,-4 5-13-16,-11 15-12 15,-5 10-2-15,-11 20-4 16,-8 21 1-16,-4 11-2 15,-2 15 1-15,-2 4 2 0,-2 6 1 16,7-11-1 0,1-8 1-16,7-14-3 0,10-17 5 15,7-20 3-15,16-25 4 16,5-13-2-16,11-10 2 16,-7 4-4-16,-2 5-2 15,-16 22-5-15,-5 15-5 16,-11 14-2-16,-8 16-2 15,-4 7 1-15,-7 15 4 16,-7 3 4-16,-4 8 3 16,5-4 2-16,1-4-1 15,6-16-2-15,6-7 1 16,7-14 2-16,5-14 11 16,6-8-27-16,15-11-421 15,-12-3 141-15</inkml:trace>
          <inkml:trace contextRef="#ctx0" brushRef="#br0" timeOffset="-1997.5272">3888-5770 1196 0,'-21'18'254'0,"-3"7"113"16,3 2-354-16,-3 17-10 15,6-4-2-15,-2 10 1 16,5-8 0-16,0 5 0 16,3-11-1-16,-7 3 1 15,7-6-1-15,-11 3-1 16,5-8 0-16,3-1 2 16,3-7 0-16,2-11 226 15,5-14-596-15,11-20 273 16</inkml:trace>
          <inkml:trace contextRef="#ctx0" brushRef="#br0" timeOffset="-1816.46">3660-5664 1125 0,'-12'23'256'0,"3"13"108"16,6 1-331-16,9 4-10 0,1-5-5 15,19 0-6-15,7-13-6 16,13-8 4-16,7-9 6 15,13-8-294-15,-12-4-91 16,-9-4-62-16</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6.0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CA4228-9E93-4824-9E87-F1CE1C821E67}" emma:medium="tactile" emma:mode="ink">
          <msink:context xmlns:msink="http://schemas.microsoft.com/ink/2010/main" type="inkDrawing"/>
        </emma:interpretation>
      </emma:emma>
    </inkml:annotationXML>
    <inkml:trace contextRef="#ctx0" brushRef="#br0">88 267 1095 0,'-10'3'312'0,"-10"11"81"16,4 9-312-16,-7 8-17 15,13 4-17-15,2 3-17 16,8-9-6-16,6-2-6 16,8-12-7-16,6-9-7 15,6-17 6-15,11-7-4 16,-2-16 8-16,8-13-5 15,-6-9 0-15,-2 0-4 16,-12-4 0-16,-5 0-2 16,-8 12 1-16,-7 7-1 15,-6 10-1-15,-2 11 7 16,-1 14 3-16,-3 11-1 16,0 7 2-16,-2 11 0 15,3 5-2-15,0 5 1 16,5 0 3-16,5 8-2 0,4-6 1 15,5 11-7-15,3 2-2 16,2 7-5-16,1-9 3 16,0 8-4-16,-3-14 4 15,0-5-3-15,-8-12 4 16,-1-2-3-16,-4-13 0 16,-4-8 27-16,-2-12 8 15,-5-14-2-15,-4-9 5 0,-9-19 0 16,-2 0-29-16,-5-1-7 15,2 14 0-15,2 7-4 16,9 22 4-16,3 10-5 16,8 13 4-16,6 4-5 15,3 3 4-15,6 1-6 16,8-5 4-16,9-5 0 16,5-11-20-16,10-8-107 15,1-12 453-15,7-5-822 16,-8-7 319-16</inkml:trace>
  </inkml:traceGroup>
</inkml:ink>
</file>

<file path=ppt/ink/ink2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6.4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6F1D23-8067-4696-859F-19C66F592FA7}" emma:medium="tactile" emma:mode="ink">
          <msink:context xmlns:msink="http://schemas.microsoft.com/ink/2010/main" type="inkDrawing"/>
        </emma:interpretation>
      </emma:emma>
    </inkml:annotationXML>
    <inkml:trace contextRef="#ctx0" brushRef="#br0">132 0 855 0,'-15'23'401'16,"-4"5"-1"-16,-7 10-135 16,3 2-180-16,-1 3-7 15,9-10-11-15,5-8-23 0,16-17-24 16,7-4-11-16,7-11-3 15,6-6-22-15,4 3-2 16,6-3-6-16,-6 3 2 16,-2 8-8-16,-2 5 21 15,-3 9-2-15,-8 7 6 16,-2-1-3-16,-7 8 5 0,-3 3 19 16,-12-10 19-16,-1 5 23 15,-3 1 24-15,0-4 21 16,-10-1-8-16,2 2-9 15,-4-7-20-15,-4-7-23 16,-1-5-18-16,0-11-19 16,9 1-26-16,1-12-145 15,11 2 79-15,4 2-457 16,7 7 42-16</inkml:trace>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6.8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9581A7-0777-45C9-8CB4-A12A6F8A9E28}" emma:medium="tactile" emma:mode="ink">
          <msink:context xmlns:msink="http://schemas.microsoft.com/ink/2010/main" type="inkDrawing"/>
        </emma:interpretation>
      </emma:emma>
    </inkml:annotationXML>
    <inkml:trace contextRef="#ctx0" brushRef="#br0">193 31 1084 0,'-9'-13'472'0,"0"1"23"16,-5 6-244-16,2 6-152 15,-7 9-24-15,-2 5-53 0,-5 9-15 16,3 0-3-16,0 5-3 16,6-2 3-16,5-5-7 15,7-4 3-15,2-5-8 16,5-5 2-16,7-6-11 15,2-1 4-15,9-3-17 16,3 1 4-16,7 2-3 16,-1-1 7-16,2 6-2 15,-2-1 11-15,0 7-1 16,-7 3 5-16,-5 3-1 16,-7-7 4-16,-5 6-1 15,-11-4 9-15,-8-6 16 16,-4 6 13-16,-13 2 4 15,0-2 9-15,-1-4-7 16,3-3-7-16,3-15-70 16,11-3-84-16,16-21-372 0,13-6 39 15</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12.1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87B485-CA72-4850-8DD7-41DB1BC6CE98}" emma:medium="tactile" emma:mode="ink">
          <msink:context xmlns:msink="http://schemas.microsoft.com/ink/2010/main" type="inkDrawing" rotatedBoundingBox="19582,1581 29615,1753 29609,2121 19576,1950" semanticType="underline" shapeName="Other"/>
        </emma:interpretation>
      </emma:emma>
    </inkml:annotationXML>
    <inkml:trace contextRef="#ctx0" brushRef="#br0">-5 269 1040 0,'0'14'271'16,"7"-4"73"-16,12 9-281 15,5-4-56-15,18 0-2 16,10-7 1-16,20-6 1 0,-9-28-3 31,0 1-5-31,93-41-1 0,-3-6 0 16,16 0 0-16,-9 3 0 15,-36 47 2-15,-23 22-1 16,17 17 0-16,-12 11-1 16,18 10 2-16,-9 2-1 15,25 0 1-15,-8-6 2 0,27-11 3 16,-11-14 1-16,30-8 1 16,-13-14-1-16,22-4 1 15,-16 0-4-15,25 0 0 16,-20 8-2-16,14 9 0 15,-15 3 2-15,22 14-3 16,-27 4-2-16,20 13 2 16,-14-5-1-16,15 2-5 15,-23-4 6-15,23-4 2 16,-21-7-2-16,20-1 0 16,-20-6 3-16,30-10-3 15,-27-2-1-15,20-3 2 16,-24-2 0-16,18 5 7 15,-29 4 3-15,18 4 3 16,-25-4 0-16,19 13 1 16,-27-1-10-16,16-4 0 15,-22 1-4-15,18 3 1 16,-23-6-1-16,12 3 1 0,-22-3-1 16,13 1 1-16,-26-3-2 15,11-10 1-15,-14-1 0 16,9-10 1-16,-15-5 0 15,2 1 7-15,-17 2 4 16,5-2 5-16,-19 11 0 16,1 2 1-16,-11 6-7 0,-1 2-5 15,-11 1-5 1,3-4 1-16,-9 1-1 0,5-10-1 16,-4 5 1-16,5 1-1 15,-6-2 0-15,8-2 1 16,-4 7-1-16,5-6-1 15,-7 1 0-15,1 7 2 16,-12 0-4-16,1-3-4 16,-14 4-7-16,4 1-14 15,-7-2-14-15,-2 6-23 16,-9-3 4-16,7 8-322 16,-11-7 100-16</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16.7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F6A006-8CA6-4C57-A107-EA3315FD94B1}" emma:medium="tactile" emma:mode="ink">
          <msink:context xmlns:msink="http://schemas.microsoft.com/ink/2010/main" type="inkDrawing" rotatedBoundingBox="18229,8702 25725,2995 25810,3107 18314,8814" semanticType="callout" shapeName="Other">
            <msink:sourceLink direction="with" ref="{4BFE5B82-308B-4A20-847F-F3BFBAC8582F}"/>
            <msink:sourceLink direction="with" ref="{36D06B55-A3A6-4830-B395-DE68D4F5A143}"/>
          </msink:context>
        </emma:interpretation>
      </emma:emma>
    </inkml:annotationXML>
    <inkml:trace contextRef="#ctx0" brushRef="#br0">23 5716 813 0,'-12'0'262'0,"6"-2"38"16,0 1-208-16,7-4-67 15,2-1-13-15,5-2-4 16,1-7-5-16,7-2 2 0,0-7-7 15,3-1 4-15,4-6-2 16,0 5 5-16,5-4-5 16,-2 3 5-16,7-3-3 15,4 2 2-15,3-1-2 16,-2 6 0-16,7-5 1 16,-7 5-3-16,7-6-3 15,-2 2-1-15,7-1 1 16,-5-1 0-16,5-8 5 15,-5 3 4-15,4-4 1 16,-9-3 3-16,6 4-5 16,-5 9-1-16,2 1-2 15,-9 5 1-15,4-4-4 16,-2 3 3-16,0-2-2 0,-5 1 2 16,9-5-2-1,-2 4 1-15,2-7-1 16,-3 4 0-16,7-8-1 0,-5 3 0 15,5-3-1-15,-4 8 2 16,9-3 3-16,-1 11 4 16,2-4 2-16,-5-2-1 15,2-3 2-15,-1-2-5 16,3-6-4-16,-3 3 1 16,8-5-3-16,-3 0 1 0,2-5 0 15,-5 7 1-15,4-6-2 16,-6 11 3-16,6-4-2 15,-9 7 2-15,8-1-1 16,-10 7 1-16,4-3-1 16,-8 4 0-16,9-6-1 15,-10 7 1-15,14-10-1 16,-8 2-1-16,11-11-2 16,-9 3 0-16,11-7-1 15,-6 4 3-15,4-1 0 16,-7 8 3-16,4 0 0 15,-10 4 0-15,3-5-1 16,-3 5-1-16,4-8 1 16,-2 0-1-16,8-6 0 15,-4 3-1-15,10-7 1 16,-7 5 0-16,7-4-1 0,-6 3 2 16,9-3 0-16,-10 8-1 15,5-6 0-15,-6 4 0 16,7-3-1-16,-11 1 2 15,5-5-2-15,-1 8 3 16,3-7-1-16,-7 5 1 16,10 0-2-16,-5 11 2 0,9-11-3 15,-6 7 2 1,5-6-1-16,-6 2 0 0,8-16 0 16,-8 14 0-16,4-13 0 15,-1 8 0-15,6-10 0 16,-8 6 0-16,8-6 0 15,-3 10 1-15,7-1-1 16,-7 16-1-16,4-3-1 16,-7 3 1-16,1-6-1 15,-7 1 2-15,7-5 0 16,-9 5 3-16,6-22-3 16,-5 10 3-16,7-4-4 15,-6 5 3-15,10-9-2 16,-6 15 1-16,5-15-1 15,-3 3 1-15,4-7-2 16,-4 9 1-16,2 2-1 0,-4 16 2 16,2-6-2-1,-6 5 3-15,4-8-3 0,-5 3 3 16,9-4-2-16,-7 2 0 16,7-9 0-16,-5 16 0 15,3-7 0-15,-4 1 1 16,4 4 0-16,-5 6-1 15,6-8 1-15,-6 13-1 16,5-15-1-16,-5 7 1 16,6-9 1-16,-10 5-1 0,2-19 0 15,-10 20 1-15,5-4 0 16,-10 13 0-16,8 0 0 16,-5 11-1-16,9-5 0 15,-5 0 0-15,7-3 0 16,-9 3 0-16,9 5 0 15,-10 1 0-15,4-1 0 16,-3 4 1-16,3-12-1 16,-8 9 1-16,4-6-1 15,-13 0 0-15,1 0 2 16,-7 10-1-16,-3-20 2 16,-5 9-2-16,6 3 3 15,-7-7-3-15,3 2 1 16,-2 9-2-16,2 3 1 0,-7 5-1 15,2 2 3-15,-3 4 0 16,-1 1 9-16,-7-2 4 16,7-1 7-16,-4 5-3 15,-2-4 4-15,7 4-12 16,1 0-2-16,-7 0-10 16,3 1-1-16,2 3-4 15,-2-1 6-15,0 3-3 0,0 2 4 16,0-5-10-16,4 2-345 15,-2-18 110-15</inkml:trace>
  </inkml:traceGroup>
</inkml:ink>
</file>

<file path=ppt/ink/ink21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33:35.9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9C9ADC-F386-4369-A1C8-42CBE280D44E}" emma:medium="tactile" emma:mode="ink">
          <msink:context xmlns:msink="http://schemas.microsoft.com/ink/2010/main" type="writingRegion" rotatedBoundingBox="32079,18234 32094,18234 32094,18306 32079,18306"/>
        </emma:interpretation>
      </emma:emma>
    </inkml:annotationXML>
    <inkml:traceGroup>
      <inkml:annotationXML>
        <emma:emma xmlns:emma="http://www.w3.org/2003/04/emma" version="1.0">
          <emma:interpretation id="{ACC7381B-6038-41A1-B9F4-90F56A184765}" emma:medium="tactile" emma:mode="ink">
            <msink:context xmlns:msink="http://schemas.microsoft.com/ink/2010/main" type="paragraph" rotatedBoundingBox="32079,18234 32094,18234 32094,18306 32079,18306" alignmentLevel="1"/>
          </emma:interpretation>
        </emma:emma>
      </inkml:annotationXML>
      <inkml:traceGroup>
        <inkml:annotationXML>
          <emma:emma xmlns:emma="http://www.w3.org/2003/04/emma" version="1.0">
            <emma:interpretation id="{B9C17195-6662-4999-BD92-AFE1608222F1}" emma:medium="tactile" emma:mode="ink">
              <msink:context xmlns:msink="http://schemas.microsoft.com/ink/2010/main" type="line" rotatedBoundingBox="32079,18234 32094,18234 32094,18306 32079,18306"/>
            </emma:interpretation>
          </emma:emma>
        </inkml:annotationXML>
        <inkml:traceGroup>
          <inkml:annotationXML>
            <emma:emma xmlns:emma="http://www.w3.org/2003/04/emma" version="1.0">
              <emma:interpretation id="{5CD61F0C-65F1-46D5-84BB-9BB0024E3596}" emma:medium="tactile" emma:mode="ink">
                <msink:context xmlns:msink="http://schemas.microsoft.com/ink/2010/main" type="inkWord" rotatedBoundingBox="32079,18234 32094,18234 32094,18306 32079,18306"/>
              </emma:interpretation>
              <emma:one-of disjunction-type="recognition" id="oneOf0">
                <emma:interpretation id="interp0" emma:lang="" emma:confidence="0">
                  <emma:literal>.</emma:literal>
                </emma:interpretation>
                <emma:interpretation id="interp1" emma:lang="" emma:confidence="0">
                  <emma:literal>p</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15 72 0,'0'0'0,"0"0"0,0 0 16,0-49-16,0 37 16,-4 4-1,1 5-15,-1 3 16,0 0 0</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7.6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1EBE8D-E370-45EA-B455-BE2893281D0B}" emma:medium="tactile" emma:mode="ink">
          <msink:context xmlns:msink="http://schemas.microsoft.com/ink/2010/main" type="writingRegion" rotatedBoundingBox="18364,947 19007,503 19377,1038 18735,1482"/>
        </emma:interpretation>
      </emma:emma>
    </inkml:annotationXML>
    <inkml:traceGroup>
      <inkml:annotationXML>
        <emma:emma xmlns:emma="http://www.w3.org/2003/04/emma" version="1.0">
          <emma:interpretation id="{A09E9CDD-3DA1-48CC-A195-0451C845AF46}" emma:medium="tactile" emma:mode="ink">
            <msink:context xmlns:msink="http://schemas.microsoft.com/ink/2010/main" type="paragraph" rotatedBoundingBox="18364,947 19007,503 19377,1038 18735,1482" alignmentLevel="1"/>
          </emma:interpretation>
        </emma:emma>
      </inkml:annotationXML>
      <inkml:traceGroup>
        <inkml:annotationXML>
          <emma:emma xmlns:emma="http://www.w3.org/2003/04/emma" version="1.0">
            <emma:interpretation id="{59931466-B977-44FF-AC9E-7D01829ABA86}" emma:medium="tactile" emma:mode="ink">
              <msink:context xmlns:msink="http://schemas.microsoft.com/ink/2010/main" type="line" rotatedBoundingBox="18364,947 19007,503 19377,1038 18735,1482"/>
            </emma:interpretation>
          </emma:emma>
        </inkml:annotationXML>
        <inkml:traceGroup>
          <inkml:annotationXML>
            <emma:emma xmlns:emma="http://www.w3.org/2003/04/emma" version="1.0">
              <emma:interpretation id="{5A0AA53A-B494-43F5-B3AD-1077E15F95D9}" emma:medium="tactile" emma:mode="ink">
                <msink:context xmlns:msink="http://schemas.microsoft.com/ink/2010/main" type="inkWord" rotatedBoundingBox="18493,1133 19135,688 19377,1038 18735,1482"/>
              </emma:interpretation>
              <emma:one-of disjunction-type="recognition" id="oneOf0">
                <emma:interpretation id="interp0" emma:lang="" emma:confidence="1">
                  <emma:literal/>
                </emma:interpretation>
              </emma:one-of>
            </emma:emma>
          </inkml:annotationXML>
          <inkml:trace contextRef="#ctx0" brushRef="#br0">24 393 1099 0,'-2'13'348'0,"-3"0"79"16,-4 3-299-16,6-6-31 16,0-3-25-16,0-11-20 15,6-6-22-15,9-10-15 16,2-3-19-16,0-3-19 16,-3 6 0-16,1 9-8 15,-9 10 3-15,-9 11 5 16,3 12 14-16,-3 15-1 15,-7-1 12-15,7 9 7 16,8-5 10-16,-1-5-1 16,4-17 6-16,9-5-6 15,-2-15 1-15,8-18-5 16,6-10 2-16,9-16-6 16,2-8-4-16,3-9-28 15,-5 8-17-15,-9 1-36 16,-10 19-1-16,-9 7 0 0,-10 17 16 15,-4 13 25-15,-1 10 39 16,-3 11 19-16,2 3 22 16,3 5 23-16,4-6-2 15,4-4-8-15,7-9-13 16,10-12-16-16,5-14-15 16,11-15-5-16,10-9 4 0,4-17-31 15,-3 1-16-15,-5 0-32 16,-10 8-5-16,-13 8-7 15,-10 20 27-15,-13 11 7 16,-4 15 31-16,-11 21 7 16,-4 13 14-16,-10 11 32 15,6 10 27-15,1 9 28 16,8-6 8-16,10 2-4 16,9-15-27-16,8-10-24 15,3-10-25-15,6-12-15 16,-1-13-1-16,0-2-3 15,-4-8 0-15,-9-7-56 16,-6-2-12-16,-14-2-64 16,-9-6-33-16,-18 2-17 15,-6 2 46-15,-9-6 14 16,3 5 59-16,7 1 50 16,16 3 40-16,13 5 45 15,12 3 13-15,14 4 17 0,2-2-4 16,16-4-10-16,5-5-33 15,21-1-10-15,-3-3-16 16,16 1-13-16,-9 3-10 16,-1 1-70-16,-10 2 385 15,-15 2-771-15,-19-3 322 16</inkml:trace>
        </inkml:traceGroup>
        <inkml:traceGroup>
          <inkml:annotationXML>
            <emma:emma xmlns:emma="http://www.w3.org/2003/04/emma" version="1.0">
              <emma:interpretation id="{75F6964D-4AE2-44CF-8BAF-9F6E299CD72C}" emma:medium="tactile" emma:mode="ink">
                <msink:context xmlns:msink="http://schemas.microsoft.com/ink/2010/main" type="inkWord" rotatedBoundingBox="18677,731 18683,727 18703,756 18697,760"/>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76.112">142 54 1325 0,'-10'-12'520'16,"7"4"8"-16,3 2-276 15,-1 3-240-15,1 2-538 16,-6 1 179-16</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41.8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B475B6-BA58-4D21-8EC4-9E64E875518F}" emma:medium="tactile" emma:mode="ink">
          <msink:context xmlns:msink="http://schemas.microsoft.com/ink/2010/main" type="inkDrawing" rotatedBoundingBox="18614,8516 25647,3175 25716,3266 18683,8606" shapeName="Other">
            <msink:destinationLink direction="to" ref="{E68F45AD-7059-4B0E-99C8-3EAEA22A5128}"/>
            <msink:destinationLink direction="with" ref="{418701E1-05EF-4F0D-8ABE-F52EF820C6D9}"/>
            <msink:destinationLink direction="with" ref="{65301D52-FF18-4728-8DF5-209C7CA23319}"/>
          </msink:context>
        </emma:interpretation>
      </emma:emma>
    </inkml:annotationXML>
    <inkml:trace contextRef="#ctx0" brushRef="#br0">34 5289 839 0,'-12'5'198'15,"-1"-1"71"-15,7-1-245 16,3-1-11-16,3-5-10 0,0 1-5 16,3-1-2-16,0-2 1 15,5-1-2-15,1 0 7 16,0-1 6-16,10-4 2 16,1-1 0-16,4-4 1 15,5-1-6-15,13-7 0 16,-2-4-2-16,7-7 0 15,-1 1-1-15,9-6 2 16,-6 5-2-16,10-6 0 16,-6 4 0-16,1-6 0 15,-8 4-1-15,14-5 1 16,-14 4-1-16,12-4 2 16,1 4-1-16,3-6 0 15,-11 4-2-15,12-5 2 16,-9 7-2-16,5 0 0 15,-6 2-1-15,3-4 1 16,-10 4-1-16,11-7 1 16,-8 2 0-16,11-6 1 0,-8 5 0 15,13-1 0-15,-9 1-1 16,12-7-2-16,-8 5-4 16,9-3 0-16,-10 0-3 15,10-3 2-15,-12 9 2 16,6-4 5-16,-8 2 0 0,8-2 1 15,-12 2 0-15,9-6 0 16,-7 8-1-16,9-3 0 16,-7 7-1-16,-1-1 0 15,-10 4 0-15,8 0 1 16,-10 3 0-16,4-2 0 16,-2 4-9-16,4-2-3 15,-7-1-1-15,5-1 0 16,-6 1 0-16,8-4 10 15,-6 2 2-15,6-2 3 16,-8 4-1-16,4-3 0 16,-5 4-1-16,2 0 2 15,-4 3-2-15,6-2 0 16,-6 5 1-16,4-5 2 16,-1 3-3-16,1-2 1 15,-4 5 0-15,8-4-1 16,-5 2 0-16,4-3 0 0,-4-1-1 15,6-2 2-15,-8 2-1 16,7 0 0-16,-11-2 1 16,7 2 1-16,-4-2-2 15,12-6 2-15,-5 2-1 16,12-5 1-16,-9 0-1 16,10-7 0-16,-7 4-1 0,10-8 0 15,-8 11-2-15,7 3 2 16,-9 5-1-16,6 1 0 15,-10 10 1-15,7-9 1 16,-5 1-1-16,12-2 1 16,-8-1 0-16,11-2 0 15,-7 7-1-15,9-24 1 16,-12 5-2-16,10-6 1 16,-6 6-2-16,3-17 2 15,-6 15-1-15,5-4 2 16,-3 7-1-16,0-7 1 15,0 15 0-15,0 5 1 16,-3 9-1-16,0-5 1 16,-8 7-1-16,5-9 3 15,-7-8 7-15,6-2 8 16,-6 6 2-16,8-6 4 0,-7 0-4 16,9 10-7-16,-7 0-9 15,10-4-1-15,-7 8-3 16,8 0 0-16,-6 2-1 15,6-4 1-15,-15 0-1 16,6-4 1-16,-13 4-1 16,1 1 1-16,-7 0-1 0,4 4 1 15,-2-6-1 1,1 5 3-16,-3 4-3 0,1-2 2 16,-4 4-1-16,0 11 1 15,-6-2-1-15,1-2 0 16,-2 4 0-16,-4 0 1 15,-1 1-2-15,3 0 1 16,-5 1 0-16,0 2 0 16,-3 2 2-16,1-4 2 15,-4 2 0-15,4 0 1 16,3-4-1-16,2 1-1 16,-3 2-3-16,4-3 0 15,-4 4-1-15,2 2 2 16,-4-1 0-16,4 2 2 15,-1-2-2-15,-4-1 5 16,-2 3 3-16,3 2 4 16,-4-6-1-16,1 6 2 0,3 1-4 15,0 0-4-15,-4-6-4 16,1 6-1-16,-4-3-2 16,-3-3 2-16,1-4-2 15,-1 9 0-15,0 7 0 16,-3-11-2-16,2 10-3 15,-7-2-318-15,-4-11 103 16</inkml:trace>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38.5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8F45AD-7059-4B0E-99C8-3EAEA22A5128}" emma:medium="tactile" emma:mode="ink">
          <msink:context xmlns:msink="http://schemas.microsoft.com/ink/2010/main" type="inkDrawing" rotatedBoundingBox="18322,8771 19838,7602 19869,7641 18352,8810" semanticType="callout" shapeName="Other">
            <msink:sourceLink direction="to" ref="{25B475B6-BA58-4D21-8EC4-9E64E875518F}"/>
            <msink:sourceLink direction="from" ref="{4BFE5B82-308B-4A20-847F-F3BFBAC8582F}"/>
          </msink:context>
        </emma:interpretation>
      </emma:emma>
    </inkml:annotationXML>
    <inkml:trace contextRef="#ctx0" brushRef="#br0">-2 1163 375 0,'0'1'266'0,"0"-2"-22"0,0 1-75 15,3-5-44-15,-1 5-55 16,3-4-6-16,1 2-27 16,4-7 1-16,1 3-13 15,5-5 3-15,-3 0-9 0,4 1 5 16,-1 4-11 0,0-1 1-16,-3 3-6 0,2-1 2 15,-3-2-7-15,1-3 5 16,0 1-5-16,4-5 3 15,-4 2-3-15,3-6 3 16,0 2-4-16,4-2 2 16,-2 3-2-16,2-2 1 15,-3 4-2-15,-2 1 0 16,-6 3-1-16,-1 1 1 16,-2 1-1-16,3 0 1 15,-2 0-1-15,3 1 1 16,3-4 0-16,0 4 0 15,0-1-1-15,5-3 0 16,-3 1 0-16,2 0 0 16,-4-2 0-16,2-1 2 15,-4 0-3-15,4-1 8 16,-4-2 2-16,1 3 3 0,-1 4-1 16,-1-1 2-16,1-2-6 15,1 5-3-15,1 0-3 16,2-9 1-16,2 9-2 15,1-8 1-15,-1 3-1 16,2-3 0-16,-2 7-1 16,-2-3 1-16,-1 6 1 0,3-1 0 15,-5-3-1 1,5 1 1-16,-4-7 0 0,4 2-1 16,-1-2 1-16,1 3 0 15,-2-1-1-15,2 4 1 16,-2-1-1-16,0-3 1 15,-4 4-1-15,5-1 0 16,-7-2 1-16,3-1 0 16,-1 3-1-16,3-4 0 15,-5 4 0-15,-2-2 0 16,3 5-1-16,-6-3 2 16,1 3-1-16,1 0 1 15,0 0-1-15,3-5 1 16,4 0-1-16,2-4 1 15,2-2-1-15,6-3 1 16,-3 2-2-16,3-1 2 0,-8 5-2 16,5-1 3-1,-5 4-4-15,-1 1 4 0,-2 0-4 16,2 3 4-16,-3 1-4 16,-2-2 4-16,2 2-3 15,-2-3 3-15,0-1-4 16,4-2 4-16,-1 1-3 15,0-1 3-15,2 0-4 16,1 1 4-16,-4 3-3 0,3-1 2 16,-5 2-2-16,3-1 1 15,-3-1-1-15,4-2 2 16,-3 3-1-16,4-5 2 16,0 2-2-16,-2-3 1 15,-1 3-2-15,0 1 0 16,-4 6 0-16,-2 0 1 15,-2 4 0-15,0 3 4 16,-3-3 2-16,0-5 2 16,3 8 2-16,0-1-2 15,-3-4-2-15,2 2-3 16,-1 3-2-16,-1-1-2 16,3-2 0-16,-3 2 0 15,4-1 0-15,-1 2 4 16,-2-3 5-16,-1 2 7 15,0-2 2-15,2 1 5 0,-2-2-2 16,-3 2-3-16,3-4-4 16,-2-1-2-16,-1 4 0 15,5 3 4-15,-1-5 5 16,1 7 3-16,-4-4 1 16,2-1-3-16,-3-1-5 15,-2-2-6-15,7 0-5 0,-2 4-3 16,-2-1 1-16,2-1-3 15,2 4 1-15,-5-3-1 16,3-3 3-16,-2 6-3 16,2-2 2-16,0-1 1 15,0 0 2-15,0 3 0 16,2-4 0-16,-7 1-1 16,7 1-1-16,-4-1-1 15,2-3 7-15,-3 5 6 16,6-2 3-16,-4-5 0 15,1 7 2-15,-3-1-8 16,4-1-3-16,1 0-1 16,-2 2-5-16,-3-2-2 15,6 0 1-15,-3 0-3 16,-3-2 0-16,1 5 0 16,2-4 3-16,-1-1-2 15,1 2 2-15,0 0-2 0,1 0 2 16,1 0-3-16,-2-1 2 15,-2 4-2-15,4-5 2 16,-5 2-3-16,4 0 4 16,-2 0-4-16,2-1 3 15,-2 2-2-15,-1-2 1 16,-1 4-48-16,-2 3-42 0,-2-2-336 16,-6-1 52-16</inkml:trace>
  </inkml:traceGroup>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59.7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D5BFB6-6D8D-4728-8C71-54D7C9AA64E4}" emma:medium="tactile" emma:mode="ink">
          <msink:context xmlns:msink="http://schemas.microsoft.com/ink/2010/main" type="inkDrawing" rotatedBoundingBox="17477,7578 24951,1894 25037,2006 17562,7690" semanticType="underline" shapeName="Other">
            <msink:sourceLink direction="with" ref="{BD630D22-0F5A-46CB-A26A-D0DC834B5BA3}"/>
            <msink:destinationLink direction="with" ref="{65301D52-FF18-4728-8DF5-209C7CA23319}"/>
            <msink:destinationLink direction="to" ref="{BDF76B5C-183B-4E91-AAB2-BCB9ED3CCF6D}"/>
          </msink:context>
        </emma:interpretation>
      </emma:emma>
    </inkml:annotationXML>
    <inkml:trace contextRef="#ctx0" brushRef="#br0">72 5705 1094 0,'-71'12'234'0,"93"-60"102"16,13 10-323-16,20-11-10 15,10-8-4-15,11-6-6 16,-2 2-3-16,21-16 2 16,-8 5-2-16,18-12 2 15,-13 4 7-15,26-16 1 16,-20 8 0-16,29-15 0 16,-13 4 0-16,19-6 1 15,-12 16-1-15,19-13 0 16,-16 14 1-16,23-12 1 15,-15 5-3-15,20-12 1 16,-46 35 1 0,0 0-2-16,122-97 1 0,-13 5 1 15,24-12-1-15,-16 13-1 16,-48 40 2-16,-17 1 0 16,17-26 0-16,-19 18-1 15,16-16 0-15,-20 13 0 16,18-5 1-16,-15 35-2 15,18-21 1-15,-21 10 1 16,24-22-1-16,-19 27-2 0,18-8 3 16,-22 15 0-16,23-30-1 15,-25-3 0-15,8-2 2 16,-22 13-1-16,10 1-1 16,-26 37 0-16,11 19 1 15,-21-4 0-15,4-7-2 16,-20-3 2-16,9-5 0 15,-23 8 0-15,7 7-2 16,-13 14 2-16,0 8 11 16,-21 12 6-16,-7 10 6 15,-19 13 5-15,-10 8 0 16,-15 4-9-16,-1 10-1 16,-7-6-2-16,2 1-3 15,0 0 1-15,0 1-31 0,0-4 95 16,-6 8-449-1,-8 4 152-15</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2:12.7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FD2198-5845-47D2-8622-86D2B57BE0D5}" emma:medium="tactile" emma:mode="ink">
          <msink:context xmlns:msink="http://schemas.microsoft.com/ink/2010/main" type="inkDrawing" rotatedBoundingBox="32020,1122 33170,5131 32076,5445 30926,1435" semanticType="verticalRange" shapeName="Other">
            <msink:sourceLink direction="with" ref="{F2D14093-574E-4042-9739-35AC8CE5153B}"/>
          </msink:context>
        </emma:interpretation>
      </emma:emma>
    </inkml:annotationXML>
    <inkml:trace contextRef="#ctx0" brushRef="#br0">993 4053 1039 0,'-6'0'285'16,"3"2"97"-16,4-5-288 16,10-9-27-16,4-9-12 0,18-19-12 15,6-14-24 1,15-16-7-16,-2-2-3 0,10-2-5 16,-14 13 2-16,-3-2-4 15,-19 12 5-15,-1-54-5 16,-13-14 5-16,3-15-6 15,-1 10 6-15,-1-7-9 16,-2 52 5-16,1 8 1 16,-6 17 15-16,-2-12 6 15,1 6 11-15,-5 0-1 16,-6 7 3-16,1-10-11 16,-1 6-8-16,3-10-8 15,0-4 2-15,6-8-10 16,0 12 3-16,-1 6-7 15,-2 16 6-15,-6-3-3 16,-5-12 10-16,-1-63-2 0,-3 7 9 16,-1-14-7-16,-1 14 5 15,-5 24-10-15,-4 58 1 16,-7-11-6-16,-5 1 7 16,-7-19-6-16,-1-6 7 15,-13-9-5-15,1 3 3 16,-11 0-6-16,3 15 5 0,-6-6-8 15,7 15 6-15,-11-6-7 16,8 7 4-16,-10-2-6 16,6 5 7-16,-11-7-4 15,14 8 7-15,-1-1-7 16,13 10 7-16,6-2-8 16,9 10 5-16,4-1-6 15,5 4 8-15,7-1-8 16,5 3 8-16,8 2-11 15,7 5 8-15,13-2-12 16,8 13 6-16,12 4-12 16,8 5 9-16,13 2-10 15,2 10 11-15,10-3-5 16,-5 0 11-16,8 4-6 16,-12-2 11-16,2-2-7 15,-17-5 11-15,-2-2-49 0,-11-8-34 16,-8-5 143-16,-6-5-541 15,-11-2 188 1</inkml:trace>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00.9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6FAA8A-0C61-4E02-86F8-7A3A1795A418}" emma:medium="tactile" emma:mode="ink">
          <msink:context xmlns:msink="http://schemas.microsoft.com/ink/2010/main" type="writingRegion" rotatedBoundingBox="25040,1805 26929,1564 27030,2351 25141,2593"/>
        </emma:interpretation>
      </emma:emma>
    </inkml:annotationXML>
    <inkml:traceGroup>
      <inkml:annotationXML>
        <emma:emma xmlns:emma="http://www.w3.org/2003/04/emma" version="1.0">
          <emma:interpretation id="{6B1DDA25-BB18-404E-BDF0-DCA32654E450}" emma:medium="tactile" emma:mode="ink">
            <msink:context xmlns:msink="http://schemas.microsoft.com/ink/2010/main" type="paragraph" rotatedBoundingBox="25040,1805 26929,1564 27030,2351 25141,2593" alignmentLevel="1"/>
          </emma:interpretation>
        </emma:emma>
      </inkml:annotationXML>
      <inkml:traceGroup>
        <inkml:annotationXML>
          <emma:emma xmlns:emma="http://www.w3.org/2003/04/emma" version="1.0">
            <emma:interpretation id="{F78E656C-8ED6-4CB3-9E92-5FC70849EDD9}" emma:medium="tactile" emma:mode="ink">
              <msink:context xmlns:msink="http://schemas.microsoft.com/ink/2010/main" type="line" rotatedBoundingBox="25040,1805 26929,1564 27030,2351 25141,2593"/>
            </emma:interpretation>
          </emma:emma>
        </inkml:annotationXML>
        <inkml:traceGroup>
          <inkml:annotationXML>
            <emma:emma xmlns:emma="http://www.w3.org/2003/04/emma" version="1.0">
              <emma:interpretation id="{DF0235B5-9447-4CEE-B7AB-450C22AD878F}" emma:medium="tactile" emma:mode="ink">
                <msink:context xmlns:msink="http://schemas.microsoft.com/ink/2010/main" type="inkWord" rotatedBoundingBox="25040,1805 26929,1564 27030,2351 25141,2593"/>
              </emma:interpretation>
              <emma:one-of disjunction-type="recognition" id="oneOf0">
                <emma:interpretation id="interp0" emma:lang="" emma:confidence="1">
                  <emma:literal/>
                </emma:interpretation>
              </emma:one-of>
            </emma:emma>
          </inkml:annotationXML>
          <inkml:trace contextRef="#ctx0" brushRef="#br0">82 0 865 0,'-5'9'295'0,"-8"9"48"16,-9 18-201-16,4 6-81 15,2 9 14-15,7-3-15 16,9 5-9-16,9-7-14 15,7 3-6-15,4-9-20 16,3-3-5-16,0-5-1 16,0-3-2-16,-5-9-2 0,-3-7-40 15,-4-7-26-15,-9-5-333 16,-10-2 65-16</inkml:trace>
          <inkml:trace contextRef="#ctx0" brushRef="#br0" timeOffset="-196.4986">82 86 722 0,'14'-19'330'0,"-10"11"3"0,-5 12-155 16,-5 8-96-16,-14 11-10 15,-3 7-27-15,-9 15 0 16,-1 6-6-16,-4 15 2 15,7-4-5-15,-1 11 0 16,11-8-4-16,3-2-5 16,4-10-7-16,3-17-11 15,1-16-1-15,0-4-5 16,4-13 5-16,2-2-3 16,2-2 3-16,1-5-2 15,1-8-4-15,8-20-50 16,7-17-27-16,5-18-190 15,8-9-155-15,13-11-33 16</inkml:trace>
          <inkml:trace contextRef="#ctx0" brushRef="#br0" timeOffset="200.0516">-196 397 1116 0,'5'-15'281'16,"9"1"92"-16,1-3-307 16,5 2-47-16,8 4-3 15,-1 2-1-15,4 7-9 16,-2 4-2-16,5 1-2 0,-8 3 4 15,0 3-52-15,-5-1-298 16,-4-8-36-16,-8-8-139 16</inkml:trace>
          <inkml:trace contextRef="#ctx0" brushRef="#br0" timeOffset="1657.3284">453-46 918 0,'12'-37'252'15,"1"-3"88"-15,-4 9-260 16,2 5-4-16,-13 9-7 0,-7 10-11 16,-6 7-20-16,-8 6-3 15,-5 8-10-15,-12 9-1 16,6 9 3-16,-6 5 10 16,2-5 9-16,-2 0-1 15,14-10-8-15,6-4-8 16,12-12-13-16,12 2-13 15,9-5 2-15,15-5-4 16,9-4 8-16,7-5-2 16,-2 4 5-16,7 1-8 15,-8 4 1-15,1 10-5 16,-13 4 0-16,0 5-8 16,-14 0 3-16,-9 10-3 15,-10-5 5-15,-9 10 0 0,-2-4 14 16,-12 4 25-1,-3-6 18-15,-3 0 15 0,-3-8 11 16,-2-2-2-16,3-12-23 16,-2-5-17-16,5-10-18 15,9-13-42-15,10-3-61 16,18 3-443-16,7 7 100 16</inkml:trace>
          <inkml:trace contextRef="#ctx0" brushRef="#br0" timeOffset="104566.8627">794 144 793 0,'-10'-14'318'16,"-8"8"26"-16,-5 7-161 16,-2 2-115-16,-7 16 1 15,-3 2-21-15,0 15-9 0,6 4-16 16,4 9 3 0,13-2-8-16,12 4-2 0,9-13-5 15,12-3 2-15,12-16-3 16,10-22 22-16,1-14 8 15,11-15 14-15,-7-14 2 16,1-7 11-16,-17 7-15 16,-10-3 7-16,-18 11-9 15,-8 0-3-15,-15 12-14 0,-2 3-5 16,-1 7-19-16,-1 9-3 16,8 5-4-16,4 2-1 15,8 9-1-15,6 5 5 16,5-2-19-16,10 5-93 15,4-6-53-15,13-11-344 16,5-3 1-16</inkml:trace>
          <inkml:trace contextRef="#ctx0" brushRef="#br0" timeOffset="105152.4994">1065 283 1091 0,'-8'-3'329'16,"10"2"58"-16,19-7-283 15,12-1-61-15,20-8 0 16,10-1-6-16,28-5 2 15,-5 3-6-15,4 4 379 0,-7 15-834 16,-8-1 404-16</inkml:trace>
          <inkml:trace contextRef="#ctx0" brushRef="#br0" timeOffset="104881.7004">1238-43 1115 0,'11'-8'247'0,"4"3"121"15,4 7-325-15,1 3-1 16,-3 4 0-16,0 5-5 16,-5-5-19-16,3 6-5 0,-7 4-8 15,-8 13 0-15,-6 9 0 16,-11 14 7-16,-9 1 1 16,-9 3 25-16,5-13 2 15,6-6 14-15,5-14-2 16,9-9 4-16,10-9-27 15,4-5-3-15,5-5-16 0,13-4-2 16,4-3-4-16,15-8 4 16,5-6-2-16,14-4 1 15,-6-1 11-15,3 2-87 16,-14 1-49-16,-20 12-345 16,-20 3 13-16</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3.3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C3700B-590F-4E46-929A-42E77E5ED84D}" emma:medium="tactile" emma:mode="ink">
          <msink:context xmlns:msink="http://schemas.microsoft.com/ink/2010/main" type="inkDrawing" rotatedBoundingBox="21401,8608 21454,7738 21554,7744 21501,8615" semanticType="callout" shapeName="Other">
            <msink:sourceLink direction="with" ref="{4BFE5B82-308B-4A20-847F-F3BFBAC8582F}"/>
          </msink:context>
        </emma:interpretation>
      </emma:emma>
    </inkml:annotationXML>
    <inkml:trace contextRef="#ctx0" brushRef="#br0">124 0 802 0,'-26'87'268'0,"-3"17"28"16,5-8-204-16,-1-1-64 15,13-17-17-15,4 8-3 16,8-22 1-16,12-2-3 16,5-9-7-16,2 2-79 15,-1-13-223-15,-4 7 41 16</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3.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BE1A7A-C17C-497A-961D-75DB6D37100A}" emma:medium="tactile" emma:mode="ink">
          <msink:context xmlns:msink="http://schemas.microsoft.com/ink/2010/main" type="inkDrawing"/>
        </emma:interpretation>
      </emma:emma>
    </inkml:annotationXML>
    <inkml:trace contextRef="#ctx0" brushRef="#br0">8 0 252 0,'-7'63'92'0,"6"1"13"0,2-12-61 16,2 13-27-16,4-7-4 15,-1 5-1-15,1-3-44 16,-2 3-75-16,-2-20 14 16</inkml:trace>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3.8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254AFF-C14D-4EDA-B014-C81DE26B4F83}" emma:medium="tactile" emma:mode="ink">
          <msink:context xmlns:msink="http://schemas.microsoft.com/ink/2010/main" type="inkDrawing"/>
        </emma:interpretation>
      </emma:emma>
    </inkml:annotationXML>
    <inkml:trace contextRef="#ctx0" brushRef="#br0">25 0 836 0,'-6'52'277'0,"-4"3"52"16,4-15-223-16,3 4-27 16,2-13-29-16,1-2-11 15,4-7-16-15,1-2-14 16,1-8-4-16,2 2-3 15,-1 3 2-15,4 15-2 16,-2 12 4-16,4 22-3 16,-1 2 0-16,-4 7-18 15,-1-8-16-15,-4-5-324 16,-6-19 84-16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7.0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982D37-5CB3-4210-84B3-3D6AE42F345C}" emma:medium="tactile" emma:mode="ink">
          <msink:context xmlns:msink="http://schemas.microsoft.com/ink/2010/main" type="inkDrawing"/>
        </emma:interpretation>
      </emma:emma>
    </inkml:annotationXML>
    <inkml:trace contextRef="#ctx0" brushRef="#br0">529 52 630 0,'10'-25'304'0,"-3"10"15"15,-5 6-152-15,-4 6-40 16,-5 7-54-16,-9 15-7 16,-7 4-31-16,-15 15-4 15,-1 3-13-15,-10 12 8 16,2-7-8-16,-7 12 2 16,8-5-8-16,-4 6 7 15,8-12-7-15,-1 2 7 16,13-18-6-16,6-5 8 15,8-14-7-15,3-5 5 16,12-11-9-16,-5-8-37 16,1-12-39-16,5-16-326 0,3-11 52 15</inkml:trace>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7.2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A6069C-602C-410C-BAB8-7C10F5E2A541}" emma:medium="tactile" emma:mode="ink">
          <msink:context xmlns:msink="http://schemas.microsoft.com/ink/2010/main" type="inkDrawing"/>
        </emma:interpretation>
      </emma:emma>
    </inkml:annotationXML>
    <inkml:trace contextRef="#ctx0" brushRef="#br0">8 5 869 0,'-4'-2'380'16,"-1"-4"0"-16,2 6-228 15,3 12-72-15,8 2-66 16,6 1-7-16,9 7-15 0,17 5 9 16,9-5-6-16,10 5 10 15,0 1-5-15,7 3 6 16,-13-5-6-16,-1 4 6 16,-13-2-8-16,-2 6 54 15,-13-3-430-15,-19-2 156 16</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8.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0B9A32-8D96-4D01-9DC9-45FBE5D008C7}" emma:medium="tactile" emma:mode="ink">
          <msink:context xmlns:msink="http://schemas.microsoft.com/ink/2010/main" type="inkDrawing"/>
        </emma:interpretation>
      </emma:emma>
    </inkml:annotationXML>
    <inkml:trace contextRef="#ctx0" brushRef="#br0">119 115 1018 0,'-8'-1'290'16,"5"6"59"-16,-6 8-269 16,0 7-72-16,-2 14-11 15,0 6 4-15,5 18-4 16,5 2 2-16,2 4 0 16,5-8 5-16,0-3-7 15,-1-14 15-15,-2-10 11 16,-3-9 20-16,-3-11 25 15,2-6 32-15,-6-8 17 0,1-4-8 16,-9-12-15-16,0-1-24 16,-2-22-24-16,4-5-31 15,7-19-14-15,14 2 4 16,7-10-10-16,10 19-2 16,7-1-1-16,2 16 6 15,4 8-7-15,-1 8 7 16,3 3-7-16,-3 11 7 0,3 7-7 15,-7 8 7-15,1 8-8 16,-13 3 8-16,-2 9-8 16,-10-1 6-16,-4 4-6 15,-10-3 7-15,-7 3-4 16,-8-3 8-16,-14 7 6 16,-3-7 9-16,-15 5 9 15,3-5 12-15,-2-5 0 16,10-8-2-16,10-9-9 15,16-4-1-15,23-15-139 16,19-8-393-16,21-11 91 16</inkml:trace>
  </inkml:traceGroup>
</inkml:ink>
</file>

<file path=ppt/ink/ink22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34:28.0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86C112-EBBB-46D9-B2A6-EED88C58D01F}" emma:medium="tactile" emma:mode="ink">
          <msink:context xmlns:msink="http://schemas.microsoft.com/ink/2010/main" type="inkDrawing"/>
        </emma:interpretation>
      </emma:emma>
    </inkml:annotationXML>
    <inkml:trace contextRef="#ctx0" brushRef="#br0">0 0 0,'0'0'16,"0"0"0,0 0-16,0 0 15</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29.4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1F5BED-4BFD-4585-9D75-0A1E056880B5}" emma:medium="tactile" emma:mode="ink">
          <msink:context xmlns:msink="http://schemas.microsoft.com/ink/2010/main" type="inkDrawing" rotatedBoundingBox="19938,10994 20312,5671 20417,5679 20042,11001" semanticType="callout" shapeName="Other">
            <msink:sourceLink direction="with" ref="{4ED3C1ED-4347-4662-8B5F-0952DF5E4B20}"/>
            <msink:sourceLink direction="with" ref="{4BFE5B82-308B-4A20-847F-F3BFBAC8582F}"/>
          </msink:context>
        </emma:interpretation>
      </emma:emma>
    </inkml:annotationXML>
    <inkml:trace contextRef="#ctx0" brushRef="#br0">403 0 479 0,'5'15'200'16,"-2"-3"2"-16,-2 2-104 15,-2-5-71-15,1 5 5 16,-2 6 12-16,-1 9 29 16,2 2 9-16,-2 10 8 15,-2 2-11-15,1 3-17 16,-1-3-31-16,-1 5-10 15,1-10-12-15,1 0-6 16,-1-1 0-16,0 3-3 16,1-5 0-16,-1 10-1 15,1-5 2-15,-3 3-1 16,1-3 3-16,-3 9-2 16,0-6 2-16,-2 9-2 0,2 1 0 15,0 12-1-15,3-1 2 16,3 7-2-16,3-7 2 15,1 2-2-15,2-12 2 16,0-4-1-16,0-13 1 16,0 8-1-16,0-10 1 15,0 5 0-15,-3-5 3 0,2 13 1 16,-4-8 3 0,1 10 0-16,-2-4 2 0,3 9-4 15,-6-5-1-15,1 5-3 16,2-5-2-16,2 7 0 15,-1-8 0-15,4 10 0 16,2-7 0-16,1 1 0 16,-2-2 2-16,-2 3-2 15,-1-10 5-15,-1 10 7 16,-4-11 2-16,4 3 6 16,-4-9 1-16,-1 6-2 15,1-7-8-15,1 13-2 16,-2-1-7-16,1 7 0 15,0-4-1-15,1 9-1 0,-1-8 0 16,1 9 3-16,-1-3 2 16,2 4 6-16,0-5 2 15,-5 2 4-15,2-5-2 16,-2 4 0-16,2-4-5 16,-3 3 3-16,3-2-2 15,0 8-1-15,0-3-1 16,-2 12 0-16,2-5-5 15,-3 8 0-15,-1-3-3 16,1 4 2-16,2-9-2 16,-1 14 5-16,0-12-3 0,4 8 6 15,1-9-3-15,-1 8 9 16,-2-13-5-16,3 6 3 16,-4-11-5-16,-1 2 2 15,5-8-9-15,1 11 2 16,1-10-4-16,-1 2 3 15,2-2-4-15,-6 1 4 16,0-12-5-16,3 2 9 16,-3-9 3-16,1 1 13 15,1-7-1-15,4-3 6 16,-3-8-7-16,1-4-1 16,0-5-13-16,1-6 5 15,-1 0-4-15,4 0 6 16,-2 0-7-16,-3 2 4 15,4 3-7-15,-4 1 2 0,2 0-7 16,-1-1 4-16,1-2-5 16,1-3 2-16,0-6-15 15,-3-5-84-15,3-9-347 16,-14-4 75-16</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30.5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1905A0-7494-491B-8F9C-BF27BA04E236}" emma:medium="tactile" emma:mode="ink">
          <msink:context xmlns:msink="http://schemas.microsoft.com/ink/2010/main" type="inkDrawing"/>
        </emma:interpretation>
      </emma:emma>
    </inkml:annotationXML>
    <inkml:trace contextRef="#ctx0" brushRef="#br0">506-5 882 0,'-16'-1'319'0,"0"16"30"15,1 8-219-15,-13 20-80 16,-1 8-24-16,-5 16 1 15,-2-1-1-15,-6 6 8 16,7-12 16-16,-3 2 17 0,8-16 3 16,0-10-2-16,2-10-10 15,-1-6-15-15,4-7-17 16,-1-16-14-16,6 1-6 16,2-19-54-16,7-10-27 15,10-32-52-15,8 0-20 16,9-17-102-16,7 13 31 15,1 1 27-15,-2 25 48 16,-4 5 109-16,-6 18 129 16,-1 9 38-16,-3 9 9 0,1 10 21 15,2 10-77-15,1 14-17 16,6 1-14-16,5 13-3 16,5-4-17-16,10 5-11 15,-2-12-7-15,4 0-9 16,-4-9-1-16,1-1-5 15,-9-8 5-15,1 4-5 16,-6-6 18-16,3-5-395 16,-3-18-5-16,-5-22-116 15</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1:26.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D14093-574E-4042-9739-35AC8CE5153B}" emma:medium="tactile" emma:mode="ink">
          <msink:context xmlns:msink="http://schemas.microsoft.com/ink/2010/main" type="writingRegion" rotatedBoundingBox="26765,1149 31702,805 32051,5803 27114,6147">
            <msink:destinationLink direction="with" ref="{51FD2198-5845-47D2-8622-86D2B57BE0D5}"/>
          </msink:context>
        </emma:interpretation>
      </emma:emma>
    </inkml:annotationXML>
    <inkml:traceGroup>
      <inkml:annotationXML>
        <emma:emma xmlns:emma="http://www.w3.org/2003/04/emma" version="1.0">
          <emma:interpretation id="{0A412719-7110-4FD0-A2F7-9498AAB5E390}" emma:medium="tactile" emma:mode="ink">
            <msink:context xmlns:msink="http://schemas.microsoft.com/ink/2010/main" type="paragraph" rotatedBoundingBox="26781,1106 30081,975 30134,2313 26834,2444" alignmentLevel="1"/>
          </emma:interpretation>
        </emma:emma>
      </inkml:annotationXML>
      <inkml:traceGroup>
        <inkml:annotationXML>
          <emma:emma xmlns:emma="http://www.w3.org/2003/04/emma" version="1.0">
            <emma:interpretation id="{CD0FAC9E-E555-429D-A0B9-1A9A15BAF3B9}" emma:medium="tactile" emma:mode="ink">
              <msink:context xmlns:msink="http://schemas.microsoft.com/ink/2010/main" type="line" rotatedBoundingBox="26781,1106 30081,975 30134,2313 26834,2444"/>
            </emma:interpretation>
          </emma:emma>
        </inkml:annotationXML>
        <inkml:traceGroup>
          <inkml:annotationXML>
            <emma:emma xmlns:emma="http://www.w3.org/2003/04/emma" version="1.0">
              <emma:interpretation id="{43CA6499-F248-4D54-AF41-42A7A5953D13}" emma:medium="tactile" emma:mode="ink">
                <msink:context xmlns:msink="http://schemas.microsoft.com/ink/2010/main" type="inkWord" rotatedBoundingBox="26781,1106 30081,975 30134,2313 26834,2444"/>
              </emma:interpretation>
              <emma:one-of disjunction-type="recognition" id="oneOf0">
                <emma:interpretation id="interp0" emma:lang="" emma:confidence="1">
                  <emma:literal/>
                </emma:interpretation>
              </emma:one-of>
            </emma:emma>
          </inkml:annotationXML>
          <inkml:trace contextRef="#ctx0" brushRef="#br0">-2004-5218 945 0,'-18'12'214'0,"1"20"87"16,1 5-276-16,2 22-11 15,4 7-4-15,-1 13 10 16,2-3-6-16,6 11 4 15,2-11-3-15,7-1 3 16,4-16-9-16,7-11 3 16,1-26-3-16,9-16 14 15,-2-18-4-15,13-28 5 16,-1-14-2-16,8-20-1 16,-4-1-12-16,1-1-2 15,-12 25-4-15,-6 14-3 16,-14 28-1-16,-8 20 5 0,-8 17 1 15,-6 21 3-15,0 5 2 16,-2 9 3-16,5-3-6 16,3-5 2-16,9-19-3 15,5-9 2-15,5-21 1 16,16-21 9-16,5-12-3 16,17-18 3-16,0-10-3 0,4-5-1 15,-10 7-12-15,-6 10 1 16,-18 20-5-16,-5 22-3 15,-8 19-3-15,-10 21 11 16,-5 10-1-16,-5 13 12 16,1-1 1-16,1-1 5 15,4-15-9-15,4-7 3 16,7-16-8-16,5-13 6 16,1-13 3-16,10-5-294 15,7-18-122-15,-1-14-50 16</inkml:trace>
          <inkml:trace contextRef="#ctx0" brushRef="#br0" timeOffset="368.8456">-730-5387 1192 0,'-25'16'250'0,"-14"32"111"16,-3 17-354-16,-17 26 13 15,2 5 6-15,-3 14 8 16,15-15 3-16,10 7 2 16,26-24-21-16,20 1-4 15,13-22-8-15,15-1 2 16,3-17-2-16,5 3-18 16,-11-9-42-16,6 7-348 15,-17-11 82-15</inkml:trace>
          <inkml:trace contextRef="#ctx0" brushRef="#br0" timeOffset="1176.3326">-180-5084 993 0,'0'-11'284'0,"-12"14"62"16,-2 14-283-16,-11 16-26 15,-4 9-27-15,-5 12 4 16,2 0-3-16,-9 14 1 16,11-8-2-16,-1 6 4 15,5-8-5-15,-2-1 3 0,5-13-2 16,-2-7-1-16,4-10-3 15,1-7 0-15,4-10 2 16,2-8-43-16,5-17 55 16,5-14-390-16,4-20 104 15</inkml:trace>
          <inkml:trace contextRef="#ctx0" brushRef="#br0" timeOffset="1330.7078">-575-4877 1053 0,'0'-2'300'0,"0"8"67"0,1 7-263 15,4 2-67-15,5 9 7 16,4 0-2-16,13 6 1 16,4-2-14-16,13 11-5 15,-1-4-12-15,7 10 5 16,-6-8-50-16,-5 11-379 16,-17-16 117-16</inkml:trace>
          <inkml:trace contextRef="#ctx0" brushRef="#br0" timeOffset="1767.048">33-4785 1287 0,'-5'0'389'16,"4"3"64"-16,2 1-324 16,4 2-125-16,4 2-3 15,3-2-1-15,6-5-13 16,3-2-62-16,3-10-377 15,-8-4 93-15</inkml:trace>
          <inkml:trace contextRef="#ctx0" brushRef="#br0" timeOffset="2155.6784">392-5003 1091 0,'0'-2'394'0,"-3"16"23"0,-2 2-276 0,2 7-107 15,5-1-36 1,8-1 5-16,1-6-4 0,13-6 8 16,6-6-4-16,12-10-19 15,4-7-22-15,8-13-43 16,-9-1-21-16,2-7-28 15,-13 4 19-15,-4-2 17 16,-12 10 58-16,-6 19 25 16,-16 11 49-16,-14 20 52 15,-11 14 11-15,-16 23 3 16,-4 7 5-16,-10 21-2 16,8-5-39-16,6 7 0 15,18-17-18-15,9-1-10 16,9-22-18-16,12-4-11 0,0-16-8 15,2-7-17-15,-2-12-61 16,9-6-380-16,-5-9 87 16</inkml:trace>
          <inkml:trace contextRef="#ctx0" brushRef="#br0" timeOffset="2488.0643">948-5288 1187 0,'2'15'239'0,"7"6"118"16,9 10-355-16,11 7 0 15,-1 1-1-15,11 12 2 16,-4-2-2-16,1 8 6 15,-5 2-2-15,-11 12 18 16,-17-4 7-16,-18 20 13 16,-15-1-5-16,-26 11 3 15,-14-7-17-15,-27 14-9 16,4-17 13-16,-6-3-429 16,14-31 149-16</inkml:trace>
        </inkml:traceGroup>
      </inkml:traceGroup>
    </inkml:traceGroup>
    <inkml:traceGroup>
      <inkml:annotationXML>
        <emma:emma xmlns:emma="http://www.w3.org/2003/04/emma" version="1.0">
          <emma:interpretation id="{A364A232-CD46-4CD1-9A4D-8E18DB55D40E}" emma:medium="tactile" emma:mode="ink">
            <msink:context xmlns:msink="http://schemas.microsoft.com/ink/2010/main" type="paragraph" rotatedBoundingBox="27098,2791 31835,2622 31879,3858 27142,4027" alignmentLevel="1"/>
          </emma:interpretation>
        </emma:emma>
      </inkml:annotationXML>
      <inkml:traceGroup>
        <inkml:annotationXML>
          <emma:emma xmlns:emma="http://www.w3.org/2003/04/emma" version="1.0">
            <emma:interpretation id="{909EFCA3-C8B3-4C55-B7C3-2C7CBEF45CBF}" emma:medium="tactile" emma:mode="ink">
              <msink:context xmlns:msink="http://schemas.microsoft.com/ink/2010/main" type="line" rotatedBoundingBox="27098,2791 31835,2622 31879,3858 27142,4027"/>
            </emma:interpretation>
          </emma:emma>
        </inkml:annotationXML>
        <inkml:traceGroup>
          <inkml:annotationXML>
            <emma:emma xmlns:emma="http://www.w3.org/2003/04/emma" version="1.0">
              <emma:interpretation id="{19D0B47E-012F-482D-AC00-5D53AE1B41AD}" emma:medium="tactile" emma:mode="ink">
                <msink:context xmlns:msink="http://schemas.microsoft.com/ink/2010/main" type="inkWord" rotatedBoundingBox="27119,3370 27901,3342 27913,3683 27131,3711"/>
              </emma:interpretation>
              <emma:one-of disjunction-type="recognition" id="oneOf1">
                <emma:interpretation id="interp1" emma:lang="" emma:confidence="1">
                  <emma:literal/>
                </emma:interpretation>
              </emma:one-of>
            </emma:emma>
          </inkml:annotationXML>
          <inkml:trace contextRef="#ctx0" brushRef="#br0" timeOffset="3145.9658">-1790-3050 562 0,'2'0'521'15,"5"-8"-141"-15,13 5-332 16,19 2 347-16,9-4-367 16,19-2 0-16,6 4-6 0,15 3-1 15,-7 3-11 1,6 4-1-16,-16-1-1 0,-2 6-47 16,-26-3 32-16,-17 3-399 15,-23-1 97-15</inkml:trace>
          <inkml:trace contextRef="#ctx0" brushRef="#br0" timeOffset="3336.4984">-1734-2748 1097 0,'6'15'275'15,"9"-11"89"-15,24-13-279 16,13-1-29-16,24-7 0 15,11-2-3-15,27-2-3 16,-5 6-23-16,14 3-56 0,-9 18-382 16</inkml:trace>
        </inkml:traceGroup>
        <inkml:traceGroup>
          <inkml:annotationXML>
            <emma:emma xmlns:emma="http://www.w3.org/2003/04/emma" version="1.0">
              <emma:interpretation id="{C2D9436A-2D51-46C4-929A-48FEC89F42D5}" emma:medium="tactile" emma:mode="ink">
                <msink:context xmlns:msink="http://schemas.microsoft.com/ink/2010/main" type="inkWord" rotatedBoundingBox="28299,2748 29560,2703 29593,3625 28331,3670"/>
              </emma:interpretation>
            </emma:emma>
          </inkml:annotationXML>
          <inkml:trace contextRef="#ctx0" brushRef="#br0" timeOffset="30937.7229">-494-3595 781 0,'0'-47'314'16,"-5"-1"32"-16,-2 45-209 0,-2 3-37 15,-2 5-48 1,-1 41-16-16,-1 18-24 0,2 35-2 15,4 4-6-15,-2 11-1 16,4-37-2-16,1-2 1 16,4-33-2-16,0 9 2 15,4-8 1-15,4 3 1 16,1-12-2-16,4-8-1 16,1-20 2-16,7-14 5 15,1-19 0-15,8-15 5 16,2 0-1-16,-1-8-1 15,-2 11-6-15,-5 14 3 16,-11 11-4-16,-2 8-7 16,-5 14-2-16,-11 7 3 15,-2 10-3-15,-4 19 1 16,-1 2 9-16,3 4 1 16,6 1-2-16,11-16-3 0,5-25 3 15,19-16 3-15,4-27 0 16,18-18 3-16,-1-3 2 15,7 0 0-15,-17 12-6 16,-4 16-3-16,-19 14-7 16,-10 11-8-16,-8 11 1 15,-11 13 1-15,-2 2 2 16,-5 19 6-16,1 4 6 0,-2 2 1 16,10-8 0-16,1-5 4 15,9-11 0-15,1-13 1 16,8-10 2-16,2-12 2 15,4-1-3-15,-6-8-25 16,4 7-377-16,-1-4 115 16</inkml:trace>
          <inkml:trace contextRef="#ctx0" brushRef="#br0" timeOffset="31179.0904">307-3104 1129 0,'67'-20'338'0,"-19"19"-110"0,-6-2-225 16,-47 19-3-16,1 4 0 15,-7 8 3-15,10-7-1 16,-4 0-3-16,-7 12-2 15,-1 1 1-15,-1-4-1 16,-8 9-2-16,-1 1-9 16,4-8-142-16,-1-17-183 0,-1-17 2 15</inkml:trace>
          <inkml:trace contextRef="#ctx0" brushRef="#br0" timeOffset="31374.2877">348-3128 624 0,'11'-5'492'16,"-8"7"-120"-16,1 8-17 16,8 7-343-16,8-1-10 15,1 2-4-15,12 3 3 16,6-1 1-16,10-7 3 16,-1 1 1-16,2-4-11 15,-11-2-21-15</inkml:trace>
        </inkml:traceGroup>
        <inkml:traceGroup>
          <inkml:annotationXML>
            <emma:emma xmlns:emma="http://www.w3.org/2003/04/emma" version="1.0">
              <emma:interpretation id="{781C3C1C-CEF8-4B1F-8FA9-AB14C947D135}" emma:medium="tactile" emma:mode="ink">
                <msink:context xmlns:msink="http://schemas.microsoft.com/ink/2010/main" type="inkWord" rotatedBoundingBox="29923,2722 31836,2654 31879,3858 29966,3926"/>
              </emma:interpretation>
              <emma:one-of disjunction-type="recognition" id="oneOf2">
                <emma:interpretation id="interp2" emma:lang="" emma:confidence="0">
                  <emma:literal>Y</emma:literal>
                </emma:interpretation>
                <emma:interpretation id="interp3" emma:lang="" emma:confidence="0">
                  <emma:literal>y</emma:literal>
                </emma:interpretation>
                <emma:interpretation id="interp4" emma:lang="" emma:confidence="0">
                  <emma:literal>+</emma:literal>
                </emma:interpretation>
                <emma:interpretation id="interp5" emma:lang="" emma:confidence="0">
                  <emma:literal>I</emma:literal>
                </emma:interpretation>
                <emma:interpretation id="interp6" emma:lang="" emma:confidence="0">
                  <emma:literal>f</emma:literal>
                </emma:interpretation>
              </emma:one-of>
            </emma:emma>
          </inkml:annotationXML>
          <inkml:trace contextRef="#ctx0" brushRef="#br0" timeOffset="32137.0147">1039-3073 558 0,'-3'0'445'16,"6"5"-108"-16,6 2-7 15,3-1-316-15,13 6-4 16,7-7-3-16,11-4 2 16,5-4 0-16,12-1 5 0,-9-7-15 15,0-1-342-15,-13 6 115 16</inkml:trace>
          <inkml:trace contextRef="#ctx0" brushRef="#br0" timeOffset="31952.5186">1231-3218 1182 0,'-9'9'267'0,"3"3"97"0,-2 15-336 16,4-3-30-1,1 7 1-15,1 1 4 0,4 2 7 16,1 4-3-16,4 4-15 16,1-6-30-16,-1-6-74 15,-5-9-262-15,2-12 34 16</inkml:trace>
          <inkml:trace contextRef="#ctx0" brushRef="#br0" timeOffset="32729.4567">1726-3741 837 0,'-6'11'287'16,"3"-2"23"-16,-3 70-190 16,-1 16-113-16,2 24 2 15,5-59 18 1,2 1-11-16,2 71 3 15,2-69-2-15,8-18 0 16,4-18-3-16,3-18 2 16,1-10 1-16,11-10 9 15,-4-1-1-15,7-9 2 0,-6 8-6 16,1-11-3 0,-8 9-6-16,-5 1 5 0,-9 10-5 15,-5-1-1-15,-2 14-1 16,-7 3 0-16,-1 5-2 15,2 1 7-15,-1 0 2 16,7-2 2-16,2-7-7 16,13-6 5-16,2-10-2 15,17-10 2-15,3-5-3 0,12-5 2 16,-4 4-6-16,-3 1-3 16,-14 11-5-16,-11 4-6 15,-11 7-5-15,-5 7 2 16,-2 11 2-16,-7-6 3 15,-3 6 6-15,2 5 9 16,-2-7 3-16,-2-2 0 16,10-5-2-16,10-5 4 15,0-8-4-15,9-7 0 16,4-2-36-16,8 1-217 16,8 0-192-16,4-12-45 15</inkml:trace>
          <inkml:trace contextRef="#ctx0" brushRef="#br0" timeOffset="32924.5071">2510-3205 1198 0,'-9'15'272'0,"6"2"103"15,9 1-343-15,6-5-34 16,6 1 1-16,1-1-1 15,7-7 3-15,-1-3 1 0,7-1 4 16,-5-5 4-16,9-11-43 16,-2-7 19-16,10-31-362 15,-10-10 79-15</inkml:trace>
          <inkml:trace contextRef="#ctx0" brushRef="#br0" timeOffset="33108.7802">2932-3636 810 0,'-17'97'351'0,"-14"15"26"16,0-43-76-1,1 2-212-15,-36 91-6 16,6-62-29-16,8-5-5 16,11-11-20-16,29-12-9 15,8-15-9-15,-2 3 367 16,1-13-811-16,-4-2 400 16</inkml:trace>
        </inkml:traceGroup>
      </inkml:traceGroup>
    </inkml:traceGroup>
    <inkml:traceGroup>
      <inkml:annotationXML>
        <emma:emma xmlns:emma="http://www.w3.org/2003/04/emma" version="1.0">
          <emma:interpretation id="{DD8DB14A-89AA-43D5-980A-AA7F9499541C}" emma:medium="tactile" emma:mode="ink">
            <msink:context xmlns:msink="http://schemas.microsoft.com/ink/2010/main" type="paragraph" rotatedBoundingBox="28781,4526 31004,3389 31420,4202 29198,5339" alignmentLevel="3"/>
          </emma:interpretation>
        </emma:emma>
      </inkml:annotationXML>
      <inkml:traceGroup>
        <inkml:annotationXML>
          <emma:emma xmlns:emma="http://www.w3.org/2003/04/emma" version="1.0">
            <emma:interpretation id="{D70EED61-CDCD-4113-8D7D-72F1DE185E65}" emma:medium="tactile" emma:mode="ink">
              <msink:context xmlns:msink="http://schemas.microsoft.com/ink/2010/main" type="line" rotatedBoundingBox="28781,4526 31004,3389 31420,4202 29198,5339"/>
            </emma:interpretation>
          </emma:emma>
        </inkml:annotationXML>
        <inkml:traceGroup>
          <inkml:annotationXML>
            <emma:emma xmlns:emma="http://www.w3.org/2003/04/emma" version="1.0">
              <emma:interpretation id="{B3ED5370-A38D-44A7-8B4F-DECAE5AE533A}" emma:medium="tactile" emma:mode="ink">
                <msink:context xmlns:msink="http://schemas.microsoft.com/ink/2010/main" type="inkWord" rotatedBoundingBox="28781,4526 31004,3389 31420,4202 29198,5339"/>
              </emma:interpretation>
              <emma:one-of disjunction-type="recognition" id="oneOf3">
                <emma:interpretation id="interp7" emma:lang="" emma:confidence="0">
                  <emma:literal>mx-x</emma:literal>
                </emma:interpretation>
                <emma:interpretation id="interp8" emma:lang="" emma:confidence="0">
                  <emma:literal>mix</emma:literal>
                </emma:interpretation>
                <emma:interpretation id="interp9" emma:lang="" emma:confidence="0">
                  <emma:literal>hex-x</emma:literal>
                </emma:interpretation>
                <emma:interpretation id="interp10" emma:lang="" emma:confidence="0">
                  <emma:literal>hex-X</emma:literal>
                </emma:interpretation>
                <emma:interpretation id="interp11" emma:lang="" emma:confidence="0">
                  <emma:literal>Lux-x</emma:literal>
                </emma:interpretation>
              </emma:one-of>
            </emma:emma>
          </inkml:annotationXML>
          <inkml:trace contextRef="#ctx0" brushRef="#br0" timeOffset="-106231.3929">91-1583 1112 0,'-7'4'244'0,"1"7"103"16,1-1-328-16,2 4-14 16,5-1-3-16,2-1 1 15,-1 0-3-15,6 0-2 16,3-3-5-16,6-7-21 0,2-7-6 15,7-16-16-15,-2 5-16 16,4-19-41-16,-10 4 13 16,-1 7 10-16,-9 10 28 15,-4-5 63-15,-8 19 57 16,-6 9 20-16,-3 4 1 0,-3 11-5 16,4 5-42-16,4 5-9 15,7-5-13-15,9 1 27 16,3-11-364-16</inkml:trace>
          <inkml:trace contextRef="#ctx0" brushRef="#br0" timeOffset="56384.45">462-2143 849 0,'-12'-6'288'0,"8"3"48"16,-2 6-203-16,4-2-72 16,1 5-10-16,-5 3-21 15,1 14-8-15,4 11-14 16,-2 22 0-16,-6 1-2 16,6 36-1-16,0-6-1 0,-2 8-1 15,5-17-1-15,6 10-1 16,-4-34 0-16,2 12 0 15,2-10 3-15,0-1 15 16,-3-11 9-16,8-8 15 16,-4-20 11-16,11-10 45 15,0-16 3-15,17-17 7 16,-1-14-11-16,17-16-9 16,-3 2-45-16,14-10-19 15,-11 8-15-15,1 5-2 16,-11 16-68-16,-22 3-447 15</inkml:trace>
          <inkml:trace contextRef="#ctx0" brushRef="#br0" timeOffset="56039.2867">2451-2351 738 0,'-4'-3'307'16,"-1"14"31"-16,-1-22-188 16,0-2-30-16,-1-1-43 0,-1-2-11 15,-1-1-24-15,2 14-1 16,-5-4-14-16,-5 1 6 16,1 1-2-16,-1-2-2 15,-4-2-9-15,-6-2-1 16,2 4-8-16,-10-2-2 15,-3-3-1-15,-4-3 4 16,6 3-2-16,-4-3 2 16,7-2 0-16,-6 4-2 15,1 7-4-15,-10-6-2 16,2 3-2-16,-16 3 0 16,16 3 0-1,-1 0 1 1,-46-8-3-16,6 8 0 0,3 5 1 15,6-4-1-15,37 7 1 16,-4 4-1-16,3 0 0 16,-9 6-1-16,6 1-2 15,-9 8 0-15,5 3-1 16,-13 6 1-16,6-4 0 16,-7 11 3-16,12-4 0 15,-3 2 0-15,15-2 0 16,2 5-1-16,7-10-1 0,3 8 0 15,4 2 0-15,4 13 1 16,4 3 0-16,4 3 2 16,1 31 0-16,4-8 3 15,3-25 1-15,1-8 3 16,2-8 0-16,2-45 1 16,-1 0 0-16,1 5 2 15,1 4-4-15,-5-8 3 16,1 4-1-16,1-4 1 15,0 2-2-15,1-47-18 16,-1 7-36-16,3-8 70 16,2-5-469-16,7 5 144 15</inkml:trace>
        </inkml:traceGroup>
      </inkml:traceGroup>
    </inkml:traceGroup>
    <inkml:traceGroup>
      <inkml:annotationXML>
        <emma:emma xmlns:emma="http://www.w3.org/2003/04/emma" version="1.0">
          <emma:interpretation id="{EA53F1D9-7193-4239-8F8C-97CC0DF9B194}" emma:medium="tactile" emma:mode="ink">
            <msink:context xmlns:msink="http://schemas.microsoft.com/ink/2010/main" type="paragraph" rotatedBoundingBox="28040,4993 31623,3724 32298,5632 28716,6901" alignmentLevel="2"/>
          </emma:interpretation>
        </emma:emma>
      </inkml:annotationXML>
      <inkml:traceGroup>
        <inkml:annotationXML>
          <emma:emma xmlns:emma="http://www.w3.org/2003/04/emma" version="1.0">
            <emma:interpretation id="{9C8023C8-7738-4F3E-A247-E8972441C318}" emma:medium="tactile" emma:mode="ink">
              <msink:context xmlns:msink="http://schemas.microsoft.com/ink/2010/main" type="inkBullet" rotatedBoundingBox="28234,5541 28339,5504 28427,5752 28322,5789"/>
            </emma:interpretation>
            <emma:one-of disjunction-type="recognition" id="oneOf4">
              <emma:interpretation id="interp12" emma:lang="" emma:confidence="0">
                <emma:literal>•</emma:literal>
              </emma:interpretation>
            </emma:one-of>
          </emma:emma>
        </inkml:annotationXML>
        <inkml:trace contextRef="#ctx0" brushRef="#br0" timeOffset="-106939.056">-568-927 1089 0,'-6'-5'242'15,"2"7"95"-15,1 5-323 16,0 10-11-16,0-1-4 16,1 14 1-16,-1 0 4 15,2 9 3-15,-1-4 0 16,2 2 1-16,0-8-3 15,3-4-16-15,0-13-21 16,2-9-31-16,-1-12-86 0,2-10-195 16,-4-8 22-16</inkml:trace>
        <inkml:trace contextRef="#ctx0" brushRef="#br0" timeOffset="-106830.6492">-581-827 835 0,'-3'2'242'0,"3"-1"49"16,3 13-232-16,-2-8-29 15,4 7-21-15,2 7-4 16,-2 2-4-16,1-4-42 16,0 8-256-16,-2 1 69 15</inkml:trace>
      </inkml:traceGroup>
      <inkml:traceGroup>
        <inkml:annotationXML>
          <emma:emma xmlns:emma="http://www.w3.org/2003/04/emma" version="1.0">
            <emma:interpretation id="{3588D3F7-B144-40A2-A6BE-79FFA3EB4064}" emma:medium="tactile" emma:mode="ink">
              <msink:context xmlns:msink="http://schemas.microsoft.com/ink/2010/main" type="line" rotatedBoundingBox="28420,4859 31623,3724 32017,4837 28814,5972"/>
            </emma:interpretation>
          </emma:emma>
        </inkml:annotationXML>
        <inkml:traceGroup>
          <inkml:annotationXML>
            <emma:emma xmlns:emma="http://www.w3.org/2003/04/emma" version="1.0">
              <emma:interpretation id="{281B8E0F-FE51-476A-A9A7-639C9DF15206}" emma:medium="tactile" emma:mode="ink">
                <msink:context xmlns:msink="http://schemas.microsoft.com/ink/2010/main" type="inkWord" rotatedBoundingBox="28535,5184 28870,5065 29046,5563 28711,5682"/>
              </emma:interpretation>
            </emma:emma>
          </inkml:annotationXML>
          <inkml:trace contextRef="#ctx0" brushRef="#br0" timeOffset="-107716.0434">-272-980 1036 0,'0'0'329'16,"-7"-3"41"-16,7-4-264 16,7-2-102-16,10-6-8 15,4-3 1-15,10-2-1 16,-1 3 6-16,14-2 0 0,-2 4-2 15,3 12-4-15,-9 3-19 16,0 6 4-16,-12 10-348 16,-6 10 98-16</inkml:trace>
          <inkml:trace contextRef="#ctx0" brushRef="#br0" timeOffset="-107946.4778">-102-1343 855 0,'-3'-5'217'0,"0"5"62"0,1 17-246 15,1 10-15-15,1 1-6 16,0 11 5-16,3 2 6 16,0-1 2-16,0-1-8 15,3 5-7-15,-3-8-9 0,3 6-3 16,-3-7 0-16,-2-2 3 15,-4-8 4-15,0 2 2 16,-3-13-1-16,0 2-7 16,0 1-17-16,-1 4-287 15,-1 3 84-15</inkml:trace>
        </inkml:traceGroup>
        <inkml:traceGroup>
          <inkml:annotationXML>
            <emma:emma xmlns:emma="http://www.w3.org/2003/04/emma" version="1.0">
              <emma:interpretation id="{DA47C7D3-9398-44C8-B338-2F2A0A5E6A58}" emma:medium="tactile" emma:mode="ink">
                <msink:context xmlns:msink="http://schemas.microsoft.com/ink/2010/main" type="inkWord" rotatedBoundingBox="29841,4355 31623,3724 32017,4837 30235,5468"/>
              </emma:interpretation>
            </emma:emma>
          </inkml:annotationXML>
          <inkml:trace contextRef="#ctx0" brushRef="#br0" timeOffset="40633.4772">1225-2152 430 0,'-5'-8'299'16,"1"-1"-21"-16,2-1-85 16,1 8-56-16,2 1-57 0,1 1-20 15,-1 1-33-15,1 4-10 16,-2 1-9-16,-3 15 15 15,-2 7 4-15,-4 23 5 16,0 53 2-16,0 5-4 16,0-8-19-16,3 9-3 15,6-19-4-15,-1-41 0 16,2-22 4 15,1 1 5-31,4 20-5 0,1-20 6 16,4-11 4-16,5-23 7 15,-1-23-1-15,12-13 2 16,2-2-7-16,7-11-3 16,0 10-8-16,1 8-1 15,-8 12-4-15,-7 6-5 16,-10 15-4-16,-6 12-4 0,-6 5-1 16,-4 13 4-16,-2 3 6 15,-2 6 3-15,-1-8 4 16,3-1 0-16,3-7-2 15,5-2 1-15,2-17-1 16,8-2 6-16,6-10 1 16,11-10 1-16,5-7-1 15,10 2-1-15,-6-2-4 16,-5-1-2-16,-9 10-4 0,-9 10-5 16,-8 6-2-16,-2 13-4 15,-1 5 1-15,-2 6 3 16,-1 0 7-16,1 3 2 15,-2-6 5-15,-2 3 3 16,-1-6 3-16,5-3 1 16,-5-6 0-16,6 5 0 15,4-7-2-15,-2 8-4 16,2-3-4-16,2 2 0 16,-7 2-1-16,-1 5 0 15,-1-9 8-15,-1-1 406 16,14 11-819-16,10-11 416 15</inkml:trace>
          <inkml:trace contextRef="#ctx0" brushRef="#br0" timeOffset="41515.6295">2414-1870 469 0,'0'-69'387'16,"1"54"-66"-16,2 3-1 15,-4 1-220-15,1 16-12 16,-3 10-39-16,-2 54-17 0,-5-3-24 15,-5 9-3-15,-3 5-4 16,-2 1 8-16,-4-54 8 31,12-14-8-15,0 1-5-16,-33 46 2 0,1-2 3 0,4-8 4 16,2-7-2-16,26-29 4 15,6-5-2-15,2-12-2 16,1-3-5-16,4-12-32 15,1-3-22-15,-1-9-332 16,4-2 69-16</inkml:trace>
          <inkml:trace contextRef="#ctx0" brushRef="#br0" timeOffset="41793.4236">2136-1600 539 0,'-2'-3'456'15,"2"3"-109"-15,2 6-6 16,2 2-311-16,13 5-9 15,1 7-18-15,10 8-2 16,4-10-1-16,9 0 3 16,-1-3-1-16,7-1 2 15,-7-13 0-15,2 8 1 0,-6-1 1 16,-9-8 3 0,-9 1 0-16,-10 4 4 0,-8-4-23 15,-8 20-346-15,-4 6 110 16</inkml:trace>
          <inkml:trace contextRef="#ctx0" brushRef="#br0" timeOffset="42447.6494">2508-2262 1037 0,'-1'-12'324'0,"7"-4"62"15,4-1-284-15,13-1-46 16,2 9-32-16,8 1-8 16,-1 5-14-16,5 5-3 15,-7 5-3-15,0 3 1 16,-10 0-1-16,-7 4 1 15,-8 1 4-15,-11 1 3 16,-11-1 2-16,-10 3 3 16,-4-3 1-16,-2 5-1 15,1-5-2-15,7 1 1 16,7-5 0-16,10-1-2 16,5-4 0-16,11-3-2 15,5-7-1-15,14 5 1 16,3-7-1-16,14-1 3 0,-1 1-1 15,11 3-2-15,-28 4 0 32,-1 1-6-32,21 14 1 15,-16 11-37-15,-8 18-368 16</inkml:trace>
        </inkml:traceGroup>
      </inkml:traceGroup>
      <inkml:traceGroup>
        <inkml:annotationXML>
          <emma:emma xmlns:emma="http://www.w3.org/2003/04/emma" version="1.0">
            <emma:interpretation id="{B8911312-1251-4397-B3B5-63F7D24F6CE2}" emma:medium="tactile" emma:mode="ink">
              <msink:context xmlns:msink="http://schemas.microsoft.com/ink/2010/main" type="line" rotatedBoundingBox="29311,5369 31998,5182 32041,5804 29354,5991"/>
            </emma:interpretation>
          </emma:emma>
        </inkml:annotationXML>
        <inkml:traceGroup>
          <inkml:annotationXML>
            <emma:emma xmlns:emma="http://www.w3.org/2003/04/emma" version="1.0">
              <emma:interpretation id="{42C1A57B-F53C-46A1-B52A-4B2E6866127E}" emma:medium="tactile" emma:mode="ink">
                <msink:context xmlns:msink="http://schemas.microsoft.com/ink/2010/main" type="inkWord" rotatedBoundingBox="29311,5369 31998,5182 32041,5804 29354,5991"/>
              </emma:interpretation>
              <emma:one-of disjunction-type="recognition" id="oneOf5">
                <emma:interpretation id="interp13" emma:lang="" emma:confidence="1">
                  <emma:literal/>
                </emma:interpretation>
              </emma:one-of>
            </emma:emma>
          </inkml:annotationXML>
          <inkml:trace contextRef="#ctx0" brushRef="#br0" timeOffset="44219.3962">1274-1084 1005 0,'-13'-1'304'0,"1"10"52"0,3 12-253 16,4 6-95-16,5 15-3 16,3 5 1-16,3 1-5 15,2-5 4-15,1 5-5 16,1-7 5-16,4-4-5 0,-4-7 4 15,1-3-3-15,-2-15 4 16,0-12 2-16,0-9 8 16,9-12 0-16,4-3 2 15,8-10-2-15,2 1-2 16,10-2-9-16,-9 8 3 16,4-1-7-16,-5 11 3 0,-3 10-13 15,-13 11 5 1,-5 16-8-16,-5 7 7 15,-11 7-1-15,-1 2 14 0,0-3 1 16,3-10 16-16,-3-11-6 16,12-14 7-16,6-11-3 15,5-10 1-15,16-14-12 16,6-8 6-16,1-3-11 16,-2 6 1-16,-4 12-11 15,-13 13 2-15,-6 25-10 16,-12 16 8-16,-6 10 0 15,-4 5 12-15,-5 15-2 16,-2-9 11-16,4-7-8 16,2-13 5-16,7-5-7 15,2-17 6-15,13-12 0 16,2-6 2-16,7-12-26 16,1-2-42-16,6-4-368 0,-12 0 83 15</inkml:trace>
          <inkml:trace contextRef="#ctx0" brushRef="#br0" timeOffset="44832.2065">2379-1085 1129 0,'-6'-5'318'0,"-3"11"87"0,-9 15-309 16,-4 8-58-16,-8 21-9 16,0 5-14-16,-10 7-14 15,7-5 4-15,0 3-6 16,8-17 8-16,1-2 2 15,7-8 7-15,2-6-3 16,5-12 4-16,4-3-6 16,3-6 0-16,1-6-3 15,1-5 3-15,-1-8-75 16,-2-7 143-16,-2-7-507 16,0-3 142-16</inkml:trace>
          <inkml:trace contextRef="#ctx0" brushRef="#br0" timeOffset="44993.8883">2059-884 575 0,'8'8'373'0,"7"8"-54"0,-2-7-67 15,14 9-200-15,6-6-22 16,9 6-5-16,1-9-12 16,9 3-6-16,-8-4 11 15,-1 2-348-15,-4-8 119 16</inkml:trace>
          <inkml:trace contextRef="#ctx0" brushRef="#br0" timeOffset="45195.2095">2433-794 1341 0,'-4'0'298'0,"2"6"117"15,11-1-389-15,9-1-27 16,0-4 3-16,9 2-1 16,-1-8-4-16,1-3 58 15,1-11-469-15,-4-14 165 16</inkml:trace>
          <inkml:trace contextRef="#ctx0" brushRef="#br0" timeOffset="45461.4281">3088-1256 1087 0,'-26'12'297'0,"-2"30"71"15,-8 13-289-15,-2 4-75 0,-11 18-4 16,8-8 4-1,-9 3-2-15,5-6 2 0,3 3-2 16,12-21 3-16,3-3-2 16,11-20 1-16,5-8-13 15,8-17-19-15,3-15-141 16,6-11-204-16,8-13 1 16</inkml:trace>
          <inkml:trace contextRef="#ctx0" brushRef="#br0" timeOffset="45667.5611">2747-1055 1138 0,'-9'6'284'0,"0"8"89"15,6 5-330-15,3 10-20 16,6 1-16-16,10 3-4 16,8-6 0-16,14 3-3 0,1-9 4 15,9 4-3-15,-4-5 7 16,-2 1 0-16,-9 1-9 15,3 11-377-15,-12-3 126 16</inkml:trace>
          <inkml:trace contextRef="#ctx0" brushRef="#br0" timeOffset="43382.7939">437-761 1351 0,'-12'-3'374'16,"9"-4"-299"-16,10 4-35 0,22-3-19 15,10-3-15-15,16-5-6 16,7 1 7-16,10-7-6 16,-9 5 6-16,3-6-5 15,-11 5 9-15,-4 2 33 16,-12 8-420-16,-20 9 157 15</inkml:trace>
          <inkml:trace contextRef="#ctx0" brushRef="#br0" timeOffset="43583.807">572-527 1019 0,'-15'-4'351'0,"9"-1"35"0,9 1-259 16,9-2-93 0,7 1-23-16,11-1-9 0,0 0 0 15,15 0-2 1,2 2 1-16,4-5-50 0,0 4-337 16,6 1 93-16</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31.1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C0B319-0EF3-41CA-81A9-499DD772444A}" emma:medium="tactile" emma:mode="ink">
          <msink:context xmlns:msink="http://schemas.microsoft.com/ink/2010/main" type="inkDrawing"/>
        </emma:interpretation>
      </emma:emma>
    </inkml:annotationXML>
    <inkml:trace contextRef="#ctx0" brushRef="#br0">306 25 979 0,'3'-14'349'0,"-6"3"81"16,-6 7-257-16,-8 7-15 15,-3 3-39-15,-7 9-23 16,-4 3-43-16,0 7-20 15,4 0-17-15,0-4-9 16,12 2-1-16,1-5-8 16,8-4 5-16,5 0-7 15,4-8 6-15,1-3-7 16,2 5 6-16,4-5-5 16,-1-1 5-16,5 10-5 15,-1-5 7-15,3 6-6 16,-1 4 6-16,0 6-4 0,-2-2 4 15,-1 10-7-15,-1-4 7 16,-8 4-5-16,-5-6 3 16,-5 5-4-16,-6-8 6 15,-8 1-4-15,-2-8 6 16,-6 2 2-16,0-9 7 16,-2-4-3-16,3-7 4 15,7-5-9-15,6-4-11 0,8-2-67 16,14-2-35-16,9-3-67 15,7-1 173-15,13 2-484 16,-1 2 219-16</inkml:trace>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31.6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B26258-09C2-47CF-9D8C-F47A0D1CCF6E}" emma:medium="tactile" emma:mode="ink">
          <msink:context xmlns:msink="http://schemas.microsoft.com/ink/2010/main" type="inkDrawing"/>
        </emma:interpretation>
      </emma:emma>
    </inkml:annotationXML>
    <inkml:trace contextRef="#ctx0" brushRef="#br0">135 42 1045 0,'-12'9'286'0,"-7"12"74"15,-4 4-296-15,-3 12-4 16,3 3-10-16,5 0 5 16,7-8-3-16,8-3-5 15,9-8-20-15,8-10-15 16,3-6-8-16,7-10-1 16,4-7 4-16,4-16-1 0,-4-5 5 15,-1-7-1-15,-10 3 1 16,-8-2-6-16,-13 10 12 15,-10 9-1-15,-6 7 3 16,-3 6-7-16,2 9 4 16,2 3-14-16,7 2-10 15,6 6-55-15,4-6-25 0,8-7-43 16,7-3-14-16,2-9-23 16,6-5 51-16,1 0 28 15,-2 3 45-15,1 8 55 16,-2 0 44-16,-4-3 23 15,0 9 17-15,4 3 11 16,-7 0-26-16,-1 2-5 16,1 5-13-16,-4 0-12 15,-4 0-12-15,-4 1-7 16,0 9 1-16,-4 6 1 16,1 5 5-16,-8 2 0 15,5 3 3-15,-5-1-2 16,-1-6-1-16,-2-1-8 15,8-10 0-15,1 1-12 16,7-3-4-16,2-2-14 16,7-5 3-16,3-1-8 0,1-6 7 15,5-7-4-15,5-6 7 16,2-6-10-16,-1 1-24 16,2 0-83-16,-8 1-30 15,-6 0-337-15,-3 8 30 16</inkml:trace>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31.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6F0EC6-A750-4BF8-9A00-2EB6AE0D3CED}" emma:medium="tactile" emma:mode="ink">
          <msink:context xmlns:msink="http://schemas.microsoft.com/ink/2010/main" type="inkDrawing"/>
        </emma:interpretation>
      </emma:emma>
    </inkml:annotationXML>
    <inkml:trace contextRef="#ctx0" brushRef="#br0">11 16 1022 0,'-9'2'341'0,"7"1"44"16,4-2-285-16,9 2-40 16,9 2-37-16,12-6-16 15,3-6 0-15,13 0 13 16,-5-2-41-16,4 2-370 15,-15 7 125-15</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54.1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708AE1-19C3-4C35-9E8B-E3F4F87D3CB0}" emma:medium="tactile" emma:mode="ink">
          <msink:context xmlns:msink="http://schemas.microsoft.com/ink/2010/main" type="inkDrawing"/>
        </emma:interpretation>
      </emma:emma>
    </inkml:annotationXML>
    <inkml:trace contextRef="#ctx0" brushRef="#br0">61 0 1127 0,'-21'22'281'0,"6"2"110"15,10-10-333-15,10 0-5 16,11 0-20-16,4-2-3 16,5-4-22-16,1 6 3 15,-6 2-6-15,-5 7 4 16,-4 4-9-16,1 5 2 0,1 1-3 16,-3 9 5-1,-4-7-7-15,2 4 6 0,-11-7-3 16,-12 1 6-16,-7-3 3 15,-7 0 44-15,-12-7 10 16,2-4 13-16,9-9-6 16,5-16-6-16,14-14-49 15,21-15-78-15,10-12-55 16,12-26-360-16,15 6 41 16</inkml:trace>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54.5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4C3F43-BD40-401F-86FD-4720E8193EA7}" emma:medium="tactile" emma:mode="ink">
          <msink:context xmlns:msink="http://schemas.microsoft.com/ink/2010/main" type="inkDrawing"/>
        </emma:interpretation>
      </emma:emma>
    </inkml:annotationXML>
    <inkml:trace contextRef="#ctx0" brushRef="#br0">294-3 1088 0,'-15'3'322'16,"-5"22"68"-16,-4 18-263 15,1 8-72-15,3 14 10 16,11-3-5-16,5 11-3 16,11-10-24-16,8 9-7 15,3-10-17-15,4 4 1 16,-2-14-7-16,-5-3 6 15,-6-15-5-15,-3-10 0 16,-7-15-9-16,-11-13-54 16,-4-15-16-16,-10-13-7 15,-3-8 2-15,-12-13 11 16,2-1 66-16,-1-3 51 16,5 7 21-16,6 5 33 0,12 14 4 15,11 7-7-15,14 10-42 16,22 8-10-16,7 4-38 15,24 2-3-15,9 4 0 16,14 5-249-16,-14-8-245 16</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59.9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5EF482-8384-4951-9A00-EA3639BD58EB}" emma:medium="tactile" emma:mode="ink">
          <msink:context xmlns:msink="http://schemas.microsoft.com/ink/2010/main" type="inkDrawing"/>
        </emma:interpretation>
      </emma:emma>
    </inkml:annotationXML>
    <inkml:trace contextRef="#ctx0" brushRef="#br0">0 1 983 0,'8'3'222'0,"9"4"88"16,6 1-290-16,11 4 34 15,4 2-362-15,11 7 134 16</inkml:trace>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00.6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8CD595-6801-4586-9C57-8CD02BFFE7A8}" emma:medium="tactile" emma:mode="ink">
          <msink:context xmlns:msink="http://schemas.microsoft.com/ink/2010/main" type="inkDrawing"/>
        </emma:interpretation>
      </emma:emma>
    </inkml:annotationXML>
    <inkml:trace contextRef="#ctx0" brushRef="#br0">266 437 981 0,'-14'-6'379'0,"-11"3"35"16,-15 11-230-16,-1 9-74 16,-7 16 6-1,9 7-31-15,5 8 0 0,14-8-21 16,15-5-10-16,18-13-37 15,19-15-10-15,12-14-9 16,16-18 6-16,0-10 0 16,3-19-20-16,-13-1-13 15,-4-8-54-15,-18 14-39 16,-10 3-49-16,-10 18 14 0,-8 14 1 16,-12 22 48-16,-5 21 62 15,2 14 59-15,-2 15 50 16,3 2 42-16,6 2 56 15,8-19-17-15,6-8-4 16,10-18-47-16,17-23-17 16,6-19-52-16,14-22-4 15,0-12-6-15,5-19 5 16,-11 3-8-16,-1-20-16 16,-19 15-58-16,-11-1-103 15,-11 18-22-15,-11 20-25 16,-8 38 10-16,-7 28 70 15,-2 28 112-15,-8 24 45 16,2 6 49-16,1 8 72 0,11-12 1 16,11-5 5-16,9-20-26 15,14-9-21-15,3-12-67 16,8-14-16-16,-1-11-15 16,7-15 0-16,-5-10-2 15,3-11 4-15,-4-6-5 16,-2-11-2-16,-4 8 0 15,-4 3 3-15,-7 11-8 0,-4 8 4 16,-1 17-5-16,-1 6 6 16,1 11-8-16,10 2 15 15,2 2-1-15,6-6 16 16,7-7-8-16,6-11 11 16,1-9-16-16,5-11 8 15,-9 1-10-15,-2-4 4 16,-10 2-7-16,-13-4 6 15,-11 7-10-15,-13 2 3 16,-11 4-5-16,-11 13 4 16,-1 11-7-16,-5 19 10 15,12 3 3-15,5 13 16 16,15 2-5-16,7 5-502 16,13-14 502-16,12 3 0 15,13-11-18-15,15-12 12 16,11-10 491-16,17-7-873 15,-8-3-160-15</inkml:trace>
  </inkml:traceGroup>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02.0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B9A798-1D15-4061-83EE-A2B69343449A}" emma:medium="tactile" emma:mode="ink">
          <msink:context xmlns:msink="http://schemas.microsoft.com/ink/2010/main" type="inkDrawing"/>
        </emma:interpretation>
      </emma:emma>
    </inkml:annotationXML>
    <inkml:trace contextRef="#ctx0" brushRef="#br0">392 76 882 0,'21'-38'413'0,"-15"13"-5"16,-12 10-169-16,-9 10-166 15,-21 16-23-15,-5 12-26 0,-17 22-12 16,6 8-9-16,-7 30 5 16,12 5 23-1,1 7 31-15,13-14 9 0,12 5 0 16,16-22-6-16,16-10-22 16,14-13-30-16,13-11-14 15,8-21 3-15,12-22 0 16,-1-14 7-16,-2-16-2 15,-9 0 10-15,-15 0-5 16,-20 9 3-16,-20 1-7 16,-10 13-1-16,-19 7-3 15,-1 1 1-15,-5 11-8 16,7 13 6-16,3 2-4 16,13 1 4-16,4 3-3 15,8-5 7-15,7-6-6 16,7 2 6-16,12-9-9 15,10-1 2-15,18-5-5 0,7-3 8 16,16-25-6-16,-1 3 9 16,8-13-8-16,-13 1-4 15,-7 1-12-15,-17 19 5 16,-12 11-11-16,-14 15 3 16,-7 22 4-16,-5 13 8 15,-3 13 0-15,-6 1 20 0,-2 11 11 16,0-10 11-16,2-7-2 15,4-15 3 1,12-8-15-16,8-20-13 0,11-21-104 16,5-10-95-16,10-32-332 15,-3-10-17-15</inkml:trace>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02.5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9A28EA-B30E-471C-876D-EA2980EEF9D0}" emma:medium="tactile" emma:mode="ink">
          <msink:context xmlns:msink="http://schemas.microsoft.com/ink/2010/main" type="inkDrawing"/>
        </emma:interpretation>
      </emma:emma>
    </inkml:annotationXML>
    <inkml:trace contextRef="#ctx0" brushRef="#br0">265 0 683 0,'-25'26'421'0,"-11"23"-31"16,-4 5-63-16,-8 25-154 15,5 0-15-15,2 8-9 16,18-12-32-16,14-4-39 16,18-21-53-16,15-4-18 15,15-21-7-15,14-10-5 0,1-9 6 16,6-12-4-16,-5-14 11 15,3-3-1-15,-13 0 4 16,-4-7-2-16,-8 8 5 16,-13 5 1-16,-16 6 10 15,-12 1 6-15,-7 5 5 16,-11 4-4-16,-8-6-4 16,-10 7-11-16,1 4-5 15,-9 3-10-15,6-2 4 0,3 9-9 16,14-4 5-16,6 0-10 15,20 0 4-15,18 3-8 16,16-3 8-16,10-5-7 16,13-1 10-16,15-7-6 15,-6-6 9-15,1-11-7 16,2-1 4-16,-6-10-7 16,-20 2 4-16,-7 0-9 15,-16 7 4-15,-12 12-4 16,-13 7 6-16,-7 9-3 15,-1 12 11-15,-7 14 1 16,-3 8 13-16,-1 11 9 16,7 6 12-16,-2 2 2 15,10-11 1-15,9 1-13 0,5-14-9 16,5-4-7-16,6-11 14 16,2 0-599-16,0-17 209 15</inkml:trace>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06.4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396F41-4C1D-4FBC-AEC1-CA47E456D3F1}" emma:medium="tactile" emma:mode="ink">
          <msink:context xmlns:msink="http://schemas.microsoft.com/ink/2010/main" type="inkDrawing" rotatedBoundingBox="4060,1911 13914,1843 13916,2245 4062,2313" shapeName="Other"/>
        </emma:interpretation>
      </emma:emma>
    </inkml:annotationXML>
    <inkml:trace contextRef="#ctx0" brushRef="#br0">-4 2 1016 0,'6'4'614'16,"0"1"-564"-16,14 4-26 15,3 3-21-15,14-9-1 16,6 2 0-16,6-5 1 15,0-3-2-15,17 0 0 16,-26 6 1 0,1 2-2-16,54 13 1 15,-6 5-1-15,10 9 5 16,-11 2-1-16,-5-3 14 16,-9-8 6-16,7-3 7 15,-4-11-3-15,16 0 2 16,-8-6-14-16,16-3-5 15,0-2-8-15,16 2 0 0,-13 0-2 16,19 2 1-16,-10 0-2 16,19 1 1-16,-11 0-1 15,18-2 0-15,-15 2-1 16,17 5 2-16,-20-2 0 16,19 0-1-16,-13 3 0 15,16-2 1-15,-15-7-1 0,21-8-1 16,-20 0 1-16,20-6 2 15,-20-1-2-15,19 7 1 16,-19 11 0-16,11 8 0 16,-24 6-2-16,16 11 2 15,-20-4 0-15,17-1 0 16,-12-7-1-16,18-7 1 16,-14-11-2-16,20-1 2 15,-15-12-1-15,18-2 1 16,-21 3-2-16,13 0 2 15,-22 4 0-15,14 5 0 16,-19 10-1-16,14-4 1 16,-17-1-1-16,17 0 0 15,-10-6 1-15,16-6 0 16,-11-5-3-16,22-5 3 16,-12-2-2-16,17-4 0 15,-16 4 1-15,19-1 2 16,-23 7-3-16,16 2 0 0,-20 7 2 15,14 2-1-15,-20 10 0 16,18 1 1-16,-22 1 1 16,11 4-2-16,-16 3 0 15,6-4 1-15,-11-3-1 16,10-9 0-16,-21-2 0 16,12-9 1-16,-10-5-1 0,3 2 0 15,-16 2-1-15,6 1 0 16,-21 4 4-16,2 7 14 15,-17 4 6-15,3 4 10 16,-15 4 1-16,2 0 3 16,-10 1-13-16,-3-2-3 15,-9-5-7-15,-4 0 8 16,-6-2 2-16,-4 0 18 16,-3-2 6-16,-5 4 0 15,-1-2-9-15,-6 6-34 16,-5 1-40-16,-18 33-86 15,-7 19-357-15</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2:50.0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43B701-74EA-4E78-A6A5-2270F367D16F}" emma:medium="tactile" emma:mode="ink">
          <msink:context xmlns:msink="http://schemas.microsoft.com/ink/2010/main" type="inkDrawing" rotatedBoundingBox="13355,13155 22396,12891 22403,13102 13362,13366" semanticType="underline" shapeName="Other">
            <msink:sourceLink direction="with" ref="{2C1F1FC7-53DA-4274-B006-B3D46421FC01}"/>
            <msink:sourceLink direction="with" ref="{3400CE92-B9A0-45CE-B246-56122EA43E19}"/>
            <msink:sourceLink direction="with" ref="{873509B6-F52E-40BF-B76F-FA39FD8FED0F}"/>
          </msink:context>
        </emma:interpretation>
      </emma:emma>
    </inkml:annotationXML>
    <inkml:trace contextRef="#ctx0" brushRef="#br0">0 239 493 0,'9'-1'243'0,"8"1"-13"15,7 3-115-15,10 6-61 16,10-3-29 15,-22-3-17-31,1 0 12 0,85 6 11 16,4-6 8-16,19 4-4 15,6-4 3-15,-37 0-18 16,-11-1-9-16,17 2-9 0,-10-1 4 16,18 2-7-16,-9-1 6 15,25 1-8-15,-12-2 5 16,23 6-5-16,-15-3 6 15,28 0-6-15,-15 0 8 16,28 0-5-16,-14-3 4 16,23-6-5-16,-17 0 7 15,24-2-6-15,-26 2 5 16,24-4-6-16,-21 4 6 0,22 0-6 16,-25 1 7-16,24-1-5 15,-27-1 6-15,22 4-5 16,-28-3 5-16,24-3 10 15,-24 1 11-15,20 4-2 16,-25-7 5-16,18 4-5 16,-23-1-12-16,18 1-12 15,-29-2 4-15,21 3-8 16,-24 0 7-16,14 1-6 16,-22 2 5-16,16-4-6 15,-18 2 6-15,14-2-5 16,-19 1 4-16,19 0-5 15,-14 1 6-15,8-1-7 16,-17 3 7-16,18-3-5 16,-23 0 6-16,14-4-6 15,-9 1 6-15,10-5 2 0,-18 1 17 16,16-5 0-16,-11 9 6 16,12-8-6-16,-12 4-3 15,8-2-16-15,-17 1 1 16,0-7-7-16,-18 2 5 15,0-6 8-15,-12 4 11 16,-5-1 1-16,-11 4 7 16,-2 4-5-16,-9 5-7 0,-1 0-11 15,-11 6-2-15,0-3-7 16,-8 2 5-16,-5-1-7 16,-1 4 6-16,1-1-7 15,-5 1 7-15,-5-2-7 16,5 3 7-16,-4-2-5 15,-1-2 7-15,2 4-8 16,0-2 10-16,0 2-45 16,-1-1-10-16,-7-1-332 15,-7-7 69-15</inkml:trace>
  </inkml:traceGroup>
</inkml:ink>
</file>

<file path=ppt/ink/ink24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35:26.7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1A4CF0-BA08-49D4-874C-F6D6B8160FB7}" emma:medium="tactile" emma:mode="ink">
          <msink:context xmlns:msink="http://schemas.microsoft.com/ink/2010/main" type="inkDrawing"/>
        </emma:interpretation>
      </emma:emma>
    </inkml:annotationXML>
    <inkml:trace contextRef="#ctx0" brushRef="#br0">0 0 0,'0'0'15,"0"0"1</inkml:trace>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29.7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E09353-FB5E-4670-A46C-14C693BD0786}" emma:medium="tactile" emma:mode="ink">
          <msink:context xmlns:msink="http://schemas.microsoft.com/ink/2010/main" type="inkDrawing" rotatedBoundingBox="3023,8778 13748,5611 13814,5837 3089,9004" shapeName="Other">
            <msink:destinationLink direction="with" ref="{0B2B0F42-F92B-4BD1-A8EB-41FC89D28647}"/>
            <msink:destinationLink direction="to" ref="{6C190CA4-9099-48CB-8ABF-AED276444DD0}"/>
          </msink:context>
        </emma:interpretation>
      </emma:emma>
    </inkml:annotationXML>
    <inkml:trace contextRef="#ctx0" brushRef="#br0">0 3309 1022 0,'20'-20'619'0,"1"0"-569"0,19-14-24 15,-9 13-23-15,1-2 2 16,8 6-4-16,-8 0 3 16,2 0-4-16,7-9 2 15,-1-2-1-15,6-5-1 16,-3 5 5-16,4-1 18 15,-2 8 10-15,6 1 13 16,-4 7 4-16,7-2-1 16,-5 6-21-16,5-4-6 0,-4-2-17 15,5-5-1-15,-2 3-4 16,8-3 2-16,-4 4-2 16,7-3 2-16,-3 4-2 15,12-5 0-15,-8 1-1 16,9-5 3-16,-8 2-4 15,5-1 4-15,-10 7-3 16,8-1 8-16,-6 7 3 0,7 0 12 16,-5 8-2-16,10-5 6 15,-14 0-12-15,8 3 0 16,-10 1-12-16,4-5 1 16,-10 3-4-16,12-2 5 15,-10 4-7-15,11-5 6 16,-5 3-5-16,10-1 6 15,-10 2-6-15,5-9 7 16,-9 6-6-16,9-9 4 16,-9 3-5-16,10-6 4 15,-3 1-3-15,12-7 3 16,-12-1-3-16,13-4 4 16,-11 5-3-16,4-1 3 15,-8 1-5-15,7-1 2 16,-11 5-1-16,9-5 2 15,-5 3-3-15,11-3 4 0,-7 4-2 16,8-2 3-16,-10 5-4 16,8-4 4-16,-6 6-4 15,5-7 2-15,-10 2-3 16,14-5 4-16,-10 8-5 16,5-2 6-16,-4 7-5 15,3-1 5-15,-9 1-6 16,5-3 5-16,-12 2-5 15,9-7 6-15,-6 2-5 0,7 0 5 16,-3 2-4-16,8-4 2 16,-9 4-2-16,7-3 2 15,-12 2-3-15,4 1 4 16,-9-1-4-16,11 1 4 16,-9 3-4-16,7-5 4 15,-3 1-5-15,8-2 5 16,-11 1-4-16,13 0 4 15,-8 6-3-15,1-3 3 16,-12 10-4-16,8 2 4 16,-7 0-4-16,5 1 3 15,0 4-3-15,11-9 4 16,-6-7-3-16,7-1 3 16,-4 0-3-16,3-6 2 15,-5 5-2-15,1 4 4 0,-9 0-5 16,6 2 5-16,-6 5-5 15,4-3 4-15,0 3-5 16,5-6 5-16,-3 3-5 16,5-3 4-16,-3-3-2 15,4-3 3-15,-10 4-4 16,3-5 6-16,-6 1-6 16,2 1 4-16,-1 4-4 0,5-4 3 15,-1-1-3 1,6-2 4-16,-8 3-3 0,5-4 2 15,-5 8-1-15,6 2 1 16,-13 0-2-16,4-2 3 16,-5 3-3-16,4-7 3 15,-5-2-4-15,11-5 4 16,-5 1-4-16,0-4 4 16,-5 5-4-16,4 2 4 15,-11 5-3-15,7 4 3 16,-4 3-3-16,3 1 3 15,-5 0-4-15,5-2 4 16,-8-7-4-16,5 0 6 16,-7-1-6-16,8 5 5 15,-4 3-6-15,4 2 5 16,-6 8-5-16,7-5 6 0,-10 1-5 16,3-1 4-16,-2-1-4 15,6-6 4-15,-5 1-4 16,6-3 3-16,-5 7-3 15,4-7 5-15,-7 1-5 16,-1 3 4-16,-5 0-4 16,1-5 4-16,-2 6-3 15,4-2 3-15,2 0-4 0,4-7 4 16,0 0-4-16,7-7 3 16,-3 2-3-16,4 0 3 15,-3 3-2-15,2 5 2 16,-6 6-2-16,4-1 3 15,-4 4-4-15,5-3 4 16,-6-2-3-16,5-1 3 16,-9-5-4-16,3-4 4 15,-11 4-4-15,4 0 5 16,-7 2-5-16,5 2 4 16,-1 6-4-16,4-1 5 15,-2 3-3-15,5-2 2 16,-2-2-4-16,1-4 4 15,0-1-3-15,3-1 2 16,-5 4-3-16,1-1 4 0,-4 3-4 16,2 1 5-16,-7 5-6 15,6-4 6-15,0 2-6 16,2 0 5-16,-10-1-5 16,8-3 6-16,-6 7-5 15,-3-2 5-15,-5 1-7 16,4 1 8-16,-7 1-7 15,-1-5 7-15,2 3-6 16,1-1 6-16,0-3-7 0,6-1 6 16,0 2-5-16,1-2 4 15,-1 5-5-15,0 2 5 16,-3 1-5-16,-2-2 5 16,-1 4-5-16,2-7 6 15,0 5-5-15,-1-1 5 16,-4-4-4-16,-1 0 4 15,-1 5-4-15,-2-3 4 16,-1 0-7-16,0 3 12 16,-2 0-5-16,1-1 6 15,1-4-4-15,-2 8 7 16,-1-3-15-16,2-4 30 16,1 4 6-16,-6 0 19 15,0-2-2-15,1-3 14 16,-2 7-29-16,-2-2-6 15,-2 2-21-15,0-2 2 0,1 4-5 16,-3-4-54-16,9-4-50 16,5-21-400-16</inkml:trace>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38.9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190CA4-9099-48CB-8ABF-AED276444DD0}" emma:medium="tactile" emma:mode="ink">
          <msink:context xmlns:msink="http://schemas.microsoft.com/ink/2010/main" type="inkDrawing" rotatedBoundingBox="6174,8747 6175,8174 6258,8175 6257,8748" semanticType="callout" shapeName="Other">
            <msink:sourceLink direction="to" ref="{99924AF8-DB5F-401F-A187-99452759D938}"/>
            <msink:sourceLink direction="to" ref="{9EE09353-FB5E-4670-A46C-14C693BD0786}"/>
          </msink:context>
        </emma:interpretation>
      </emma:emma>
    </inkml:annotationXML>
    <inkml:trace contextRef="#ctx0" brushRef="#br0">68 21 838 0,'0'-12'319'16,"-2"6"39"-16,-3 3-200 16,2 10-71-16,0 6-10 15,0 2-22-15,2 8-15 16,1 0-10-16,1 5-11 16,4-2-10-16,1 7-6 15,0 4 4-15,0 8 4 16,0-2 7-16,-4 7 4 15,-2-8 8-15,0 2 0 16,-3-8-3-16,-2-3-6 16,4-8-1-16,-2 1-9 0,3-12-2 15,-2-5-4-15,1-8 4 16,-4-2-8-16,-1-11-24 16,-3-4-61-16,-4 2-30 15,-5-5-332-15,1 0 44 16</inkml:trace>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39.2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924AF8-DB5F-401F-A187-99452759D938}" emma:medium="tactile" emma:mode="ink">
          <msink:context xmlns:msink="http://schemas.microsoft.com/ink/2010/main" type="inkDrawing" rotatedBoundingBox="5982,8643 6471,8607 6502,9034 6013,9070" shapeName="Other">
            <msink:destinationLink direction="to" ref="{6C190CA4-9099-48CB-8ABF-AED276444DD0}"/>
          </msink:context>
        </emma:interpretation>
      </emma:emma>
    </inkml:annotationXML>
    <inkml:trace contextRef="#ctx0" brushRef="#br0">25 0 811 0,'-8'11'298'0,"-1"4"31"16,5 4-214-16,0 5-30 16,4 4-32-16,4 4 2 15,0 3-6-15,5 4-4 16,-1-6-8-16,4 7-11 15,2-5-8-15,6-1-9 16,-3-5 1-16,6-4-1 16,-3-11 7-16,3-7 5 15,-3-10 13-15,4-7 12 16,-1-7 5-16,6-13-2 16,1-2-5-16,2-11-13 15,0-4-11-15,2-4-11 16,-7 10 0-16,-5 1 2 15,-5 12-45-15,4 10-423 0,2 1 132 16</inkml:trace>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41.5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A40E51-A2AE-4A1A-825D-22025B0BECB4}" emma:medium="tactile" emma:mode="ink">
          <msink:context xmlns:msink="http://schemas.microsoft.com/ink/2010/main" type="inkDrawing" rotatedBoundingBox="3676,9948 13978,6568 14022,6700 3719,10080" semanticType="underline" shapeName="Other">
            <msink:sourceLink direction="with" ref="{128C4D18-05F1-42AD-9F0B-B8E6D7AD5026}"/>
            <msink:destinationLink direction="with" ref="{0B2B0F42-F92B-4BD1-A8EB-41FC89D28647}"/>
            <msink:destinationLink direction="with" ref="{9EEACA73-7619-49E9-8904-CB09E564F734}"/>
            <msink:destinationLink direction="with" ref="{B282E2E2-39EF-4ACB-9602-0B1BBE3EE6B1}"/>
          </msink:context>
        </emma:interpretation>
      </emma:emma>
    </inkml:annotationXML>
    <inkml:trace contextRef="#ctx0" brushRef="#br0">253 3304 1020 0,'-46'12'224'0,"2"-4"93"16,10-3-297-16,-1 2-18 15,6-2-2-15,6 3-3 16,6-1 3-16,4 1-5 15,6-2 3-15,2 3-4 16,5 0 1-16,6-1-4 16,0 1-1-16,8-1-1 15,3-10 3 1,1 2 12-16,22-12 0 16,8-5 4-16,7-6-4 15,0-3 0-15,-4-1-4 16,1 4 4-16,6-5-4 0,2 3 2 15,11 1-2 1,-2 1 3-16,3 0-4 0,-23 8 2 31,0 1 1-31,57-17-3 0,-9 5 4 16,5-8-5-16,1 5 4 16,-22 5-4-16,-5 10 4 15,6-11-5-15,-7 7 5 0,10-7-4 16,-12 2 4-16,15-9-4 15,-4 9 4-15,11-3-5 16,-7 3 5-16,11-3-4 16,-8 3 3-16,12-9-3 15,-8 6 3-15,14-7-4 16,-11 6 6-16,12-9-3 16,-13 4 2-16,12-5-2 15,-13 2 2-15,16 0-5 16,-15 7 6-16,17 1-5 15,-15 2 4-15,19-1-3 16,-13-2 2-16,20-13-4 16,-16 4 4-16,23-10-6 15,-17-1 6-15,17-6-1 16,-15 13 2-16,13-11-4 16,-18 9 6-16,15-8-5 15,-16 8 2-15,15-1-3 0,-16 10 6 16,11-4-6-16,-13 7 5 15,11-9-3-15,-16 5 2 16,18-17-3-16,-16 6 3 16,13-8-3-16,-14 8 3 15,12-5-2-15,-16 9 2 16,18 2-3-16,-23 7 4 0,11 0-3 16,-17 8 2-16,9 2-2 15,-15 0 3-15,15-8-4 16,-10 10 3-16,7-7-3 15,-11 2 4-15,11-3-4 16,-10 3 2-16,7-9-2 16,-6 6 3-16,9-7-4 15,-12 4 4-15,9 0-4 16,-11 4 3-16,12-5-2 16,-8 5 2-16,13-4-2 15,-5 4 3-15,7-1-4 16,-9 5 3-16,10-3-2 15,-17 8 3-15,10-6-3 16,-11 0 3-16,10 1-3 16,-11-1 2-16,8-2-2 15,-10 7 3-15,7-2-4 0,-12-1 3 16,8-3-2 0,-11 5 3-16,10-7-3 0,-15 4 4 15,5 2-4-15,-17 1 4 16,7-5-4-16,-16 6 3 15,4-5-3-15,-5 4 3 16,5 1 4-16,-10 3 6 16,0-2 3-16,-8 9 9 0,-4-1 9 15,-8 2-1 1,1 0 5-16,-5 1-1 0,-1 0-5 16,-4 4-7-16,0-3-1 15,-4 4-8-15,-1 0-2 16,-1 2-1-16,-2-1-4 15,-1 2-1-15,-1 0-4 16,2 0 1-16,0-4 0 16,3-2-44-16,2-2-345 15,0 0 102-15</inkml:trace>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36.4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5F56F8-F4D8-44A2-AD59-92AD11F87978}" emma:medium="tactile" emma:mode="ink">
          <msink:context xmlns:msink="http://schemas.microsoft.com/ink/2010/main" type="writingRegion" rotatedBoundingBox="20424,5532 21519,5532 21519,6211 20424,6211"/>
        </emma:interpretation>
      </emma:emma>
    </inkml:annotationXML>
    <inkml:traceGroup>
      <inkml:annotationXML>
        <emma:emma xmlns:emma="http://www.w3.org/2003/04/emma" version="1.0">
          <emma:interpretation id="{805F4C1D-86EC-43AB-A280-04A739849A7C}" emma:medium="tactile" emma:mode="ink">
            <msink:context xmlns:msink="http://schemas.microsoft.com/ink/2010/main" type="paragraph" rotatedBoundingBox="20424,5532 21519,5532 21519,6211 20424,6211" alignmentLevel="1"/>
          </emma:interpretation>
        </emma:emma>
      </inkml:annotationXML>
      <inkml:traceGroup>
        <inkml:annotationXML>
          <emma:emma xmlns:emma="http://www.w3.org/2003/04/emma" version="1.0">
            <emma:interpretation id="{05C73DA9-4A53-418C-A33E-3A368217CEE2}" emma:medium="tactile" emma:mode="ink">
              <msink:context xmlns:msink="http://schemas.microsoft.com/ink/2010/main" type="line" rotatedBoundingBox="20424,5532 21519,5532 21519,6211 20424,6211"/>
            </emma:interpretation>
          </emma:emma>
        </inkml:annotationXML>
        <inkml:traceGroup>
          <inkml:annotationXML>
            <emma:emma xmlns:emma="http://www.w3.org/2003/04/emma" version="1.0">
              <emma:interpretation id="{4BFE5B82-308B-4A20-847F-F3BFBAC8582F}" emma:medium="tactile" emma:mode="ink">
                <msink:context xmlns:msink="http://schemas.microsoft.com/ink/2010/main" type="inkWord" rotatedBoundingBox="20424,5532 21519,5532 21519,6211 20424,6211">
                  <msink:destinationLink direction="with" ref="{73F6A006-8CA6-4C57-A107-EA3315FD94B1}"/>
                  <msink:destinationLink direction="from" ref="{E68F45AD-7059-4B0E-99C8-3EAEA22A5128}"/>
                  <msink:destinationLink direction="with" ref="{381F5BED-4BFD-4585-9D75-0A1E056880B5}"/>
                  <msink:destinationLink direction="to" ref="{BDF76B5C-183B-4E91-AAB2-BCB9ED3CCF6D}"/>
                  <msink:destinationLink direction="with" ref="{36C3700B-590F-4E46-929A-42E77E5ED84D}"/>
                </msink:context>
              </emma:interpretation>
              <emma:one-of disjunction-type="recognition" id="oneOf0">
                <emma:interpretation id="interp0" emma:lang="" emma:confidence="0">
                  <emma:literal>r.</emma:literal>
                </emma:interpretation>
                <emma:interpretation id="interp1" emma:lang="" emma:confidence="0">
                  <emma:literal>1.</emma:literal>
                </emma:interpretation>
                <emma:interpretation id="interp2" emma:lang="" emma:confidence="0">
                  <emma:literal>81.</emma:literal>
                </emma:interpretation>
                <emma:interpretation id="interp3" emma:lang="" emma:confidence="0">
                  <emma:literal>11.</emma:literal>
                </emma:interpretation>
                <emma:interpretation id="interp4" emma:lang="" emma:confidence="0">
                  <emma:literal>14.</emma:literal>
                </emma:interpretation>
              </emma:one-of>
            </emma:emma>
          </inkml:annotationXML>
          <inkml:trace contextRef="#ctx0" brushRef="#br0">-109-42 270 0,'-7'-10'63'0,"-3"-3"24"15,4 3-74-15,2-3 33 0,-1 6 7 16,1-2 20-16,-1 4 5 15,0 0 14-15,1 1-26 16,-1-2 6-16,2 1-15 16,-2-1-4-16,-1-3-21 15,-1 1-7-15,-1 0-17 16,-1 1-3-16,1-1-3 16,-1 2 9-16,0-2 6 0,-2 4 12 15,2 2 1-15,-2 2 6 16,-3-1-6-16,4 2-7 15,-1-2-9-15,0-3-2 16,-1-2-4-16,3-1-2 16,-2-3 0-16,0-2 4 15,-3-2 3-15,5 1 4 16,-6 2 1-16,6-1-1 16,-2 2-3-16,2 1-6 15,-2 3-3-15,2-5-2 16,-5 4 2-16,2 1 0 15,-2-2 3-15,-3-1 1 16,3 3 3-16,2-1 2 16,-5 1 2-16,3 2 0 15,3 1 0-15,-2-2 0 16,2 0-5-16,3-1-2 0,2 3-3 16,-3-1-2-16,3-1 0 15,-7-1-1-15,1 1 2 16,-2-6 5-16,2 4 15 31,1 1-12-31,-13-10-2 0,1 4-6 16,-3 1-1-16,1 4 4 0,7 1-1 15,2 4 4 1,0 0 0-16,0-1 1 0,2-1-2 16,5-1 8-1,2 2-8-15,-10-6-6 16,1-3 1-16,-2-1-4 15,3 1 3-15,1 4-3 16,3 2 5-16,2 3-3 16,-2-1 5-16,3-2-5 15,4 4 3-15,-4-6-6 16,-1 4 3-16,4-2-5 16,-4 6 5-16,-2-7-4 15,2 4 5-15,-3-4-2 16,4 1 5-16,2-1-3 15,-3 4 3-15,-2 0-5 16,4-1 4-16,-9-1-1 16,4-3 4-16,0 1-3 15,2 2 5-15,3 5-5 0,4-4 1 16,-5 2-4-16,5-1 1 16,-2-3-5-16,-1 1 4 15,0 4-3-15,3-1 3 16,-2-1-3-16,2 0 3 15,0-2-4-15,0-4 3 16,0 5-3-16,3 1 3 16,0 1-5-16,0 2 0 0,0 3-10 15,0-1 4-15,3 4-4 16,3 1 4-16,4 4 2 16,-1 4 12-16,6 2-5 15,-3-3 6-15,4 0-4 16,1 1 3-16,3-1-6 15,-2 0 6-15,0 1-6 16,-1-2 4-16,0 0-7 16,-3-3 6-16,3 6-6 15,0-2 6-15,-2 3-5 16,0-3 8-16,2 4-6 16,0-9 4-16,0 4-4 15,3 1 3-15,1-2-5 16,1-3 5-16,1 5-3 0,-5-5 3 15,2 0-4-15,-3-3 3 16,0 4-2-16,-6-7 1 16,-1 4-2-16,-3-2 3 15,-1 1-2-15,-3-3 2 16,0 0-1-16,-3-3 2 16,0-1 1-16,-6-1 3 15,0-1-1-15,-5-3 1 16,-8-2 0-16,-5 1 0 0,-5-7-3 15,-3 2 0-15,-4-4-2 16,3-2 1-16,-1-2-4 16,5 3 5-16,-1-5-4 15,7 6 3-15,2-3-4 16,1-5 5-16,2 4-6 16,2 1 7-16,-1-8-6 15,4 5 6-15,-1 5-5 16,2-4 4-16,2 6-4 15,3 7 4-15,1 2-5 16,1 3 2-16,0-2-5 16,2 5 4-16,2-1-5 15,1 2 4-15,6 4-3 16,2-2-19-16,2-5 195 16,1-2-545-16,0-15 226 15</inkml:trace>
        </inkml:traceGroup>
      </inkml:traceGroup>
    </inkml:traceGroup>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46.2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69034D-DAC5-4242-A895-7FDE7C2ACCDB}" emma:medium="tactile" emma:mode="ink">
          <msink:context xmlns:msink="http://schemas.microsoft.com/ink/2010/main" type="inkDrawing" rotatedBoundingBox="21001,5581 21913,4930 22343,5533 21431,6184" semanticType="callout" shapeName="Other">
            <msink:sourceLink direction="to" ref="{A3624C23-5B5A-4988-B7FE-EF897AD41D09}"/>
          </msink:context>
        </emma:interpretation>
      </emma:emma>
    </inkml:annotationXML>
    <inkml:trace contextRef="#ctx0" brushRef="#br0">805 133 926 0,'39'-49'218'16,"-19"25"78"-16,7 2-267 15,-2-2-23-15,-8 13-8 16,-13 6-6-16,-8 13-4 15,-13 6 12-15,-22 12 25 16,-7 6 16-16,-18 22 16 16,-8 2 8-16,-28 20-6 15,5 0-20-15,-11 4-2 16,19-19 1-16,-4-4 0 16,25-25 1-16,8-7-7 15,17-14-8-15,5-4-9 0,21-13-7 16,7 2-5-16,15-3 3 15,14 7-5-15,8 7 1 16,16 14-3-16,1 1 4 16,14 5-5-16,-2-2 5 15,19-4-5-15,-4-9 4 0,28 2-5 16,4-6-14 0,25-5 173-16,-3 8-551 0,4 12 224 15</inkml:trace>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45.5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07F6C1-CD21-4008-8B6C-CD55CDC4679A}" emma:medium="tactile" emma:mode="ink">
          <msink:context xmlns:msink="http://schemas.microsoft.com/ink/2010/main" type="inkDrawing" rotatedBoundingBox="21318,4960 25780,6889 25569,7376 21108,5447" semanticType="callout" shapeName="Other">
            <msink:sourceLink direction="with" ref="{096EE453-8C87-4407-B1C9-AAF9F047E9BA}"/>
            <msink:sourceLink direction="with" ref="{A3624C23-5B5A-4988-B7FE-EF897AD41D09}"/>
          </msink:context>
        </emma:interpretation>
      </emma:emma>
    </inkml:annotationXML>
    <inkml:trace contextRef="#ctx0" brushRef="#br0">0 6 1080 0,'9'-6'236'0,"21"4"97"15,14-1-315-15,27 8-16 16,7-1-2 0,25 4 0-16,4 3 2 0,19 4-4 15,-8-6 0-15,17 5-7 16,-14-6-3-16,16 2 1 15,-18-1 2-15,9 7 0 16,-20-1 8-16,14 7 0 16,-21 2-2-16,20 16-2 15,-15-3 4-15,12 15-4 16,-14 3 3-16,11 10 0 16,-20-7 2-16,19 16-2 15,-19-10 5-15,8 7-4 16,-14-7 4-16,6-1-3 15,-15-8 2-15,13 5-3 16,-10-10 3-16,6 9-3 0,-11 1 1 16,5 10-1-16,-13 1 5 15,6 16 3-15,-9-9 6 16,13 5 0-16,-6-15 4 16,10-5-4-16,-6-21-1 15,14-6-2-15,-9-19 2 16,9-16-1-16,-8-13 2 15,16-19-2-15,-13-3 0 16,1-5 3-16,-14 0-20 0,-10 4-344 16,-26 18 113-16</inkml:trace>
  </inkml:traceGroup>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25.7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F76B5C-183B-4E91-AAB2-BCB9ED3CCF6D}" emma:medium="tactile" emma:mode="ink">
          <msink:context xmlns:msink="http://schemas.microsoft.com/ink/2010/main" type="inkDrawing" rotatedBoundingBox="21415,6427 21439,4637 21593,4639 21570,6429" semanticType="callout" shapeName="Other">
            <msink:sourceLink direction="to" ref="{9ED5BFB6-6D8D-4728-8C71-54D7C9AA64E4}"/>
            <msink:sourceLink direction="to" ref="{4BFE5B82-308B-4A20-847F-F3BFBAC8582F}"/>
          </msink:context>
        </emma:interpretation>
      </emma:emma>
    </inkml:annotationXML>
    <inkml:trace contextRef="#ctx0" brushRef="#br0">163 218 380 0,'0'-19'272'0,"-3"-21"-4"16,-1 13-76-16,-1-4-28 16,-2 5-52-16,0 1-9 15,1 21-34-15,2-1-4 16,1 5-17-16,-2 3-7 15,2 23-20-15,-3 8-8 16,-2 6-9-16,-1 14-1 16,0 2 0-16,1-10 2 15,3 0 1-15,-1 10-1 16,2-1 1-16,-1 11 5 16,0 0 1-16,2 12-1 15,0-9 1-15,2 3-3 0,1-11-6 16,0 4-1-16,0-11 1 15,0-2-1-15,0-3 0 16,1 8-1-16,-1-8 1 16,0 9-1-16,2-4 0 15,-1-1-1-15,-1-7 1 16,2 2 0-16,-2-10-1 16,-2 4 1-16,1-9 0 15,-2 1-1-15,-2-6 2 16,5-4-1-16,-1-7 1 0,1-3 0 15,-2-8 1-15,5-3-2 16,-3 0 0-16,0-4-1 16,-1 1 3-16,-1-8-1 15,-1 2 3-15,0-13 1 16,-2-5 1-16,2-19-3 16,0-5-1-16,2-28-1 15,-1-4-10-15,5-18-9 16,2 4 0-16,3-18-1 15,-2 11 1-15,4-11 0 16,1 9 7-16,-2-13-1 16,-3 21-1-16,-1 1-9 15,-5 19 1-15,-1 1-4 16,-1 25-1-16,2 5 4 16,0 15 8-16,2-14 7 15,-1 13 5-15,-1 0 2 0,0-7-2 16,0 3 3-16,0 22-3 15,0 6 3-15,0 3-2 16,-1 14-5-16,1-2-6 16,-2 28 3-16,0 2-3 15,1 17 4-15,-1 2 7 16,1 9 5-16,1-14 1 0,0 16 1 16,1-3-1-16,2 15-1 15,1 0-1-15,3 13-1 16,-1-15-1-16,2 12-1 15,1-17 0-15,-3 7 0 16,-3-15 0-16,5 7 1 16,-2-13-1-16,-1 6 1 15,1-12-2-15,-4 0 2 16,-2-13-1-16,-2 2 2 16,2-12-3-16,-3-2 3 15,0-11-1-15,1-1 1 16,-1-9 2-16,-3-1 3 15,5-8-1-15,-4 1 0 16,-3-3-2-16,-1-6-3 16,-2-4-1-16,-2-13-1 15,0-6-2-15,1-25 3 0,1-9 1 16,2-26-8 0,1 2-4-16,1-30 1 0,4 10-6 15,7-25 1-15,2 12 5 16,2-7 6-16,1 31 1 15,-3-2 3-15,-3 34-1 16,2 10 3-16,-5 19-3 16,0 5 2-16,0 18-2 15,-1 1 1-15,-4 13-6 0,0 1 1 16,1 4-5-16,-2 6 2 16,-1 8-2-16,1 10 5 15,2 4 2-15,-1 11 3 16,2-5 1-16,0 25 1 15,1 1 0-15,1 15-1 16,1 3-2-16,1 20 1 16,3-19 0-16,-1 5 0 15,-2-11 0-15,1 3 2 16,-4-11-2-16,4 6 2 16,-2-9-2-16,4 9 1 15,1-13-2-15,1 4 2 16,0-14-2-16,0 3 1 15,0-14 0-15,-1-4 2 16,0-6-2-16,-4-7 1 16,-1-10-1-16,2-5 0 0,-4-4 0 15,1-7-1-15,-1 2-2 16,-1-3 1-16,-2-3 0 16,1-1 1-16,-1-3 1 15,2-5 1-15,-1 0-1 16,0-16-1-16,0-6-1 15,1-26 2-15,1-9 0 0,5-32 1 16,2 0 0-16,0-33 0 16,2 11-1-16,2-22 1 15,-2 16-5-15,2 1-5 16,-2 32-3-16,-2 5-3 16,-7 31-5-16,2 8 0 15,-3 20 2-15,-3-4 4 16,2 15 0-16,-2 7 5 15,-1 11 3-15,1-3 0 16,3 9-3-16,-3 1 5 16,3 1-2-16,-2 1 4 15,1 4 1-15,1 9 3 16,3 4-4-16,1 13 0 16,1 3-2-16,1 16 0 15,-2 3 0-15,-1 23 4 0,-1-1-1 16,-1 15 2-16,4-11-1 15,1 7 2-15,0-18 0 16,0 4-2-16,0-5 0 16,-3 9 1-16,-3-9-2 15,0 6 2-15,1-6-3 16,2 0 3-16,0-13-2 16,2 0 2-16,0-11-3 15,1 4 3-15,-2-8-1 16,4-2 0-16,-2-10-1 15,0 4 1-15,0-11 0 0,-3-7-1 16,-2 1 2-16,2-10 0 16,-3-8 1-16,-1-4 3 15,1-2 0-15,-2-16 0 16,-1 4-2-16,-3-17 0 16,3-6-4-16,-2-30-4 15,3-3-5-15,5-33-22 16,0 2-41-16,5-19-99 15,0 11-92-15,1-18-37 16,-3 18-94-16</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2.5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301D52-FF18-4728-8DF5-209C7CA23319}" emma:medium="tactile" emma:mode="ink">
          <msink:context xmlns:msink="http://schemas.microsoft.com/ink/2010/main" type="inkDrawing" rotatedBoundingBox="21463,6384 21470,4532 21628,4533 21620,6385" semanticType="callout" shapeName="Other">
            <msink:sourceLink direction="with" ref="{25B475B6-BA58-4D21-8EC4-9E64E875518F}"/>
            <msink:sourceLink direction="with" ref="{9ED5BFB6-6D8D-4728-8C71-54D7C9AA64E4}"/>
          </msink:context>
        </emma:interpretation>
      </emma:emma>
    </inkml:annotationXML>
    <inkml:trace contextRef="#ctx0" brushRef="#br0">156 27 483 0,'3'-13'301'0,"-2"-1"-5"15,-2 24-114-15,-2-7-36 16,0 4-64-16,-4 1-21 15,1 12-35-15,-1-3 0 16,2 0-6-16,-1 4 6 16,3-4 0-16,-2-2 3 15,4 18-4-15,-1 0 3 0,2-5-7 16,0 9 2-16,2-6-5 16,-1-15-1-16,1 1-6 15,-2 5 2-15,1-4-5 16,1 11 2-16,-2-7-3 15,4 8 2-15,0 1-8 16,0 9 4-16,-1-2-7 16,2 19 5-16,-4-6-5 0,-2 1 6 15,-2-6-4-15,0 3 4 16,-2-12-3-16,0 3 2 16,-1-2-3-16,2 3 9 15,2-8-1-15,-1 3 7 16,-1-3-4-16,0 3 6 15,0-9-11-15,1 3 5 16,-2-5-11-16,2 5 6 16,2-4-8-16,1 11 6 15,-2 0-6-15,4 3 6 16,-4-11-6-16,4 3 6 16,-1-12-3-16,-1 2 3 15,-1-4-3-15,1 2 2 16,0-2-3-16,-2 2 2 15,1-4-4-15,2 1 6 16,-1-2-1-16,2 0 5 16,1-5-3-16,1 0 7 0,-1 1-8 15,0 0 3-15,2 1-6 16,0 6 4-16,-2 2-6 16,0 2 4-16,-2-1-4 15,1 4 7-15,-4-10-7 16,1-1 8-16,-2-3-6 15,0-4 16-15,0-4-4 16,-1-3 10-16,4 4-8 0,-1-4 8 16,-1-2-17-16,2 5 3 15,0-1-9-15,-3 1 5 16,3 4-7-16,0-4 7 16,-3 0-7-16,2 7 7 15,-1-9-7-15,2-1 0 16,0 3-5-16,0-1 11 15,-1-7-3-15,1 1 8 16,-5-3-1-16,4 0 7 16,-1-1-11-16,2 0 3 15,0 2-9-15,0-3 7 16,-2-6-8-16,4-5 7 16,-4-2-7-16,2-13 3 15,0 1-2-15,-1-10 4 16,-4-1-6-16,2-13 4 15,0 6-1-15,2-9 0 0,-2 5-3 16,-1-7 5-16,4 11-2 16,-1-12 3-16,1 6-5 15,1-8 0-15,1 7-4 16,0-14-6-16,-2 8-12 16,0-14-14-16,0 11-6 15,-5-9 4-15,0 19-2 0,1 4 11 16,-1 21 16-1,-1-1 10-15,4 17-2 0,-1-4 9 16,3 4-2-16,0-2 3 16,3 2-3-16,1-1 2 15,-1 3-2-15,-2 1 1 16,2 2 0-16,0 2 0 16,-3 7-2-16,-1 2-4 15,-1 2-5-15,-1 4 0 16,-1 1 2-16,0 2 1 15,0 1 8-15,1 2 5 16,0-5 0-16,0 0-1 16,3-4 1-16,0-1 0 15,-2-4-3-15,2 5-2 16,0 1-1-16,-1 9-2 16,-1 0-4-16,2 8 1 15,-1 2-1-15,1 1 4 0,-2-2-1 16,0 10 3-16,2 4 0 15,-3 17 1-15,-1 9-1 16,2 10 1-16,1-3-2 16,-1 8 5-16,2-14-1 15,2-1 1-15,-1-12-1 16,2 3 2-16,-1-13-3 16,-1 2 2-16,-1-13-4 15,2 8 4-15,-4-3-4 0,4 3 4 16,-1-5-4-16,4 10 3 15,-2-10-2-15,2-2 2 16,-4-6-3-16,2 3 2 16,-3-4-1-16,0 4 2 15,-1-3-3-15,1 1 2 16,1-1-2-16,-1 2 2 16,2-7-2-16,-4 5 4 15,2-4-3-15,-1-1 3 16,-2-4-4-16,1 0 4 15,1-8-5-15,2-3 6 16,-1 3-5-16,0-3-13 16,-1-18-370-16,-1-10 118 15</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3:09.6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2C6C4C-2547-471D-90ED-C2E223B80A1D}" emma:medium="tactile" emma:mode="ink">
          <msink:context xmlns:msink="http://schemas.microsoft.com/ink/2010/main" type="inkDrawing" rotatedBoundingBox="1590,15429 5183,15251 5191,15407 1598,15585" semanticType="underline" shapeName="Other">
            <msink:sourceLink direction="with" ref="{42131EB9-2619-4CA1-A789-AA29E216CDAF}"/>
          </msink:context>
        </emma:interpretation>
      </emma:emma>
    </inkml:annotationXML>
    <inkml:trace contextRef="#ctx0" brushRef="#br0">-3373 8350 1048 0,'-8'9'240'0,"10"1"86"15,10 1-300-15,22 5-19 16,17-1 1-16,33-4-3 15,17-2 13-15,34-8-8 16,3-1 8-16,38 2-9 16,-8 4 2-16,24-9-9 15,-15 4 5-15,26-5-8 16,-29-8 7-16,21-9-7 16,-15 3-11-16,17-9 50 15,-27-3 22-15,20 1 4 16,-22 5 12-16,-1-1 10 15,-23 10-47-15,5 1-23 16,-34 7-6-16,-14 4-9 16,-28 6 7-16,-17 4-5 15,-29 2 9-15,-10 5-8 16,-16-2 9-16,-13 1-7 0,-6 1 4 16,-13-2-5-16,-3-6-44 15,-6-12-396-15,7-12 112 16</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44.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630D22-0F5A-46CB-A26A-D0DC834B5BA3}" emma:medium="tactile" emma:mode="ink">
          <msink:context xmlns:msink="http://schemas.microsoft.com/ink/2010/main" type="writingRegion" rotatedBoundingBox="22163,5529 20936,6385 20322,5504 21548,4648">
            <msink:destinationLink direction="with" ref="{9ED5BFB6-6D8D-4728-8C71-54D7C9AA64E4}"/>
            <msink:destinationLink direction="with" ref="{273919D6-A2CC-4322-AF73-D288D62FD8D8}"/>
            <msink:destinationLink direction="with" ref="{96EC6373-B2BB-4344-B5C6-B4F649131577}"/>
            <msink:destinationLink direction="with" ref="{7012439A-704A-40CE-830A-5C7C9791FCD3}"/>
          </msink:context>
        </emma:interpretation>
      </emma:emma>
    </inkml:annotationXML>
    <inkml:traceGroup>
      <inkml:annotationXML>
        <emma:emma xmlns:emma="http://www.w3.org/2003/04/emma" version="1.0">
          <emma:interpretation id="{E77E5A04-A2A5-46B8-8C61-AE772062EBF9}" emma:medium="tactile" emma:mode="ink">
            <msink:context xmlns:msink="http://schemas.microsoft.com/ink/2010/main" type="paragraph" rotatedBoundingBox="22163,5529 20936,6385 20322,5504 21548,4648" alignmentLevel="1"/>
          </emma:interpretation>
        </emma:emma>
      </inkml:annotationXML>
      <inkml:traceGroup>
        <inkml:annotationXML>
          <emma:emma xmlns:emma="http://www.w3.org/2003/04/emma" version="1.0">
            <emma:interpretation id="{4ADCC9CF-7ED7-40CC-AB48-A6F128027220}" emma:medium="tactile" emma:mode="ink">
              <msink:context xmlns:msink="http://schemas.microsoft.com/ink/2010/main" type="line" rotatedBoundingBox="22163,5529 20936,6385 20322,5504 21548,4648"/>
            </emma:interpretation>
          </emma:emma>
        </inkml:annotationXML>
        <inkml:traceGroup>
          <inkml:annotationXML>
            <emma:emma xmlns:emma="http://www.w3.org/2003/04/emma" version="1.0">
              <emma:interpretation id="{A3624C23-5B5A-4988-B7FE-EF897AD41D09}" emma:medium="tactile" emma:mode="ink">
                <msink:context xmlns:msink="http://schemas.microsoft.com/ink/2010/main" type="inkWord" rotatedBoundingBox="22163,5529 20936,6385 20322,5504 21548,4648">
                  <msink:destinationLink direction="to" ref="{3069034D-DAC5-4242-A895-7FDE7C2ACCDB}"/>
                  <msink:destinationLink direction="with" ref="{4107F6C1-CD21-4008-8B6C-CD55CDC4679A}"/>
                </msink:context>
              </emma:interpretation>
              <emma:one-of disjunction-type="recognition" id="oneOf0">
                <emma:interpretation id="interp0" emma:lang="" emma:confidence="0">
                  <emma:literal>*es*</emma:literal>
                </emma:interpretation>
                <emma:interpretation id="interp1" emma:lang="" emma:confidence="0">
                  <emma:literal>*e*</emma:literal>
                </emma:interpretation>
                <emma:interpretation id="interp2" emma:lang="" emma:confidence="0">
                  <emma:literal>*</emma:literal>
                </emma:interpretation>
                <emma:interpretation id="interp3" emma:lang="" emma:confidence="0">
                  <emma:literal>*ei*</emma:literal>
                </emma:interpretation>
                <emma:interpretation id="interp4" emma:lang="" emma:confidence="0">
                  <emma:literal>*38</emma:literal>
                </emma:interpretation>
              </emma:one-of>
            </emma:emma>
          </inkml:annotationXML>
          <inkml:trace contextRef="#ctx0" brushRef="#br0">176 829 1020 0,'-15'-6'239'16,"4"1"85"-16,11 2-292 16,10-8-26-16,0 1-4 15,7-6 2-15,8-5-2 16,5-4 3-16,12-2-2 16,-2-4 4-16,12-4-2 15,-3-2 0-15,5-8-3 0,-7 1 0 16,10-2-2-16,-5 7 1 15,8 0 0-15,-8 8 2 16,3 5-3-16,-9 3 3 16,-1-5-3-16,-5 5 3 15,3-4-4-15,-8 1 3 16,3 1-2-16,-4 7 2 16,-3-21-2-16,-5 7 2 15,-3-2-2-15,-6 8 0 0,-7-3-2 16,-7 26 6-16,0 5 11 15,-7 1 6-15,-1 4 8 16,4 21 3-16,-7-1-1 16,0 3-12-16,2-1-5 15,-2-5-6-15,2-16-2 16,5 3-2-16,1 4-2 16,0 2 0-16,3 11-1 15,0 1-1-15,0 4-2 16,-1 3 1-16,-2 1-2 15,0-2 4-15,-2 14-2 16,2 0 3-16,-3 8-2 16,3-1 2-16,-5 7-3 15,4-14 2-15,-4 8-2 0,2-8 1 16,0 6-1-16,-2-7 2 16,1 1-1-16,2-14 3 15,-2-1-2-15,2-3 1 16,-1-1-2-16,3-3 3 15,-4 5-4-15,0 2 3 16,1-4-2-16,0-5 2 16,-1 2-2-16,2-8 2 15,-1-4-2-15,0-6 3 0,2 0-2 16,-3-1 1-16,0 0 0 16,1-4 0-16,0-1-2 15,0-1 3-15,0-4 1 16,0-2 1-16,-1-5-6 15,0-2 4-15,-2-9-3 16,0-6-1-16,-2-12-7 16,2-7 0-16,-2-10-18 15,0-3-3-15,2-8-5 16,0 3 2-16,-1-8-4 16,0 14 15-16,4 1 1 15,-6 7 6-15,-2 7 2 16,2 10 9-16,-2-2 1 15,-2 16 2-15,5 4-5 16,2 8 7-16,3 3-4 0,0 6 4 16,1 0-3-1,2 5 7-15,-3-7-8 0,5 1 5 16,-5-4-4-16,3 2 3 16,-4-3-13-16,4 12 3 15,-6 7-2-15,3 5 4 16,-6 16-2-16,-2 3 13 15,4 9-2-15,-4-2 2 0,-3 6-4 16,0-10 2-16,4-1-2 16,-4-14 2-16,0-6-1 15,5-12 5-15,0-8-3 16,-1-14 0-16,-2-11-1 16,-2-4-4-16,-6-8-27 15,2 1-15-15,-7 8-4 16,-2 13-11-16,-7 13 7 15,2 13 21-15,-8 15 19 16,3 4 6-16,0 3 10 16,7-4-2-16,-1-5 1 15,6-10-1-15,-2-6 0 16,4-10 7-16,-3-12 6 16,3 0 4-16,0-5 0 15,4 3 2-15,-1 3-7 16,2 10-6-16,1 1-5 15,0 1 0-15,-4 2-3 0,2 2-1 16,2-6 8-16,4-4 7 16,-6 0 4-16,5-2 7 15,-1-4 10-15,0 2-2 16,1-1 4-16,3-2-3 16,5 5-4-16,3 0-9 15,0 4-8-15,3 0-8 16,2 2-6-16,-1-1-1 0,2 1-1 15,3-1 2-15,2 2 0 16,0 0 1-16,2 2-1 16,3-1 1-16,-1 2-1 15,-4 0-1-15,1 2-4 16,-3-5-1-16,-5 0-1 16,-1 3 1-16,0-3 0 15,0 2 4-15,0 1-2 16,2 0 4-16,-4 0-1 15,2-2 3-15,-3 2 1 16,0 0 6-16,0-1 3 16,2-4 6-16,-4 1-2 15,0-1 1-15,2-5-4 16,-3-1-5-16,0 0-7 16,3 2 1-16,3 2-3 15,2 2 0-15,7 7-2 16,5 2 3-16,7 3-3 0,8 0 3 15,5 9-2-15,-3-4 3 16,7-1-3-16,-4-3 1 16,-1-7-11-16,-2-8 4 15,0-12-4-15,-4-10 4 16,0-11-1-16,-6-4 10 0,2-8-5 16,-5 1 0-16,-1 4 0 15,-6 7 0-15,-3 9 0 16,-8 13-3-16,0 12-2 15,-5 11 0-15,-4 15 0 16,1 7 2-16,-3 19 4 16,-1 8 5-16,-2 8-1 15,2-12 1-15,3 3 0 16,4-23 1-16,2-13 0 16,5-14-2-16,9-19 2 15,1-18 1-15,11-24 0 16,3-7-1-16,9-22 2 15,-6 7-5-15,0 8-3 16,-10 19-6-16,-5 19-24 16,-11 34 2-16,-11 18 3 15,-6 16 2-15,-7 17 7 0,-5-2 22 16,-7 5 1-16,6-8-2 16,-2-2 9-16,6-16 4 15,4-9 15-15,6-10 5 16,6-20-2-16,12-13-5 15,12-13-7-15,9-9-13 16,14-14-5-16,1 4 1 16,10-4-2-16,-8 14 1 15,-3 8-3-15,-11 16-4 0,-8 10-4 16,-10 11 0-16,-3 4-4 16,-7 3 2-16,-2 8 3 15,-1 4 6-15,-2 11-1 16,-4 2 6-16,2 11-1 15,0-7 1-15,7-1-3 16,5-11 2-16,10-9-5 16,4-17 0-16,9-16 0 15,3-10 3-15,9-21 0 16,-7-7 4-16,3-3 0 16,-11 11 0-16,-11 8-5 15,-12 23-3-15,-6 15-3 16,-9 17 3-16,-8 21-5 15,0 9 7-15,-7 16 0 16,4 3 3-16,-4 9 2 16,9-15 5-16,1-4-2 0,8-18 5 15,6-14-5-15,6-19-5 16,11-23 0-16,4-16 2 16,8-26-4-16,5-11 4 15,3-16 2-15,-10 12-9 16,-7 6-13-16,-14 26-3 15,-18 25-6-15,-8 28 3 16,-19 24 4-16,-4 15 13 0,-15 22 7 16,6 1 11-16,-10 7 12 15,16-14 12-15,3 1 3 16,17-22 1-16,6-11-8 16,14-23-12-16,10-11-9 15,12-22-6-15,17-29-4 16,7-14 3-16,15-20-6 15,1-2-14-15,0 1-35 16,-11 27 0-16,-9 14-7 16,-16 31-1-16,-9 16 17 15,-11 21 35-15,-17 11 2 16,-6 9 11-16,-9 8 14 16,-1-3 7-16,-1-6 10 15,13-13 5-15,4-10 8 16,11-20-12-16,10-19-6 15,10-13-12-15,12-21-10 0,9-9-15 16,10-4-12-16,-7 16-12 16,0 3-13-16,-10 23 2 15,-10 21-9-15,-13 13 21 16,-7 10 6-16,-4 16 15 16,-13 4 0-16,-2-1 15 0,-5 5 2 15,0-12 10-15,-2-4 10 16,9-10 8-16,4-9 2 15,6-7-7-15,9-7-12 16,3-7-12-16,9-2-5 16,5 3-4-16,12-1-5 15,0 9 4-15,3 8-5 16,-3 3 1-16,-3 5-3 16,-11 3 6-16,-2 0-2 15,-4-7 6-15,1 0-3 16,-1-3 4-16,5-10-10 15,3-5 2-15,0-10-6 16,3-10-1-16,1-7-15 16,-1 7 7-16,-3 8-12 15,-7 16-2-15,-5 23 4 16,-4 20 16-16,-10 17-1 0,1 7 13 16,2 11 4-1,5-11 2-15,-7-1-3 0,11-16 6 16,0-7-3-16,1-16 6 15,6-20-2-15,6-23 3 16,9-25-5-16,5-12 4 16,4-13-15-16,-5 13-15 15,-9 17 109-15,-14 32-455 16,-11 34 173-16</inkml:trace>
          <inkml:trace contextRef="#ctx0" brushRef="#br0" timeOffset="-6829.4978">29 889 769 0,'-4'0'238'16,"-1"3"52"-16,3-2-210 16,4 2-28-16,-2 0-21 15,3 0-7-15,0-1-14 16,3 3-2-16,5-4-5 15,3-2 2-15,4-3 1 0,4-3 5 16,1-9-1-16,4-8 3 16,-4-1-1-16,5-7-2 15,1-3-3-15,0-2-1 16,-1 6-2-16,7-5-1 16,-3-1-1-16,5 2 0 15,-3-1-1-15,3-5 0 16,-4 7-1-16,4 5 1 15,-2 3-2-15,2 0 1 16,-6 12 0-16,4 5 0 16,-4 1-2-16,-2 7 0 15,-6 1-1-15,5 1 2 16,-10-7 0-16,0 1 3 16,-1-2 0-16,2-1 2 15,-5-6-2-15,5-3 1 0,-2-3-1 16,-1-4 0-16,2-1-2 15,5-1 1-15,-3 5 0 16,2-1 0-16,-3 9 0 16,0 3 1-16,-2 6-3 15,-5-22 1-15,0 26-2 16,2 1 1-16,-5-2-1 16,-1-21 3-16,-2 22-1 15,-1-23 3-15,-2-3-1 16,-2 2 10-16,-2 22 3 0,1-1 5 15,-2 3-2-15,-1 3-1 16,0-1-10-16,0 21-1 16,-2 0-6-16,1 1 1 15,-1-1 3-15,2-1-1 16,0-22-1-16,2 3 1 16,1-5-2-16,0 4-16 15,-2-4-329-15,5 5 104 16</inkml:trace>
          <inkml:trace contextRef="#ctx0" brushRef="#br0" timeOffset="-18851.1734">1072 280 66 0,'-8'56'34'0,"2"32"-2"0,0-11-14 16,2 15-11-16,5-8-38 0,2 13 13 16</inkml:trace>
        </inkml:traceGroup>
      </inkml:traceGroup>
    </inkml:traceGroup>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48.221"/>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5:33:57.704"/>
    </inkml:context>
  </inkml:definitions>
  <inkml:traceGroup>
    <inkml:annotationXML>
      <emma:emma xmlns:emma="http://www.w3.org/2003/04/emma" version="1.0">
        <emma:interpretation id="{793D159D-7CDE-4E28-91E1-7A50271ACA9B}" emma:medium="tactile" emma:mode="ink">
          <msink:context xmlns:msink="http://schemas.microsoft.com/ink/2010/main" type="writingRegion" rotatedBoundingBox="26251,5760 31975,5111 32462,9406 26737,10054"/>
        </emma:interpretation>
      </emma:emma>
    </inkml:annotationXML>
    <inkml:traceGroup>
      <inkml:annotationXML>
        <emma:emma xmlns:emma="http://www.w3.org/2003/04/emma" version="1.0">
          <emma:interpretation id="{B620E268-0FA9-4306-875C-95B35D439689}" emma:medium="tactile" emma:mode="ink">
            <msink:context xmlns:msink="http://schemas.microsoft.com/ink/2010/main" type="paragraph" rotatedBoundingBox="26251,5760 31975,5111 32114,6333 26389,6981" alignmentLevel="1"/>
          </emma:interpretation>
        </emma:emma>
      </inkml:annotationXML>
      <inkml:traceGroup>
        <inkml:annotationXML>
          <emma:emma xmlns:emma="http://www.w3.org/2003/04/emma" version="1.0">
            <emma:interpretation id="{B83E47DE-2920-44D6-BC23-FF90F6782C0E}" emma:medium="tactile" emma:mode="ink">
              <msink:context xmlns:msink="http://schemas.microsoft.com/ink/2010/main" type="line" rotatedBoundingBox="26251,5760 31975,5111 32114,6333 26389,6981"/>
            </emma:interpretation>
          </emma:emma>
        </inkml:annotationXML>
        <inkml:traceGroup>
          <inkml:annotationXML>
            <emma:emma xmlns:emma="http://www.w3.org/2003/04/emma" version="1.0">
              <emma:interpretation id="{096EE453-8C87-4407-B1C9-AAF9F047E9BA}" emma:medium="tactile" emma:mode="ink">
                <msink:context xmlns:msink="http://schemas.microsoft.com/ink/2010/main" type="inkWord" rotatedBoundingBox="26251,5760 30170,5316 30308,6537 26389,6981">
                  <msink:destinationLink direction="with" ref="{4107F6C1-CD21-4008-8B6C-CD55CDC4679A}"/>
                </msink:context>
              </emma:interpretation>
              <emma:one-of disjunction-type="recognition" id="oneOf0">
                <emma:interpretation id="interp0" emma:lang="" emma:confidence="0">
                  <emma:literal>Wohlfahrtsvorne</emma:literal>
                </emma:interpretation>
                <emma:interpretation id="interp1" emma:lang="" emma:confidence="0">
                  <emma:literal>Wohlfahrtsverne</emma:literal>
                </emma:interpretation>
                <emma:interpretation id="interp2" emma:lang="" emma:confidence="0">
                  <emma:literal>Wohlfahrtslorrie</emma:literal>
                </emma:interpretation>
                <emma:interpretation id="interp3" emma:lang="" emma:confidence="0">
                  <emma:literal>Wohlfahrtslorie</emma:literal>
                </emma:interpretation>
                <emma:interpretation id="interp4" emma:lang="" emma:confidence="0">
                  <emma:literal>Wohlfahrtslorre</emma:literal>
                </emma:interpretation>
              </emma:one-of>
            </emma:emma>
          </inkml:annotationXML>
          <inkml:trace contextRef="#ctx0" brushRef="#br0">60 157 793 0,'5'-27'306'16,"-8"21"18"-16,0 22-187 15,-3 17-90-15,1 26-16 16,-9 11-20-16,2 19 1 16,1-6 2-16,5 9 8 15,1-17-1-15,7 3 3 16,4-19-2-16,5-7-4 16,-2-21-8-16,11-21 7 15,8-20 0-15,15-27 6 16,1-17-2-16,10-26 0 15,1-7-8-15,0-16-1 16,-15 11-6-16,-8 8-1 0,-12 27-1 16,-11 20-5-16,-9 33-3 15,-3 31 0-15,-1 18 0 16,-2 13 1-16,1 8 4 16,6 6 7-16,3-14-1 15,11-3 3-15,3-16-1 16,13-16 4-16,4-17 0 15,13-24 22-15,-1-18 5 16,12-20 8-16,-9-10-1 0,-1-25 6 16,-10 7-18-16,-9-10-1 15,-19 16-7-15,-8 4-2 16,-7 30-10-16,-10 16-10 16,-6 22-7-16,-6 20 0 15,0 9-31-15,4 11-107 16,2-1-121-16,13-3-204 15,10-17-82-15</inkml:trace>
          <inkml:trace contextRef="#ctx0" brushRef="#br0" timeOffset="371.8037">993 477 1040 0,'0'-6'319'0,"-6"9"55"16,-5 9-271-16,-1 2-83 16,-1 9-6-16,3 3-13 15,0 3 1-15,9-6-1 16,6 0 1-16,-1-12-3 16,4-8 0-16,-1-9 2 15,9-19 4-15,1-4 1 16,3-17 3-16,0 2 1 0,-5-8 10 15,-7 10-2-15,-12 5 4 16,0 22 0-16,-7 7 3 16,-3 22-15-16,-1 14-2 15,4 1-5-15,1 12-1 16,6-2-1-16,12-6 0 16,6-8-1-16,10-11-5 15,7-20-7-15,15-23 423 16,0-22-819-16,11-29 409 15</inkml:trace>
          <inkml:trace contextRef="#ctx0" brushRef="#br0" timeOffset="700.9708">1408-195 953 0,'-33'51'302'0,"-12"23"87"0,5 8-246 15,-3 18-23 1,13-11-23-16,13-6-12 15,17-22-40-15,14-4-18 0,13-28-26 16,15-11-6-16,-1-19-3 16,10-13-9-16,-4-20-8 15,4 1 1-15,-13-4 5 16,-6 5 2-16,-12 16 6 16,-7 25 5-16,-12 11 5 0,-5 20 13 15,-6 14 10-15,-2 7 22 16,1-7 12-16,5-2 5 15,6-15-15-15,8-9-7 16,3-19-25-16,6-14-39 16,-1-9 361-16,-2-1-803 15,-9-3 359-15</inkml:trace>
          <inkml:trace contextRef="#ctx0" brushRef="#br0" timeOffset="2448.4074">1683-278 725 0,'8'-43'356'0,"-2"8"15"15,-8 17-160-15,1 6-73 16,-2 15-52-16,0 18-19 16,-2 11-41-16,3 22-14 15,-1 13-10-15,2 22 10 16,-1-1 3-16,4 18 8 15,2-13-3-15,4 4 5 0,1-16-13 16,5 5 0 0,-2-20-6-16,1-2 3 0,-6-10-4 15,3-6 4-15,-7-15-3 16,-3-5-95-16,-2-13-340 16,-7-12 81-16</inkml:trace>
          <inkml:trace contextRef="#ctx0" brushRef="#br0" timeOffset="1323.2534">2073-360 976 0,'-2'-8'265'0,"-3"20"62"15,-7 20-261-15,0 21-54 16,-6 25 15-16,1 11 2 16,0 24 18-16,6 1 3 15,6 10 13-15,2-17-19 16,5 10-1-16,1-28-19 15,-1 0 1-15,-2-26-18 16,6-10 6-16,-6-22-6 16,0-11 15-16,1-18 20 0,-8-19 9 15,-3-12-6-15,-8-22 3 16,-7-9-12-16,-10-15-21 16,1 9-8-16,-1-5 3 15,9 22-5-15,5 10 4 16,11 20-6-16,9 11 0 15,5 12-6-15,15 11-1 16,5 0-7-16,16 11 2 16,2-10-2-16,16-3 12 15,-1-11-39-15,12-7-85 16,-10-21-5-16,7-11-326 16,-13-6 13-16</inkml:trace>
          <inkml:trace contextRef="#ctx0" brushRef="#br0" timeOffset="3273.7508">2682 68 1007 0,'-17'-19'312'0,"-19"5"63"15,-5 11-287-15,-23 16-15 16,2 11-34-16,-7 17-9 0,9 7-5 15,8 16 4 1,20-4-8-16,14 0 2 0,11-15-11 16,15-7-3-16,11-18-10 15,22-19 8-15,10-11-3 16,18-24 8-16,-2-14-2 16,2-21 6-16,-12 5-8 15,-11-4 3-15,-25 21-5 16,-10 13 4-16,-16 20-10 0,-10 24-1 15,-6 19-5-15,-8 20 6 16,4 6-5-16,7 11 13 16,5-9-2-16,10-2 5 15,14-20-11-15,9-13 6 16,12-24-8-16,22-32 8 16,4-22-3-16,14-27 3 15,-1-11-3-15,-8-18-23 16,-24 20-34-16,-14 6-61 15,-20 23-5-15,-16 16-12 16,-9 32 19-16,-8 22 44 16,-1 24 77-16,-8 27 36 15,2 13 30-15,3 13 54 16,9-6-4-16,11-1-6 16,15-17-32-16,17-11-20 15,10-26-53-15,22-17-6 0,-1-20-8 16,17-18-4-16,-6-8-14 15,0 0-11-15,-18 11-16 16,-7 14-6-16,-17 18-1 16,-15 20 16-16,-8 14 11 15,-5 9 27-15,0-2 11 16,-4 2 23-16,6-14 8 0,4-10 11 16,7-8-18-1,7-20 6-15,3-17-20 0,10-17-1 16,3-12-12-16,4-25-21 15,-6 5-48-15,6-22 370 16,-6 10-758-16,-3-19 339 16</inkml:trace>
          <inkml:trace contextRef="#ctx0" brushRef="#br0" timeOffset="1760.7224">2435 135 933 0,'-3'6'252'0,"-5"3"88"0,2-2-255 16,-5-1-4-16,-1-3-9 16,-8 1-2-16,-2 1-21 15,-4 1-8-15,2 0-17 16,1 5-2-16,6-3-2 15,1-1 4-15,7-1 0 0,2-3 5 16,4-3-2-16,1 2 8 16,2-5-5-16,0 0 2 15,-2-2-8-15,1-1-1 16,1-3-11-16,-2 3 0 16,1 1-6-16,1 1 0 15,0 2-2-15,0 2-4 16,0 0-4-16,1 0-2 15,2 0-1-15,-1 3 3 16,1-3 0-16,0 0 4 16,-1 2 1-16,1-2 1 15,-2 1-3-15,2 1 3 16,-1-2-2-16,1-2 2 16,-2 2-2-16,4-3 1 0,-2-3-2 15,-1-2 10-15,-2-1-30 16,0-5-93-16,-5 8-337 15,-3 3 52-15</inkml:trace>
          <inkml:trace contextRef="#ctx0" brushRef="#br0" timeOffset="3880.2905">3490-488 886 0,'-3'8'229'16,"-3"13"96"-16,-2 10-235 0,-3 20 6 15,1 9 0-15,-3 21 10 16,6 2-28-16,3 15-15 16,9-11-33-16,9 4-7 15,9-19-16-15,1-8 3 16,-2-18-3-16,-2-12-1 16,-9-20-4-16,-8-19 11 0,-8-16-2 15,-7-19 7-15,-5-9 4 16,-8-19 9-16,-1 1-1 15,-4-8 20-15,0 12-1 16,3 8 5-16,7 22-9 16,6 16-8-16,10 17-26 15,13 13-3-15,6 4-15 16,20 3 0-16,7-2-8 16,22-4-54-16,2-11-31 0,11-3-44 15,-8-8-11-15,-2-7-2 16,-22-4 58-16,-15 4 28 15,-14 0 59-15,-19 6 40 16,-6 7 25-16,-16 20 37 16,-7 7 17-16,-13 16 32 15,5 4-8-15,-2 2 3 16,20-5-39-16,13-7-13 16,18-13-44-16,11-7-21 15,6-6-19-15,6-3 6 16,-3-3-1-16,2 3 5 15,-5 5-4-15,-4 15 3 16,-10 11-13-16,-4 11 3 16,-15-1-5-16,-14 8 9 0,-2-13-3 15,-14-4 9-15,-1-12-5 16,-7-3 14-16,8-15 3 16,-2-11-272-16,9-16-254 15</inkml:trace>
        </inkml:traceGroup>
        <inkml:traceGroup>
          <inkml:annotationXML>
            <emma:emma xmlns:emma="http://www.w3.org/2003/04/emma" version="1.0">
              <emma:interpretation id="{550028AE-77E1-4774-9C10-111C5331388A}" emma:medium="tactile" emma:mode="ink">
                <msink:context xmlns:msink="http://schemas.microsoft.com/ink/2010/main" type="inkWord" rotatedBoundingBox="30383,5581 32008,5397 32096,6180 30472,6363"/>
              </emma:interpretation>
            </emma:emma>
          </inkml:annotationXML>
          <inkml:trace contextRef="#ctx0" brushRef="#br0" timeOffset="5659.0323">4116-164 940 0,'18'-29'312'16,"-4"15"69"-16,-6 11-262 15,-4 9-30-15,-8 12-33 16,-4 24-4-16,-3 8-27 16,-1 20 3-16,0 3-7 15,5 10 3-15,3-19-11 16,5 4 4-16,4-21-7 0,4-7 5 15,0-24-8 1,8-12 16-16,5-24-6 0,7-18 6 16,2-16-4-16,-1-16 4 15,-5-4-13 1,-10-4 1-16,-13 17-5 0,-7 10-3 16,-6 23-10-16,-3 21-10 15,-4 17-4-15,3 21 3 16,2 6 1-16,6 10 9 15,4-4 10-15,12-1 1 16,3-12-4-16,11-10-1 16,3-12 2-16,16-13 4 15,-1-16 0-15,7-10 7 16,-10-4 0-16,-3-8 2 16,-15 6-6-16,-9 4 5 15,-14 5-8-15,-3 8-1 0,-11 8-12 16,-6 6 1-16,0 9-4 15,-2 9 4-15,-1 5 2 16,0 3 10-16,8 1-1 16,-2 1 3-16,6-7-3 15,2-3 5-15,6-6-2 16,1-1 5-16,5-8-4 16,2-2 4-16,1 1-5 0,4-4 2 15,1 0-4-15,0 4 2 16,-1-1-2-16,-1 4 1 15,-2-1-3-15,-1 1 2 16,-2 2-3-16,-1-2 3 16,-1-1-3-16,2 4 3 15,-1-4-3-15,3 1 2 16,2 1-4-16,-4 0 4 16,2-4-5-16,2 8 2 15,0-3-2-15,-2 1 3 16,4-1-5-16,1 1 5 15,-2-2-3-15,8-2 3 16,3-1-6-16,4-5 6 16,-1-2-7-16,5-6 7 15,-4 3-4-15,-4-4 8 16,-3 1-6-16,1 2 8 16,-2-1-6-16,-7 1 6 0,-3 4-5 15,-5 2 9-15,-5 5-8 16,-6 9 3-16,6 2-9 15,-6 15 6-15,-2 4-11 16,-2 15 10-16,0 1-3 0,3 10 7 16,5-8-5-1,9-1 6-15,6-15-8 0,10-6 2 16,-1-13-8-16,13-10 10 16,2-6-6-16,9-4 6 15,-4 1 1-15,3 8 2 16,-10 7-14-16,-10 9-1 15,-10 10-7-15,-10 11 2 16,-4-2 3-16,-3 3 9 16,3-12 2-16,3-7 6 15,7-20-4-15,9-16 4 16,5-16-2-16,8-21 4 16,-1-6 1-16,-1-19-34 15,-4-1-32-15,-6-10-50 16,-9 7-24-16,-2 1-21 15,-2 19 38-15,1 16 29 16,-1 19 49-16,5 18 23 16,4 13 26-16,5 10 12 0,5 2-2 15,14 1 6-15,3-9-5 16,13-9-1-16,-1-11-13 16,2-12 2-16,-14 0-4 15,-10-1 4-15,-16 2-5 16,-6 7 1-16,-13 7-10 15,-1 5 6-15,-4 9-4 0,-11 12 8 16,-5 8 0 0,-8 20 24-16,2 8 8 0,-4 12 43 15,12-2-3-15,8 9 6 16,15-14-18-16,11-4-10 16,13-12-43-16,17-10-8 15,1-19-9-15,15-12 7 16,-6-18-8-16,4-10-26 15,-11-3-3-15,-4-7-2 16,-13 3-5-16,-9 10 6 16,-12 9 22-16,-8 15 5 15,-13 16 1-15,-2 23 7 16,-2 4 0-16,3 18 32 16,0-6 7-16,6 2 18 15,14-15-10-15,12-7 2 16,10-18-31-16,22-15-3 0,8-15-15 15,7-18 6-15,-7-8-4 16,2-13 7-16,-16 5-15 16,-9 0-27-16,-15 15-6 15,-13 10-9-15,-11 18-5 16,-7 13 9-16,-5 12 30 16,-4 18 10-16,3 4 14 15,2 10 28-15,7-4 7 16,11 1 3-16,9-18-8 15,14-13-7-15,12-15-25 0,19-21-72 16,1-8-70-16,9-16-348 16,-5 3 29-16</inkml:trace>
          <inkml:trace contextRef="#ctx1" brushRef="#br0">4603-245 0</inkml:trace>
        </inkml:traceGroup>
      </inkml:traceGroup>
    </inkml:traceGroup>
    <inkml:traceGroup>
      <inkml:annotationXML>
        <emma:emma xmlns:emma="http://www.w3.org/2003/04/emma" version="1.0">
          <emma:interpretation id="{068F826D-4C42-495C-A9C7-B4586089BFED}" emma:medium="tactile" emma:mode="ink">
            <msink:context xmlns:msink="http://schemas.microsoft.com/ink/2010/main" type="paragraph" rotatedBoundingBox="27234,7044 31006,6763 31065,7555 27293,7836" alignmentLevel="2"/>
          </emma:interpretation>
        </emma:emma>
      </inkml:annotationXML>
      <inkml:traceGroup>
        <inkml:annotationXML>
          <emma:emma xmlns:emma="http://www.w3.org/2003/04/emma" version="1.0">
            <emma:interpretation id="{FE322B23-5969-432A-982D-4B594B22031D}" emma:medium="tactile" emma:mode="ink">
              <msink:context xmlns:msink="http://schemas.microsoft.com/ink/2010/main" type="line" rotatedBoundingBox="27234,7044 31006,6763 31065,7555 27293,7836"/>
            </emma:interpretation>
          </emma:emma>
        </inkml:annotationXML>
        <inkml:traceGroup>
          <inkml:annotationXML>
            <emma:emma xmlns:emma="http://www.w3.org/2003/04/emma" version="1.0">
              <emma:interpretation id="{FF156822-FDF9-4C7F-BF7F-906736DD3A4D}" emma:medium="tactile" emma:mode="ink">
                <msink:context xmlns:msink="http://schemas.microsoft.com/ink/2010/main" type="inkWord" rotatedBoundingBox="27234,7048 29111,6908 29166,7649 27290,7789"/>
              </emma:interpretation>
              <emma:one-of disjunction-type="recognition" id="oneOf1">
                <emma:interpretation id="interp5" emma:lang="" emma:confidence="0">
                  <emma:literal>durch</emma:literal>
                </emma:interpretation>
                <emma:interpretation id="interp6" emma:lang="" emma:confidence="0">
                  <emma:literal>derch</emma:literal>
                </emma:interpretation>
                <emma:interpretation id="interp7" emma:lang="" emma:confidence="0">
                  <emma:literal>doch</emma:literal>
                </emma:interpretation>
                <emma:interpretation id="interp8" emma:lang="" emma:confidence="0">
                  <emma:literal>deich</emma:literal>
                </emma:interpretation>
                <emma:interpretation id="interp9" emma:lang="" emma:confidence="0">
                  <emma:literal>duck</emma:literal>
                </emma:interpretation>
              </emma:one-of>
            </emma:emma>
          </inkml:annotationXML>
          <inkml:trace contextRef="#ctx0" brushRef="#br0" timeOffset="8511.7536">1085 1729 764 0,'27'-37'331'15,"0"2"35"-15,-1-14-137 16,-2-1-54-16,-9-6 9 15,-8 8-38-15,-17-1-6 16,-10 18-52-16,-15 11-21 0,-2 16-36 16,-9 22-11-16,8 14-17 15,1 25-2-15,10 6-4 16,4 9 5-16,13-10-4 16,10-4 1-16,10-20-4 15,17-16 3-15,10-25-4 16,18-20 6-16,3-25-2 15,5-30 8-15,-7-5-3 16,-10-8 5-16,-22 16-7 0,-9 11 7 16,-10 30-8-16,-14 20-4 15,0 24-10-15,-10 25 3 16,-1 15-5-16,-3 23 9 16,8-1 4-16,3 10 9 15,10-13-5-15,14-1 2 16,5-19-8-16,16-11 4 15,3-24-5-15,15-25 9 16,-3-18-4-16,2-18 9 16,-12-10-2-16,-8-7 5 15,-17 8-7-15,-8 7 2 16,-10 14-7-16,-4 15-2 16,-2 17-11-16,-1 17 3 15,3 9-2-15,0 12 4 16,3 5 1-16,4-2 11 15,5-9-5-15,8-6 1 0,6-18-5 16,10-11 8-16,4-12-6 16,11-13 7-16,-1-4 0 15,8 2 6-15,-8 4-8 16,4 17 2-16,-13 12-9 16,2 20 0-16,-11 6-5 15,-2 12 6-15,-7 1-4 16,6 2 10-16,-9-13-3 0,-2-2 9 15,-1-11-9-15,1-10 9 16,-3-8-3-16,6-11 13 16,1-5-6-16,0-22 10 15,-2-3-6-15,-5-12 5 16,-7 3-13-16,-5 0 5 16,-2 21-12-16,-4 12-1 15,2 17-9-15,4 16 10 16,9 8-24-16,14 5-125 15,9-3 460-15,19-8-816 16,8-13 286-16</inkml:trace>
          <inkml:trace contextRef="#ctx0" brushRef="#br0" timeOffset="9001.0212">2438 1275 1077 0,'-26'7'308'16,"-13"29"74"-16,4 10-276 15,-2 21-21 1,6 4 0-16,13-5 13 0,12-14-12 16,15-12-15-16,14-22-44 15,22-15-11-15,4-17-15 16,14-27 9-16,-5-11-5 16,8-22 7-16,-14-6-6 0,-4-9 1 15,-16 10-12-15,-15-1-32 16,-20 8-15-16,-13 10-1 15,-8 24-9-15,-7 17 7 16,6 19 29-16,-4 27 18 16,6 13 9-16,-4 11 40 15,8-1 5-15,7-1 8 16,17-12-3-16,8-7-4 16,9-11-36-16,1-3 1 15,-2-10-7-15,-1 4 5 16,3 0-5-16,3 5 5 15,0 3-9-15,7 14 2 16,-10 4-9-16,-6 12 4 16,-7 0-3-16,-2 6 7 15,-5-12 11-15,3-12-85 16,5-14-401-16,6-36 115 0</inkml:trace>
        </inkml:traceGroup>
        <inkml:traceGroup>
          <inkml:annotationXML>
            <emma:emma xmlns:emma="http://www.w3.org/2003/04/emma" version="1.0">
              <emma:interpretation id="{0D96A1B5-9B1B-462C-8E2A-77B679D0DE9B}" emma:medium="tactile" emma:mode="ink">
                <msink:context xmlns:msink="http://schemas.microsoft.com/ink/2010/main" type="inkWord" rotatedBoundingBox="29557,6871 31006,6763 31065,7555 29616,7663"/>
              </emma:interpretation>
              <emma:one-of disjunction-type="recognition" id="oneOf2">
                <emma:interpretation id="interp10" emma:lang="" emma:confidence="0">
                  <emma:literal>das</emma:literal>
                </emma:interpretation>
                <emma:interpretation id="interp11" emma:lang="" emma:confidence="0">
                  <emma:literal>des</emma:literal>
                </emma:interpretation>
                <emma:interpretation id="interp12" emma:lang="" emma:confidence="0">
                  <emma:literal>dass</emma:literal>
                </emma:interpretation>
                <emma:interpretation id="interp13" emma:lang="" emma:confidence="0">
                  <emma:literal>das.</emma:literal>
                </emma:interpretation>
                <emma:interpretation id="interp14" emma:lang="" emma:confidence="0">
                  <emma:literal>dies</emma:literal>
                </emma:interpretation>
              </emma:one-of>
            </emma:emma>
          </inkml:annotationXML>
          <inkml:trace contextRef="#ctx0" brushRef="#br0" timeOffset="9502.9006">3583 1235 622 0,'3'-42'474'0,"-7"6"-86"15,-13 14-76-15,-8 5-220 16,-1 10-54-16,-10 19-15 15,-1 12-19-15,-8 18 3 16,7 15 4-16,-2 19 17 16,8-4 1-16,7 3 12 0,16-16-7 15,11-13 0-15,15-23-25 16,19-26 7-16,13-23-8 16,22-34 4-16,4-14-5 15,8-27-37-15,-9 6-15 16,-7-9 1-16,-24 16-4 15,-17 10-1-15,-20 27 38 0,-18 19-10 16,-13 34-6-16,-13 31 8 16,1 18 9-16,-7 23 37 15,1 2 29-15,0 12 47 16,12-12 6-16,8 3 4 16,12-21-31-16,18-7-15 15,6-22-42-15,18-16-24 16,4-19-85-16,13-18-410 15,-5-11 100-15</inkml:trace>
          <inkml:trace contextRef="#ctx0" brushRef="#br0" timeOffset="9838.9374">4002 1213 1192 0,'-24'31'293'0,"-10"7"152"16,2 4-340-16,6 4 13 15,12-8-15-15,8-1-16 16,10-14-54-16,7-6-15 0,14-13-25 16,7-14-1-16,3-12-7 15,6-13-21-15,-1-7-12 16,-7-7-4-16,-12 6 4 16,-7 1 7-16,-11 12 27 15,-8 12 27-15,-9 16 10 0,-5 19 7 16,-1 16 1-16,-7 19 28 15,6 4-4-15,4 7 17 16,9-11-8-16,10-6-2 16,9-21-30-16,10-8-9 15,7-19-22-15,7-18 11 16,3-10-40-16,10-16-192 16,-7-6-300-16,-1-1 2 15</inkml:trace>
          <inkml:trace contextRef="#ctx0" brushRef="#br0" timeOffset="10160.9624">4564 1150 980 0,'-33'28'399'0,"-4"13"69"16,-1 2-230-16,-3-3-78 16,7-14-43-16,13-4-15 15,13-11-67-15,14-13-18 0,14-6-22 16,9-5 3-16,3 0-13 15,7 1-11-15,-9 4-2 16,3 10 2-16,-7 7-7 16,6 5 13-16,-5 0 13 15,3 6 6-15,-7-2-3 16,-7 4 0-16,-11-1-3 16,-13 7 13-16,-10-2 8 15,-14 10 19-15,-7-5 5 0,-10 6 9 16,0-8-14-16,-3-10 14 15,9-15-31-15,-6-22-520 16,11-13 183-16</inkml:trace>
        </inkml:traceGroup>
      </inkml:traceGroup>
    </inkml:traceGroup>
    <inkml:traceGroup>
      <inkml:annotationXML>
        <emma:emma xmlns:emma="http://www.w3.org/2003/04/emma" version="1.0">
          <emma:interpretation id="{340F5736-A741-4216-9B70-B62F55BDCB7B}" emma:medium="tactile" emma:mode="ink">
            <msink:context xmlns:msink="http://schemas.microsoft.com/ink/2010/main" type="paragraph" rotatedBoundingBox="29378,7727 30351,9104 29044,10029 28070,8652" alignmentLevel="3"/>
          </emma:interpretation>
        </emma:emma>
      </inkml:annotationXML>
      <inkml:traceGroup>
        <inkml:annotationXML>
          <emma:emma xmlns:emma="http://www.w3.org/2003/04/emma" version="1.0">
            <emma:interpretation id="{FE8C1419-AEE1-4F01-8075-5F0D613584D9}" emma:medium="tactile" emma:mode="ink">
              <msink:context xmlns:msink="http://schemas.microsoft.com/ink/2010/main" type="line" rotatedBoundingBox="29378,7727 30351,9104 29044,10029 28070,8652"/>
            </emma:interpretation>
          </emma:emma>
        </inkml:annotationXML>
        <inkml:traceGroup>
          <inkml:annotationXML>
            <emma:emma xmlns:emma="http://www.w3.org/2003/04/emma" version="1.0">
              <emma:interpretation id="{7E8A754D-0D29-407B-80B9-BD4F90909F8A}" emma:medium="tactile" emma:mode="ink">
                <msink:context xmlns:msink="http://schemas.microsoft.com/ink/2010/main" type="inkWord" rotatedBoundingBox="29378,7727 30351,9104 29044,10029 28070,8652"/>
              </emma:interpretation>
              <emma:one-of disjunction-type="recognition" id="oneOf3">
                <emma:interpretation id="interp15" emma:lang="" emma:confidence="0">
                  <emma:literal>purr</emma:literal>
                </emma:interpretation>
                <emma:interpretation id="interp16" emma:lang="" emma:confidence="0">
                  <emma:literal>*r</emma:literal>
                </emma:interpretation>
                <emma:interpretation id="interp17" emma:lang="" emma:confidence="0">
                  <emma:literal>*irr</emma:literal>
                </emma:interpretation>
                <emma:interpretation id="interp18" emma:lang="" emma:confidence="0">
                  <emma:literal>*Bor</emma:literal>
                </emma:interpretation>
                <emma:interpretation id="interp19" emma:lang="" emma:confidence="0">
                  <emma:literal>*Fror</emma:literal>
                </emma:interpretation>
              </emma:one-of>
            </emma:emma>
          </inkml:annotationXML>
          <inkml:trace contextRef="#ctx0" brushRef="#br0" timeOffset="10837.7233">2043 2534 1164 0,'7'-34'397'0,"-7"14"60"16,-2 16-339-16,5 22-36 15,-3 16-58-15,3 30-12 16,2 8-20-16,4 20 16 16,-1-6-5-16,-1 8 8 15,-2-21-8-15,0 4 8 16,-5-19-11-16,1-10 10 16,-2-16-5-16,4-13 18 15,-3-24 1-15,3-32 10 16,1-13-7-16,7-43 2 15,1-18-17-15,13-20-4 0,-2 18-6 16,4 8 0-16,-2 38-2 16,0 25-1-16,-7 29-4 15,3 14-6-15,-1 11-4 16,3 10 1-16,-1 9 2 16,-5 7 2-16,-8 0 2 15,-5 2 4-15,-7-1-5 16,-10 0 18-16,-4-5 8 0,-9 6 16 15,-5-6 2-15,-6-7 11 16,0-2-16-16,-6-17-4 16,11-10-16-16,0-7-2 15,9-3-26-15,8-4-51 16,13 9-71-16,11-1-246 16,11 2-129-16,12-10-88 15</inkml:trace>
          <inkml:trace contextRef="#ctx0" brushRef="#br0" timeOffset="11484.4807">2625 2430 1127 0,'0'-3'337'0,"-8"21"61"16,2 11-305-16,0 20-22 15,0 5-17-15,0 10 15 16,7-4-6-16,-2-2 0 0,4-16-31 15,1-12-7-15,2-11-19 16,-1-18 11-16,3-17-5 16,-1-20 11-16,3-8-6 15,-6-19 7-15,-4 0-12 16,-6 0 3-16,-2 19-11 16,-2 7 3-16,2 22-13 15,0 13 1-15,1 14-7 0,3 11 6 16,6 8-4-16,4 3 10 15,5-5-3-15,10-3 3 16,5-11-7-16,5-13 6 16,3-11-2-16,7-14 8 15,-4-8-2-15,-2-7 7 16,-5 2-4-16,-9 3 4 16,-10 14-5-16,-7 7-1 15,-2 13-8-15,-4 13-2 16,-1 9-5-16,0 14 4 15,2 3 1-15,1 7 6 16,1-5 4-16,4-5 7 16,4-14-2-16,8-8 2 15,1-17 0-15,16-16 3 16,4-11-5-16,8-13 5 16,-3 1-5-16,-3 3 3 0,-12 13-10 15,-4 14-4-15,-7 19-10 16,-9 11 3-16,-2 5-8 15,-1 11 10-15,-4-1 1 16,1-3 9-16,4-10-3 16,3-4 9-16,3-12-8 15,11-10 10-15,2-9-5 16,12-12 9-16,3-3-7 16,1-9 6-16,-9 2-1 15,-6-3-66-15,-13 5-83 0,-13 5-374 16,-11 9 30-16</inkml:trace>
          <inkml:trace contextRef="#ctx0" brushRef="#br0" timeOffset="13257.8215">2721 3151 966 0,'-3'-17'397'0,"2"21"-11"15,-1 22-235-15,-1 30-105 16,0 14-43-16,-1 22 3 16,-1-3 12-16,0 8 3 15,5-19 0-15,2-6-2 16,4-21 1-16,2-7-6 15,-2-21 0-15,-3-12 22 16,0-17 15-16,-3-26-1 16,0-16 2-16,-2-27-6 15,2-10-21-15,-1-22-15 16,-1 15-2-16,-1 2-5 0,0 27 4 16,2 12-5-16,1 28 1 15,-2 12-12-15,4 17 1 16,2 13-5-16,2 7 4 15,5 15-4-15,1 1 13 16,5 1-3-16,0-10 5 16,8-10-5-16,-1-24 7 15,16-19 3-15,2-18 3 0,13-25 1 16,-2-8 4-16,-2-1-4 16,-17 12-2-16,-8 10-3 15,-18 21 2-15,-7 13-15 16,-7 25 3-16,-2 25-10 15,-2 18 5-15,-1 30-6 16,-5 8 14-16,1 19 4 16,4-15 17-16,7-1-2 15,8-22 8-15,13-8-2 16,5-28-4-16,10-11-53 16,-1-21-87-16,7-12-374 15,-14-15 52-15</inkml:trace>
        </inkml:traceGroup>
      </inkml:traceGroup>
    </inkml:traceGroup>
  </inkml:traceGroup>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4:13.2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8701E1-05EF-4F0D-8ABE-F52EF820C6D9}" emma:medium="tactile" emma:mode="ink">
          <msink:context xmlns:msink="http://schemas.microsoft.com/ink/2010/main" type="inkDrawing" rotatedBoundingBox="21540,7052 21628,6252 21689,6259 21601,7058" semanticType="callout" shapeName="Other">
            <msink:sourceLink direction="with" ref="{25B475B6-BA58-4D21-8EC4-9E64E875518F}"/>
            <msink:sourceLink direction="with" ref="{4ED3C1ED-4347-4662-8B5F-0952DF5E4B20}"/>
          </msink:context>
        </emma:interpretation>
      </emma:emma>
    </inkml:annotationXML>
    <inkml:trace contextRef="#ctx0" brushRef="#br0">89 0 928 0,'-2'5'229'15,"-1"10"71"-15,-1 11-262 16,-5 23-32-16,-4 16-2 16,-4 18-2-16,4 6 5 15,0 10 1-15,4-14 5 16,6 2-45-16,3-7-273 15,-4-2 76 1</inkml:trace>
    <inkml:trace contextRef="#ctx0" brushRef="#br0" timeOffset="21736.6951">77 30 293 0,'1'-7'116'0,"-1"1"2"16,0 5-61-16,0-1-52 16,2-1 25-16,-2 2 22 15,-2-1 29-15,2 1 12 16,0-1 25-16,0-1-22 0,-1 0-19 15,2 1-30 1,-1 1-11-16,-1-4-25 0,2 5-6 16,1-1-6-16,-5 1 1 15,1-3-2-15,1 6 2 16,-1-3-1-16,-2-3 1 16,0 0 0-16,0-4-6 15,-4 0-111-15,-3 1-129 16,2-2-1-16</inkml:trace>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49.2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80719E-AD21-4C29-BEF1-61C4E7E30F52}" emma:medium="tactile" emma:mode="ink">
          <msink:context xmlns:msink="http://schemas.microsoft.com/ink/2010/main" type="inkDrawing"/>
        </emma:interpretation>
      </emma:emma>
    </inkml:annotationXML>
    <inkml:trace contextRef="#ctx0" brushRef="#br0">74 0 986 0,'-9'60'297'15,"-2"-5"64"-15,0 9-254 16,-3-8-62-16,2-3-9 16,4-13-15-16,4-3-6 15,-1-19-10-15,7-2-7 0,4-12-6 16,-5-2-10-16,-1-2-5 15,7 11-3-15,-1 3 5 16,-6 10 6-16,0 5 9 16,3 11-17-16,-3-3 482 15,-3 1-809-15,1-13 409 16</inkml:trace>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53.7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0354D0-1F79-47C2-9C5F-E331BA6BB41E}" emma:medium="tactile" emma:mode="ink">
          <msink:context xmlns:msink="http://schemas.microsoft.com/ink/2010/main" type="inkDrawing"/>
        </emma:interpretation>
      </emma:emma>
    </inkml:annotationXML>
    <inkml:trace contextRef="#ctx0" brushRef="#br0">5 22 842 0,'-3'-23'426'0,"1"25"-31"0,7 2-151 15,0 6-185-15,4 8-11 16,9 7-20-16,11 4 2 16,8 1-9-16,18 9-2 15,10-4-13-15,1 9-2 16,-8-2-2-16,6 10 1 15,-15-6 0-15,-6 0 2 16,-10-8 0-16,-3-4 1 16,-13-11 0-16,-8-6-9 15,-7-3-36-15,-11-13-65 16,-11 1 461-16,-17-4-790 16,-14-5 362-16</inkml:trace>
  </inkml:traceGroup>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54.0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2AEF7E-B443-4554-9405-52C558BBED6B}" emma:medium="tactile" emma:mode="ink">
          <msink:context xmlns:msink="http://schemas.microsoft.com/ink/2010/main" type="inkDrawing"/>
        </emma:interpretation>
      </emma:emma>
    </inkml:annotationXML>
    <inkml:trace contextRef="#ctx0" brushRef="#br0">10 351 948 0,'-7'6'333'0,"3"-1"50"16,7-10-237-1,8-4-62-15,10-11 2 0,10 0-25 16,16-17 1-16,2 3-11 16,8-10-7-16,-5 7-20 15,-4-4-8-15,-13 7 3 16,3-1-33-16,-7 12-434 15,-11 0 147-15</inkml:trace>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55.2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CB432F-60C3-4170-9BAF-65C4724FCE4B}" emma:medium="tactile" emma:mode="ink">
          <msink:context xmlns:msink="http://schemas.microsoft.com/ink/2010/main" type="inkDrawing"/>
        </emma:interpretation>
      </emma:emma>
    </inkml:annotationXML>
    <inkml:trace contextRef="#ctx0" brushRef="#br0">13 0 1008 0,'2'26'283'0,"-5"7"75"15,0 17-262-15,-2 10-53 16,2 21 7-16,2-1-13 15,2 15 4-15,7-4-14 16,2 12 6-16,6-27-14 16,2-1 14-16,-2-22 5 0,-3-7 27 15,-3-23-6-15,-4 0 23 16,-3-10-1-16,-6-11 30 16,-3-14-27-16,-2-13 4 15,-1-15-25-15,-1-40-16 16,6-9-45-16,5-33 2 15,7 1-11-15,7 7 9 16,4 37-8-16,5 13 8 16,-1 38-9-16,0 8 8 15,0 1-9-15,0 1 9 16,-1 12-10-16,5-1 9 16,-2 8-9-16,4 8 9 15,-1 1-8-15,1 2 6 16,-9 6-8-16,-2-2 9 15,-12-2-8-15,-4 8 11 16,-11-1-8-16,-13 5 13 16,-7 1-7-16,-8 2 16 0,-6-4-9 15,-9-8 12-15,5-16-10 16,2-12 3-16,10-8-39 16,12-9-519-16,12 12 159 15</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1.1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46C6BB-A814-4374-A8D9-AEF5441C1EA8}" emma:medium="tactile" emma:mode="ink">
          <msink:context xmlns:msink="http://schemas.microsoft.com/ink/2010/main" type="inkDrawing"/>
        </emma:interpretation>
      </emma:emma>
    </inkml:annotationXML>
    <inkml:trace contextRef="#ctx0" brushRef="#br0">0 0 707 0,'2'41'329'15,"0"-9"0"-15,2 2-144 16,-1-6-112-16,2 1-22 0,-2-9-28 15,3 3-8-15,-1-8-14 16,-2-6-131-16,4-1-212 16,-2-5 22-16</inkml:trace>
  </inkml:traceGroup>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1.9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D86445-BE8A-4010-8F2B-2568605BB93B}" emma:medium="tactile" emma:mode="ink">
          <msink:context xmlns:msink="http://schemas.microsoft.com/ink/2010/main" type="inkDrawing"/>
        </emma:interpretation>
      </emma:emma>
    </inkml:annotationXML>
    <inkml:trace contextRef="#ctx0" brushRef="#br0">9 12 938 0,'-6'-6'300'0,"1"-2"62"0,5 8-262 16,5 6-16-16,8 11-26 15,7 8 1-15,5 6-15 16,6 8-1-16,1 4-11 15,5 2-6-15,1-1-13 16,8 5 0-16,-3-3-5 0,6 2 0 16,-9-4-3-16,0 1 2 15,-11-13 9-15,-1-3 3 16,-13-9 0-16,2 2 0 16,-8-13-3-16,-4-1-6 15,-4-7-1-15,-10-4-14 16,-5-6-37-16,-9-6-69 15,-8-4 119-15,-10-5-455 16,3 4 137-16</inkml:trace>
  </inkml:traceGroup>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2.2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16A95C-CE9B-4C23-808A-D5D4EA72EF5B}" emma:medium="tactile" emma:mode="ink">
          <msink:context xmlns:msink="http://schemas.microsoft.com/ink/2010/main" type="inkDrawing"/>
        </emma:interpretation>
      </emma:emma>
    </inkml:annotationXML>
    <inkml:trace contextRef="#ctx0" brushRef="#br0">41 509 622 0,'-20'6'393'15,"8"-1"-35"-15,4-2-70 16,7-3-166-16,4-3-9 15,6-2-28-15,6-6 6 16,5-4-22-16,13-17-1 0,2-6-14 16,11-13-6-16,-2-1-20 15,7 0-6-15,-10 7-9 16,-2 1-2-16,-13 4-6 16,-6 8 8-16,-10 2-23 15,-2 1-118-15,-3 9-351 0,-4-4 55 16</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3:10.2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B79583-BA70-45EA-9537-8F30F9B5EAF1}" emma:medium="tactile" emma:mode="ink">
          <msink:context xmlns:msink="http://schemas.microsoft.com/ink/2010/main" type="writingRegion" rotatedBoundingBox="1846,15353 6637,16863 6266,18039 1475,16528"/>
        </emma:interpretation>
      </emma:emma>
    </inkml:annotationXML>
    <inkml:traceGroup>
      <inkml:annotationXML>
        <emma:emma xmlns:emma="http://www.w3.org/2003/04/emma" version="1.0">
          <emma:interpretation id="{57ED64B1-1C49-450C-914C-AF4A7A6AEDC4}" emma:medium="tactile" emma:mode="ink">
            <msink:context xmlns:msink="http://schemas.microsoft.com/ink/2010/main" type="paragraph" rotatedBoundingBox="1846,15353 6637,16863 6266,18039 1475,16528" alignmentLevel="1"/>
          </emma:interpretation>
        </emma:emma>
      </inkml:annotationXML>
      <inkml:traceGroup>
        <inkml:annotationXML>
          <emma:emma xmlns:emma="http://www.w3.org/2003/04/emma" version="1.0">
            <emma:interpretation id="{A3357047-2018-418E-ABF9-3AF8193DD991}" emma:medium="tactile" emma:mode="ink">
              <msink:context xmlns:msink="http://schemas.microsoft.com/ink/2010/main" type="line" rotatedBoundingBox="1846,15353 6637,16863 6266,18039 1475,16528"/>
            </emma:interpretation>
          </emma:emma>
        </inkml:annotationXML>
        <inkml:traceGroup>
          <inkml:annotationXML>
            <emma:emma xmlns:emma="http://www.w3.org/2003/04/emma" version="1.0">
              <emma:interpretation id="{3E39C439-59D6-40F0-B7A1-E43FA0819033}" emma:medium="tactile" emma:mode="ink">
                <msink:context xmlns:msink="http://schemas.microsoft.com/ink/2010/main" type="inkWord" rotatedBoundingBox="1835,15387 4000,16070 3690,17055 1524,16372"/>
              </emma:interpretation>
              <emma:one-of disjunction-type="recognition" id="oneOf0">
                <emma:interpretation id="interp0" emma:lang="" emma:confidence="1">
                  <emma:literal/>
                </emma:interpretation>
              </emma:one-of>
            </emma:emma>
          </inkml:annotationXML>
          <inkml:trace contextRef="#ctx0" brushRef="#br0">-2135 8820 812 0,'8'37'366'0,"-14"1"-18"0,4 20-148 16,10 1-194-1,2 5-8-15,2-11 9 0,15-5-7 16,6-18 9 0,15-6-5-16,3-13 9 0,17-13 1 15,-5-10-16-15,11-18-351 16,-16-19 114-16</inkml:trace>
          <inkml:trace contextRef="#ctx0" brushRef="#br0" timeOffset="250.5668">-1446 8842 1023 0,'-36'33'340'16,"-9"12"40"-16,-19 29-258 16,-4 4-101-16,-10 14-3 15,15-16 9-15,4 5-6 16,22-16 9-16,7 1-5 15,15-14-5-15,7-1-11 0,4-10 11 16,2-7 267 0,2-16-692-16,-1-16 326 0</inkml:trace>
          <inkml:trace contextRef="#ctx0" brushRef="#br0" timeOffset="533.9456">-1653 9757 984 0,'3'0'401'15,"-1"3"17"-15,5-9-209 16,7-5-134-16,14-4-11 15,7-14-18-15,13-17-12 16,6-7-6-16,15-16-21 16,-3-3 0-16,0 8-9 15,-15 14 8-15,-8 16-15 16,-25 26 3-16,-18 25-8 16,-16 20 5-16,-16 29-6 15,-7 8 14-15,0 13-2 0,8-9 8 16,8 3-7-16,14-24 9 15,9 3-9-15,9-15 13 16,14 0-297-16,1-19-158 16</inkml:trace>
          <inkml:trace contextRef="#ctx0" brushRef="#br0" timeOffset="2260.8866">-2627 8907 869 0,'-29'-26'404'16,"1"-4"14"-16,5 5-193 16,-2 4-106-16,-1 7-44 0,-5 4-26 15,-1 8-27-15,-8 10-19 16,4 4 1-16,-8 12-9 15,2 12 7-15,-4 15-8 16,6 7 8-16,1 14-8 16,27-27-1-1,0 1 7-15,5 39-10 16,14-17 8-16,14-8-8 16,15-23 12-16,13-38-4 15,2-16 11-15,13-22-2 16,-29-4 16-1,1-1-7-15,30-64-5 16,-14-3 17-16,-16-14 9 16,-18 11 13-16,-25 30-1 15,-11 18 5-15,-20 6-20 0,-4 24-11 16,-16 15-17-16,-5 24-1 16,-14 23-11-16,6 17 10 15,-2 19-7-15,11-1 6 16,5 11-133-16,26-9-357 15,-11-3-15-15,10-12-242 16</inkml:trace>
        </inkml:traceGroup>
        <inkml:traceGroup>
          <inkml:annotationXML>
            <emma:emma xmlns:emma="http://www.w3.org/2003/04/emma" version="1.0">
              <emma:interpretation id="{4901F3EC-DFD5-4CDA-BF89-015B3699161D}" emma:medium="tactile" emma:mode="ink">
                <msink:context xmlns:msink="http://schemas.microsoft.com/ink/2010/main" type="inkWord" rotatedBoundingBox="5097,16378 6637,16863 6266,18039 4727,17554">
                  <msink:destinationLink direction="with" ref="{0649652B-53CC-4E13-AFD1-321E20F97DE9}"/>
                </msink:context>
              </emma:interpretation>
              <emma:one-of disjunction-type="recognition" id="oneOf1">
                <emma:interpretation id="interp1" emma:lang="" emma:confidence="1">
                  <emma:literal/>
                </emma:interpretation>
              </emma:one-of>
            </emma:emma>
          </inkml:annotationXML>
          <inkml:trace contextRef="#ctx0" brushRef="#br0" timeOffset="69397.9262">-149 10419 434 0,'-37'9'354'15,"10"-5"-50"-15,12 8-71 16,10-4-85-16,13 5-53 15,5 1-54-15,17 2-6 16,11-4-10-16,23-3 4 16,8-9 0-16,23-3 1 15,-5-3-5-15,5 2-3 16,-19 5-9-16,-5 7-14 16,-19 8-269-16,-7 1-94 15,-22-7-67-15</inkml:trace>
          <inkml:trace contextRef="#ctx0" brushRef="#br0" timeOffset="69132.3245">353 9760 572 0,'6'-18'367'0,"-9"6"-44"15,-5 7-130-15,-7 6-60 0,-1 7-74 16,-5 9-12-16,4 7-14 15,4 12-4-15,7 1-12 16,9 10-6-16,9-2-7 16,12 9 0-16,-2-3 0 15,10 9 1-15,-2-9 0 16,-3 7 1-16,-11-10 1 16,2-3 0-16,-7-12 0 15,-10-4-1-15,-2-11-4 0,2-12-15 16,-5-3-12-16,-4-6-34 15,-5-1-143-15,-19-2-165 16,-8 3-10-16</inkml:trace>
          <inkml:trace contextRef="#ctx0" brushRef="#br0" timeOffset="70618.0523">997 9928 1073 0,'34'-84'244'0,"-13"73"84"0,-16 14-309 0,-10 18-24 15,-7 18 0-15,-1 32-3 16,-1 1 14-16,-1 15-6 15,9-5 10-15,2 1-8 16,10-25 8-16,0-6-9 16,4-22 6-16,4-18-5 15,-1-12 9-15,7-15-7 16,7-17-1-16,10-28-37 16,1-9-63-16,11-21-155 15,-7-2-4-15,3-10 61 16,-9 20 105-16,-4-1 149 0,-10 28 176 15,-7 12 38-15,-12 27-49 16,-7 13-79-16,-14 19-82 16,-11 18-28-16,-2 8-30 15,-2 16-9-15,4 4 11 16,13 10-5-16,14-6 4 16,13 12-5-16,7-15 7 15,7 0-4-15,-1-14-7 16,-1-8-44-16,-7-17 78 0,-7 0-402 15,-7-10 118-15</inkml:trace>
          <inkml:trace contextRef="#ctx0" brushRef="#br0" timeOffset="70889.881">1129 10127 968 0,'-23'-15'337'0,"11"0"52"15,6 6-248-15,5 6-77 16,10 2-21-16,15-4-23 15,10 2-12-15,22-3-10 16,10-1 9-16,19 5 2 16,-6 7-31-16,2 7-375 15,-33 0 123-15</inkml:trace>
          <inkml:trace contextRef="#ctx0" brushRef="#br0" timeOffset="68885.3462">225 9821 559 0,'47'-39'693'0,"1"0"-323"0,-18-2-287 16,-20 13-11-16,-5 8-27 15,-17 10-14-15,-5 25-23 16,-8 7-8-16,-7 10-3 15,-13 18 3-15,-4 5-1 16,-18 19 3-16,3 2 4 0,-5 17-2 16,7-6-1-16,5-1 1 15,23-17-1-15,5-11 1 16,10-23 0-16,10-12 1 16,4-10 0-16,2-7 0 15,6-9 1-15,14-12 2 16,4-9-2-16,18-18-18 15,10-14-24-15,16-16-93 16,-1-3-258-16,7-7 32 16</inkml:trace>
        </inkml:traceGroup>
      </inkml:traceGroup>
    </inkml:traceGroup>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3.2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96C268-F194-40E6-AD54-22B7F8AAFF76}" emma:medium="tactile" emma:mode="ink">
          <msink:context xmlns:msink="http://schemas.microsoft.com/ink/2010/main" type="inkDrawing"/>
        </emma:interpretation>
      </emma:emma>
    </inkml:annotationXML>
    <inkml:trace contextRef="#ctx0" brushRef="#br0">128 14 968 0,'-11'-13'336'0,"5"12"52"16,-5 4-237-16,0 6-75 15,-6 8-5-15,0 3-17 16,-6 5-9-16,10-1-9 15,0 1-11-15,7-5-7 16,5-2-13-16,2-6 2 16,-1-4-9-16,9-3 8 0,4-9-5 15,2-5 6-15,14 2-5 16,0-4 7-16,8 2-8 16,0 6 3-1,-2 7-6-15,-10 4 1 0,-2 6-6 16,-12 3 5-16,-7 4-3 15,-5 0 4-15,-6 6 0 16,-5-1 13-16,-5 3 20 16,-4-3 19-16,-5-2 14 15,-5-5 12-15,0-5-9 16,5-10-17-16,6-2-20 16,7-4-14-16,8-1-17 15,3-6-5-15,7 6-42 16,9-6-25-16,12 3-78 15,3-8-31-15,17-9-331 16,6-3 62-16</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3.8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EDB228-CD9E-4B72-871C-D4737CA9AE26}" emma:medium="tactile" emma:mode="ink">
          <msink:context xmlns:msink="http://schemas.microsoft.com/ink/2010/main" type="inkDrawing"/>
        </emma:interpretation>
      </emma:emma>
    </inkml:annotationXML>
    <inkml:trace contextRef="#ctx0" brushRef="#br0">111 38 1032 0,'-10'4'345'15,"-7"12"61"-15,-5 9-280 16,-2 13-29-16,5 5-26 15,6 9-14-15,6-10-12 16,12-5-12-16,6-13-8 0,6-8-15 16,4-10-3-16,7-6-3 15,1-3 7-15,2-17-4 16,-4-3 7-16,2-13-6 16,-10 1 4-16,-5-5-8 15,-10 11 10 1,-12 3 10-16,-7 11 9 0,-6 7-6 15,-5 6 5-15,0 9-12 16,9 3-12-16,1 4-12 16,10-3 5-16,8 3-26 15,5-10-42-15,13-7-84 16,0-8-15-16,11-10-43 16,-7-5 18-16,6-6 40 15,-15 4 86-15,8 7 50 16,-11 11 57-16,4 1 35 0,-4 6 21 15,2 5 25-15,-4-2-14 16,3 6 0-16,-3 1-16 16,4 9-14-16,-2-1-23 15,-2 5-18-15,-1-3-13 16,-1 8-15-16,-4-6-1 16,-1 9-9-16,-4 1 7 15,-2 3-9-15,-8-2 9 16,2 2-6-16,-5-6 7 0,0-8-1 15,5-1 9-15,1-2-8 16,1-7 7-16,14 1-9 16,4 1 1-16,4-4-9 15,8-6 6-15,11-6-6 16,-3-5 7-16,10-5-5 16,-3-2 9-16,-2 3-78 15,-13 7-42-15,-11-4-40 16,-14 3-110-16,-13 6-222 15,-8 1 73-15</inkml:trace>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4.0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F448B7-7CC2-4287-BEDB-FA5EE3811FC9}" emma:medium="tactile" emma:mode="ink">
          <msink:context xmlns:msink="http://schemas.microsoft.com/ink/2010/main" type="inkDrawing"/>
        </emma:interpretation>
      </emma:emma>
    </inkml:annotationXML>
    <inkml:trace contextRef="#ctx0" brushRef="#br0">45 105 827 0,'-23'-8'378'16,"10"0"20"-16,6 4-168 16,5 4-110-16,8 0-28 0,1-2-35 15,11-1-23-15,5 0-16 16,18-5-10-16,1-4 5 15,11-2-10-15,-2 4 22 16,4-1-72-16,-23-3-388 16,-15 6 127-16</inkml:trace>
  </inkml:traceGroup>
</inkml:ink>
</file>

<file path=ppt/ink/ink26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36:17.8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E9158C7-BB50-4DD0-A53E-5E838E939EF7}" emma:medium="tactile" emma:mode="ink">
          <msink:context xmlns:msink="http://schemas.microsoft.com/ink/2010/main" type="inkDrawing"/>
        </emma:interpretation>
      </emma:emma>
    </inkml:annotationXML>
    <inkml:trace contextRef="#ctx0" brushRef="#br0">0 0 0,'0'0'16</inkml:trace>
  </inkml:traceGroup>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0.7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F338CE-C704-499A-90F3-FE2BB4140AD7}" emma:medium="tactile" emma:mode="ink">
          <msink:context xmlns:msink="http://schemas.microsoft.com/ink/2010/main" type="inkDrawing"/>
        </emma:interpretation>
      </emma:emma>
    </inkml:annotationXML>
    <inkml:trace contextRef="#ctx0" brushRef="#br0">0 95 410 0,'-1'-22'340'0,"4"2"-50"0,3 5-32 16,0 6-139-1,0 3-32-15,0 1 9 0,-3 7-24 16,2 2 6-16,-2-4-17 16,-1 5 2-16,-1-5-17 0,-1-2 5 15,-1 1-8-15,4 2 12 16,-2-5-7-16,-1 1 2 16,3 1-13-16,0-1-9 15,-1-3-16-15,-2 1-3 16,0 5-2-16,0-1 2 15,0 2 1-15,-2 1 0 16,2 1-3-16,2-2-1 16,-2 2-3-16,1-4 1 15,-1-1-1-15,2 7 2 16,-1-7 0-16,3 1 2 16,-4-1 0-16,3 2 6 15,-5-10-2-15,2 10-1 16,-1 3-4-16,-3 12-5 15,1 10-5-15,0 19-1 16,0 8 0-16,3 22 3 16,3 1 1-16,0 12 0 15,0-7 1-15,4 0 1 0,-1-17 0 16,-2-5 1-16,4-18 0 16,-2 0 1-16,0-11 0 15,0-6 0-15,-1-3 0 16,0-2-1-16,-1-1 1 15,2-3 2-15,-3-3-1 16,0-8 3-16,1-3-7 0,-1-12-60 16,-3-4-51-16,0-14-369 15,0 0 44-15</inkml:trace>
  </inkml:traceGroup>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3:01.2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7EEDCC-9B5D-4C9E-8AFD-33760BED1572}" emma:medium="tactile" emma:mode="ink">
          <msink:context xmlns:msink="http://schemas.microsoft.com/ink/2010/main" type="writingRegion" rotatedBoundingBox="15225,1516 15564,633 16066,826 15727,1708"/>
        </emma:interpretation>
      </emma:emma>
    </inkml:annotationXML>
    <inkml:traceGroup>
      <inkml:annotationXML>
        <emma:emma xmlns:emma="http://www.w3.org/2003/04/emma" version="1.0">
          <emma:interpretation id="{F70F4CC6-B2B2-4B95-AF54-7F7C0D1DA25D}" emma:medium="tactile" emma:mode="ink">
            <msink:context xmlns:msink="http://schemas.microsoft.com/ink/2010/main" type="paragraph" rotatedBoundingBox="15225,1516 15564,633 16066,826 15727,1708" alignmentLevel="1"/>
          </emma:interpretation>
        </emma:emma>
      </inkml:annotationXML>
      <inkml:traceGroup>
        <inkml:annotationXML>
          <emma:emma xmlns:emma="http://www.w3.org/2003/04/emma" version="1.0">
            <emma:interpretation id="{39BC7FFD-9595-4AE2-B1AD-163D07AE0EE2}" emma:medium="tactile" emma:mode="ink">
              <msink:context xmlns:msink="http://schemas.microsoft.com/ink/2010/main" type="line" rotatedBoundingBox="15225,1516 15564,633 16066,826 15727,1708"/>
            </emma:interpretation>
          </emma:emma>
        </inkml:annotationXML>
        <inkml:traceGroup>
          <inkml:annotationXML>
            <emma:emma xmlns:emma="http://www.w3.org/2003/04/emma" version="1.0">
              <emma:interpretation id="{4848E4A8-8814-4BF2-AF91-54D0DF4A908E}" emma:medium="tactile" emma:mode="ink">
                <msink:context xmlns:msink="http://schemas.microsoft.com/ink/2010/main" type="inkWord" rotatedBoundingBox="15225,1516 15564,633 16066,826 15727,1708"/>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9</emma:literal>
                </emma:interpretation>
                <emma:interpretation id="interp4" emma:lang="" emma:confidence="0">
                  <emma:literal>%</emma:literal>
                </emma:interpretation>
              </emma:one-of>
            </emma:emma>
          </inkml:annotationXML>
          <inkml:trace contextRef="#ctx0" brushRef="#br0">478 28 961 0,'0'-14'270'0,"0"5"78"15,-3 4-270-15,2 10-36 16,-2 1-24-16,-8 9-1 16,-3 11-15-16,-7 14 2 15,-4 2 2-15,-7 14 7 16,6 0 1-16,-13 8 7 16,9 0-2-16,-6 13 5 15,1-11-4-15,-8 5-1 16,13-13-11-16,-7 2-1 15,6-20-2-15,5 0 1 16,11-16-2-16,1-7 2 16,8-14 1-16,4-8-10 15,7-13-23-15,9-16-41 0,7-10-9 16,20-30-312-16,9-6 71 16</inkml:trace>
          <inkml:trace contextRef="#ctx0" brushRef="#br0" timeOffset="238.7615">457 55 792 0,'17'-18'292'16,"-5"9"27"-16,-7 12-221 16,-4 11-33-16,-6 12-44 0,-2 8-4 15,1 4-6-15,0 14 5 16,2 2 1-16,11 12 2 16,2-3-9-16,6 4-1 15,0-9-5-15,4 5 1 16,-4-12-3-16,1-4 2 15,-4-8-1-15,-1-4 3 16,-7-10-2-16,-4-6 1 16,-3-9-5-16,-8-6-26 15,-4-5 10-15,-8-12-329 16,-5-5 87-16</inkml:trace>
          <inkml:trace contextRef="#ctx0" brushRef="#br0" timeOffset="414.8061">274 617 735 0,'-24'-8'380'15,"15"7"-11"-15,2-1-128 0,6 4-165 16,7-2-15-16,8 1-34 16,13-4-12-1,6 0-10-15,13-3 1 0,1-5-1 16,11 0 0-16,-10 10 4 16,1 1-60-16,-9 4-334 15,-15-7 96-15</inkml:trace>
        </inkml:traceGroup>
      </inkml:traceGroup>
    </inkml:traceGroup>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19.5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FA90C6-68C2-41FC-AC8F-EEB4EC7E0ABF}" emma:medium="tactile" emma:mode="ink">
          <msink:context xmlns:msink="http://schemas.microsoft.com/ink/2010/main" type="writingRegion" rotatedBoundingBox="8786,4001 10889,3538 11083,4419 8980,4882"/>
        </emma:interpretation>
      </emma:emma>
    </inkml:annotationXML>
    <inkml:traceGroup>
      <inkml:annotationXML>
        <emma:emma xmlns:emma="http://www.w3.org/2003/04/emma" version="1.0">
          <emma:interpretation id="{8D677CC0-A7CE-4DED-84D8-DADA549BE337}" emma:medium="tactile" emma:mode="ink">
            <msink:context xmlns:msink="http://schemas.microsoft.com/ink/2010/main" type="paragraph" rotatedBoundingBox="8786,4001 10889,3538 11083,4419 8980,4882" alignmentLevel="1"/>
          </emma:interpretation>
        </emma:emma>
      </inkml:annotationXML>
      <inkml:traceGroup>
        <inkml:annotationXML>
          <emma:emma xmlns:emma="http://www.w3.org/2003/04/emma" version="1.0">
            <emma:interpretation id="{17D981B4-32ED-43E6-8F66-A2C73D9BD214}" emma:medium="tactile" emma:mode="ink">
              <msink:context xmlns:msink="http://schemas.microsoft.com/ink/2010/main" type="line" rotatedBoundingBox="8786,4001 10889,3538 11083,4419 8980,4882"/>
            </emma:interpretation>
          </emma:emma>
        </inkml:annotationXML>
        <inkml:traceGroup>
          <inkml:annotationXML>
            <emma:emma xmlns:emma="http://www.w3.org/2003/04/emma" version="1.0">
              <emma:interpretation id="{08765588-8F73-4C8F-9E39-0D93363FDD2E}" emma:medium="tactile" emma:mode="ink">
                <msink:context xmlns:msink="http://schemas.microsoft.com/ink/2010/main" type="inkWord" rotatedBoundingBox="8786,4001 10889,3538 11083,4419 8980,4882">
                  <msink:destinationLink direction="with" ref="{9EEACA73-7619-49E9-8904-CB09E564F734}"/>
                </msink:context>
              </emma:interpretation>
              <emma:one-of disjunction-type="recognition" id="oneOf0">
                <emma:interpretation id="interp0" emma:lang="" emma:confidence="0">
                  <emma:literal>wohl</emma:literal>
                </emma:interpretation>
                <emma:interpretation id="interp1" emma:lang="" emma:confidence="0">
                  <emma:literal>woh</emma:literal>
                </emma:interpretation>
                <emma:interpretation id="interp2" emma:lang="" emma:confidence="0">
                  <emma:literal>volle</emma:literal>
                </emma:interpretation>
                <emma:interpretation id="interp3" emma:lang="" emma:confidence="0">
                  <emma:literal>weh</emma:literal>
                </emma:interpretation>
                <emma:interpretation id="interp4" emma:lang="" emma:confidence="0">
                  <emma:literal>wah</emma:literal>
                </emma:interpretation>
              </emma:one-of>
            </emma:emma>
          </inkml:annotationXML>
          <inkml:trace contextRef="#ctx0" brushRef="#br0">0 839 623 0,'13'-114'68'0,"-3"-15"96"16,4 8-153-16,-6-12 77 16,-5 77 54-16,-9 3 42 15,7 19 11-15,-8 8-16 16,1 18-80-16,-2 10-23 16,2 10-42-16,0 17-18 15,1 8-22-15,10 17 1 16,2 12-1-16,12 12 1 15,4-11 3-15,12 1 3 16,2-17-1-16,9-25-1 16,1-17 2-16,13-23 5 0,-5-18 2 15,16-25 1-15,-4-6 2 16,4-24 0-16,-17 5-6 16,-4 1 1-16,-19 8-2 15,-14 5 9-15,-13 24 9 16,-2 11 13-16,-5 16-4 15,-2 28-5-15,-1 17-9 0,2 18-11 16,2 4-12 0,7 10 2-16,10-12 4 0,14-2-1 15,8-23 1-15,12-15 1 16,-3-13 2-16,0-14 14 16,-9-11 9-16,-5-9 15 15,-14 3 12-15,-7-13 8 16,-12 6-9-16,-12 0-7 15,-7 9-15-15,-6 9-15 16,-1 15-13-16,-2 13-16 16,7 7-30-16,10 10-68 15,10 2-33-15,12-7-333 16,14 2 45-16</inkml:trace>
          <inkml:trace contextRef="#ctx0" brushRef="#br0" timeOffset="331.3361">1263 90 862 0,'7'12'344'0,"-14"-1"2"16,-7 18-183-16,-6 11-153 15,-5 11 20-15,6 12 7 16,3 9 14-16,12-15 2 16,11-16-2-16,16-7-26 15,6-28 1-15,2-22 0 16,9-26 11-16,-3-4 1 15,-3-28 3-15,-10 8-11 0,-1-5-10 16,-20 19-10-16,-6 5 11 16,-12 19 1-16,-1 11-3 15,-4 16-2-15,7 13-5 16,2 9-13-16,11 9-2 16,3-3 0-16,11-4 1 15,7-9 0-15,16-16-11 16,4-11-18-16,12-32-75 15,0-12-25-15,4-22-323 16,-12-13 33-16</inkml:trace>
          <inkml:trace contextRef="#ctx0" brushRef="#br0" timeOffset="627.0443">1731-465 635 0,'-23'37'442'16,"-10"15"-68"-16,-5 25-42 15,6 4-236-15,1 14 16 0,10-15-30 16,13 1-8-1,13-24-22-15,13-11-14 0,14-26-30 16,17-25-2-16,8-21 0 16,12-22-23-16,-6-10-24 15,-5-6-24-15,-16 10-2 16,-10 19-7-16,-17 24 21 16,-7 25 21-16,-13 18 38 0,-2 22 26 15,-6 3 12-15,-4 5 14 16,10-8 2-16,4-5-13 15,4-20-26-15,5-10-4 16,2-10-10-16,1-11 6 16,2-5-14-16,3-16-93 15,7-2-349-15,7-12 70 16</inkml:trace>
        </inkml:traceGroup>
      </inkml:traceGroup>
    </inkml:traceGroup>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18.2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EACA73-7619-49E9-8904-CB09E564F734}" emma:medium="tactile" emma:mode="ink">
          <msink:context xmlns:msink="http://schemas.microsoft.com/ink/2010/main" type="inkDrawing" rotatedBoundingBox="8895,8000 10097,5560 10220,5620 9017,8060" semanticType="callout" shapeName="Other">
            <msink:sourceLink direction="with" ref="{90A40E51-A2AE-4A1A-825D-22025B0BECB4}"/>
            <msink:sourceLink direction="with" ref="{08765588-8F73-4C8F-9E39-0D93363FDD2E}"/>
          </msink:context>
        </emma:interpretation>
      </emma:emma>
    </inkml:annotationXML>
    <inkml:trace contextRef="#ctx0" brushRef="#br0">24 2429 909 0,'-17'5'292'0,"8"-8"56"16,4-6-249-16,13-19-40 0,3-10-30 16,18-39 6-1,5-12-20-15,21-52 4 0,5-9-7 16,21-42 2-16,7 8-10 16,14-38 3-16,-13 33-5 15,5-17 3-15,-13 35-5 16,2-10 3-16,-17 46-3 15,3 3 2-15,-9 43-3 16,-2 9 5-16,-15 32-2 0,0 12 4 16,-12 19-4-16,-4 0 3 15,-13 17-7-15,-8 9 6 16,-7 0-26-16,-10 8-352 16,-14 0 114-16</inkml:trace>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42.9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0DE487-5289-45EE-97EE-E4A46251F739}" emma:medium="tactile" emma:mode="ink">
          <msink:context xmlns:msink="http://schemas.microsoft.com/ink/2010/main" type="writingRegion" rotatedBoundingBox="13821,6584 15402,5682 15780,6345 14199,7247"/>
        </emma:interpretation>
      </emma:emma>
    </inkml:annotationXML>
    <inkml:traceGroup>
      <inkml:annotationXML>
        <emma:emma xmlns:emma="http://www.w3.org/2003/04/emma" version="1.0">
          <emma:interpretation id="{29E3C3FE-CF4C-473B-9276-0ED7ED169857}" emma:medium="tactile" emma:mode="ink">
            <msink:context xmlns:msink="http://schemas.microsoft.com/ink/2010/main" type="paragraph" rotatedBoundingBox="13821,6584 15402,5682 15780,6345 14199,7247" alignmentLevel="1"/>
          </emma:interpretation>
        </emma:emma>
      </inkml:annotationXML>
      <inkml:traceGroup>
        <inkml:annotationXML>
          <emma:emma xmlns:emma="http://www.w3.org/2003/04/emma" version="1.0">
            <emma:interpretation id="{C751FE0B-EECE-4FD1-B26F-68A868586C41}" emma:medium="tactile" emma:mode="ink">
              <msink:context xmlns:msink="http://schemas.microsoft.com/ink/2010/main" type="line" rotatedBoundingBox="13821,6584 15402,5682 15780,6345 14199,7247"/>
            </emma:interpretation>
          </emma:emma>
        </inkml:annotationXML>
        <inkml:traceGroup>
          <inkml:annotationXML>
            <emma:emma xmlns:emma="http://www.w3.org/2003/04/emma" version="1.0">
              <emma:interpretation id="{96025FF0-1B32-4319-9BE1-E31D3EC1CCA8}" emma:medium="tactile" emma:mode="ink">
                <msink:context xmlns:msink="http://schemas.microsoft.com/ink/2010/main" type="inkWord" rotatedBoundingBox="13821,6584 15402,5682 15780,6345 14199,7247"/>
              </emma:interpretation>
              <emma:one-of disjunction-type="recognition" id="oneOf0">
                <emma:interpretation id="interp0" emma:lang="" emma:confidence="0">
                  <emma:literal>Arz</emma:literal>
                </emma:interpretation>
                <emma:interpretation id="interp1" emma:lang="" emma:confidence="0">
                  <emma:literal>* Soz</emma:literal>
                </emma:interpretation>
                <emma:interpretation id="interp2" emma:lang="" emma:confidence="0">
                  <emma:literal>* Sz</emma:literal>
                </emma:interpretation>
                <emma:interpretation id="interp3" emma:lang="" emma:confidence="0">
                  <emma:literal>Aiz</emma:literal>
                </emma:interpretation>
                <emma:interpretation id="interp4" emma:lang="" emma:confidence="0">
                  <emma:literal>* soz</emma:literal>
                </emma:interpretation>
              </emma:one-of>
            </emma:emma>
          </inkml:annotationXML>
          <inkml:trace contextRef="#ctx0" brushRef="#br0">244 97 764 0,'20'-34'330'15,"-2"17"22"-15,-3 3-141 16,-1 8-113-16,-5 6-9 15,-9 15-22-15,-9 19-7 16,-11 15-25-16,-15 31-1 16,-6 9-5-16,-7 18-4 15,7-15-13-15,2 7 0 0,12-27-6 16,5-8 0-16,8-23 1 16,-1-4 0-16,6-21-2 15,4-16-5-15,8-20-10 16,5-29-55-16,15-20-23 15,14-31-32-15,9-7-8 16,7-13-114-16,1 14 56 16,-3 9 39-16,-13 33 74 15,-9 13 69-15,-12 27 138 0,-8 10 15 16,-6 19-15 0,-6 5-19-16,-6 12-46 0,0 16-6 15,0 7-9-15,3 11 0 16,7 1-22-16,8 11-6 15,5-4-13-15,6 7-2 16,2-10-6-16,-2-3 0 16,-7-10-1-16,-2-8 0 15,-9-16-2-15,-9-1-24 16,-2-7-10-16,-11-9-15 16,-3-10-6-16,-6-4-2 15,-2-6 21-15,-5-4 11 16,0-10 15-16,0-13 15 15,5 0 26-15,8-12 9 16,11 7 1-16,13 12 2 0,11 10-12 16,14 1-20-16,5 8-10 15,8 1 0-15,0-3-10 16,12-4-56-16,-3-1 38 16,11-11-357-16,-10-1 76 15</inkml:trace>
          <inkml:trace contextRef="#ctx0" brushRef="#br0" timeOffset="345.2486">774-236 507 0,'10'-52'500'16,"-7"9"-95"-16,-9 21-24 0,-16 16-240 15,-4 17-66-15,-8 20-21 16,-6 7-43-16,-9 13-1 16,9-2-4-16,1 3 2 15,6-12-1-15,10-4 0 16,16-13-3-16,4-3-3 15,7-6-3-15,7-11-18 16,7-3-4-16,11-9 0 16,5-3-1-16,9-8-2 15,-4 5 16-15,3-4 5 16,-6 13-1-16,-7 0 2 16,-9 9-1-16,-6 12-3 15,-13 8-1-15,-12 2 9 16,-7 1 7-16,-10 3 17 15,2-4 13-15,-6 1 9 0,0-8-6 16,0 0-4-16,3-8-8 16,2-3-52-16,6-8-58 15,16-2-348-15,16-2 52 16</inkml:trace>
          <inkml:trace contextRef="#ctx0" brushRef="#br0" timeOffset="852.8302">909-98 1299 0,'-7'1'325'0,"-4"16"96"16,0 8-372-16,-3 9-33 15,5-1-12-15,6 9 3 16,5-12 4-16,12 1 1 16,5-11 1-16,9-8-1 15,3-10-4-15,7-14 3 16,-4-10-1-16,3-12 1 15,-8 1-1-15,-9-6 2 16,-16 4-6-16,-10-5-11 16,-12 11-13-16,-10-2-2 15,1 10 1-15,4 2 0 16,10 12 5-16,12 1 11 16,11 1-3-16,18 0-6 15,9-2 0-15,12-7 5 16,3-3 0-16,6-7 4 0,-5 5 3 15,-4-1 2-15,-9 8-2 16,-11 9-4-16,-16 15-5 16,-13 8 11-16,-18 14 3 15,-8 13 10-15,-6 5 11 16,-3 4 21-16,8-9-3 16,6 1 3-16,3-14-8 0,5-4-4 15,12-5-18-15,-1-5-8 16,10-8-5-16,10-1 0 15,10-11-2-15,10-11 1 16,5-7 0-16,9-7-13 16,-3-1-26-16,-7 1-73 15,-13 9-31-15,-17 16-338 16,-16 4 43-16</inkml:trace>
          <inkml:trace contextRef="#ctx0" brushRef="#br0" timeOffset="1079.2026">1146 34 1131 0,'4'-11'321'16,"12"3"67"-16,19-8-308 15,12-3-67-15,33-19-50 16,12-8-352-16,14-19 104 0</inkml:trace>
        </inkml:traceGroup>
      </inkml:traceGroup>
    </inkml:traceGroup>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48.7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2B0F42-F92B-4BD1-A8EB-41FC89D28647}" emma:medium="tactile" emma:mode="ink">
          <msink:context xmlns:msink="http://schemas.microsoft.com/ink/2010/main" type="inkDrawing" rotatedBoundingBox="8394,7327 8473,8602 8411,8606 8331,7330" semanticType="callout" shapeName="Other">
            <msink:sourceLink direction="with" ref="{90A40E51-A2AE-4A1A-825D-22025B0BECB4}"/>
            <msink:sourceLink direction="with" ref="{9EE09353-FB5E-4670-A46C-14C693BD0786}"/>
          </msink:context>
        </emma:interpretation>
      </emma:emma>
    </inkml:annotationXML>
    <inkml:trace contextRef="#ctx0" brushRef="#br0">34 0 771 0,'-4'18'218'0,"1"14"67"15,0 11-219-15,-8 25-17 16,6 4-15-16,2 23-9 15,0-6-15-15,5 12-1 0,9-12-5 16,-1 9 1 0,-1-18-3-16,11 13 2 0,-6-16-1 15,-3 9-4-15,0-14-20 16,1 14-275-16,-12-9 79 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5:49.0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D8FC02-6D36-4D45-8F02-D71CDC817C58}" emma:medium="tactile" emma:mode="ink">
          <msink:context xmlns:msink="http://schemas.microsoft.com/ink/2010/main" type="writingRegion" rotatedBoundingBox="19899,13509 23931,12775 24101,13709 20069,14443"/>
        </emma:interpretation>
      </emma:emma>
    </inkml:annotationXML>
    <inkml:traceGroup>
      <inkml:annotationXML>
        <emma:emma xmlns:emma="http://www.w3.org/2003/04/emma" version="1.0">
          <emma:interpretation id="{444A006E-9314-433F-AFA4-550A4449D7B7}" emma:medium="tactile" emma:mode="ink">
            <msink:context xmlns:msink="http://schemas.microsoft.com/ink/2010/main" type="paragraph" rotatedBoundingBox="19899,13509 23931,12775 24101,13709 20069,14443" alignmentLevel="1"/>
          </emma:interpretation>
        </emma:emma>
      </inkml:annotationXML>
      <inkml:traceGroup>
        <inkml:annotationXML>
          <emma:emma xmlns:emma="http://www.w3.org/2003/04/emma" version="1.0">
            <emma:interpretation id="{B3F6BACB-88CB-431C-B022-6EB639B6D945}" emma:medium="tactile" emma:mode="ink">
              <msink:context xmlns:msink="http://schemas.microsoft.com/ink/2010/main" type="line" rotatedBoundingBox="19899,13509 23931,12775 24101,13709 20069,14443"/>
            </emma:interpretation>
          </emma:emma>
        </inkml:annotationXML>
        <inkml:traceGroup>
          <inkml:annotationXML>
            <emma:emma xmlns:emma="http://www.w3.org/2003/04/emma" version="1.0">
              <emma:interpretation id="{1E483A9C-AC9A-4E91-A576-4C513DA3D328}" emma:medium="tactile" emma:mode="ink">
                <msink:context xmlns:msink="http://schemas.microsoft.com/ink/2010/main" type="inkWord" rotatedBoundingBox="19985,13981 20708,13849 20792,14311 20069,14443"/>
              </emma:interpretation>
              <emma:one-of disjunction-type="recognition" id="oneOf0">
                <emma:interpretation id="interp0" emma:lang="" emma:confidence="0">
                  <emma:literal>Elastizität</emma:literal>
                </emma:interpretation>
                <emma:interpretation id="interp1" emma:lang="" emma:confidence="0">
                  <emma:literal>Elastiktief</emma:literal>
                </emma:interpretation>
                <emma:interpretation id="interp2" emma:lang="" emma:confidence="0">
                  <emma:literal>Elastikteik</emma:literal>
                </emma:interpretation>
                <emma:interpretation id="interp3" emma:lang="" emma:confidence="0">
                  <emma:literal>Elastiktick</emma:literal>
                </emma:interpretation>
                <emma:interpretation id="interp4" emma:lang="" emma:confidence="0">
                  <emma:literal>Elastiktaif</emma:literal>
                </emma:interpretation>
              </emma:one-of>
            </emma:emma>
          </inkml:annotationXML>
          <inkml:trace contextRef="#ctx0" brushRef="#br0">27 111 960 0,'-23'-14'282'0,"17"1"55"16,15 4-279-16,17-6-25 15,11 1-35-15,25-1 3 16,2 0-5-16,19 3 6 16,-6 8-3-16,7 4 6 15,-15 4-6-15,3 4 5 16,-21 1-4-16,-5 1 7 15,-14-1-7-15,-10 3 5 16,-13 0-6-16,-7 8 2 16,-10 4-7-16,-10 18 7 15,-6 4-3-15,-7 13 8 16,4-7-2-16,3 10 218 0,19-12-560 16</inkml:trace>
        </inkml:traceGroup>
        <inkml:traceGroup>
          <inkml:annotationXML>
            <emma:emma xmlns:emma="http://www.w3.org/2003/04/emma" version="1.0">
              <emma:interpretation id="{56FC7851-35A4-458D-8246-B9344EB88BA6}" emma:medium="tactile" emma:mode="ink">
                <msink:context xmlns:msink="http://schemas.microsoft.com/ink/2010/main" type="inkWord" rotatedBoundingBox="20954,13317 23931,12775 24092,13661 21115,14203">
                  <msink:destinationLink direction="with" ref="{6134EAF5-BAC4-4290-BC5E-958B00808F3E}"/>
                </msink:context>
              </emma:interpretation>
            </emma:emma>
          </inkml:annotationXML>
          <inkml:trace contextRef="#ctx0" brushRef="#br0" timeOffset="1636.8228">1096 129 970 0,'4'15'260'16,"-1"-5"63"-16,9-1-267 16,8-9-48-16,13-9-9 0,12-12 0 15,3-6 1-15,12-15 2 16,0 0 24-16,-6-9-349 16,-11-1 126-16</inkml:trace>
          <inkml:trace contextRef="#ctx0" brushRef="#br0" timeOffset="1272.9386">1051-370 559 0,'-15'-27'428'0,"1"8"-65"0,5 13-65 15,5 1-182-15,8 1-57 16,8 1-16-16,11-3-29 16,13-6-10-16,12-2-7 15,18-5 4-15,0-1 1 16,3 1 3-16,-11 4 1 16,-4 3 0-16,-21 6-2 0,-9 6-22 15,-15 9-33-15,-19 7-330 16,-11 2 77-16</inkml:trace>
          <inkml:trace contextRef="#ctx0" brushRef="#br0" timeOffset="1243.0174">1174-466 1242 0,'-11'17'260'0,"-5"17"115"16,-1 11-368-16,1 14-8 15,-4-2-2-15,8 8 3 16,11-13 2-16,7-1 0 15,4-12 0-15,13-4 1 16,-10-19-1-16,1-8 1 16,-2-13-12-16,-2-11-37 15,-5-8-20-15,-4-9-98 16,-2-9-215-16,-20-14 30 16</inkml:trace>
          <inkml:trace contextRef="#ctx0" brushRef="#br0" timeOffset="1626.8484">1097-198 890 0,'-3'7'224'0,"2"-4"63"15,10-3-248-15,10-3-6 16,4-4 6-16,10-2 6 15,3 3 2-15,6 1 3 16,-8 5-33-16,4 3-25 0,-10 2-43 16,-13 16-283-1,-10 6 63-15</inkml:trace>
          <inkml:trace contextRef="#ctx0" brushRef="#br0" timeOffset="2007.6541">1666-529 1100 0,'-4'12'266'15,"-11"3"88"-15,4 8-311 16,4-1-39-16,2 5-4 16,7-1-1-16,5 13 1 15,5 0 1-15,2 9 0 16,1 0 1-16,3 6 0 15,-6-10 0-15,-2-2 1 16,-1-9-3-16,5-3 0 0,-5-11-8 16,9-8-25-16,9-14-15 15,12-17-240-15,3-10-67 16,12-15-64-16</inkml:trace>
          <inkml:trace contextRef="#ctx0" brushRef="#br0" timeOffset="2386.4781">2094-248 470 0,'15'-18'415'16,"-14"6"-76"-16,-8 8-93 0,-10 10-91 15,-7 4-98-15,-13 13-29 16,1 4-22-16,-5 10 3 16,7-4 0-16,8 8-1 15,11-8 1-15,8-3 0 16,10-8-5-16,13-7-2 16,5-13-2-16,17-14 2 15,7-11 0-15,6-16 3 16,-8 0 1-16,-1-4 3 15,-16 4-6-15,-10 7 23 16,-10 16 2-16,-6 2-1 16,-4 16-2-16,-8 14 1 15,1 7-24-15,1 7-4 16,4 4 0-16,7-2 1 16,10-7 3-16,13-5 1 15,6-14 1-15,12-11-23 16,0-10-32-16,8-16-335 0,-10-7 76 15</inkml:trace>
          <inkml:trace contextRef="#ctx0" brushRef="#br0" timeOffset="2467.2592">2405-400 1146 0,'-23'30'252'16,"-1"9"104"-16,6-4-336 15,6-2-14-15,14-6-2 0,5-4-1 16,8-14 2-16,8 0 1 15,2-9 1-15,-1-6 1 16,-3-3 1-16,-6 4-1 16,-1-2-3-16,-4 8-2 15,-1 7-4-15,-4 7-2 16,1 1-2-16,-6 8 1 16,-2 3 2-16,-7-1 2 15,-1-2 2-15,-2 1 6 16,-6-5 11-16,-5-2 8 15,-1-5 4-15,-1 1 2 16,-5-8-7-16,3-3-8 16,4-8-7-16,5-4-12 15,12-7-31-15,15-16-367 16,9-7 102-16</inkml:trace>
          <inkml:trace contextRef="#ctx0" brushRef="#br0" timeOffset="2980.8094">2654-688 1320 0,'-27'12'310'16,"-12"18"109"-16,7 6-381 15,4 14-30-15,11-2-9 16,11 7 0-16,12-7 0 0,14 9 2 16,5-10 2-16,2 4 1 15,-3-10 0-15,-3-4 1 16,-10-17-2-16,-5-1 3 15,-5-10-1-15,-5-7 6 16,-2-7 2-16,-2-10 4 16,1-10-3-16,-1-17-2 15,4-2-4-15,1-13-2 16,4 10-4-16,-1 7-1 16,0 17-2-16,0 14-9 15,2 20-5-15,-2 11-1 16,4 10 0-16,4 8 2 15,2-3 9-15,4-4 3 0,4-11 1 16,3-11 3 0,3-13 2-16,6-5 4 0,-3-11 2 15,0-12 3-15,-11-2-1 16,-5 0 2-16,-10 4-5 16,-5 11 3-16,-7 14-3 15,1 20-5-15,-1 7-3 16,5 10-2-16,3 3-6 15,8 9 0-15,7-13 3 16,9-1 2-16,0-10 4 16,6-2 4-16,0-16 2 0,3-8-39 15,-7-7-58-15,-4-14-354 16,-14-16 55-16</inkml:trace>
          <inkml:trace contextRef="#ctx0" brushRef="#br0" timeOffset="3283.7016">2810-614 1220 0,'-8'-5'358'0,"-1"4"67"16,6 1-345-16,9 1-47 15,8-1-31-15,8 0 4 16,5 0-20-16,10 3-77 16,-4-1 4-16,0-1-336 15,-8 2 28-15</inkml:trace>
          <inkml:trace contextRef="#ctx0" brushRef="#br0" timeOffset="3384.9496">3050-569 870 0,'2'15'285'0,"-2"3"50"0,3 1-234 16,6 1-36-1,-3 5-30-15,1 7-8 0,-2-1-12 16,-4 13-5-16,-8-4-3 16,-7 9 1-16,-2-7 0 15,-7 1 16-15,-2-11 8 0,5-4 13 16,8-8 0-16,2-7 0 15,8-10-14-15,11-6-8 16,8-9-11-16,10-6 1 16,6-4-2-16,6-2-3 15,-3 3-3-15,-5 1 1 16,-10 5 3-16,-7 6-57 16,-14 2-34-16,-14 4-332 15,-11 1 43-15</inkml:trace>
          <inkml:trace contextRef="#ctx0" brushRef="#br0" timeOffset="3691.6996">2933-287 1014 0,'-3'0'300'0,"6"3"53"15,5-3-282-15,14-3-42 16,4-9-26-16,10-2 1 16,1-4-9-16,7 3-85 15,-11 0-265-15,3-4 50 16</inkml:trace>
          <inkml:trace contextRef="#ctx0" brushRef="#br0" timeOffset="3697.6869">3167-409 1057 0,'-15'12'364'0,"-1"3"44"0,8 2-292 15,2 4-43-15,8-2-48 16,10 4-9-16,7-6-7 16,8-2-1-16,6-5 6 0,6-2-86 15,-7-2-343-15,-4-20 91 16</inkml:trace>
          <inkml:trace contextRef="#ctx0" brushRef="#br0" timeOffset="4685.3455">3383-847 1372 0,'-9'-13'348'0,"-6"10"97"15,6 9-390-15,5 9-46 16,2-2-17-16,7 23-2 15,5 8 4-15,7 13 1 16,4 9 3-16,3 19 2 16,-2-8 1-16,-4 5 1 15,-3-14-1-15,-6-5 1 16,-6-24 0-16,-3-6 1 16,0-18 1-16,-1-6 7 15,-4-12-1-15,1-7 5 0,-1-14 1 16,-2-18 0-16,-2-5-5 15,-5-15-1-15,-1 5-5 16,0 0 1-16,2 20 3 16,1 8 3-16,7 20-3 15,5 8-5-15,5 8-2 0,5 8-6 16,7 2-3-16,5 2 3 16,4-1 4-16,8-4-15 15,0-8-36-15,5-8-61 16,-8-8-19-16,1-8-25 15,-13 1 12-15,-1-2 35 16,-12 2 60-16,-1 4 39 16,-7 5 39-16,-1 5 27 15,-6 8 11-15,0 7 7 16,-3 4-18-16,2 10-13 16,1-1-22-16,6 4-9 15,6-7-5-15,4-1 1 16,2-7-2-16,8-8 1 15,-2-8 2-15,4-5 0 16,-1-8 1-16,-1-8-1 16,-1-1-1-16,-4-6 17 0,-6 8 13 15,-1 2 14-15,-4 8-2 16,-7 12-2-16,-1 9-18 16,-4 11-17-16,5 5-15 15,8 8 0-15,4-4 1 16,10 2 0-16,7-13 3 15,7-10 5-15,0-14 2 16,10-17 3-16,-5-13 1 16,-1-13 1-16,-8-5-5 0,-8-14 0 15,-11 4-2-15,-8-13-2 16,-11 7-3-16,-9 2-4 16,-2 19-3-16,-7 6 0 15,9 25-1-15,3 17 2 16,8 14 1-16,5 11-2 15,10 8-2-15,7 10 1 16,6-1 0-16,4 8 3 16,2 1 3-16,5 5 3 15,-5-1-1-15,0 8 1 16,-2-8-1-16,-4 3 0 16,-6-11 0-16,-4-7 0 15,-4-12 0-15,-4-4 2 16,0-14 2-16,-3-9 6 15,-1-8 0-15,-5-13 1 16,-5-10-1-16,-7-16-2 0,-6-2-6 16,-7-13-1-16,-5 2-1 15,-9-3-2-15,7 9-1 16,2 12 1-16,14 12 0 16,8 11-4-16,16 14-3 15,13 11-2-15,9 0-1 16,12 8 1-16,4-1 5 0,5 2-54 15,-10-9-59-15,-8 9-348 16,-15-9 38-16</inkml:trace>
          <inkml:trace contextRef="#ctx0" brushRef="#br0" timeOffset="4987.1712">3646-1089 1044 0,'-7'-3'473'0,"5"-1"-28"15,4 2-236-15,-1 4-158 16,7 1-53-16,10 0-28 16,1 3-46-16,10-3-368 15,4-3 80-15</inkml:trace>
          <inkml:trace contextRef="#ctx0" brushRef="#br0" timeOffset="4997.0274">3784-1057 1221 0,'-15'10'353'0,"8"-1"68"15,2 8-311-15,-1-1-112 16,6 4-420-16,-4-7 141 16</inkml:trace>
        </inkml:traceGroup>
      </inkml:traceGroup>
    </inkml:traceGroup>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14.0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8C4D18-05F1-42AD-9F0B-B8E6D7AD5026}" emma:medium="tactile" emma:mode="ink">
          <msink:context xmlns:msink="http://schemas.microsoft.com/ink/2010/main" type="writingRegion" rotatedBoundingBox="8427,7493 9569,8073 9189,8823 8046,8243">
            <msink:destinationLink direction="with" ref="{90A40E51-A2AE-4A1A-825D-22025B0BECB4}"/>
            <msink:destinationLink direction="with" ref="{1FBABB05-347B-4797-A8B9-A64D6D92EC05}"/>
          </msink:context>
        </emma:interpretation>
      </emma:emma>
    </inkml:annotationXML>
    <inkml:traceGroup>
      <inkml:annotationXML>
        <emma:emma xmlns:emma="http://www.w3.org/2003/04/emma" version="1.0">
          <emma:interpretation id="{49071A92-1DAC-4507-9225-0A79392D2EDB}" emma:medium="tactile" emma:mode="ink">
            <msink:context xmlns:msink="http://schemas.microsoft.com/ink/2010/main" type="paragraph" rotatedBoundingBox="8427,7493 9569,8073 9189,8823 8046,8243" alignmentLevel="1"/>
          </emma:interpretation>
        </emma:emma>
      </inkml:annotationXML>
      <inkml:traceGroup>
        <inkml:annotationXML>
          <emma:emma xmlns:emma="http://www.w3.org/2003/04/emma" version="1.0">
            <emma:interpretation id="{8E4AD201-C8EB-42FF-AB68-C75D47466C09}" emma:medium="tactile" emma:mode="ink">
              <msink:context xmlns:msink="http://schemas.microsoft.com/ink/2010/main" type="line" rotatedBoundingBox="8427,7493 9569,8073 9189,8823 8046,8243"/>
            </emma:interpretation>
          </emma:emma>
        </inkml:annotationXML>
        <inkml:traceGroup>
          <inkml:annotationXML>
            <emma:emma xmlns:emma="http://www.w3.org/2003/04/emma" version="1.0">
              <emma:interpretation id="{42C1AAC0-C7EB-4814-853D-E6C5C566C774}" emma:medium="tactile" emma:mode="ink">
                <msink:context xmlns:msink="http://schemas.microsoft.com/ink/2010/main" type="inkWord" rotatedBoundingBox="8427,7493 9569,8073 9189,8823 8046,8243">
                  <msink:destinationLink direction="with" ref="{4C7B658A-6F14-4D59-97AA-CD627CE4A41A}"/>
                  <msink:destinationLink direction="with" ref="{B282E2E2-39EF-4ACB-9602-0B1BBE3EE6B1}"/>
                  <msink:destinationLink direction="with" ref="{8D8382BC-1BD9-46B4-9EA3-233B8817DD63}"/>
                </msink:context>
              </emma:interpretation>
              <emma:one-of disjunction-type="recognition" id="oneOf0">
                <emma:interpretation id="interp0" emma:lang="" emma:confidence="0">
                  <emma:literal>Den*</emma:literal>
                </emma:interpretation>
                <emma:interpretation id="interp1" emma:lang="" emma:confidence="0">
                  <emma:literal>Dem*</emma:literal>
                </emma:interpretation>
                <emma:interpretation id="interp2" emma:lang="" emma:confidence="0">
                  <emma:literal>Dan*</emma:literal>
                </emma:interpretation>
                <emma:interpretation id="interp3" emma:lang="" emma:confidence="0">
                  <emma:literal>Dom*</emma:literal>
                </emma:interpretation>
                <emma:interpretation id="interp4" emma:lang="" emma:confidence="0">
                  <emma:literal>Dungs</emma:literal>
                </emma:interpretation>
              </emma:one-of>
            </emma:emma>
          </inkml:annotationXML>
          <inkml:trace contextRef="#ctx0" brushRef="#br0">25 19 467 0,'-12'-8'389'15,"6"2"-78"-15,0 0-9 16,4 9-224-16,2 4-16 16,0 6-29-16,-1 8-2 15,4 11-21-15,1 17 4 16,-1 0-8-16,0 10 7 16,4-2-6-16,-4 1 19 15,-2-8-2-15,2 12 24 0,3-9-4 16,-4 10 11-16,-4-11-19 15,6 11 4-15,-9-10-25 16,2-3 3-16,0-10-15 16,4-2 6-16,2-16-10 15,5-7 9-15,0-10-8 16,-1-5 9-16,6-6-7 16,2-5 10-16,2-6-7 15,7 0 6-15,1 3-9 0,6 1 5 16,-4 3-10-16,9 7 6 15,-1-1-7-15,5-2 7 16,-2-5-6-16,10 0 8 16,-4-3-8-16,5 0 9 15,-4-1-8-15,2 0 7 16,-10 1-8-16,3 3 8 16,-5 2-9-16,2 3 8 15,-6 1-8-15,5-1 8 16,-5 2-8-16,3-6 8 15,-5 1-7-15,6 6 6 16,-4 6-7-16,0-1 7 16,-7 2-8-16,-1 6 8 15,-8-6-6-15,-2-2 9 0,-6-1-7 16,0-1 9 0,-4-1-8-16,1 4 8 0,-4-5-9 15,2 5 22-15,-2-3-4 16,-2-1 23-16,1-2-2 15,-2 1 14-15,0-6-22 16,-2 5 5-16,-3 0-22 16,-4-6 4-16,-2-2-12 15,-4 1 8-15,-5-9-9 0,-5-4 8 16,-1 2-11-16,-8-8 7 16,0-1-5-16,-6 0 8 15,5 1-5-15,-8-8 7 16,8 5-7-16,-8-7 4 15,9 4-12-15,-15-5 7 16,6 3-8-16,-11-1 8 16,8 6-9-16,-6 1 9 15,12 13-8-15,-2 2 9 16,12 4-8-16,-4 4 10 16,5 5-7-16,-1-4 11 15,6 2-10-15,1 2 9 16,3 0-10-16,1-5 8 15,8 8-11-15,2-3 9 16,4-1-11-16,5 1 7 16,3 3-11-16,2-2 8 0,2 2-10 15,7 3 10-15,2 3 2 16,8 2-90-16,2-2-62 16,8 6-348-16,-4 2-4 15</inkml:trace>
          <inkml:trace contextRef="#ctx0" brushRef="#br0" timeOffset="1239.8084">197 473 309 0,'-14'-20'227'16,"4"-8"-33"-16,0-9 10 15,6 0-95-15,1 2 35 16,4 8-7-16,-1 8 3 16,2 11-39-16,-2 18-21 15,1 10-43-15,-1 18 5 16,2 11-13-16,-1 20 13 16,1 2-4-16,-4-1 9 15,2-10-17-15,3-11 5 16,-1-23-19-16,6-20 7 15,-1-13-13-15,6-36 7 16,-1-19-7-16,3-19 8 0,-1-2-12 16,1 2 4-16,-4 24-8 15,-2 25-5-15,-7 23-6 16,-1 27 0-16,-4 19-5 16,-3 21 6-16,0 7 5 15,-2 14 6-15,2-11-1 16,0-7 10-16,3-16-5 15,1-16 6-15,7-20-5 0,0-17 10 16,2-18-10-16,6-32 8 16,3-14-8-16,1-11 5 15,-1 8-10-15,-1 15 2 16,-4 29-14-16,-5 27 0 16,-5 25-7-16,1 28 2 15,-5 13 0-15,1 13 13 16,1-8-2-16,2 2 10 15,2-21-3-15,4-14 5 16,-1-19-8-16,1-7 12 16,3-17-7-16,2-21 11 15,2 0-7-15,2-13 8 16,3 3-13-16,-2 5 3 16,-3 16-14-16,-1 12 3 15,3 16-8-15,-1 11 7 16,0 7-6-16,2 6 14 0,2-4-6 15,-7-6 8-15,0-10-9 16,2-3 9-16,-2-13-9 16,7-11 10-16,-1-6-8 15,2-6 12-15,-3-6-10 16,3 2 8-16,-8 7-11 16,0 11 5-16,-4 8-10 0,0 8 6 15,-5 8-8-15,-3 7 10 16,0-1-5-16,4 2 9 15,-4-9-7-15,3-6 6 16,2-5-5-16,-2-13 8 16,-3-7-6-16,3-9 9 15,-3 2-5-15,-4-4 6 16,-4 3-8-16,-3 8 4 16,-3 14-11-16,-2 12 4 15,-3 8-8-15,-1 12 9 16,0 5-6-16,0 4 12 15,6-4-7-15,4-4 12 16,1-8-8-16,1-13 15 16,-1-11-11-16,-2-15 10 0,-1-9-9 15,-1-17 5 1,-2 2-13-16,3-13 8 0,-2 11-8 16,2 5 4-16,-4 15-7 15,0 7 4-15,-1 16-7 16,-2 5 3-16,1 8-4 15,2 4 3-15,3 3-4 16,2 6 6-16,3-5-3 16,2-1 4-16,5-3-3 15,1-8 4-15,-2-6-5 0,4-7 7 16,1-4-4-16,-8-6 5 16,2 3-3-16,-2-1 7 15,-1 9-13-15,-4 9-107 16,-3 12-342-16,-2 11 71 15</inkml:trace>
        </inkml:traceGroup>
      </inkml:traceGroup>
    </inkml:traceGroup>
  </inkml:traceGroup>
</inkml:ink>
</file>

<file path=ppt/ink/ink2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0.6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BABB05-347B-4797-A8B9-A64D6D92EC05}" emma:medium="tactile" emma:mode="ink">
          <msink:context xmlns:msink="http://schemas.microsoft.com/ink/2010/main" type="inkDrawing" rotatedBoundingBox="9662,8174 9708,8620 9687,8623 9641,8176" semanticType="verticalRange" shapeName="Line">
            <msink:sourceLink direction="with" ref="{128C4D18-05F1-42AD-9F0B-B8E6D7AD5026}"/>
            <msink:destinationLink direction="with" ref="{4C7B658A-6F14-4D59-97AA-CD627CE4A41A}"/>
          </msink:context>
        </emma:interpretation>
      </emma:emma>
    </inkml:annotationXML>
    <inkml:trace contextRef="#ctx0" brushRef="#br0">7-1 586 0,'-2'1'332'0,"2"10"-26"16,-4 4-99-16,4-2-123 16,-3-3-29-16,6 9 0 15,1-4-16-15,-1 5-6 16,2 3-12-16,3 8-1 15,-2-2-7-15,0 11 1 16,-3 0-5-16,0 6-5 16,-1-2-33-16,-4 5-327 15,-3-7 92-15</inkml:trace>
  </inkml:traceGroup>
</inkml:ink>
</file>

<file path=ppt/ink/ink2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5:49.0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82E2E2-39EF-4ACB-9602-0B1BBE3EE6B1}" emma:medium="tactile" emma:mode="ink">
          <msink:context xmlns:msink="http://schemas.microsoft.com/ink/2010/main" type="inkDrawing" rotatedBoundingBox="8351,9899 8404,9119 8424,9121 8370,9900" semanticType="callout" shapeName="Other">
            <msink:sourceLink direction="with" ref="{42C1AAC0-C7EB-4814-853D-E6C5C566C774}"/>
            <msink:sourceLink direction="with" ref="{90A40E51-A2AE-4A1A-825D-22025B0BECB4}"/>
          </msink:context>
        </emma:interpretation>
      </emma:emma>
    </inkml:annotationXML>
    <inkml:trace contextRef="#ctx0" brushRef="#br0">61 0 664 0,'-10'60'272'0,"-2"12"21"16,3-1-173-16,1 10-44 16,4-9-39-16,-1 5-11 15,4-11-17-15,1 1-3 16,0-13-1-16,-7 7 150 16,6-7-457-16,-4-10 203 15</inkml:trace>
  </inkml:traceGroup>
</inkml:ink>
</file>

<file path=ppt/ink/ink2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0.8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7B658A-6F14-4D59-97AA-CD627CE4A41A}" emma:medium="tactile" emma:mode="ink">
          <msink:context xmlns:msink="http://schemas.microsoft.com/ink/2010/main" type="inkDrawing" rotatedBoundingBox="9676,9003 9706,9405 9693,9406 9663,9004" semanticType="callout" shapeName="Other">
            <msink:sourceLink direction="with" ref="{42C1AAC0-C7EB-4814-853D-E6C5C566C774}"/>
            <msink:sourceLink direction="with" ref="{1FBABB05-347B-4797-A8B9-A64D6D92EC05}"/>
          </msink:context>
        </emma:interpretation>
      </emma:emma>
    </inkml:annotationXML>
    <inkml:trace contextRef="#ctx0" brushRef="#br0">4 0 342 0,'-3'35'117'0,"1"2"28"16,1-5-96-16,4 7-6 0,0-1-12 16,4 11-11-16,-2 0-49 15,1 13-118-15,2 0 23 16</inkml:trace>
  </inkml:traceGroup>
</inkml:ink>
</file>

<file path=ppt/ink/ink2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01.0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8382BC-1BD9-46B4-9EA3-233B8817DD63}" emma:medium="tactile" emma:mode="ink">
          <msink:context xmlns:msink="http://schemas.microsoft.com/ink/2010/main" type="inkDrawing" rotatedBoundingBox="9767,10286 9778,9861 9793,9862 9783,10286" semanticType="callout" shapeName="Other">
            <msink:sourceLink direction="with" ref="{42C1AAC0-C7EB-4814-853D-E6C5C566C774}"/>
          </msink:context>
        </emma:interpretation>
      </emma:emma>
    </inkml:annotationXML>
    <inkml:trace contextRef="#ctx0" brushRef="#br0">17 0 586 0,'0'55'298'0,"-7"-1"-12"0,2 12-122 15,3-11-88-15,1 2-31 16,-1-16-25-16,5 2-127 16,-1-15-189-16,6-2 21 15</inkml:trace>
  </inkml:traceGroup>
</inkml:ink>
</file>

<file path=ppt/ink/ink2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1.3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BBBA0E-A6F7-4F00-A6CE-37C76C6D028F}" emma:medium="tactile" emma:mode="ink">
          <msink:context xmlns:msink="http://schemas.microsoft.com/ink/2010/main" type="inkDrawing"/>
        </emma:interpretation>
      </emma:emma>
    </inkml:annotationXML>
    <inkml:trace contextRef="#ctx0" brushRef="#br0">90 26 1087 0,'-3'-21'365'15,"-11"14"48"-15,2 15-292 16,1 6-73-16,-6 15-24 16,3 6-18-16,4 22 5 15,-1 0 4-15,11 26 5 16,8-5-2-16,5 8-1 15,6-16-8-15,5 15-1 0,-1-22-3 16,2 6 2-16,-7-17-2 16,-5 8 2-16,-3-17-1 15,1-10 0-15,-8-8-1 16,-3-5 1-16,2-14-8 16,-5-11 41-16,-10-2 2 15,-1-19 2-15,1-4-3 16,-9-14 7-16,4-2-40 0,-4-9-3 15,5 12-2-15,2-2 0 16,7 18 0-16,1 7-1 16,5 15 0-16,8 4-5 15,2 5 0-15,7-4-4 16,10 8 1-16,4-10-1 16,-1-2 3-16,9-5 9 15,-2-1-27-15,0-10-73 16,-4-6-37-16,6-6 110 15,-8-3-463-15,4-4 179 16</inkml:trace>
  </inkml:traceGroup>
</inkml:ink>
</file>

<file path=ppt/ink/ink2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2.4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F0F2FC-0384-4B12-ABC4-2AC52A498A19}" emma:medium="tactile" emma:mode="ink">
          <msink:context xmlns:msink="http://schemas.microsoft.com/ink/2010/main" type="inkDrawing"/>
        </emma:interpretation>
      </emma:emma>
    </inkml:annotationXML>
    <inkml:trace contextRef="#ctx0" brushRef="#br0">181 652 755 0,'7'-3'346'0,"-2"-5"42"16,-7 4-164-16,-10-1-41 15,-3 4-46-15,-10 8-18 16,-4 9-52-16,-3 13-28 0,4 14-28 15,1 6-6-15,13-5-3 16,9 2 1-16,10-12 1 16,9-3 0-16,7-16 1 15,10-12 0-15,1-11 2 16,9-4 2-16,-1-23 0 16,0-5 2-16,-11 5-1 15,-7-4 0-15,-16 6-3 0,-9 10-3 16,-8 16-6-16,-6 14-5 15,2 9-5-15,1 14 1 16,5 3 0-16,6 0 5 16,4-7 4-16,12-3 4 15,4-16 1-15,12-8 4 16,6-15 1-16,12-30 1 16,-4-10-1-16,6-23 0 15,-10 0-3-15,-8-10-3 16,-16 26-7-16,-11 0-6 15,-13 22-3-15,-9 14-10 16,-4 21-2-16,-1 22 3 16,0 13 7-16,3 18 9 15,2-4 12-15,3 11 14 0,4-8 4 16,14 0 0-16,8-18-5 16,7-5 1-1,7-14-9-15,7-15 1 0,0-14-2 16,8-8-6-16,-3 1-13 15,-2-1-7-15,-7 11-6 16,-8 16-7-16,-11 16 1 16,-6 14 10-16,-8 6 6 15,-1 13 7-15,0-5 10 16,1-5 7-16,5-13 5 0,8-10 5 16,6-18-4-16,10-19 2 15,4-10-5-15,6-6 0 16,0-10-6-16,-1-1-2 15,-7 9-2-15,-3 1-1 16,-4 5 0-16,-2 0-1 16,-2 2 1-16,0-8-2 15,4-8 0-15,1-19 1 16,0 1-2-16,-5-6 0 16,-4 14 1-16,-11 12-2 15,-6 27-6-15,-7 19-4 16,1 26-1-16,-2 29-1 15,8 10 1-15,1 13 5 16,5 0 6-16,7 1 1 16,5-23 1-16,3 10 0 0,5-11 2 15,3-1-1-15,-1-12 1 16,-7-4 1-16,-3-20 2 16,-9-7 8-16,-4-16 0 15,-8-10 0-15,-1-9 0 16,-2-15 1-16,-5-5-10 15,-12-7-1-15,3 5 1 16,-5 2-3-16,7 11-2 16,5 10 2-16,13 11-1 0,9 8-6 15,5 7 0-15,15 4-1 16,6 3-1-16,14 2-26 16,6-1-32-16,11-11-70 15,-6-8-22-15,1-6-138 16,-12-7-54-16,-9-2 60 15,-14 4 160-15,-11 2 136 16,-12 7 174-16,-7 2 131 16,-5 11-18-16,-8 15-83 15,-3 5-106-15,0 16-25 16,4 4-46-16,10-3-6 16,11-11-5-16,14-3-4 15,7-3-11-15,6-14 0 16,-4-9 0-16,3 6-1 15,-6 0-2-15,0-4-2 0,-7 10-6 16,-1 11-1-16,-8-5-1 16,-8 5 11-16,-5-1 6 15,-6 7 11-15,-2-3 4 16,-7 2 3-16,2-10-11 16,-3-1-5-16,6-11 1 15,5-15-48-15,10-11-54 16,15-11 424-16,8-5-822 15,14-15 357-15</inkml:trace>
  </inkml:traceGroup>
</inkml:ink>
</file>

<file path=ppt/ink/ink2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3.6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E90626-1266-4193-A09D-7D40BF8A2CDA}" emma:medium="tactile" emma:mode="ink">
          <msink:context xmlns:msink="http://schemas.microsoft.com/ink/2010/main" type="inkDrawing"/>
        </emma:interpretation>
      </emma:emma>
    </inkml:annotationXML>
    <inkml:trace contextRef="#ctx0" brushRef="#br0">1 566 1169 0,'3'-3'396'0,"-1"8"42"16,-1 7-323-16,2 5-44 15,-3 3-48-15,5 10-3 16,0 0-2-16,4-3 0 15,2 2-9-15,7 0-4 16,4-9-1-16,4-3 3 16,0-8 1-16,0-19 3 15,-2-9 1-15,-4-11 1 16,-6-4-2-16,-6-8 0 16,-8 6-4-16,-8-1 0 15,-4 8-1-15,-5 7 3 16,2 8 1-16,-1 16 1 0,7 1-2 15,3 5-3 1,7-1-5-16,12 6-3 0,8-1-1 16,2-1 1-16,5-4 3 15,7-5 4-15,-1-4-1 16,4-18 3-16,-1 0-1 16,0-4 0-16,-13 1-1 0,-4-8-1 15,-14 10-1-15,-7 8-8 16,-11 10-3-16,-13 13 0 15,-4 6-1-15,-3 15 1 16,4 0 7-16,2 1 1 16,14-9 2-16,3 5-1 15,7-10 0-15,10-6-1 16,7-6 1-16,10-7 1 16,7-8 2-16,12-7-11 15,1 1-6-15,5-5-2 16,-7 9-2-1,-3 8-3-15,-12 3 10 0,-8 2 2 16,-10 2 7-16,-5 1 13 16,-3-5 8-16,-2-5 16 15,3 5 15-15,0-6 1 16,1-12-13-16,7-10-4 0,1-12-15 16,2-16-11-16,-5-4-5 15,1 3-1-15,-4 11 0 16,-5 17-1-16,1 14-4 15,2 10-3-15,4 8-2 16,7 2 1-16,8-1-2 16,10-2 3-16,-6-8 4 15,7-28 2-15,-5 3 1 16,-4-6 1-16,-13-2 1 0,-4 3-3 16,-8 16-6-16,-16 3-8 15,-7 5-1-15,-4 9 1 16,0 6 3-16,-3 19 2 15,10-4 7-15,3 22-1 16,8-2-3-16,4 10-1 16,10-4 2-16,7 5 0 15,3-16 2-15,15 2 1 16,-3-17 1-16,10-10 1 16,0-8 1-16,6-14 0 15,-5-12 4-15,0-2 0 16,-7 4 0-16,-11-2 0 15,-11 6 1-15,-6 8-3 16,-6 9 0-16,-3 4-2 16,0 7-2-16,1 10-1 0,5 5-1 15,7 5 1-15,2 1 1 16,14 2 4-16,4-13 2 16,13-12 0-16,2-12 1 15,5-14 3-15,-5-14-3 16,2-6 0-16,-12 8-2 15,-6-15 0-15,-10 4-3 16,-15 7-4-16,-12 9-1 0,-7 5-2 16,-3 22-2-16,-5 10 0 15,6 2 4-15,1 17 1 16,8-3 0-16,8 2 1 16,8-4 0-16,7 4 2 15,11-20 4-15,11-2-33 16,3-29-65-16,7-11 396 15,-1-8-820-15,6-2 334 16</inkml:trace>
  </inkml:traceGroup>
</inkml:ink>
</file>

<file path=ppt/ink/ink2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3.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843CB5-9238-4556-B954-4FAAC406B5A7}" emma:medium="tactile" emma:mode="ink">
          <msink:context xmlns:msink="http://schemas.microsoft.com/ink/2010/main" type="inkDrawing"/>
        </emma:interpretation>
      </emma:emma>
    </inkml:annotationXML>
    <inkml:trace contextRef="#ctx0" brushRef="#br0">120 0 1178 0,'-19'9'399'0,"-10"8"66"16,9 7-320-16,-1 4-37 15,1-4-50-15,9-2-15 16,13-8-23-16,4 19-10 15,3-26-8-15,13-4 3 16,1-2-8-16,12-1-38 0,-1-26-26 16,4 25-20-16,-4-1-6 15,-4 7 9-15,-10-2 38 16,-3 3 31-16,-9-2 35 16,-4 18 33-16,-4-1 12 15,-7 7 27-15,-7 3 7 16,-6 7 0-16,-5-13-28 0,-4-2-11 15,2-7-25-15,1-5-12 16,1-6-16-16,7-7-3 16,5 1-9-16,7-7-39 15,5-4-30-15,13-14-70 16,6-20-42-16,12-8-333 16,3-3 67-16</inkml:trace>
  </inkml:traceGroup>
</inkml:ink>
</file>

<file path=ppt/ink/ink2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4.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0598AF-737F-4C2C-8AFE-E694B6129EC7}" emma:medium="tactile" emma:mode="ink">
          <msink:context xmlns:msink="http://schemas.microsoft.com/ink/2010/main" type="inkDrawing"/>
        </emma:interpretation>
      </emma:emma>
    </inkml:annotationXML>
    <inkml:trace contextRef="#ctx0" brushRef="#br0">135 64 1129 0,'-6'-34'470'0,"-5"11"18"16,2 16-315-16,0 16-48 15,1 9-85-15,2 17-26 16,4 5-13-16,10 9-2 16,6-4-1-16,10 2 1 15,4-10 1-15,3 8 0 0,-2-8 2 16,1 13-1-16,-5-7 0 15,-1 0 1-15,-8-12 1 16,-4-4 0-16,-10-19 2 16,-10-8 5-16,-7-9-2 15,-8-17 1-15,-8-8-1 16,-7-7 1-16,1-1-5 16,-6-5 0-16,6 18-1 15,0-1-1-15,11 13-2 0,5 4 9 16,10 5 5-16,12 3 0 15,10 2 0-15,17-4-1 16,12-1-10-16,19-4-5 16,4 1 14-16,13-7-60 15,-12-12-240-15</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5:54.4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34EAF5-BAC4-4290-BC5E-958B00808F3E}" emma:medium="tactile" emma:mode="ink">
          <msink:context xmlns:msink="http://schemas.microsoft.com/ink/2010/main" type="inkDrawing" rotatedBoundingBox="20972,14365 23753,13747 23802,13967 21021,14585" semanticType="underline" shapeName="Other">
            <msink:sourceLink direction="with" ref="{56FC7851-35A4-458D-8246-B9344EB88BA6}"/>
          </msink:context>
        </emma:interpretation>
      </emma:emma>
    </inkml:annotationXML>
    <inkml:trace contextRef="#ctx0" brushRef="#br0">395 368 757 0,'-75'36'236'16,"10"-5"34"-16,-2 7-188 15,19-4-81-15,0 1 48 16,7-2 14-16,8-5 17 16,17-8 2-16,14-2-1 15,17-6-51-15,29-8-15 16,16-7-21-16,40-13 39 16,19-16 20-16,41-13 9 0,10-6 2 15,40-21 5-15,-7 5-42 16,28-9-12-16,-21 12-9 15,12-1-1-15,-37 20-2 16,9 3 2-16,-38 18-3 16,-12 0 1-16,-36 14 1 15,-13 2 0-15,-43 7 1 0,-13 2 1 16,-19 4-1-16,-10-4 2 16,-10-1 0-16,5 0 9 15,-4-6-39-15,11 2-401 16,-1-5 129-16</inkml:trace>
  </inkml:traceGroup>
</inkml:ink>
</file>

<file path=ppt/ink/ink2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6.4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386A5B-0BFF-4F90-BAA9-DE627556A192}" emma:medium="tactile" emma:mode="ink">
          <msink:context xmlns:msink="http://schemas.microsoft.com/ink/2010/main" type="inkDrawing"/>
        </emma:interpretation>
      </emma:emma>
    </inkml:annotationXML>
    <inkml:trace contextRef="#ctx0" brushRef="#br0">200 828 1003 0,'-14'-38'302'16,"-6"7"66"-16,-3 4-277 16,0 11-41-16,-2 3-13 15,5 14-19-15,2 5-7 16,1 10 0-16,0 11-5 16,8 4 1-16,1 4 1 15,2-4 8-15,11 0-2 16,2-11 3-16,9-4-4 15,4-13 0-15,9-4 0 16,2-16 6-16,5-20-5 16,-2-7 4-16,-6-18-7 15,-5-2 1-15,-9 6-9 16,-10 15 16-16,-8 12 12 0,-1 23 3 16,-9 30-10-1,8 10 6-15,0 16-21 0,7 5-10 16,5 7-6-16,8-15 11 15,8-2-7-15,7-16 9 16,14-7-6-16,1-17 11 16,16-17-4-16,-3-12 7 15,7-17-4-15,-13-15 3 16,-8-6-5-16,-17 8 2 0,-15 7-9 16,-17 17-3-16,-10 29-14 15,-8 28 1-15,-4 10-5 16,4 8 7-16,-4 11 2 15,13-7 15-15,8-13 0 16,9-2 5-16,7-7-1 16,11-13 5-16,11-15-1 15,7-13 4-15,10-10-4 16,-4-10 3-16,4-4-8 16,-16 7 2-16,-3 7-10 15,-12 14 1-15,-2 14-14 16,-7 15 6-16,0 7-7 15,-5 2 10-15,-3 0-3 16,6 0 13-16,0-15-3 16,2-9 10-16,10-9-5 15,10-14 6-15,4-13-4 16,2-7 3-16,1-10-8 0,-9 10 4 16,-8 4-4-16,-10 14 11 15,-6 12-1-15,-9 13 2 16,-2 5-4-16,0 7 2 15,4-2-12-15,7-4 5 16,10-3-45-16,10-14-28 0,15-16-71 16,5-4-19-1,8-14-34-15,-4-2 16 0,-5 7 21 16,-16 10 63-16,-9-4 67 16,-8 22 44-16,-9 6 34 15,-7 9 17-15,-1 0 10 16,1 19-41-16,-7 5-5 15,2 5 4-15,3 7 5 16,2 4 1-16,0-5-1 16,10-14-8-16,9-6-5 15,9-14-2-15,13-14-1 16,9-18 2-16,13-23-6 16,-3-11 1-16,3-19-13 15,-12 0-2-15,-6-3-7 16,-17 19 5-16,-8 0 0 15,-16 18 17-15,-15 8 9 16,-7 24-1-16,-9 10-3 16,-2 16-1-16,5 17-15 0,6 8-9 15,6 6 1-15,9-1 3 16,10-1-10-16,5-9 8 16,5-8-9-16,10-11 9 15,8-11-5-15,3-6 7 16,6-11-10-16,3 3 2 0,-1-4-8 15,-1 9 1 1,-6 1-10-16,-8 13 4 0,-7 3-4 16,-6 12 6-16,-9 12-4 15,-4 5 12-15,-3 1-1 16,1-2 9-16,4-10 6 16,4-20-30-16,11-18 43 15,6-10-485-15,6-28 140 16</inkml:trace>
  </inkml:traceGroup>
</inkml:ink>
</file>

<file path=ppt/ink/ink2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7.0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75B275-D5D6-42E6-8E11-7E7667E72221}" emma:medium="tactile" emma:mode="ink">
          <msink:context xmlns:msink="http://schemas.microsoft.com/ink/2010/main" type="inkDrawing"/>
        </emma:interpretation>
      </emma:emma>
    </inkml:annotationXML>
    <inkml:trace contextRef="#ctx0" brushRef="#br0">162 221 939 0,'28'-29'315'0,"-7"-1"54"15,-8 14-231-15,-10 1-48 16,-12 9-14-16,-17 18-1 0,-8 13-12 15,-11 13 8-15,4 9-20 16,3 10-4-16,16-11 2 16,10-3-14-16,12-15-15 15,6-13-16-15,8-9 2 16,16-18-3-16,9-16 9 16,18-22-4-16,4-10 6 15,-1-18-15-15,-8 16 0 16,-8-2-9-16,-24 21 2 15,-11 11-5-15,-10 19 12 16,-13 7-4-16,-10 20 9 0,-1 20-3 16,1 9 10-16,2 14 5 15,5-1 12-15,13 1-3 16,8-19 2-16,10-5-6 16,11-16-3-16,10-13-8 15,3-13 4-15,7-11-5 16,-1-11 3-16,2-13-34 15,-8 4-9-15,2-6-21 16,-12 8 4-16,-8 7-7 16,-12 11 34-16,-10 5 16 15,-9 12 22-15,-1 15-4 16,-5 3 8-16,-1 11 1 0,2 6 6 16,3 10-1-16,3-15 9 15,3 0-9-15,7-8-1 16,6-6-15-16,3-12-1 15,5 2-7-15,1 3 7 16,2-12-26-16,-3-3-11 16,0 1-34-16,-4 2-10 15,1-6-16-15,-2 6 20 16,2-3-25-16,3-4-8 16,6-10-341-16,0 2 80 0</inkml:trace>
  </inkml:traceGroup>
</inkml:ink>
</file>

<file path=ppt/ink/ink2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7.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3D1D12-C2F3-4E8E-8EF1-DB2F04C93ADE}" emma:medium="tactile" emma:mode="ink">
          <msink:context xmlns:msink="http://schemas.microsoft.com/ink/2010/main" type="inkDrawing"/>
        </emma:interpretation>
      </emma:emma>
    </inkml:annotationXML>
    <inkml:trace contextRef="#ctx0" brushRef="#br0">153 23 1268 0,'-16'4'345'0,"-8"2"92"15,1 16-351-15,-3 7-29 16,1 2-4-16,4 7-8 16,8 0-1-16,9-6-12 15,7-10-11-15,9-5-16 16,5-10 1-16,12-10-2 15,0-9 8-15,11-9-5 16,-2-10 5-16,2-7-12 16,-7 5-7-16,-4-5-13 15,-11 9 3-15,-3 4-8 0,-8 7 13 16,-7 6 0-16,0 6 12 16,-7 3-6-16,1 6 6 15,0 9-6-15,2-4 7 16,-1 5-5-16,5 4 10 15,3-8-7-15,0-1 8 16,6-2-5-16,0-4 7 16,5-8-7-16,2 7 7 0,1 4-8 15,-4-8 6-15,3 10-11 16,-1 1 7-16,3 1-8 16,-4-3 7-16,2 10-7 15,-1-6 7-15,-7 6-8 16,-8 1 8-16,-5 3-1 15,-7 0 19-15,-10 6 15 16,-2-2 16-16,-7-2-3 16,-1 2 3-16,-4-12-17 15,3 1-13-15,-3-9-25 16,6-4-50-16,2-9-472 16</inkml:trace>
  </inkml:traceGroup>
</inkml:ink>
</file>

<file path=ppt/ink/ink2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8.7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FB26DD-762F-437F-810C-6357F2004C54}" emma:medium="tactile" emma:mode="ink">
          <msink:context xmlns:msink="http://schemas.microsoft.com/ink/2010/main" type="inkDrawing"/>
        </emma:interpretation>
      </emma:emma>
    </inkml:annotationXML>
    <inkml:trace contextRef="#ctx0" brushRef="#br0">35 363 997 0,'-9'-14'331'16,"7"8"48"-16,7 9-255 16,4 7-88-16,6 23-13 15,4 10-10-15,4 28-5 16,1-2 6-16,4 17 1 16,-3-13 11-16,1-2 4 15,-8-21 12-15,-4-10 18 16,-7-20 12-16,-2-10 9 15,-2-17 4-15,5-26-14 0,3-18-19 16,5-27-17-16,3-19-14 16,-7-10-37-16,-7 21-10 15,-8 17-23-15,-10 29 0 16,-5 23-15-16,-2 20 28 16,-5 17 4-16,2 5 23 15,-3 10 0-15,5 5 12 16,-4 7-8-16,5-8 9 0,-4 4-7 15,4-5 7-15,-5-4-5 16,5-13 5-16,5-2-5 16,6-12 7-16,0-7-6 15,7-4 4-15,7-10-25 16,6-3-14-16,5-11-36 16,12-2-12-16,9-12-37 15,4-4 10-15,10-12 2 16,-1 1 33-16,7-9 12 15,-8 8 36-15,0 4 12 16,-18 18 20-16,-3 8 21 16,-16 22 12-16,-6 15 22 15,-11 16 13-15,-2 11 6 16,-5 6-12-16,-1 10 3 0,4-5-11 16,4 1-11-1,9-10-8-15,5-8-5 0,5-20-8 16,5-13-8-16,8-18 2 15,8-19-7-15,0-6 2 16,7-2-9-16,-6 8 0 16,-7 5-10-16,-9 21 2 15,-3 8-13-15,-12 9 4 16,1 11-5-16,-3 6 9 0,-1 3-1 16,-2 5 14-16,6-5 3 15,1-8 10-15,6-7 0 16,4-15 5-16,7-14-4 15,1-10-2-15,4-7-9 16,-5 1 0-16,1 0-20 16,-11 14-3-16,-5 8-12 15,-6 13 1-15,-6 13-4 16,-2 8 18-16,-1-4-1 16,5 2 13-16,-1-2-3 15,4-10 3-15,1-5-3 16,7-8 5-16,3-13-24 15,-1-12-19-15,5-3-40 16,-3-6-13-16,-4-1-16 16,-4 14 21-16,1 6 21 15,-6 8 40-15,-2 12 17 0,-2 9 14 16,-2 3 9-16,0 5 5 16,1 3-3-16,2-2 2 15,8-1-5-15,5-8-3 16,11-12-32-16,2-6-329 15,4-11 103-15</inkml:trace>
  </inkml:traceGroup>
</inkml:ink>
</file>

<file path=ppt/ink/ink2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29.4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80BB64-0394-4F8E-9D24-5D3D350D108E}" emma:medium="tactile" emma:mode="ink">
          <msink:context xmlns:msink="http://schemas.microsoft.com/ink/2010/main" type="inkDrawing"/>
        </emma:interpretation>
      </emma:emma>
    </inkml:annotationXML>
    <inkml:trace contextRef="#ctx0" brushRef="#br0">157 320 984 0,'-4'6'357'16,"-4"-1"39"-16,-4 5-252 16,-2 1-84-16,-7 14-20 15,-1 1-16-15,-2 12 1 16,1 5 10-16,3 5-6 15,12-8 1-15,13-1-12 16,8-14-4-16,15-13-8 16,7-10 5-16,7-25-4 15,5-13 9-15,5-14-9 16,-10-4-1-16,1-16-21 16,-11 11 1-16,-11-13-5 15,-13 9 5-15,-8-6 1 16,-11 11 19-16,-6 12 10 15,1 17 15-15,0 9 14 16,6 14 10-16,3 9-6 0,7-6-11 16,7 9-18-16,2-3-13 15,6 12-14-15,2 4 8 16,3 13-7-16,-2 8 9 16,2 21-8-16,-3-6 7 15,-2 14-5-15,-2-9 6 16,-6-3-4-16,-2-14 7 0,0-6-5 15,-4-19 5-15,1-4-4 16,-2-9 2-16,0-13 21 16,-3-4 6-16,0-14-3 15,1-7 4-15,-3-16-3 16,-2 0-21-16,-6-9-6 16,0 9 3-16,-4 0-5 15,5 17 6-15,2 10-7 16,7 14 3-16,11 22-10 15,6 5 6-15,10 7-9 16,5 1 7-16,16-2-3 16,-1-16 11-16,12-7-7 15,-4-9 8-15,0-12-4 16,-11-6 7-16,-4-10-7 16,-14 1 9-16,-4-1-8 15,-15 4 6-15,-5 3-8 16,-6 10 6-16,-5 6-11 0,-3 6 8 15,-4 12-10-15,-2 3 7 16,-5 12-9-16,6 12 10 16,-2 20-10-16,10-2 9 15,8 12-9-15,11-8 9 16,9-11-8-16,0-19 11 16,23-11-6-16,4-20 11 15,7-20-12-15,-2-11-39 0,7-8-187 16,-15 7-278-16,-6 7-16 15</inkml:trace>
  </inkml:traceGroup>
</inkml:ink>
</file>

<file path=ppt/ink/ink2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30.0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319435-E644-4605-A34C-F4BE82FD8935}" emma:medium="tactile" emma:mode="ink">
          <msink:context xmlns:msink="http://schemas.microsoft.com/ink/2010/main" type="inkDrawing"/>
        </emma:interpretation>
      </emma:emma>
    </inkml:annotationXML>
    <inkml:trace contextRef="#ctx0" brushRef="#br0">34 180 1063 0,'9'-11'307'16,"-4"8"70"-16,-2 17-282 15,-3 15-36-15,-2 11 9 16,-1 4 6-16,2 5 11 16,4-6-4-16,7 5-12 15,6-10-19-15,2 7-17 16,-1-10-11-16,-3-9 4 16,-3-15 13-16,-2-5 11 0,-6-23 10 15,-2-14-2-15,-2-2-6 16,-7-7-19-16,-3-9-13 15,-8-8-13-15,-4 8 0 16,-5-6-9-16,3 7 6 16,5 13-9-16,11 15 5 15,6 7-12-15,12 17 5 0,7 6-8 16,5 4 8 0,8 8-6-16,4-2 14 15,5-5-5-15,-1-4 10 0,6-11-7 16,-7-13 8-16,0-8-6 15,-7-11 7-15,0-11-6 16,-12 0 8-16,-5 1-10 16,-9 10 8-16,-7 15-13 15,-10 13 5-15,0 19-11 16,-1 19 7-16,5 13-9 16,3 4 12-16,8 10-9 15,-1-4 11-15,10-6-9 16,2-15 9-16,9 0-6 15,-1-15 9-15,12-13-6 16,1-10 10-16,5-8-21 16,2-16-40-16,4-19-123 15,-5-6 84-15,-4-21-447 0,-14-20 73 16</inkml:trace>
  </inkml:traceGroup>
</inkml:ink>
</file>

<file path=ppt/ink/ink2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30.5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9B77FB-2DD3-4781-859F-AFBE5B3397AE}" emma:medium="tactile" emma:mode="ink">
          <msink:context xmlns:msink="http://schemas.microsoft.com/ink/2010/main" type="inkDrawing"/>
        </emma:interpretation>
      </emma:emma>
    </inkml:annotationXML>
    <inkml:trace contextRef="#ctx0" brushRef="#br0">120 0 1153 0,'-17'22'310'15,"-3"16"96"-15,-3 6-319 16,0 10-11-16,6-6-12 0,5 4-15 16,5-5-11-16,7-1-15 15,10-7-14-15,0 7-8 16,1-6 4-16,1-2-7 16,-1-3 9-16,1-3 2 15,-4-12 7-15,4 2-1 16,1-15 11-16,4-3-4 15,-2-6 6-15,9-13-5 16,-2-11 4-16,-1-11-9 16,-5-2 0-16,-7 1-12 15,-18 9 2-15,-10-3-9 16,-7 12 4-16,-8 17-6 16,5 1 3-16,5 13-5 15,8 18 5-15,9 5-7 16,10-10 5-16,11 2-7 15,7-7 7-15,16-10-4 16,6-7 10-16,7-16-4 0,-8-5 8 16,4-7-9-16,-14 2 5 15,-9 5-10-15,-11-8 7 16,-4 2-9-16,-14 22 8 16,-3 3-6-16,3-5 8 15,-8 33-6-15,3 6 11 16,8-2 4-16,-2 9 15 0,-1 2 1 15,9-10 8-15,0-7-11 16,5-12-2-16,3-10-11 16,9-7 7-16,3-11-77 15,3-12-78-15,4-8-379 16,0-9 27-16</inkml:trace>
  </inkml:traceGroup>
</inkml:ink>
</file>

<file path=ppt/ink/ink2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31.0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F3E3B8-4B5D-4EDC-8882-7C9DF73C48CE}" emma:medium="tactile" emma:mode="ink">
          <msink:context xmlns:msink="http://schemas.microsoft.com/ink/2010/main" type="inkDrawing"/>
        </emma:interpretation>
      </emma:emma>
    </inkml:annotationXML>
    <inkml:trace contextRef="#ctx0" brushRef="#br0">30 9 1155 0,'-11'-8'452'16,"5"11"4"-16,2 0-244 15,2 8-209-15,0 8-11 16,1 2 9-16,-1 19-8 16,4 9 7-16,-2 17-4 15,6-2 4-15,3 4-5 16,0-16 6-16,5-6-6 0,0-24 7 15,3 1-5-15,0-10 6 16,6-8 0-16,-3-5 8 16,3-9 0-16,0-10 7 15,-2-11 0-15,-4-7 0 16,-5-8-4-16,-10 9 1 16,-13-1-5-16,-6 12 1 0,-15 13-6 15,-3 10 3 1,0 5-3-16,5 11 2 0,6 15-4 15,13-3 3-15,10 5-8 16,5-3 4-16,13-4-5 16,5-18 5-16,10-1-2 15,5-11 8-15,9-16-4 16,-5-5 6-16,7-10-4 16,-13 0 0-16,-3-4-3 15,-14 15 3-15,-4 4-7 16,-11 12 4-16,-4 11-4 15,-2 13 4-15,-3 27-4 16,-1 2 10-16,4 11 7 16,5-2 11-16,-2 0-5 15,12-24 6-15,4 1-10 16,-1-9 1-16,2-12-38 16,-2-15-31-16</inkml:trace>
  </inkml:traceGroup>
</inkml:ink>
</file>

<file path=ppt/ink/ink2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32.0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69ABD1-970A-4F1A-99B5-F5AA05D27C98}" emma:medium="tactile" emma:mode="ink">
          <msink:context xmlns:msink="http://schemas.microsoft.com/ink/2010/main" type="inkDrawing"/>
        </emma:interpretation>
      </emma:emma>
    </inkml:annotationXML>
    <inkml:trace contextRef="#ctx0" brushRef="#br0">29 894 796 0,'-22'5'313'0,"10"0"19"15,15-2-190-15,5-3-82 16,24-3 1-16,12-5-7 16,32-9 13-16,11-10 11 15,36-23 0-15,3-8-15 0,30-23-19 16,-4-5-15-16,26-8-14 16,-22 16-7-16,19-2-8 15,-22 24 5-15,12 2-5 16,-37 13 5-16,0-2 6 15,-29 6 16-15,-5 0 1 16,-33 16 11-16,-7 1-1 16,-20 9-2-16,-10 6-13 15,-19 7-1-15,-14 1 9 16,-17 9 3-16,-19 11-4 16,-12 2 4-16,-18 10-7 15,-9-4-11-15,-19 7-9 16,5-10 1-16,-19 15-7 15,10-7 7-15,-13 10-8 0,14-7 5 16,-15 11-6-16,17-10 5 16,-13 9-7-16,19-3 7 15,-4 9-8-15,17-8 7 16,5 0-6-16,22-9 5 16,11-1-8-16,16-15 6 15,17-5-12-15,13-8-2 16,14-5-6-16,17-8 5 0,28-15-5 15,15-7 11-15,46-27 1 16,15-13 7-16,41-23-10 16,-4-2-4-16,16-4-18 15,-32 20 7-15,-8 6-5 16,-41 29 10-16,-20 12 6 16,-36 12 15-16,-18 8-7 15,-25 9 5-15,-30 4-3 16,-19 7 11-16,-33 10 10 15,-15 1 17-15,-35 20 6 16,6 1 8-16,-24 11-10 16,17-4-8-16,-12 4-11 15,22-18 11-15,-12 0-173 16,15-5-362-16,-10-3 83 16</inkml:trace>
  </inkml:traceGroup>
</inkml:ink>
</file>

<file path=ppt/ink/ink2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5.6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35A750-B1AE-49CC-9652-181C276F343A}" emma:medium="tactile" emma:mode="ink">
          <msink:context xmlns:msink="http://schemas.microsoft.com/ink/2010/main" type="inkDrawing"/>
        </emma:interpretation>
      </emma:emma>
    </inkml:annotationXML>
    <inkml:trace contextRef="#ctx0" brushRef="#br0">298 0 203 0,'-51'46'47'0,"-4"2"16"15,12-9-60-15,-1-2-4 16,8-5-3-16,-4 2-60 16,11-6 22-16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6:11.3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D62FCF-0805-41A3-88DE-A8D5F33AE18D}" emma:medium="tactile" emma:mode="ink">
          <msink:context xmlns:msink="http://schemas.microsoft.com/ink/2010/main" type="writingRegion" rotatedBoundingBox="31100,6684 29410,7965 29049,7489 30739,6207"/>
        </emma:interpretation>
      </emma:emma>
    </inkml:annotationXML>
    <inkml:traceGroup>
      <inkml:annotationXML>
        <emma:emma xmlns:emma="http://www.w3.org/2003/04/emma" version="1.0">
          <emma:interpretation id="{FC77BD72-AC82-4005-9DDB-CBE5714FE326}" emma:medium="tactile" emma:mode="ink">
            <msink:context xmlns:msink="http://schemas.microsoft.com/ink/2010/main" type="paragraph" rotatedBoundingBox="31100,6684 29410,7965 29049,7489 30739,6207" alignmentLevel="1"/>
          </emma:interpretation>
        </emma:emma>
      </inkml:annotationXML>
      <inkml:traceGroup>
        <inkml:annotationXML>
          <emma:emma xmlns:emma="http://www.w3.org/2003/04/emma" version="1.0">
            <emma:interpretation id="{3038F52F-71F9-4D69-831B-63167E55EEEC}" emma:medium="tactile" emma:mode="ink">
              <msink:context xmlns:msink="http://schemas.microsoft.com/ink/2010/main" type="line" rotatedBoundingBox="31100,6684 29410,7965 29049,7489 30739,6207"/>
            </emma:interpretation>
          </emma:emma>
        </inkml:annotationXML>
        <inkml:traceGroup>
          <inkml:annotationXML>
            <emma:emma xmlns:emma="http://www.w3.org/2003/04/emma" version="1.0">
              <emma:interpretation id="{EEEAC847-EC41-45D5-9A3D-5D91B788A807}" emma:medium="tactile" emma:mode="ink">
                <msink:context xmlns:msink="http://schemas.microsoft.com/ink/2010/main" type="inkWord" rotatedBoundingBox="31100,6684 30505,7135 30215,6753 30810,6302"/>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c</emma:literal>
                </emma:interpretation>
                <emma:interpretation id="interp4" emma:lang="" emma:confidence="0">
                  <emma:literal>@</emma:literal>
                </emma:interpretation>
              </emma:one-of>
            </emma:emma>
          </inkml:annotationXML>
          <inkml:trace contextRef="#ctx0" brushRef="#br0">1671 120 880 0,'-24'-4'218'0,"3"5"75"0,-2 1-245 16,3 2-22-16,2 1 1 16,0 2 1-16,3 2-4 15,5 0-1-15,1 11-6 16,3 1 1-16,1 15-4 15,4 6 1-15,5 14-5 16,2-20 5 0,0 0-8-16,6 40-8 15,3-11 5-15,-3-4-6 16,2-14 7-16,-7-23-6 16,1-14 6-16,7-7-6 15,5-10 6-15,8-17-6 16,10-17 8-16,17-16-7 0,-5-12 10 15,10-18-6-15,-6 3 4 16,-8-1-5-16,-14 11 5 16,-10 8-4-16,-11 21 11 15,-14 10 26-15,-11 17 14 16,-8 6 7-16,-7 11 8 16,-11 4-9-16,2 4-21 15,-10 5-15-15,6 6-5 16,-1 5-13-16,5-1 1 0,-5 8-65 15,8 0-366-15,-10-9 102 16</inkml:trace>
        </inkml:traceGroup>
        <inkml:traceGroup>
          <inkml:annotationXML>
            <emma:emma xmlns:emma="http://www.w3.org/2003/04/emma" version="1.0">
              <emma:interpretation id="{3EAB3535-451E-4DFF-9B6B-4686F77E117D}" emma:medium="tactile" emma:mode="ink">
                <msink:context xmlns:msink="http://schemas.microsoft.com/ink/2010/main" type="inkWord" rotatedBoundingBox="30926,6770 30509,7086 30189,6663 30605,6347"/>
              </emma:interpretation>
              <emma:one-of disjunction-type="recognition" id="oneOf1">
                <emma:interpretation id="interp5" emma:lang="" emma:confidence="1">
                  <emma:literal/>
                </emma:interpretation>
              </emma:one-of>
            </emma:emma>
          </inkml:annotationXML>
          <inkml:trace contextRef="#ctx0" brushRef="#br0" timeOffset="-329075.5929">1680 98 303 0,'0'-6'317'0,"-2"3"-52"16,4-2-21-16,-5 4-84 16,1-2-57-16,-1 1-7 15,2 2-35-15,-7 0-15 16,4 0-22-16,2 2-7 16,2-2-12-16,-1 1 3 15,-1-1 3-15,-2 0 5 16,4-1 1-16,-2 2 3 15,-2-2-2-15,-2 1 3 16,1 0-3-16,-5 3 3 16,1 0-4-16,-6 3 0 15,1 0-8-15,-4 1-1 16,0 5-3-16,-3 2 1 0,4-1-1 16,2 2 1-16,5 2 0 15,-1-2 4-15,1-2 3 16,1 0 6-16,1-1 1 15,1 0 1-15,2 0-6 16,-1 0-4-16,3-2-6 16,2 7-3-16,1-2-2 15,0 4 1-15,3 1-2 16,0 4 1-16,1-3-2 16,2 0 2-16,-3-8-2 15,5 2 2-15,-2-3-3 0,0 0 4 16,1 2-4-16,5 2 3 15,-3-2-3-15,5 1 4 16,-5-2-2-16,4-4 3 16,-2 3-1-16,1-1 1 15,-2-5-3-15,8 1 2 16,-1 2-3-16,-6-4 4 16,1-2-3-16,1 1 5 15,-7-4-4-15,5-1 4 16,1-1-6-16,0-5 5 15,-5 1-4-15,1-2 4 16,-1-1-4-16,2 0 5 16,2 3-4-16,1-10 4 0,1 1-4 15,-2-5 4-15,1 2-5 16,1-3 4-16,1 8-4 16,-2-5 4-16,0 3-2 15,-3 0 1-15,-2 0-2 16,-4 0 4-16,0 3-3 15,-1-5 7-15,-1 4 1 16,-1-2 1-16,2-2-2 16,-1-2 2-16,1 4-8 15,-2-3 0-15,1 4-1 0,1 1 1 16,-2 2-1-16,-3-1 1 16,1 0-1-16,-2-5 5 15,-1 2 4-15,1-1 11 16,-1 1 3-16,-2-3 3 15,1 3-6-15,-3-2-2 16,-2 2-12-16,2 2 2 16,-3 1-1-16,2 3 13 15,1 1-1-15,-6 2 5 16,6 3-7-16,1 0 0 16,-4 0-12-16,-1 3-1 15,8 2-7-15,-4-2 4 16,0 1-4-16,0 2 4 15,2 0-2-15,2 0 2 16,-5 0-5-16,1 3-3 0,-2-1-11 16,-2 2-35-16,-1-1-26 15,2 9 198-15,-9 3-581 16,-5 0 244-16</inkml:trace>
          <inkml:trace contextRef="#ctx0" brushRef="#br0" timeOffset="-327592.49">548 913 693 0,'-8'-4'215'0,"-1"-1"35"16,3 2-188-16,-1-1-9 15,2-1-8-15,-2-1 13 16,4 5 2-16,-2-2-2 16,-2 3-23-16,-1 3-6 0,4 0-10 15,-5-2 0 1,0 4-1-16,0 2 0 0,3-1-3 16,-3 6-4-16,3 0 3 15,-3-1 3-15,6 1 3 16,-2 0-2-16,2-2 0 15,0 5-5-15,5 0-4 16,-4 2-7-16,-5-2 2 0,2 4-2 31,1-1 3-31,-7 5-3 0,4-5 5 0,8 4-7 16,-2-5 4-16,4 1-3 16,1-2 2-16,2 2-3 15,-6-4 4-15,3 7 2 16,-1-8 5-16,2 1-1 15,-1-2 0-15,3 1-1 16,-3-2-3-16,3 1-7 16,0 3 3-16,2-5-5 15,-5-1 4-15,6 0-4 16,-6-6 7-16,6-4-4 16,-2 2 6-16,5-2-4 15,-4-2 2-15,5 1-4 16,-1-1 2-16,-3-3-3 15,2 0 3-15,-1-3-2 16,1 2 3-16,-2-2-3 16,3 1 3-16,0-4-3 0,-2 2 1 15,4-4-1-15,-4 1 2 16,4-7 0-16,-5 2 1 16,3-4 2-16,-5 2 1 15,2-1 0-15,-3 0 4 16,2-1 0-16,-1 4 4 15,-2-8 9-15,-4 5 5 0,-2 0 6 16,-1 6 6-16,-2-1 4 16,-2 1-6-16,1 0 0 15,-1 4-5-15,-3-1-3 16,3 5-4-16,-3-1-3 16,0 1-4-16,0-1-5 15,3 1-3-15,-1-5-6 16,1 7-1-16,-2-2-4 15,1 1 0-15,-5-2-19 16,0 7-31-16,0-4-33 16,0 7-385-16,-9 1 85 15</inkml:trace>
        </inkml:traceGroup>
        <inkml:traceGroup>
          <inkml:annotationXML>
            <emma:emma xmlns:emma="http://www.w3.org/2003/04/emma" version="1.0">
              <emma:interpretation id="{CD1D3895-094D-4B55-A5BA-2F93CF46D4E4}" emma:medium="tactile" emma:mode="ink">
                <msink:context xmlns:msink="http://schemas.microsoft.com/ink/2010/main" type="inkWord" rotatedBoundingBox="29177,7703 29332,7146 29711,7251 29556,7808"/>
              </emma:interpretation>
              <emma:one-of disjunction-type="recognition" id="oneOf2">
                <emma:interpretation id="interp6" emma:lang="" emma:confidence="1">
                  <emma:literal/>
                </emma:interpretation>
              </emma:one-of>
            </emma:emma>
          </inkml:annotationXML>
          <inkml:trace contextRef="#ctx0" brushRef="#br0" timeOffset="-424052.0251">1538 168 268 0,'-7'-1'276'0,"1"1"-75"16,4 1-160-16,2-7 161 15,2 3-190-15,1-3-1 16,0 0-8-16,-2-1-1 15,1 5-1-15,-2-2 1 16,1 1-2-16,2 1 1 16,2-1-2-16,-2-1 1 15,0 1-1-15,0-2 1 16,-2 1-1-16,-1 1 2 0,2-2 0 16,-2 1 0-16,-3-1-1 15,-2-2 0-15,5-1-1 16,-1 4 0-16,2-1-1 15,-2 1 4-15,-1 2 10 16,-1-1 51-16,0-1 15 16,0 1 25-16,2 1 6 15,-1 1 3-15,-2-1-44 0,1 2-7 16,0 0-24-16,0 2-6 16,0-2-14-16,1 0-5 15,2 0-10-15,-4 1-1 16,1 1-3-16,1 1 2 15,1 3-2-15,-4 1 2 16,2 2 0-16,0 3 2 16,2 0-1-16,-4 3 1 15,4 0-1-15,-1 2 0 16,2-1-2-16,0 5 1 16,-1-1-1-16,1 1 1 15,-2-3 0-15,2 2 1 16,-1-7-1-16,-1 4 2 15,1-5-2-15,-1 0 2 16,1-2-2-16,1 1 1 16,1-4-1-16,2 1 0 15,-1 1 0-15,1-2 0 0,0 2 0 16,-3-1 1-16,0-4-2 16,3 2 1-16,0-1 0 15,1-1 0-15,1 4-1 16,1-1 1-16,-2-2 1 15,5 1-1-15,-4 0 0 16,2 1-1-16,2-4 0 16,2 0 0-16,-5 2 0 15,3 1 1-15,-2-5 1 0,2 5 0 16,-3 2 0-16,4-4 0 16,-4-1-1-16,1 3 1 15,2 0-1-15,-3 3 1 16,5-3-1-16,-2 0 0 15,-3-3-1-15,0 0 0 16,-5-4 1-16,2 5 0 16,-1-1 0-16,4 0 1 15,-3-1-1-15,4 1 1 16,-1-5 0-16,-3 1-1 16,2-1 0-16,2-4 0 15,1 0-1-15,2-3 2 16,2-1-1-16,-1-2 2 15,-1 3-2-15,-2 0 2 0,-4 1-1 16,7-5 0-16,-5 2 0 16,1-10 0-16,2-1 1 15,3-8-1-15,-3 1 1 16,2-8 1-16,-2 8-1 16,-2 2 0-16,-2 5-1 15,-4 3 1-15,-1 6-2 16,-1 1 3-16,2 0-3 15,-2 0 2-15,-1 4-1 0,2-1 2 16,-1 0-3-16,-1 0 6 16,1 2 1-16,-4-2 6 15,1 0 1-15,-5-2 10 16,0 2-1-16,-5 0 5 16,-1 0-3-16,-4 2 4 15,2 1-6-15,-2-2 0 16,1 2-6-16,1 3-1 15,4 2-8-15,-1 1-2 16,-5 1-4-16,2 2 0 16,1 2-3-16,-4-1 3 15,2 2-1-15,6 0 1 16,0-3 2-16,-5 5-40 16,5-2-29-16,-7 6-343 0,-4 3 63 15</inkml:trace>
        </inkml:traceGroup>
        <inkml:traceGroup>
          <inkml:annotationXML>
            <emma:emma xmlns:emma="http://www.w3.org/2003/04/emma" version="1.0">
              <emma:interpretation id="{7DAE8DF6-6D7C-4FB8-81AE-CE0A4A48D937}" emma:medium="tactile" emma:mode="ink">
                <msink:context xmlns:msink="http://schemas.microsoft.com/ink/2010/main" type="inkWord" rotatedBoundingBox="29790,7576 29361,7901 29105,7563 29534,7238"/>
              </emma:interpretation>
              <emma:one-of disjunction-type="recognition" id="oneOf3">
                <emma:interpretation id="interp7" emma:lang="" emma:confidence="0">
                  <emma:literal>°</emma:literal>
                </emma:interpretation>
                <emma:interpretation id="interp8" emma:lang="" emma:confidence="0">
                  <emma:literal>@</emma:literal>
                </emma:interpretation>
                <emma:interpretation id="interp9" emma:lang="" emma:confidence="0">
                  <emma:literal>o</emma:literal>
                </emma:interpretation>
                <emma:interpretation id="interp10" emma:lang="" emma:confidence="0">
                  <emma:literal>O</emma:literal>
                </emma:interpretation>
                <emma:interpretation id="interp11" emma:lang="" emma:confidence="0">
                  <emma:literal>c</emma:literal>
                </emma:interpretation>
              </emma:one-of>
            </emma:emma>
          </inkml:annotationXML>
          <inkml:trace contextRef="#ctx0" brushRef="#br0" timeOffset="726.6705">572 1065 273 0,'-5'-17'46'0,"7"-1"-77"15,2-6-1-15,7-6 2 16,-1 2 50-16,2-4 66 16,-1 1 37-16,-2 5 78 15,-3 5 26-15,-3 3 15 16,-5 10-56-16,-5 13-36 16,-8 8-73-16,-9 19-28 15,-5 9-28-15,-7 14-6 16,2 1 10-16,-2 8 3 15,4-10 6-15,4 5-4 16,11-11 0-16,7 1-13 16,8-13-3-16,11-3-9 15,6-12 2-15,6-6-9 16,3-12 9-16,12-7-8 16,0-10 9-16,11-5-6 0,-2-2 7 15,0-5-6-15,-8 4 4 16,-1-4-6-16,-12 7 3 15,-4-10-4-15,-8-1 6 16,-6-7 5-16,-8 1 14 16,-10-11 4-16,-6 7 7 15,-7-5-3-15,-4 6-4 0,-4 4-15 16,5 10-6-16,-5 5-19 16,4 16-37-16,-2 14 27 15,5 14-386-15,-22 23 102 16</inkml:trace>
        </inkml:traceGroup>
        <inkml:traceGroup>
          <inkml:annotationXML>
            <emma:emma xmlns:emma="http://www.w3.org/2003/04/emma" version="1.0">
              <emma:interpretation id="{F43B1814-E0C6-4C0D-99E6-FB6667A76ADE}" emma:medium="tactile" emma:mode="ink">
                <msink:context xmlns:msink="http://schemas.microsoft.com/ink/2010/main" type="inkWord" rotatedBoundingBox="29709,7571 29370,7828 29131,7513 29470,7256"/>
              </emma:interpretation>
              <emma:one-of disjunction-type="recognition" id="oneOf4">
                <emma:interpretation id="interp12" emma:lang="" emma:confidence="1">
                  <emma:literal/>
                </emma:interpretation>
              </emma:one-of>
            </emma:emma>
          </inkml:annotationXML>
          <inkml:trace contextRef="#ctx0" brushRef="#br0" timeOffset="-418847.1773">614 790 355 0,'-3'-3'356'15,"0"-2"-67"-15,1 2-68 16,-1 2-48-16,2-1-95 16,-1 1-13-16,1 1-25 15,-1-3-1-15,1 0-9 16,-4 3 1-16,4-2-9 0,-2-1 3 16,1-1-8-16,-1 1 0 15,2 0-6-15,-4 0 0 16,1 3-1-16,-4 0 1 15,2-2-1-15,-3 2-1 16,2 0-1-16,-1 3-3 16,1 3-2-16,-2 0 0 15,4-1 1-15,-2 2-1 16,-2-2 0-16,3 1-2 16,1-2-1-16,-2 8-3 15,2-1 1-15,-1 2-2 16,-3-1 6-16,2 4-2 15,-1-4 3-15,-2 0-1 16,4-3 3-16,3 1-4 16,-6-4 3-16,1-1-4 15,2-1 2-15,3 2-4 0,-6 0 3 16,6 6-3-16,-1 0 2 16,-2 5-3-16,0 1 3 15,-3 1-5-15,0-1 5 16,1 2-3-16,2-10 5 15,-1 4-3-15,4-8 7 16,-2 3-6-16,2-3 4 16,0-3-3-16,1 0 1 15,5 4-4-15,-1-1 4 16,-1 0-4-16,7 5 4 0,-3-4-4 16,-2 1 4-16,6 1-3 15,-2 0 4-15,-2 6-5 16,1-2 5-16,0-1-5 15,-6 0 4-15,4 2-4 16,-1-5 3-16,3 1-3 16,-1 2 3-16,4-1-4 15,-2-1 5-15,2 1-5 16,-4-2 4-16,5-2-2 16,-2-1 2-16,-4-1-4 15,2-1 3-15,5-1-2 16,-4-1 4-16,1-1-3 15,1-2 6-15,1-1-4 16,-2 2 1-16,-4-3-3 16,5 0 3-16,3-1-3 0,-4-1 2 15,5-4-1-15,2 2 1 16,3-7 0-16,0 1 1 16,0-2-1-16,-3 0 1 15,3-5-1-15,-3 4 0 16,-1-5 0-16,-1 0 1 15,-1 0-2-15,-1 0 2 0,-2 1 0 16,-3 7 1-16,-2-2 0 16,1-3 3-16,-4 4-1 15,1-2 1-15,-5-7-1 16,1 7 1-16,-2-4 11 16,-1 4 8-16,-4-1 12 15,2 7 9-15,-7-5 7 16,2 3-10-16,-6 3-8 15,0 0-14-15,0 0-10 16,0 3-10-16,-4-4-49 16,2 1-29-16,4-7-364 15,2-2 66-15</inkml:trace>
        </inkml:traceGroup>
      </inkml:traceGroup>
    </inkml:traceGroup>
  </inkml:traceGroup>
</inkml:ink>
</file>

<file path=ppt/ink/ink2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5.2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3919D6-A2CC-4322-AF73-D288D62FD8D8}" emma:medium="tactile" emma:mode="ink">
          <msink:context xmlns:msink="http://schemas.microsoft.com/ink/2010/main" type="inkDrawing" rotatedBoundingBox="17397,7607 24984,1755 25136,1952 17549,7803" semanticType="underline" shapeName="Other">
            <msink:sourceLink direction="with" ref="{BD630D22-0F5A-46CB-A26A-D0DC834B5BA3}"/>
            <msink:destinationLink direction="with" ref="{8D245E66-012C-4BAB-8F75-1951F67E6086}"/>
          </msink:context>
        </emma:interpretation>
      </emma:emma>
    </inkml:annotationXML>
    <inkml:trace contextRef="#ctx0" brushRef="#br0">86 5810 915 0,'-82'37'620'0,"78"-45"-540"15,10 4-47-15,8-4-29 16,7-6-4-16,7-3-3 15,4-7 0-15,2-2 0 0,7-10 0 16,-4 1 2-16,9-5 3 16,-4 3 0-16,7-3 0 15,-6 8-1-15,9 0 1 16,-5-2-2-16,13-7 1 16,-5-2-1-16,14-8 1 15,-4-1-1-15,10-5 1 16,-8 8-1-16,16-7 1 15,-11 0-1-15,8-7 1 16,-8 7-1-16,8-15 1 16,-11 10-2-16,9-7 1 15,-4 10-1-15,12-8 1 16,-10 11-2-16,4-8 1 16,-9 6-1-16,5-13 3 15,-10 8-1-15,6-10 2 16,-3 9-1-16,10-4-1 0,-10 9-2 15,10-1-1-15,-11 9-1 16,6-7 2-16,-9 8 1 16,9-9 2-16,-13 2 1 15,13-7-1-15,-6-1 0 16,13-3-1-16,-11 8-2 16,9-8 2-16,-15 4-2 15,8 5 2-15,-14 4 0 0,8-1 1 16,-4 10 0-16,10 1 1 15,-5 4-2-15,10-18 0 16,-11 4-1-16,3-3 1 16,-9-1-1-16,6-13 0 15,-11 21 1-15,9-12 1 16,-1 7-7-16,8 0-11 16,-7 15-4-16,8-11 0 15,-9 15-2-15,11-18 6 16,-11 3 13-16,7-9 4 15,-7 7 1-15,11-10 1 16,-13 14 1-16,11-2 0 16,-9 11-3-16,14-12 0 15,-10-1 0-15,13-3 1 16,-8-7-2-16,5-6 2 0,-10 13 0 16,7 7 1-16,-11 1-3 15,4 14 1-15,-2 10-1 16,-5-7 1-16,-7 11-2 15,4-11 2-15,-6-1 0 16,4-17 1-16,0 5-1 16,11-19 1-16,-3-14-3 15,11-1-1-15,-4 13-1 16,5-4 0-16,-15 11 0 0,8 24 2 16,-15 8 2-16,2-6 0 15,-5 11 0-15,11-10 1 16,-7-12-1-16,7-8-1 15,-4 4-1-15,9-7 1 16,-11 8-1-16,0 6 1 16,-7 13 0-16,1-4 1 15,-9 6 0-15,6 1 1 16,-3 5-1-16,4-5 1 16,-4 1 0-16,6-2-1 15,-7-4-1-15,4-1 1 16,-8 3-1-16,3 3 1 15,-7 6 0-15,-5-1 0 16,-7 11 0-16,-4-8 0 0,-1 9-1 16,-5-5 1-1,-3 3 0-15,-1-3 0 0,1 12 0 16,-9-9 1-16,-1 4-1 16,4 5-4-16,-3 5-1 15,-3-9-6-15,-2 9 0 16,-7 3 1-16,-7 2 3 15,-2 1 5-15,-8 12 3 16,-3-4 4-16,2 4-2 0,-5 1 1 16,-2 1-3-16,-4 5 0 15,1 3-4-15,-9 3-10 16,0 6-6-16,-9 7-4 16,7-2-1-16,-16 18 1 15,4-1 15-15,-16 8-3 16,3-6 6-16,-19 2-1 15,9-11-17-15,-12 25-147 16,13 4-83-16,-21 25-15 16,11 2-168-16</inkml:trace>
  </inkml:traceGroup>
</inkml:ink>
</file>

<file path=ppt/ink/ink2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9.6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ED3C1ED-4347-4662-8B5F-0952DF5E4B20}" emma:medium="tactile" emma:mode="ink">
          <msink:context xmlns:msink="http://schemas.microsoft.com/ink/2010/main" type="inkDrawing" rotatedBoundingBox="18526,8751 25681,3248 25772,3365 18617,8869" shapeName="Other">
            <msink:destinationLink direction="with" ref="{381F5BED-4BFD-4585-9D75-0A1E056880B5}"/>
            <msink:destinationLink direction="with" ref="{418701E1-05EF-4F0D-8ABE-F52EF820C6D9}"/>
            <msink:destinationLink direction="with" ref="{A8295BE2-1454-40DA-A4FC-E66B5DE1892A}"/>
          </msink:context>
        </emma:interpretation>
      </emma:emma>
    </inkml:annotationXML>
    <inkml:trace contextRef="#ctx0" brushRef="#br0">-6 5516 457 0,'-15'-3'149'0,"15"-11"25"15,8-2-122-15,4-8-3 16,2 5-15-16,4-4 4 16,2 2-5-16,8-7-6 0,2-1-12 15,9-6-5-15,1 0-5 16,9-7-2-16,-5 1-1 15,7-5 3-15,-7 1 8 16,15-2 19-16,-7 7 7 16,11-9 3-16,-5 6-4 15,8-5-5-15,-5 4-23 16,8-10-5-16,-9 11-2 0,11-3-2 16,-8 8 0-16,6-4 0 15,-8 4 1-15,11-3-2 16,-4 4 1-16,11-6 0 15,-7 2 1-15,10-9-2 16,-6 4 0-16,15-12 1 16,-8 4-2-16,9-13 2 15,-8 7-1-15,11-9 0 16,-15 8 1-16,12-11-2 16,-8 13 1-16,16-7 1 15,-11-1-1-15,11-14 0 16,-7 4 1-16,16-18-1 15,-12 4 1-15,15 1 1 16,-8 16-1-16,11-13 1 16,-12 12 0-16,10-10-13 0,-10 6-24 15,15-15-55 1,-12 13-14-16,15-13-6 0,-13 7 12 16,14-18 25-16,-16 13 56 15,14-13 18-15,-18 9 9 16,20-11 2-16,-18 20 1 15,19-5-2-15,-13 15-3 16,16-1-5-16,-13-11-1 16,18-31-2-16,-19 1 1 0,17-1-1 15,-13 5 1-15,5 18 0 16,-10 25 0-16,13-2-1 16,-21 5 2-16,12-9 0 15,-14 12-2-15,5-4 1 16,-19 10-1-16,7-14-1 15,-16 13 1-15,-1-5 1 16,-16 11 2-16,0-4 2 16,-10 20 6-16,-2-1 26 15,-7 14 20-15,1-3 39 16,-11 15 13-16,-6 0 15 16,-11 5-24-16,-1 1-16 15,-11 8-41-15,0-2-14 16,0 1-22-16,0 9-4 15,-3-4-5-15,3-2 2 0,-6 1-1 16,0 6 5-16,-3-12-1 16,-3 3 3-16,0 3 0 15,-4-4 3-15,3-4-1 16,2 3 3-16,2 1-3 16,4 4 2-16,4-3-5 15,-1-2-1-15,-2 2-4 16,-1 2 2-16,-1-4-3 15,2 4 0-15,-1 1 0 0,2-1 2 16,-3-4-2-16,0 5 3 16,1-3-1-16,-2-3 2 15,1 1-2-15,6 1 0 16,-2 1-1-16,-4-2 1 16,5 5-1-16,1 1 0 15,-2-1 0-15,3 0 0 16,2 1-1-16,-5-1 1 15,1 0 0-15,-2-1 0 16,0 1 0-16,1-3 1 16,-2-2-1-16,2 6 1 15,-1-4-3-15,-1 1-45 16,-1 1-275-16,-5 5 75 16</inkml:trace>
  </inkml:traceGroup>
</inkml:ink>
</file>

<file path=ppt/ink/ink2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6.1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0BE1C4-4D0A-4FA8-9FAF-DBB9323FB584}" emma:medium="tactile" emma:mode="ink">
          <msink:context xmlns:msink="http://schemas.microsoft.com/ink/2010/main" type="inkDrawing" rotatedBoundingBox="22938,3787 25261,2054 25295,2100 22972,3833" semanticType="underline" shapeName="Other">
            <msink:sourceLink direction="with" ref="{A4076D89-0813-4FBD-AAFA-E7610405702E}"/>
          </msink:context>
        </emma:interpretation>
      </emma:emma>
    </inkml:annotationXML>
    <inkml:trace contextRef="#ctx0" brushRef="#br0">0 1717 56 0,'175'-117'70'0,"15"-6"-15"15,-18 19-14-15,14-26-5 16,-27 18-22-16,22-33-7 0,-24 12-10 16,13-4-3-16,-26 32-1 15,17-23 1-15,-24 36 0 16,8-12 4-16,-22 1 3 15,7-3-50-15,-25 28 16 16</inkml:trace>
  </inkml:traceGroup>
</inkml:ink>
</file>

<file path=ppt/ink/ink2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0.6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076D89-0813-4FBD-AAFA-E7610405702E}" emma:medium="tactile" emma:mode="ink">
          <msink:context xmlns:msink="http://schemas.microsoft.com/ink/2010/main" type="writingRegion" rotatedBoundingBox="23699,4291 23489,2659 24034,2588 24244,4221">
            <msink:destinationLink direction="with" ref="{36D06B55-A3A6-4830-B395-DE68D4F5A143}"/>
            <msink:destinationLink direction="with" ref="{AC0BE1C4-4D0A-4FA8-9FAF-DBB9323FB584}"/>
          </msink:context>
        </emma:interpretation>
      </emma:emma>
    </inkml:annotationXML>
    <inkml:traceGroup>
      <inkml:annotationXML>
        <emma:emma xmlns:emma="http://www.w3.org/2003/04/emma" version="1.0">
          <emma:interpretation id="{9A46F0EA-2744-485B-89E1-83153C4BF137}" emma:medium="tactile" emma:mode="ink">
            <msink:context xmlns:msink="http://schemas.microsoft.com/ink/2010/main" type="paragraph" rotatedBoundingBox="23699,4291 23489,2659 24034,2588 24244,4221" alignmentLevel="1"/>
          </emma:interpretation>
        </emma:emma>
      </inkml:annotationXML>
      <inkml:traceGroup>
        <inkml:annotationXML>
          <emma:emma xmlns:emma="http://www.w3.org/2003/04/emma" version="1.0">
            <emma:interpretation id="{1ABCC93E-E211-437E-8004-4567F93AD218}" emma:medium="tactile" emma:mode="ink">
              <msink:context xmlns:msink="http://schemas.microsoft.com/ink/2010/main" type="line" rotatedBoundingBox="23699,4291 23489,2659 24034,2588 24244,4221"/>
            </emma:interpretation>
          </emma:emma>
        </inkml:annotationXML>
        <inkml:traceGroup>
          <inkml:annotationXML>
            <emma:emma xmlns:emma="http://www.w3.org/2003/04/emma" version="1.0">
              <emma:interpretation id="{1B029BBD-B5A0-4E4F-B090-569EDF051604}" emma:medium="tactile" emma:mode="ink">
                <msink:context xmlns:msink="http://schemas.microsoft.com/ink/2010/main" type="inkWord" rotatedBoundingBox="24062,4244 23904,3021 23996,3009 24153,4232"/>
              </emma:interpretation>
              <emma:one-of disjunction-type="recognition" id="oneOf0">
                <emma:interpretation id="interp0" emma:lang="" emma:confidence="1">
                  <emma:literal/>
                </emma:interpretation>
              </emma:one-of>
            </emma:emma>
          </inkml:annotationXML>
          <inkml:trace contextRef="#ctx0" brushRef="#br0">6 204 266 0,'-1'-43'198'0,"-1"-1"-12"16,1 4-49-16,1 7-10 15,-2 12-43-15,2 6-3 16,2 7-25-16,1 9-11 16,-2 10-17-16,2 26 7 15,0 17-6-15,0 9 7 16,0 1 3-16,5 17 0 16,1-13-11-16,5 5-2 15,-2-2-8-15,4 16-5 16,-6-7-3-16,0 3-3 15,-7-14 0-15,0 12-2 16,-5-22 0-16,2 0-1 0,-3-8 0 16,0-3-1-16,0-16 0 15,2-3 1-15,1-12 0 16,-2-6 2-16,2-8 3 16,-2-8 0-16,-2-7-1 15,-1-19 0-15,1-12-3 16,1-21-1-16,3-10-2 0,-2-18-13 15,2 3-16-15,-1-20-8 16,-3 11-1-16,0 3 1 16,1 17 13-16,1 10 15 15,-1 28 9-15,-1 11 2 16,-3 14 4-16,0 1 12 16,2 9 1-16,-1-1 1 15,1 5-4-15,2 1-6 16,2 1-11-16,-1 5-8 15,2 5-2-15,0 8-1 16,3 5 2-16,2 18-1 16,3 11 5-16,4 27 5 15,2 1 6-15,3 10 0 16,-4-11 2-16,1-4 1 16,-5-19-3-16,-4-6 2 0,-5-13 1 15,2 0-1-15,-4-12 1 16,-3-4 0-16,1-1-4 15,2-4 1-15,1-12-2 16,-4-5-1-16,2 0-2 16,0-17-18-16,-2-6-15 15,-5 0-286-15,4 1 74 16</inkml:trace>
          <inkml:trace contextRef="#ctx0" brushRef="#br0" timeOffset="-182589.5976">117 1032 692 0,'-10'14'323'0,"3"3"-4"15,1 1-139-15,1-1-97 16,5 2-27-16,0-7 4 15,0 0-16-15,3-13-2 16,0 2-11-16,0-18 15 16,2-4-4-16,-1-18 4 0,1-5-8 15,-2-17-8-15,-4 4-21 16,-1-14-2-16,-3 4-5 16,-2-11 2-16,1 18-1 15,-1-5 1-15,3 16-2 16,-1 12 0-16,4 17-1 15,-2 2-1-15,0 7 0 16,1 8 0-16,2 2 1 16,0-1 1-16,-1 2-3 0,1 0 1 15,1-1-1-15,-1 2-1 16,0 1 3-16,2-1-43 16,-1-1-35-16,-2-3-336 15,1 0 56-15</inkml:trace>
        </inkml:traceGroup>
        <inkml:traceGroup>
          <inkml:annotationXML>
            <emma:emma xmlns:emma="http://www.w3.org/2003/04/emma" version="1.0">
              <emma:interpretation id="{A0AD7333-9C89-4706-909F-DB814A719B24}" emma:medium="tactile" emma:mode="ink">
                <msink:context xmlns:msink="http://schemas.microsoft.com/ink/2010/main" type="inkWord" rotatedBoundingBox="24027,4072 23863,2804 23946,2793 24109,4061"/>
              </emma:interpretation>
              <emma:one-of disjunction-type="recognition" id="oneOf1">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t</emma:literal>
                </emma:interpretation>
                <emma:interpretation id="interp5" emma:lang="" emma:confidence="0">
                  <emma:literal>T</emma:literal>
                </emma:interpretation>
              </emma:one-of>
            </emma:emma>
          </inkml:annotationXML>
          <inkml:trace contextRef="#ctx0" brushRef="#br0" timeOffset="4631.2289">126 1005 358 0,'-25'15'174'0,"7"0"46"16,6-6-69-16,2-2 11 16,6-4-33-16,1 1-9 0,1-4-54 15,1 2-30-15,1-4-27 16,0 2-4-16,0-3-3 15,0-3 4-15,1-5-1 16,-2-9 1-16,1-10-2 16,0-18 2-16,0 4-6 0,-5-22 1 15,0-5 1-15,-2-15 1 16,-1 2 1 0,-3-10 3-16,2 16 1 0,-3 1 1 15,0 11-1-15,-5 4 3 16,0 2-1-16,3 3 1 15,5 13-3-15,1 8 1 16,2 10-4-16,2-21 2 16,-3 7-7-16,3-2 1 15,2 7-4-15,2 1-5 16,0 34 2-16,11 33 5 16,-3 6 1-16,1 12 4 15,0 9 4-15,2 18 1 16,-4-27-8-16,3 2 4 15,0 3-6-15,3-3 3 16,-1-5-4-16,-3 13 3 16,2 2-3-16,1 12 3 0,-3-4-1 15,2 9 3-15,-3-21-3 16,-2 9 1-16,-6-18 0 16,1 7 0-16,-1-15 0 15,2-2 1-15,-2-13-1 16,1-10 1-16,3-9-1 15,-4-4 1-15,1-4 1 16,-1-1-2-16,-1 4 12 0,2-3-331 16,1 0 113-16</inkml:trace>
        </inkml:traceGroup>
        <inkml:traceGroup>
          <inkml:annotationXML>
            <emma:emma xmlns:emma="http://www.w3.org/2003/04/emma" version="1.0">
              <emma:interpretation id="{2D9C51FB-A387-41C6-B3D5-7F949ECD5F6B}" emma:medium="tactile" emma:mode="ink">
                <msink:context xmlns:msink="http://schemas.microsoft.com/ink/2010/main" type="inkWord" rotatedBoundingBox="23699,3607 23600,2844 24059,2785 24157,3548"/>
              </emma:interpretation>
              <emma:one-of disjunction-type="recognition" id="oneOf2">
                <emma:interpretation id="interp6" emma:lang="" emma:confidence="1">
                  <emma:literal/>
                </emma:interpretation>
              </emma:one-of>
            </emma:emma>
          </inkml:annotationXML>
          <inkml:trace contextRef="#ctx0" brushRef="#br0" timeOffset="-182196.0093">-270 590 1134 0,'-3'4'255'0,"-3"-3"101"15,9-1-332-15,9-5-15 16,1-8-4-16,6-20 4 0,12-6-3 16,-3-18 2-16,2 0-2 15,0-27 1-15,-6 9-4 16,-9-16 1-16,1-12-1 16,-9 2 1-16,1 37-3 15,-3 10-3-15,-1 23-3 16,-2 33 3-16,-2 30 0 15,0 8 4-15,4 3 5 0,1 6 4 16,4 6 0-16,7-18 1 16,-1 3-3-1,3 7 2-15,2-2-7 0,5-2 0 16,-5-5-3-16,3-9-21 16,-8-10 459-16,0 1-818 15</inkml:trace>
        </inkml:traceGroup>
        <inkml:traceGroup>
          <inkml:annotationXML>
            <emma:emma xmlns:emma="http://www.w3.org/2003/04/emma" version="1.0">
              <emma:interpretation id="{49E075A9-1673-415F-B6F3-8D01D7A40BB3}" emma:medium="tactile" emma:mode="ink">
                <msink:context xmlns:msink="http://schemas.microsoft.com/ink/2010/main" type="inkWord" rotatedBoundingBox="23598,3507 23489,2659 23963,2597 24073,3445"/>
              </emma:interpretation>
              <emma:one-of disjunction-type="recognition" id="oneOf3">
                <emma:interpretation id="interp7" emma:lang="" emma:confidence="0">
                  <emma:literal>&gt;</emma:literal>
                </emma:interpretation>
                <emma:interpretation id="interp8" emma:lang="" emma:confidence="0">
                  <emma:literal>&lt;</emma:literal>
                </emma:interpretation>
                <emma:interpretation id="interp9" emma:lang="" emma:confidence="0">
                  <emma:literal>s</emma:literal>
                </emma:interpretation>
                <emma:interpretation id="interp10" emma:lang="" emma:confidence="0">
                  <emma:literal>3</emma:literal>
                </emma:interpretation>
                <emma:interpretation id="interp11" emma:lang="" emma:confidence="0">
                  <emma:literal>-</emma:literal>
                </emma:interpretation>
              </emma:one-of>
            </emma:emma>
          </inkml:annotationXML>
          <inkml:trace contextRef="#ctx0" brushRef="#br0" timeOffset="5008.2456">-348 491 809 0,'-15'-14'248'0,"-1"12"41"15,13 2-228-15,6 0-33 16,6-1-28-16,5-8 0 15,8-5-4-15,5-14 1 16,6-5 4-16,-3-21-1 0,-1-11-2 16,-1-27 6-16,-5-23-4 15,-6-15 6-15,0 15-3 16,-5 9 4-16,-4 32-3 16,-7 42 6-16,-1 23-5 15,-3 15 6-15,2 17-4 16,7 14 5-16,1-8-6 15,10 49 8-15,2 1-4 16,2 16 5-16,-1-8-7 0,5 17 5 16,-2-48-7-16,1-4 4 15,2-20-324-15</inkml:trace>
        </inkml:traceGroup>
      </inkml:traceGroup>
    </inkml:traceGroup>
  </inkml:traceGroup>
</inkml:ink>
</file>

<file path=ppt/ink/ink2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5.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12439A-704A-40CE-830A-5C7C9791FCD3}" emma:medium="tactile" emma:mode="ink">
          <msink:context xmlns:msink="http://schemas.microsoft.com/ink/2010/main" type="inkDrawing" rotatedBoundingBox="20215,5882 20843,5376 20845,5378 20216,5883" semanticType="strikethrough" shapeName="Other">
            <msink:sourceLink direction="with" ref="{BD630D22-0F5A-46CB-A26A-D0DC834B5BA3}"/>
          </msink:context>
        </emma:interpretation>
      </emma:emma>
    </inkml:annotationXML>
    <inkml:trace contextRef="#ctx0" brushRef="#br0">628 0 309 0,'-118'97'105'15,"-17"9"11"-15,16-10-91 0,-16 13-121 16,14-11 20-1</inkml:trace>
  </inkml:traceGroup>
</inkml:ink>
</file>

<file path=ppt/ink/ink2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6.1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EC6373-B2BB-4344-B5C6-B4F649131577}" emma:medium="tactile" emma:mode="ink">
          <msink:context xmlns:msink="http://schemas.microsoft.com/ink/2010/main" type="inkDrawing" rotatedBoundingBox="20618,5459 21966,4467 21973,4477 20625,5469" semanticType="underline" shapeName="Other">
            <msink:sourceLink direction="with" ref="{BD630D22-0F5A-46CB-A26A-D0DC834B5BA3}"/>
          </msink:context>
        </emma:interpretation>
      </emma:emma>
    </inkml:annotationXML>
    <inkml:trace contextRef="#ctx0" brushRef="#br0">0 995 52 0,'182'-133'13'0,"17"-12"4"16,-19 20-16-16,29-29 0 15,-25 19-7-15,21-23-11 16,-19 13 1-16</inkml:trace>
  </inkml:traceGroup>
</inkml:ink>
</file>

<file path=ppt/ink/ink2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6:45.5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245E66-012C-4BAB-8F75-1951F67E6086}" emma:medium="tactile" emma:mode="ink">
          <msink:context xmlns:msink="http://schemas.microsoft.com/ink/2010/main" type="inkDrawing" rotatedBoundingBox="18869,6988 19273,6640 19276,6643 18872,6991" semanticType="callout" shapeName="Other">
            <msink:sourceLink direction="with" ref="{273919D6-A2CC-4322-AF73-D288D62FD8D8}"/>
          </msink:context>
        </emma:interpretation>
      </emma:emma>
    </inkml:annotationXML>
    <inkml:trace contextRef="#ctx0" brushRef="#br0">403 0 332 0,'-109'96'77'16,"13"-15"24"-16,-12 9-197 16,18-8 25-16</inkml:trace>
  </inkml:traceGroup>
</inkml:ink>
</file>

<file path=ppt/ink/ink2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2.6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257EDC-78E8-4831-8DB5-677885E7F913}" emma:medium="tactile" emma:mode="ink">
          <msink:context xmlns:msink="http://schemas.microsoft.com/ink/2010/main" type="inkDrawing"/>
        </emma:interpretation>
      </emma:emma>
    </inkml:annotationXML>
    <inkml:trace contextRef="#ctx0" brushRef="#br0">47 121 386 0,'-30'14'143'0,"11"-5"17"16,18-13-100-16,19-16-44 15,11-6-102-15,22-17-68 16,9-8-43-16</inkml:trace>
  </inkml:traceGroup>
</inkml:ink>
</file>

<file path=ppt/ink/ink2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2.1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295BE2-1454-40DA-A4FC-E66B5DE1892A}" emma:medium="tactile" emma:mode="ink">
          <msink:context xmlns:msink="http://schemas.microsoft.com/ink/2010/main" type="inkDrawing" rotatedBoundingBox="18833,8486 25521,3339 25578,3412 18890,8560" semanticType="callout" shapeName="Other">
            <msink:sourceLink direction="with" ref="{36D06B55-A3A6-4830-B395-DE68D4F5A143}"/>
            <msink:sourceLink direction="with" ref="{4ED3C1ED-4347-4662-8B5F-0952DF5E4B20}"/>
          </msink:context>
        </emma:interpretation>
      </emma:emma>
    </inkml:annotationXML>
    <inkml:trace contextRef="#ctx0" brushRef="#br0">0 5157 731 0,'63'-59'152'0,"29"-14"72"15,878-682-222 17,-846 652 1-17,-47 37-3 1,10-6 8-16,-16 13-2 0,96-79 4 15,-34 22 3 1,24-12 21-16,-22 13 7 0,26-16 9 16,-22 15 0-16,25-7-5 15,-22 17-18-15,19-12-12 16,-20 15-10-16,18-13 0 16,-16 8-3-16,16-10-1 15,-18 12 3-15,17-16-1 16,-15 11-3-16,20-16 1 15,-19 12-1-15,22-5 0 16,-16 22-1-16,19-32 2 16,-22 12 0-16,14-19 0 15,-20 13 0-15,12-11 0 16,-19 41 0-16,7-8 0 16,-18 20-1-16,4-11 1 15,-24 14 0-15,2-2-1 0,-22 20 1 16,8-10 0-16,-18 15-1 15,9-6 1-15,-15 1 0 16,4 6 0-16,-14 16-1 16,-4 10 1-16,-16 12-1 15,-6 10 0-15,-13 5-2 16,-10 7-15-16,-11 1-4 16,-16 11 8-16,-10 4-2 15,-18 14 4-15,-7 7 16 0,-15 4 3 16,1 4-11-16,-11 3 5 15,7-7-3-15,-16 0 2 16,8 3 1-16,-13 3 5 16,8 0-4-16,-14 16 0 15,13-4-4-15,-25 16 1 16,12-8-4-16,-24 35-211 16,5-4-64-16,-29 44-49 15</inkml:trace>
  </inkml:traceGroup>
</inkml:ink>
</file>

<file path=ppt/ink/ink29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5:33:03.7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9B6995-CD24-4944-BA2C-287891908327}" emma:medium="tactile" emma:mode="ink">
          <msink:context xmlns:msink="http://schemas.microsoft.com/ink/2010/main" type="writingRegion" rotatedBoundingBox="22450,4805 22465,4805 22465,4820 22450,4820"/>
        </emma:interpretation>
      </emma:emma>
    </inkml:annotationXML>
    <inkml:traceGroup>
      <inkml:annotationXML>
        <emma:emma xmlns:emma="http://www.w3.org/2003/04/emma" version="1.0">
          <emma:interpretation id="{0143BBA9-B4A4-43F7-9C6E-5431C774D2CA}" emma:medium="tactile" emma:mode="ink">
            <msink:context xmlns:msink="http://schemas.microsoft.com/ink/2010/main" type="paragraph" rotatedBoundingBox="22450,4805 22465,4805 22465,4820 22450,4820" alignmentLevel="1"/>
          </emma:interpretation>
        </emma:emma>
      </inkml:annotationXML>
      <inkml:traceGroup>
        <inkml:annotationXML>
          <emma:emma xmlns:emma="http://www.w3.org/2003/04/emma" version="1.0">
            <emma:interpretation id="{BEB185B2-4172-43BA-A65B-41DA9FFC1AA7}" emma:medium="tactile" emma:mode="ink">
              <msink:context xmlns:msink="http://schemas.microsoft.com/ink/2010/main" type="line" rotatedBoundingBox="22450,4805 22465,4805 22465,4820 22450,4820"/>
            </emma:interpretation>
          </emma:emma>
        </inkml:annotationXML>
        <inkml:traceGroup>
          <inkml:annotationXML>
            <emma:emma xmlns:emma="http://www.w3.org/2003/04/emma" version="1.0">
              <emma:interpretation id="{14876631-E991-4273-9413-FD36E4DE14E0}" emma:medium="tactile" emma:mode="ink">
                <msink:context xmlns:msink="http://schemas.microsoft.com/ink/2010/main" type="inkWord" rotatedBoundingBox="22450,4805 22465,4805 22465,4820 22450,4820"/>
              </emma:interpretation>
            </emma:emma>
          </inkml:annotationXML>
          <inkml:trace contextRef="#ctx0" brushRef="#br0">0 0 0,'0'0'31,"0"0"-31,0 0 16,0 0-16,0 0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10:22.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6F6034-224F-40B8-8736-52B8E2996AC6}" emma:medium="tactile" emma:mode="ink">
          <msink:context xmlns:msink="http://schemas.microsoft.com/ink/2010/main" type="inkDrawing" rotatedBoundingBox="5163,780 12197,1103 12133,2494 5099,2172" hotPoints="13198,1842 8889,2307 4625,1529 8934,1064" semanticType="enclosure" shapeName="Ellipse"/>
        </emma:interpretation>
      </emma:emma>
    </inkml:annotationXML>
    <inkml:trace contextRef="#ctx0" brushRef="#br0">4410 110 589 0,'-28'5'345'0,"-5"-1"-47"15,3 2-94-15,0-1-143 16,3-5-30-16,1-2-14 16,4-1-4-16,1-3-16 15,0 0-8-15,3 0-4 16,1 2 7-16,-4-1 2 16,-1 4 10-16,-5-2-5 15,-2 1-1-15,-13 1-10 16,3 1 0-16,-6 0-2 15,0 1 7-15,-4 4 10 0,5-1 14 16,-9 1 5-16,7-1 6 16,-8 1-6-16,4-4-6 15,-2 1-8-15,1-2-6 16,-11 1-5-16,4-2 4 16,-8 1-4-16,4-2 4 15,-6 1-4-15,11-1 3 16,-6-1-3-16,6-3 4 15,-7 0-4-15,7 0 4 0,-14 0-2 16,7 2 4-16,-13 1 2 16,8 4 7-16,-11-1 2 15,13 2 4-15,-11-1-3 16,16-1-3-16,-8-1-7 16,5-2-3-16,-8 1-3 15,8 1 1-15,-13 1-2 16,6 0 3-16,-8 4-1 15,8 2 1-15,-4 5 0 16,7-2 2-16,-12 6-3 16,9 1 3-16,-8 1-3 15,7-5 2-15,-6 2-3 16,13-7 2-16,-3 2-2 16,14-4 2-16,-10 1-3 15,7-2 4-15,-8 2-3 0,4 0 4 16,-10-1-4-16,9-1 2 15,-3 5-2-15,10-1 2 16,-4 4 3-16,15 3 10 16,-4 3 9-16,13 0 5 15,-6 4 1-15,7 1-6 16,-7 2-7-16,12 2-12 16,-6 2-8-16,11-5-2 0,-1 3-7 15,8-8-2-15,2-1-6 16,4-1 6-16,4 1 1 15,5-5 9-15,6 7 6 16,-1-2 7-16,8 3-1 16,-1 1 2-16,5 5-5 15,1 2 0-15,7 2-4 16,-2-1 1-16,7 5-2 16,-2-8 4-16,8 3-4 15,-3-3 2-15,5 5-1 16,-7-4 0-16,10 5 0 15,-4-3 0-15,10 0-4 16,1-1 1-16,13-2 0 16,-2-5 0-16,12-2-2 15,-4-7 6-15,14-1-2 16,-9-6 0-16,11 3-2 0,-10-3 2 16,8 3-4-16,-7-1 3 15,14 7-2 1,-8-6 3-16,13 1 0 0,-4 1 1 15,10-2-2-15,-9-8 4 16,13-1-3-16,-7 3 2 16,13-4-1-16,-10-1 0 15,16-1-1-15,-14 0 3 0,13-1-3 16,-12-1 1-16,14 1 0 16,-11-1 0-16,9 1-1 15,-14-4 1-15,16 5-1 16,-16-1 2-16,12 1-2 15,-9 3 3-15,11 7-2 16,-13 4 1-16,14 2-2 16,-8-4 2-16,10 2-1 15,-10-5 1-15,14-5-6 16,-16-4 1-16,8-1-3 16,-11 1 2-16,6 6-1 15,-21 3 5-15,14 3-1 16,-13 4 4-16,10-1-3 15,-11-1 2-15,19-5 0 16,-9 0 1-16,8-6-3 16,-14-3 3-16,14 1-4 0,-16 1 3 15,7 1-2-15,-11 4 2 16,9 2-2-16,-15-3 3 16,5 6-3-16,-13-4 3 15,5 2-3-15,-10-1 5 16,6 2-5-16,-7-4 2 15,7 1-2-15,-12-5 3 16,3 1-3-16,-9 2 2 16,0-4 0-16,-13-2 0 15,2-3-2-15,-2-2 4 0,-2-2 0 16,-5 2 1-16,5-2 0 16,-7 2 3-16,-4-1-2 15,-2 3-1-15,1 0-2 16,-5 0 3-16,4-4-6 15,-2 1 2-15,1-9-5 16,-3 3 0-16,0-8-6 16,-7 4 2-16,-1-8-2 15,-7 3 5-15,1-11 1 16,-7 5 7-16,-1-4 0 16,-1 4 4-16,-4-8-3 15,-2 7 3-15,-4-5-5 16,-1-2 2-16,-5-4-4 0,2 3 2 15,0-5-1 1,0 7 6-16,-1-5 2 0,-1 7 3 16,-2-1-1-16,-2 9 0 15,-6-3-4-15,0 6-2 16,-8-6-7-16,4 6-2 16,-5-12-5-16,4 5 0 15,-8-7-1-15,5 10 5 16,-11-10 2-16,1 10 5 0,-12-2 2 15,4 7 2-15,-12 1-2 16,7 7 2-16,-10 2-3 16,7 4-2-16,-17-1-5 15,4-1 4-15,-14 1-3 16,2 1 2-16,-13 1 0 16,12 4 3-16,-8-5-2 15,8 1 1-15,-15-2-1 16,9-2 2-16,-15-2-1 15,7 5 0-15,-14-4 3 16,10 1 1-16,-18 0-3 16,15 0 3-16,-17 3-2 15,20 3-2-15,-14 3 8 16,14 3 4-16,-10 10 0 16,14 2 2-16,-9 9-9 15,31 2-25-15,-7 2-352 0,20-7 100 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9:05.3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FA73E6-5231-4AD6-97E5-A28F253B2297}" emma:medium="tactile" emma:mode="ink">
          <msink:context xmlns:msink="http://schemas.microsoft.com/ink/2010/main" type="writingRegion" rotatedBoundingBox="30381,7403 26846,7328 26867,6365 30402,6441"/>
        </emma:interpretation>
      </emma:emma>
    </inkml:annotationXML>
    <inkml:traceGroup>
      <inkml:annotationXML>
        <emma:emma xmlns:emma="http://www.w3.org/2003/04/emma" version="1.0">
          <emma:interpretation id="{A9CD9D24-CE7B-473C-A61C-B46A186AB1D6}" emma:medium="tactile" emma:mode="ink">
            <msink:context xmlns:msink="http://schemas.microsoft.com/ink/2010/main" type="paragraph" rotatedBoundingBox="30381,7403 26846,7328 26867,6365 30402,6441" alignmentLevel="1"/>
          </emma:interpretation>
        </emma:emma>
      </inkml:annotationXML>
      <inkml:traceGroup>
        <inkml:annotationXML>
          <emma:emma xmlns:emma="http://www.w3.org/2003/04/emma" version="1.0">
            <emma:interpretation id="{6F1B5851-3FD5-4189-93E8-03824318D277}" emma:medium="tactile" emma:mode="ink">
              <msink:context xmlns:msink="http://schemas.microsoft.com/ink/2010/main" type="line" rotatedBoundingBox="30381,7403 26846,7328 26867,6365 30402,6441"/>
            </emma:interpretation>
          </emma:emma>
        </inkml:annotationXML>
        <inkml:traceGroup>
          <inkml:annotationXML>
            <emma:emma xmlns:emma="http://www.w3.org/2003/04/emma" version="1.0">
              <emma:interpretation id="{4C9E7692-55EA-4E2A-B465-1A382400E858}" emma:medium="tactile" emma:mode="ink">
                <msink:context xmlns:msink="http://schemas.microsoft.com/ink/2010/main" type="inkWord" rotatedBoundingBox="30381,7403 26846,7328 26867,6365 30402,6441"/>
              </emma:interpretation>
              <emma:one-of disjunction-type="recognition" id="oneOf0">
                <emma:interpretation id="interp0" emma:lang="" emma:confidence="1">
                  <emma:literal/>
                </emma:interpretation>
              </emma:one-of>
            </emma:emma>
          </inkml:annotationXML>
          <inkml:trace contextRef="#ctx0" brushRef="#br0">-466-27 580 0,'-1'0'222'0,"-1"-1"23"15,-1-2-154 1,2 0-20-16,1 3-33 0,-2-2-3 16,1 2-12-16,-1-1-3 15,1 2-6-15,-1-2 8 16,1 2-1-16,-1-2 4 15,1 2-2-15,-4-1 1 16,1 3-8-16,-1-1-1 16,-1-1-6-16,-1 1 0 15,2-1-4-15,-1-1 0 16,3 2-3-16,-3-1 3 16,2 2-1-16,-2-1 1 15,1 4 0-15,-1-2 1 16,2-1-2-16,1 2-1 0,0-2-1 15,0 0-1-15,0 0-1 16,3 0 1-16,-5-2 0 16,2 2 6-16,0 0 2 15,0 2 2-15,0-2-2 16,-1 3 1-16,-2 1-6 16,0 1-1-16,0-1-2 15,0 5 3-15,1-3-2 16,-1 2 2-16,2-1-2 15,-2 2 6-15,0-1-2 0,-2 1 4 16,5-2-2-16,-1 2 2 16,2 0-7-16,-1 3 0 15,2 0-3-15,-1 4 0 16,1-1-1-16,-1 1 2 16,4-1-1-16,-4-1 1 15,4-1 0-15,-2-2 1 16,1-5-1-16,1-2 1 15,2 1-2-15,-2-2 1 16,2 0 0-16,-1 1 0 16,0 1-1-16,2 2 2 15,-1-1-3-15,2 2 2 16,0-2-2-16,3 3 2 16,-1-2-2-16,1 1 2 15,-2-5-3-15,4 1 3 16,-4 2-2-16,2-7 2 0,-3 2-1 15,0 2 1-15,-1-1-1 16,-2-2 2-16,0 3-2 16,0-5 1-16,-2-1-1 15,4 2 0-15,-2-1-1 16,3-2 1-16,-3 2 0 16,4 2-1-16,1-1-2 0,-1-1 2 15,-1 4-1-15,5-8 3 16,-4 1 0-16,-1 1 4 15,2-2-2-15,-2 1 1 16,1 2-2-16,-4 0 0 16,3-3-1-16,-3 0 0 15,2-1-1-15,-2 4 0 16,3-3 0-16,0 1 1 16,3 5-3-16,1-4 0 15,-2-2 1-15,4 7 0 16,-5-5 0-16,1-2 2 15,-4 6 1-15,4-8 0 16,-2 1-2-16,0 4 1 16,0-3-1-16,1-3-1 15,1 6-1-15,-2-6 0 16,3 3 0-16,-4-6 1 0,2 6 0 16,-2-9 3-1,-1 4 0-15,-1 1 0 0,2-1 0 16,-4-1 0-16,4 9-2 15,-2-9 2-15,3 3-1 16,-3-1 1-16,-2-2-2 16,1-6 1-16,-1 7-1 15,-5-2 3-15,5 1-2 16,-2 3 4-16,-2-3 2 0,-2 1 6 16,5 2 1-16,-6-3 2 15,0 0-3-15,2 3-2 16,2-1-7-16,-5-4-2 15,4 1-2-15,1-1 1 16,-1 2-1-16,-3-5 0 16,5 4 1-16,-1 1 2 15,-1 0 3-15,-3-2 8 16,3 5 3-16,-6-1 3 16,1-4-1-16,-2-1-2 15,2 3-7-15,-1-3-3 16,2 0-6-16,-2 2 1 15,1 1-1-15,-2 0-2 16,2 0 1-16,-1 1 4 16,-1 4 3-16,2-2 3 0,-1 3 2 15,-3 0 1-15,5 1-3 16,-4 1-2-16,4-1-5 16,-5-1-2-16,4 3-4 15,-4-1-36-15,3 1-19 16,-4 1-336-16,2 2 72 15</inkml:trace>
          <inkml:trace contextRef="#ctx0" brushRef="#br0" timeOffset="76496.861">-54 391 450 0,'-2'1'239'16,"2"1"-11"-16,0-4-78 15,0 2-82-15,2 3-12 16,1-4-22-16,-2 2-2 16,1-2-17-16,-1-1-71 15,1-1-121-15,-4 3-78 16,2 5-84-16</inkml:trace>
          <inkml:trace contextRef="#ctx0" brushRef="#br0" timeOffset="95176.4588">-488 29 313 0,'-3'-2'245'16,"-2"1"-50"-16,4 1 8 0,1-2-134 15,-2 2 16-15,2 0 10 16,2 0-3-16,-2 2-15 16,0-2-14-16,0 0-14 15,-2 0 1-15,-1-2-1 16,-1 4-7-16,1 1-10 15,-5 0-13-15,2 1-11 16,2 4-5-16,-1-2 3 0,-1 1-3 16,3 1 4-16,-3 1-4 15,2-3 4-15,-2 1-5 16,1-1 2-16,-1 0-4 16,2 2 1-16,-2-2-1 15,1 0 3-15,-1 3-5 16,2 0 4-16,-2-2-5 15,0 4 2-15,-2-1-1 16,2-4 4-16,0 5-1 16,0-2 6-16,2 0-3 15,-1-3 0-15,1 3-1 16,1-3 1-16,1 3-4 16,1-3 3-16,1 3 0 15,0-1 2-15,1-1-2 16,-2 2 2-16,1 3-2 15,-2-3-1-15,1 2-2 0,-1 1 1 16,2-3 2-16,-1-2 1 16,-2 2 0-16,3-1 1 15,0 2-1-15,1-2-1 16,2 1-3-16,2-2 0 16,-2 4 1-16,0-7-1 15,1 2 1-15,-2 2 1 16,2-2-1-16,1-2-3 15,2 4 1-15,1-2-1 0,1 1 2 16,0 1 0-16,1-1 2 16,1 1 0-16,-2 2 0 15,0-5-3-15,1-1-1 16,-1 2-2-16,3-7 3 16,-1 2 0-16,1 1 2 15,-3-1 2-15,1-1 2 16,-1 5-4-16,2-5 1 15,-4-2-1-15,4 2 0 16,-2-1-1-16,3 4 0 16,-5-2 0-16,4 1-1 15,-4-2 0-15,5 6 3 16,-3-12-2-16,2 6 1 16,2 1 1-16,-2-5 0 0,-4-2-2 15,2 7 2-15,-3-5-1 16,0-4 8-16,4 5 1 15,-4-3 5-15,0-3 1 16,3-3 2-16,-2 2-9 16,-5-4 2-16,4 2-6 15,-2-7 3-15,-1 5-3 16,-1-5 4-16,2-1-4 0,-5-2 4 16,-1 4-5-16,1-3 7 15,-5 4-1-15,1-5 7 16,1 5 0-16,-4-4 2 15,4 0-7-15,-2 0 1 16,1 4-10-16,1-2 2 16,2 2-5-16,-6 2 5 15,4 3 1-15,-7-1 6 16,2 2-2-16,-1 2 9 16,1 2-1-16,-2-1 10 15,2 1 1-15,-1 1 6 16,-1 0-5-16,-1 3-5 15,2-3-12-15,-2 3-8 16,0 4-8-16,0 2-45 16,4 2-32-16,-2 10-378 0,5 3 74 15</inkml:trace>
          <inkml:trace contextRef="#ctx0" brushRef="#br0" timeOffset="77656.0545">-62 389 947 0,'-3'0'266'0,"-1"-1"71"0,1 1-268 16,0-2-22-16,1-1-25 15,2 3-3-15,2-3-12 16,1 3-3-16,0 2-3 15,-2-1 3-15,-1 1 3 0,0 1 6 16,-1-3-3 0,-1 4 3-16,2-1-2 0,-4 3-3 15,-1-3-5-15,4 5 2 16,-2-2-1-16,-3-2 1 16,4-1 1-16,5 5 0 15,-1-7-1-15,-1 1 1 16,7-2-4-16,1-5 1 15,-2-1-1-15,1 0 1 16,-2-1 0-16,-6-2 2 16,-3-3 2-16,-5 3 14 15,1 1 6-15,-4 4 8 16,1 4 2-16,1 10-2 16,1 4-12-16,2-4-6 15,2 5-9-15,-1 0-2 16,2-6-2-16,2-4 0 15,2 1-2-15,7-6 0 0,-1-2 0 16,7-4 2-16,-2-1-2 16,-3-1 1-16,-5-2 0 15,-2 1 2-15,-5 3-2 16,-5 3 6-16,-2 0 2 16,-1 3 6-16,2 3-2 15,0 4 0-15,5-2-4 16,2 1-4-16,2 3-4 15,2-8-2-15,1 2 1 0,3-3-3 16,0 0 1-16,-3 2 1 16,1-1 2-16,-1-7-1 15,-3 3 2-15,0 3 2 16,0-4-1-16,-4-1-2 16,-1 7 1-16,-4-4-1 15,0 1-1-15,-1 4-2 16,1 0 3-16,1-3-2 15,4 4 3-15,-1 4-2 16,7-1 2-16,4 1-4 16,-2-1 0-16,5-2-2 15,2-7 4-15,2-2-1 16,-4-4 2-16,0-2-1 16,-3-1 2-16,-7-1 0 15,-7-1 0-15,1 4 1 16,-5-3 0-16,1 4 5 0,4 2 3 15,-2 5 1-15,3 1 2 16,1 9-3-16,-1-3-3 16,0 3-6-16,5-5-2 15,5 2-3-15,-1-4 2 16,9-2-2-16,0-2 2 16,2 2 1-16,-8-6 1 0,0 2-1 15,-3-2 3-15,-5-2-2 16,1 4 2-1,-2 1-3-15,-2 0 2 0,-1 4-5 16,2 2 1-16,-1 0-1 16,-1 3 1-16,5 0-2 15,-4-6 5-15,4 3-4 16,-7-1 2-16,7-4-1 16,-2 2 1-16,6 6-3 15,-5-6 5-15,5 3-2 16,-3-4 2-16,3 2-1 15,-7-2 4-15,5-4-5 16,1-2 4-16,-1-2-5 16,-5-2 2-16,1-2-2 15,-2 2 2-15,-1 4-2 16,-1 1 2-16,2 6 3 0,-4 6 5 16,2 4-2-16,2 10 4 15,-5 2-3-15,1 1-2 16,7 2 9-16,5-4-51 15,24-25-455-15</inkml:trace>
          <inkml:trace contextRef="#ctx0" brushRef="#br0" timeOffset="-18078.2697">557 33 419 0,'-18'-4'260'16,"-2"2"-4"-16,-1 1-81 16,2 1-45-16,1-2-38 15,-2-1-2-15,7-1-29 16,-2-1-4-16,3 1-19 0,-5-1-5 15,5 4-13-15,-6-1-3 16,0 2-6-16,-6 3 0 16,1 2-3-16,2-1 1 15,0 2-4-15,2 0 3 16,5 2 0-16,-2-1 2 16,2-1 0-16,-4 6 0 15,2-1-2 1,-4 4-3-16,5-2-3 0,-1 7 1 15,5-2-2-15,-1 3-1 16,3 0 0-16,0 1-1 16,-1-3 0-16,-1 5 1 15,2-5-1-15,0 8 2 16,0-6 0-16,5 9 1 16,-1-4-2-16,5-1 2 0,0-7-2 15,0 3 1-15,2-6-2 16,-1 2 2-16,1-1-2 15,1 4 2-15,0-1 1 16,3 2 1-16,1-1 0 16,1-2 1-16,1 0-2 15,0 1 0-15,0-2-2 16,1-1 0-16,1-2-2 0,4 2 0 16,-2-2 1-16,4 1 0 15,1-3-1-15,3 1 2 16,-5-4 0-16,5 3-2 15,-1-1 0-15,4 1 2 16,-3-2 0-16,4 5 0 16,-1-1 1-16,4 1 2 15,-4 0-3-15,-2 2 0 16,-1-4 0-16,6 5-1 16,-7-3-2-16,5 0 1 15,2-4 0-15,5-4 1 16,-7-2 1-16,7-5 2 15,-7 0-1-15,4 0 2 16,-8 1-3-16,1-1 2 16,-2 0-2-16,2 0 1 15,-4 3-1-15,6-1 2 0,-4 1-2 16,5-2 1-16,-1-1-1 16,6-4 0-16,-3-4-1 15,5-2 0-15,-5 2 1 16,2-4 1-16,-8-1-1 15,-3 2 2-15,-2 4 0 16,-2-4-1-16,-1 5-1 16,1 0 1-16,1 2-2 0,-2-1 1 15,1 0 0-15,1-1 1 16,-2 3 0-16,2-3 0 16,-1 0 0-16,2-3 0 15,-1 2-1-15,2-7 1 16,-2 1 0-16,1 1 1 15,-4 0-1-15,2-2 0 16,-2 4-1-16,1-2 1 16,-1 0-2-16,0 0 3 15,-3 0-2-15,3-2 1 16,-4 2 0-16,1-1 1 16,-2 1-1-16,2 0 3 15,-3 1-2-15,2-1 1 16,-2 2-1-16,-3-1 1 15,-2 1-3-15,1-1 4 0,-1 1 3 16,-1-5 2-16,0 1-1 16,2 1 1-16,1 1-2 15,1-3-4-15,1 7-2 16,4 1-1-16,-3-4 0 16,1 4 0-16,-1-1 0 15,-1-1 3-15,-2 2-3 16,0-1 2-16,-2 4-2 15,2-4 3-15,-1 1-2 0,-1-4 4 16,-1-2 0-16,-3-5 1 16,0 3-1-16,-1-2 0 15,-2 2-3-15,-2 0 2 16,-1 2 0-16,-4-5 5 16,1 3 1-16,-5-3 4 15,2-1-2-15,-1 1 1 16,1-1-7-16,-5-2 0 15,4 3-5-15,-4 0 1 16,1 1-1-16,-4 4 0 16,4 1 0-16,-4-3 6 15,4 6 1-15,-5-2 3 16,3 4 4-16,-2 1-4 16,4 0-8-16,-4-2-1 15,5 7-3-15,-1-4-5 16,-2 5 3-16,3 0 4 0,-2 2 0 15,-4-1-1-15,0 2 1 16,-2 0 1-16,1 2 0 16,-4 1 0-16,4-2 2 15,-2 2 0-15,3-1 1 16,-6-1-1-16,6-2-1 16,-3-1 2-16,0 2-2 15,-8-1-2-15,4 1-3 16,-11 0-3-16,3 4-3 0,-3 4-49 15,0 2-37-15,-21 8-316 16,3-1 46-16</inkml:trace>
          <inkml:trace contextRef="#ctx0" brushRef="#br0" timeOffset="425116.7972">-353 45 304 0,'3'-15'151'0,"-2"8"63"16,-5-2-39 0,-2 3-33-16,-3 0-4 15,-3 3-7-15,-3-2-54 0,3 1-21 16,-5-4 3-16,5 4-2 16,0-2-4-16,2 1-9 15,-5 1-9-15,4 2-7 0,-7 2-12 16,5 3-4-16,-5 3-10 15,3 5 0-15,-3-1-6 16,4 2 4-16,-4 6-2 16,3 3 4-16,-3 8-4 15,3-1 8-15,3 7-4 16,3-5 2-16,5 7-3 16,4-8 6-16,0 7-8 15,0-4 5-15,6 8-5 16,-5-8 3-16,1 4-5 15,-1-8 6-15,2 7-7 16,-3-8 7-16,2 3-5 16,-1-5 3-16,1-2-4 15,1-11 5-15,0-3-5 16,3-6 3-16,4-6-4 16,2-3 3-16,5-2-1 0,2-2 6 15,2-2-4 1,0-2 6-16,2 2-4 0,-4-1 2 15,4-2-6-15,1 0 2 16,4-9-3-16,1 1 3 16,8-11-4-16,-7-4 7 15,-4-2-4-15,-8 2 6 16,-13 2-3-16,-5 9 5 0,-3 4-4 16,-6 7 11-16,-3-2 4 15,1 1 11 1,-7-2 10-16,-3 1 8 0,-5-3 1 15,4 3-1-15,-5-2-7 16,4 4-8-16,1-1-9 16,2 5-6-16,2 2-11 15,2 4-4-15,-1 7-43 16,1 7-28-16,-2 16-48 16,7 12-300-16,4 1 59 15</inkml:trace>
          <inkml:trace contextRef="#ctx0" brushRef="#br0" timeOffset="-21016.0232">-866 11 434 0,'-3'-2'169'0,"-3"1"38"16,3-1-105-16,-5 1 12 16,2-2-22-16,2 0-2 15,-2 0-26-15,1 0-11 16,-1 1-21-16,0 1 2 16,-3 1-5-16,3-2 5 15,-5 2-5-15,-2 2 0 16,1-1-9-16,0 1-3 15,-3 1-8-15,0-2-1 16,1 2-2-16,-4-1 3 0,3 1 2 16,-3 1 3-16,3-2 1 15,-1 1 0-15,1 1-3 16,0-2 1-16,3-1-6 16,-3-1 2-16,0 0-3 15,-3-1 5-15,3 2 0 16,-3-2 4-16,1 2-2 15,-2 2 0-15,-2 0-3 16,-3 3-1-16,1 0-4 16,-2 3 4-16,2-3 1 0,4 3 1 15,-2-1-2-15,6-2 1 16,0-3-2-16,3 1 4 16,-5-2 0-16,2-2 4 15,-3 4 1-15,-6 2 0 16,0-1-3-16,-2 2-2 15,2 1-4-15,0-4-2 16,5 1-4-16,-1 1 1 16,4-2-2-16,-1 1 0 15,2 1 0-15,0-2 0 16,2 1 0-16,-2 1-1 16,4-2 0-16,-5 2 0 15,2 2 0-15,-2-1 0 16,1 2 0-16,-3 2 0 0,6 0 0 15,-3-1-1-15,1 2 1 16,-1 0 1-16,3-1-1 16,0-1 2-16,0-1 0 15,0-1 0-15,2 1-1 16,-1 0 0-16,2 3 0 16,2 0-1-16,1-2 0 15,0-1 0-15,1 0 0 16,1-1 1-16,-1 1-2 0,1-2 2 15,-1 1-1-15,2-2 0 16,0 3-1-16,2-6 2 16,-4 3-2-16,7 0 1 15,-4 0 0-15,1-3 1 16,-2 1-2-16,3 2 1 16,-5-1-1-16,5 1 0 15,0 0 0-15,3 1 1 16,2 2 0-16,-1 2 2 15,-1-2 1-15,3 3 0 16,0-3-1-16,-3 3 1 16,2 0-2-16,-1 6 0 15,1-3-1-15,-1 3 1 16,2-5-3-16,0 1 0 16,-1-7-1-16,1 2 2 0,-2-4 0 15,5-1 2-15,0 1 2 16,5-2 0-16,-4 0-2 15,5 1 2-15,-4 1-2 16,4-1 1-16,-5 4-1 16,4 1 0-16,-2 0-1 15,3 4 1-15,-2-2-1 16,1-1 1-16,-1 1 0 0,4-4-1 16,-2-1 0-16,1 0 1 15,1 0-2-15,4 0 1 16,-3 2-1-16,3-2 1 15,-3 1-1-15,3-1 2 16,-3-3-2-16,3 2 1 16,-6-2-1-16,6-2 0 15,-3 1 0-15,2 1 1 16,-5-2 0-16,3 1 0 16,-6-1 0-16,1 1 0 15,2-2 0-15,3 1 1 16,-1 1-2-16,7-2 2 15,1 0-1-15,-2 0 0 16,-2-2 0-16,7 1 2 16,-7 1-2-16,2 0 1 15,-5 0-1-15,4 1 2 0,-5 1-2 16,2 1 1-16,-1 1-1 16,5-2 1-16,-2-1-2 15,3-2 1-15,-3-1-1 16,3-2 2-16,-3 1-3 15,3-3 3-15,-5 0-1 16,4 0 0-16,-7 1-1 16,4 2 1-16,-2 3-2 0,-6 0 3 15,0 0-1-15,3 2 1 16,-6-4-2-16,2 1 2 16,4-4-2-16,-2 1 1 15,-4-5 0-15,6 0 0 16,-1 1-1-16,-2 2 2 15,-5 0-3-15,4 0 3 16,-4-1 0-16,-2-2 0 16,1 0-1-16,1 0 2 15,-2 0-2-15,1 1 0 16,-3 1 0-16,3-2 1 16,1 0-2-16,1-2 1 15,-5-1 0-15,4-3 0 16,-5 0-1-16,2-4 3 15,-1 1-2-15,0-2 1 16,0 4-1-16,3-2 0 0,-3 4 0 16,2-4 0-16,-2 6 0 15,-2 0 0-15,1 2 0 16,1 4 1-16,-3-3-2 16,1 3 3-16,-2-2-2 15,-1 1 2-15,-1-7 0 16,0 5 0-16,-1-6-2 0,-1-7 1 15,-1 1 1-15,2 0-2 16,-1 0 1-16,-2-2 0 16,2 8 0-16,-2-4 0 15,-2 4 0-15,-3-2 1 16,3 5 0-16,-6 0 2 16,1 3 2-16,1-2 5 15,1 1 1-15,-3-2 2 16,4 4-2-16,-4-4 0 15,3 3-2-15,-3-1 1 16,2 2-4-16,-7-2 1 16,7 4-4-16,-13-3 0 15,5 4-5-15,-11 1-4 16,4 4 0-16,-14 3-16 16,4 4-16-16,-10 8-60 15,6 2-323-15,2-7 74 0</inkml:trace>
        </inkml:traceGroup>
      </inkml:traceGroup>
    </inkml:traceGroup>
  </inkml:traceGroup>
</inkml:ink>
</file>

<file path=ppt/ink/ink3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2.8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D06B55-A3A6-4830-B395-DE68D4F5A143}" emma:medium="tactile" emma:mode="ink">
          <msink:context xmlns:msink="http://schemas.microsoft.com/ink/2010/main" type="inkDrawing" rotatedBoundingBox="21347,6714 26068,2945 26109,2996 21388,6766" semanticType="underline" shapeName="Other">
            <msink:sourceLink direction="with" ref="{A4076D89-0813-4FBD-AAFA-E7610405702E}"/>
            <msink:destinationLink direction="with" ref="{73F6A006-8CA6-4C57-A107-EA3315FD94B1}"/>
            <msink:destinationLink direction="with" ref="{A8295BE2-1454-40DA-A4FC-E66B5DE1892A}"/>
          </msink:context>
        </emma:interpretation>
      </emma:emma>
    </inkml:annotationXML>
    <inkml:trace contextRef="#ctx0" brushRef="#br0">0 3810 316 0,'245'-206'175'16,"-24"16"-10"-16,40-20-67 0,-31 28-46 15,35-29-20-15,-27 27-24 16,23-15-2-16,-33 33-4 16,30-44 0-16,-37 15-2 15,24-4 2-15,-27 33-5 16,18-38 2-16,-32 54-3 15,11-5 3-15,-37 13-3 16,11-20 6-16,-38 49-3 0,0-2 2 16,-32 29-2-16,-5-4 4 15,-34 13-3-15,-11 6 5 16,-22 27-2-16,-15-30-172 16,-19 65 57-16</inkml:trace>
  </inkml:traceGroup>
</inkml:ink>
</file>

<file path=ppt/ink/ink3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8.484"/>
    </inkml:context>
    <inkml:brush xml:id="br0">
      <inkml:brushProperty name="width" value="0.09333" units="cm"/>
      <inkml:brushProperty name="height" value="0.09333" units="cm"/>
      <inkml:brushProperty name="fitToCurve" value="1"/>
    </inkml:brush>
  </inkml:definitions>
  <inkml:trace contextRef="#ctx0" brushRef="#br0">425 2 1006 0,'-7'-20'281'16,"-7"23"56"-16,-9 20-276 0,-12 32-49 15,-2 9-15 1,-11 31 5-16,-1-3 3 0,-8 11 2 16,11-18 1-16,2-3 3 15,9-26-4-15,13-7 2 16,14-23-3-16,19-16-3 15,8-19-2-15,20-20 3 16,3-9-3-16,15-13 4 16,-8 7-1-16,-2 2 2 15,-16 22-7-15,0 14 1 16,-18 17-5-16,-5 20 5 16,-5 13-4-16,-7 17 8 15,-6 5-3-15,0 14 6 16,-6-6-5-16,1-4 6 15,4-18-5-15,3-9 5 16,5-15-6-16,5-6 5 0,3-12-8 16,2 3 5-1,2-6-7-15,1 1 4 0,-1-2-4 16,3 2 5-16,-4 2-4 16,-2 6 3-16,0 1-4 15,2 6 4-15,-2 9-4 16,-3 3 2-16,-3 8-4 0,-3 9 1 15,-5 2-2-15,-7 4 8 16,1-3 5-16,-3-1 15 16,8-13-1-16,3-2 6 15,9-19-10-15,12-3 0 16,7-7-16-16,7-10 3 16,0-9-3-16,6-2-39 15,-10-2 108-15,-5-13-449 16,-17 10 143-16</inkml:trace>
</inkml:ink>
</file>

<file path=ppt/ink/ink3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9.061"/>
    </inkml:context>
    <inkml:brush xml:id="br0">
      <inkml:brushProperty name="width" value="0.09333" units="cm"/>
      <inkml:brushProperty name="height" value="0.09333" units="cm"/>
      <inkml:brushProperty name="fitToCurve" value="1"/>
    </inkml:brush>
  </inkml:definitions>
  <inkml:trace contextRef="#ctx0" brushRef="#br0">102 10 952 0,'0'-16'255'0,"-9"18"63"15,0 10-267-15,-5 23-42 16,-2 10-9-16,-2 21 8 16,3 7 3-16,1 25 8 15,8-9 0-15,4 5 2 16,5-17-12-16,2-1 2 16,3-22-7-16,2-5 5 0,1-12-3 15,3-3 7-15,3-11-5 16,3-6 3-16,3-8-6 15,12-12 7-15,3-13-4 16,16-19 6-16,1-11-3 16,8-14 6-16,-5-4-9 15,-1-4 3-15,-14 13-14 16,-8 14-27-16,-16 13-14 0,-9 17 43 16,-16 13-366-16,-6 9 133 15</inkml:trace>
</inkml:ink>
</file>

<file path=ppt/ink/ink3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09.350"/>
    </inkml:context>
    <inkml:brush xml:id="br0">
      <inkml:brushProperty name="width" value="0.09333" units="cm"/>
      <inkml:brushProperty name="height" value="0.09333" units="cm"/>
      <inkml:brushProperty name="fitToCurve" value="1"/>
    </inkml:brush>
  </inkml:definitions>
  <inkml:trace contextRef="#ctx0" brushRef="#br0">54 480 1065 0,'-34'-26'292'15,"19"5"69"-15,10-10-284 16,12 2-55-16,19-15 28 15,4-2-2-15,16 0 13 16,5 7-8-16,16-2 0 16,-1 16-35-16,16 4-4 0,-9 2-13 15,12 1-24-15,-12-4-53 16,9-2-346-16,-27-4 68 16</inkml:trace>
</inkml:ink>
</file>

<file path=ppt/ink/ink3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12.680"/>
    </inkml:context>
    <inkml:brush xml:id="br0">
      <inkml:brushProperty name="width" value="0.09333" units="cm"/>
      <inkml:brushProperty name="height" value="0.09333" units="cm"/>
      <inkml:brushProperty name="fitToCurve" value="1"/>
    </inkml:brush>
  </inkml:definitions>
  <inkml:trace contextRef="#ctx0" brushRef="#br0">5 759 962 0,'-9'-3'244'0,"4"6"70"15,5 5-273-15,11 5-30 16,5-3-8-16,7 2-6 16,6-1 10-16,12-13 4 15,2-13 14-15,11-17 6 16,2-16 9-16,15-26-8 15,-2-7-2-15,6-20-12 16,-4 4-6-16,-5-12-7 16,-20 22 3-16,-11 9 0 15,-17 30 10-15,-8 14-2 16,-10 27 3-16,0 17-12 16,-2 17-4-16,1 22-13 15,2 7 2-15,7 26-4 16,2 0 11-16,9 9-2 15,4-13 10-15,6 2-7 0,-6-28 9 16,3 5-5-16,-6-13 7 16,-9 10-25-16,-10 3 26 15,-24 16-385-15,-18-13 116 16</inkml:trace>
</inkml:ink>
</file>

<file path=ppt/ink/ink3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13.614"/>
    </inkml:context>
    <inkml:brush xml:id="br0">
      <inkml:brushProperty name="width" value="0.09333" units="cm"/>
      <inkml:brushProperty name="height" value="0.09333" units="cm"/>
      <inkml:brushProperty name="fitToCurve" value="1"/>
    </inkml:brush>
  </inkml:definitions>
  <inkml:trace contextRef="#ctx0" brushRef="#br0">93 29 577 0,'8'-19'316'0,"-5"5"1"15,-5 8-143-15,-6 8-32 16,-1 7-68-16,-3 14-16 16,0 9-30-16,4 24-6 15,3 6-9-15,7 23-1 16,3 4-4-16,4 20-2 16,2 3-5-16,-1 26-1 15,-2-8-1-15,-8 22 14 16,-8-13 4-16,-4 18 8 15,-3-24 2-15,-4 16 2 16,4-25-11-16,3 16-2 16,2-24-6-16,6 10 1 15,5-25-2-15,2 16 2 0,4-28-4 16,3 2 2-16,1-19-2 16,6-3 0-16,0-25 1 15,3-10-24-15,-5-19-40 16,-4-19-338-16,-13-16 77 15</inkml:trace>
</inkml:ink>
</file>

<file path=ppt/ink/ink3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14.183"/>
    </inkml:context>
    <inkml:brush xml:id="br0">
      <inkml:brushProperty name="width" value="0.09333" units="cm"/>
      <inkml:brushProperty name="height" value="0.09333" units="cm"/>
      <inkml:brushProperty name="fitToCurve" value="1"/>
    </inkml:brush>
  </inkml:definitions>
  <inkml:trace contextRef="#ctx0" brushRef="#br0">409 125 740 0,'-4'-26'306'15,"2"3"24"-15,2 0-150 0,2 3-67 16,-2 2 16-16,-5 4-14 16,-10 7-1-16,-5 7-30 15,-11 13-21-15,-7 12-36 16,-7 15-13-16,6 6-13 16,-6 14 3-16,14-2 3 15,5-1-1-15,12-11-3 16,8-5 0-16,12-16-8 0,10-7-35 15,10-4-4-15,9-3-1 16,5-8-6-16,12-2-2 16,-7 1 33-16,4-2 3 15,-9 1 2-15,-5 10-2 16,-15 7 8-16,-8 15-6 16,-12 2-1-16,-11 17 1 15,-7-1 6-15,-11 11 6 16,-5-8 15-16,-12 0 38 15,3-8 18-15,-6-2 23 16,0-11 1-16,-3 0-6 16,10-10-34-16,1-3-18 15,10-7-22-15,10-6-5 16,13-13-22-16,16-20-74 0,13-15-41 16,25-33-344-16,11-15 28 15</inkml:trace>
</inkml:ink>
</file>

<file path=ppt/ink/ink3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14.997"/>
    </inkml:context>
    <inkml:brush xml:id="br0">
      <inkml:brushProperty name="width" value="0.09333" units="cm"/>
      <inkml:brushProperty name="height" value="0.09333" units="cm"/>
      <inkml:brushProperty name="fitToCurve" value="1"/>
    </inkml:brush>
  </inkml:definitions>
  <inkml:trace contextRef="#ctx0" brushRef="#br0">122 0 1224 0,'-9'47'263'16,"-9"35"116"-16,5 11-363 16,-4 21-10-16,8-18 2 0,5-1 17 15,2-20 5-15,4-1 4 16,5-22 1-16,1 2-4 15,0-13-17-15,1 1-4 16,-6-18-4-16,0-5 2 16,-3-10 17-16,-3-12 28 15,-6-14-1-15,0-15-4 16,-2-14-3-16,-1-17-17 16,2 0-26-16,3-9 0 15,1 14 4-15,-4 12 0 16,4 16-2-16,-1 14-4 15,2 17-3 1,5 13-4-16,6 7-1 0,6 5 0 16,7 2 1-16,13 1 1 15,5-4 3-15,7-15 0 16,2-3-2-16,6-18 1 0,-6-9 0 16,-1-20 5-16,-8-3 4 15,-10-11 4-15,-13 8 2 16,-9 2 0-16,-13 19-4 15,-13 21-7-15,1 19-5 16,-6 23-5-16,3 12 1 16,1 11-1-16,14 0 4 0,1 2 3 15,10-17 2-15,9-1 1 16,8-16 0-16,8-15-1 16,5-19 0-16,16-24 0 15,2-16 2-15,7-28 5 16,-6-10 1-16,-1-9 3 15,-16 17 1-15,-10 9-3 16,-16 32-10-16,-12 28-3 16,-8 30-6-16,-9 32 0 15,-1 8 1-15,-1 13 4 16,9-7 9-16,7 2 7 16,7-24 2-16,14-7 0 15,8-16 0-15,17-19-4 16,2-23-6-16,16-24 3 15,2-18 2-15,3-25 1 16,-14 0 2-16,-6 2 1 0,-23 23-4 16,-17 20-8-16,-19 39-5 15,-13 29-4-15,-1 24 0 16,-1 17 1-16,8 1 5 16,0 8 7-16,14-16 5 15,4-6 3-15,7-19 0 16,4-7 0-16,15-20-5 15,21-26-6-15,5-19-41 16,16-25-74-16,-2-19-368 0,-5-15 59 16</inkml:trace>
</inkml:ink>
</file>

<file path=ppt/ink/ink3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15.551"/>
    </inkml:context>
    <inkml:brush xml:id="br0">
      <inkml:brushProperty name="width" value="0.09333" units="cm"/>
      <inkml:brushProperty name="height" value="0.09333" units="cm"/>
      <inkml:brushProperty name="fitToCurve" value="1"/>
    </inkml:brush>
  </inkml:definitions>
  <inkml:trace contextRef="#ctx0" brushRef="#br0">-1 585 1415 0,'-1'-2'295'0,"11"2"132"16,9-8-414-16,11-4-18 16,3-6 3-16,11-13 5 15,-6-6 5-15,8-10 1 16,-4 2-1-16,-7-4 2 16,-9 11-2-16,-9 0 2 15,-18 13 3-15,-9 7 2 16,-2 13-2-16,-22 11 0 15,1 16-4-15,-6 17-4 0,-1 9-3 16,2 12 2-16,15-5-1 16,17-3-3-16,21-20-1 15,22-13-2-15,12-25-3 16,22-14 7-16,-2-11 3 16,10-3 1-16,-11 5 3 15,6 14-2-15,-21 15-8 16,-7 20-8-16,-18 15-2 0,-11 11 3 15,-16 2 3-15,-2 4 6 16,-2-18 13-16,0-13 17 16,6-15 5-16,9-21 5 15,5-25-3-15,6-25-1 16,1-13-14-16,-5-28-4 16,-10 5-6-16,-9 6 1 15,-11 25-6-15,-4 11-2 16,0 30-4-16,5 14-3 15,6 16-3-15,18 12-2 16,9 0 2-16,26 9-2 16,11-4 4-16,28-10-49 15,3-7-65-15,9-2-381 16,-25-7 56-16</inkml:trace>
</inkml:ink>
</file>

<file path=ppt/ink/ink3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5:37:15.965"/>
    </inkml:context>
    <inkml:brush xml:id="br0">
      <inkml:brushProperty name="width" value="0.09333" units="cm"/>
      <inkml:brushProperty name="height" value="0.09333" units="cm"/>
      <inkml:brushProperty name="fitToCurve" value="1"/>
    </inkml:brush>
  </inkml:definitions>
  <inkml:trace contextRef="#ctx0" brushRef="#br0">-7 783 879 0,'4'19'685'16,"3"1"-548"-16,37 3-110 16,36-5-23-16,50-26 5 15,33-12 5-15,36-41 7 16,10-12 0-16,50-29 0 15,-4 13-5-15,42-10-2 16,-30 14-7-16,26-2 0 16,-40 24-1-16,5 2-1 15,-51 15 0-15,0 7 4 16,-46 19 1-16,-11 10-2 0,-39 13 0 16,-19 10 3-16,-40 9-7 15,-26 12-388-15,-43-13 132 16</inkml:trace>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6:45.5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AB7844-8341-48C9-9FF6-6738E8F384EF}" emma:medium="tactile" emma:mode="ink">
          <msink:context xmlns:msink="http://schemas.microsoft.com/ink/2010/main" type="inkDrawing" rotatedBoundingBox="9565,13239 22616,12755 22631,13163 9581,13648" semanticType="underline" shapeName="Other">
            <msink:sourceLink direction="with" ref="{41D520CF-9B93-4C46-88A9-D95A3EA70B08}"/>
            <msink:sourceLink direction="with" ref="{D9CDBE59-7436-4EE1-AA54-D395E3B8D362}"/>
            <msink:sourceLink direction="with" ref="{2C1F1FC7-53DA-4274-B006-B3D46421FC01}"/>
            <msink:sourceLink direction="with" ref="{3400CE92-B9A0-45CE-B246-56122EA43E19}"/>
            <msink:sourceLink direction="with" ref="{BD169E94-D98C-46EB-9E88-982E2B0B6455}"/>
            <msink:sourceLink direction="with" ref="{873509B6-F52E-40BF-B76F-FA39FD8FED0F}"/>
          </msink:context>
        </emma:interpretation>
      </emma:emma>
    </inkml:annotationXML>
    <inkml:trace contextRef="#ctx0" brushRef="#br0">348 575 931 0,'-14'-6'363'15,"11"-2"7"-15,5-2-220 16,4-1-118-16,9-1-24 15,9-1-9-15,3 4 3 16,7 1-3-16,2 4 3 16,8 2-1-16,-4 2 4 0,10-1-1 15,-2-1 2-15,5 1-2 16,-5-7 2-16,7 1-6 16,-10-4 4-16,6-1 0 15,-6 0 7-15,6 0 2 16,-4 3 7-16,7 2 2 15,-6 5 2-15,16 2-4 16,1 5-2-16,12-2-8 16,-4 0 0-16,19-5-7 15,-10-2 0-15,16-8-5 16,-4-3 5-16,15-2-5 16,-18-1 5-16,19 0-5 15,-17 5 5-15,10 2-5 16,-11 4 5-16,21 10-6 15,8 7 5-15,4 5 3 16,4 2-4-16,4 1 4 16,1-6-5-16,-21-8 4 15,14-5-5-15,-13-7 3 16,12-2-3-16,-16-7 3 16,9 1-4-16,-17 1 6 15,7 1-5-15,-13-2 3 16,12 2-3-16,-13 1 4 15,13-2-6-15,-13 4 6 0,11 2-5 16,-11 2 4-16,16 1-4 16,-11 1 6-16,16 1-7 15,-11 1 6-15,12-3-6 16,-10-3 5-16,13 4-6 16,-12-2 7-16,12-4-6 15,-15 2 5-15,11 2-4 16,-16-7 5-16,11 4-6 15,-12 4 6-15,10-5-6 16,-13 5 6-16,12 3-6 16,-12 1 5-16,18-1-5 15,-6 6 7-15,9 0-7 16,-12 5 6-16,12 3-5 16,-15-4 3-16,15 5-4 0,-11 3 5 15,15-6-4 1,-11 0 5-16,13 2-4 15,-14-5 5-15,14-6-7 0,-13 1 6 16,12-5-6-16,-14 2 5 16,12-2-6-16,-12 2 7 15,9 1-6-15,-12 2 5 16,12 1-3-16,-15 2 2 16,17-5-2-16,-8 4 3 15,12-6-4-15,-9-3 4 0,15 1-4 16,-12 7 4-16,14-16-5 15,-12 7 7-15,14-1-7 16,-14-5 3-16,13-8-4 16,-14 7 5-16,10-6-6 15,-20 8 6-15,8 2-4 16,-17 1 4-16,10 3-3 16,-11 4 3-16,9-4-4 15,-11 5 6-15,7-2-4 16,-14-2 2-16,11-2-2 15,-8 1 3-15,4-3-4 16,-15 3 4-16,8 4-3 16,-14 2 2-16,4 5-1 15,-10 1 1-15,6 0-3 16,-13 1 2-16,7-1-1 16,-12-3 2-16,-4 0-2 0,-13-1 3 15,2-1-3-15,-13 1 3 16,1-2-3-16,0 1 3 15,6-1-4-15,-9-1 4 16,0 1-3-16,-5 0 3 16,-4-2-2-16,-9 2 2 15,-4 0-1-15,-2 2 3 0,-5-4 0 16,-2 4 3-16,-4-2-5 16,-2 0-3-16,-11-2-10 15,-5-1-4-15,-7 2-11 16,-1 1-2-16,-14 6-8 15,3 4 5-15,-21 4 1 16,3 7 8-16,-20 1 2 16,6 0 13-16,-17-3 2 15,10 5 6-15,-17-6 1 16,13-3-1-16,-19 2 0 16,12-7-2-16,-17 4-4 15,11-7-1-15,-16-1 2 16,11-3 2-16,-25 8 1 15,11-5 3-15,-12 4 1 16,4 2 3-16,-16 3-3 16,15-3 0-16,-18 3-3 15,13-1 1-15,-19-2-9 16,15-2-7-16,-15-1-11 0,16-3 3 16,-28 0-2-16,20-3 8 15,-18 0 8-15,21-3 10 16,-32-1 1-16,25-1 0 15,-16-1 1-15,16-4 1 16,-25-2-2-16,32 1 1 16,-22-5 1-16,21 1 1 0,-19-2 1 15,20 4 5-15,-24 4 5 16,24 1 2-16,-29 4 0 16,18 8-1-16,-16 2-4 15,22-1-2-15,-30 2-5 16,24-1 0-16,-14-1-3 15,20-7 1-15,-28 1-3 16,28-5 3-16,-19-2-1 16,21-2 6-16,-28 1-3 15,25 3 3-15,-19 6-3 16,18 1 1-16,-28 7-6 16,23 4 0-16,-18 0-2 15,15-3 2-15,-25 6-4 16,28-6 3-16,-19 0-4 15,11 0 2-15,-18 0-3 16,19-2 3-16,-21-1 0 16,20 2 3-16,-25-1 3 0,24-1 1 15,-20 0 0-15,23 3 4 16,-26 3-3-16,32-3-1 16,-21 3-2-16,20 0 1 15,-17 2-4-15,33-7 2 16,-20 2-4-16,26-4 4 15,-13 1 4-15,24-5 13 0,-4 5 10 16,27-4 9-16,2 7 6 16,23-3-2-16,7-3-12 15,17-3-14-15,11 1-21 16,20-5-14-16,8-2-24 16,13 0-5-16,11-5-16 15,11-1 8-15,15-6-3 16,6-1 18-16,18-2 5 15,5 0 19-15,19-5 5 16,0 5 9-16,30-4 1 16,-6 4 5-16,26 1-3 15,-11 4 1-15,30 4 0 16,-12 7 0-16,30 5-3 16,-15 5 3-16,41 2-3 15,-20 1 3-15,32-5-2 0,-13-3 2 16,31-6-2-16,-20-6 1 15,33-3-6-15,-20-3-5 16,27-6-9-16,-22 1-2 16,29-4-6-16,-29 5 5 15,34-4 5-15,-24 4 9 16,35-4 3-16,-28 4 6 16,37-5-1-16,-23 10 2 15,30-1-1-15,-32 8 2 16,40 2-2-16,-36 8 2 0,37 2-2 15,-37-2 2-15,36 0-3 16,-36-3 1-16,34-5 0 16,-36-1 1-16,31-1-2 15,-32-4 2-15,32 1-2 16,-35-2 1-16,29-5-1 16,-36 2 1-16,25 0-1 15,-39 2 2-15,23 4-1 16,-40 3 2-16,19 4-3 15,-38 2 2-15,15 2-1 16,-31 1 2-16,10 0-2 16,-31-2 4-16,8-4-2 15,-34 5 1-15,2-5 2 16,-33 7-335-16,-25 4 113 0</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1:00.6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0CC070-80D3-4526-8A6D-FB5D45899E79}" emma:medium="tactile" emma:mode="ink">
          <msink:context xmlns:msink="http://schemas.microsoft.com/ink/2010/main" type="writingRegion" rotatedBoundingBox="1099,11709 22205,10486 22557,16552 1450,17774"/>
        </emma:interpretation>
      </emma:emma>
    </inkml:annotationXML>
    <inkml:traceGroup>
      <inkml:annotationXML>
        <emma:emma xmlns:emma="http://www.w3.org/2003/04/emma" version="1.0">
          <emma:interpretation id="{927FF922-4B12-4608-B1B3-06F9A17F3D69}" emma:medium="tactile" emma:mode="ink">
            <msink:context xmlns:msink="http://schemas.microsoft.com/ink/2010/main" type="paragraph" rotatedBoundingBox="1073,11766 6829,11223 6993,12961 1237,13504" alignmentLevel="1"/>
          </emma:interpretation>
        </emma:emma>
      </inkml:annotationXML>
      <inkml:traceGroup>
        <inkml:annotationXML>
          <emma:emma xmlns:emma="http://www.w3.org/2003/04/emma" version="1.0">
            <emma:interpretation id="{1B96014F-774B-42BD-ADE9-6B78FAD7F93A}" emma:medium="tactile" emma:mode="ink">
              <msink:context xmlns:msink="http://schemas.microsoft.com/ink/2010/main" type="inkBullet" rotatedBoundingBox="3217,12013 3332,12002 3379,12503 3264,12514"/>
            </emma:interpretation>
            <emma:one-of disjunction-type="recognition" id="oneOf0">
              <emma:interpretation id="interp0" emma:lang="" emma:confidence="0">
                <emma:literal>•</emma:literal>
              </emma:interpretation>
            </emma:one-of>
          </emma:emma>
        </inkml:annotationXML>
        <inkml:trace contextRef="#ctx0" brushRef="#br0">-1653 4953 999 0,'3'-12'341'0,"-1"4"36"16,-4 4-275-16,2 1-51 16,2 1-45-16,1 5-8 0,-2 5-2 15,4 10 2 1,-1 4-1-16,-1 16 2 0,0 4 9 16,-1 12 13-16,-4 3 7 15,-1 1 24-15,0-10 6 16,0 2-1-16,3-14-12 15,-1-13-8-15,2-2-22 16,1-3-4-16,-2-14-5 16,-3-1 1-16,3-1-5 15,-5-11-23-15,-2-3-33 0,-5-6-66 16,-2-6 26-16,-8-6-348 16,1-3 84-16</inkml:trace>
      </inkml:traceGroup>
      <inkml:traceGroup>
        <inkml:annotationXML>
          <emma:emma xmlns:emma="http://www.w3.org/2003/04/emma" version="1.0">
            <emma:interpretation id="{762A5C94-A1A3-4D12-BC00-2FBE9EF47268}" emma:medium="tactile" emma:mode="ink">
              <msink:context xmlns:msink="http://schemas.microsoft.com/ink/2010/main" type="line" rotatedBoundingBox="1073,11766 6829,11223 6993,12961 1237,13504"/>
            </emma:interpretation>
          </emma:emma>
        </inkml:annotationXML>
        <inkml:traceGroup>
          <inkml:annotationXML>
            <emma:emma xmlns:emma="http://www.w3.org/2003/04/emma" version="1.0">
              <emma:interpretation id="{6E24D643-8EAD-4475-ADE0-BCE5A017EE4C}" emma:medium="tactile" emma:mode="ink">
                <msink:context xmlns:msink="http://schemas.microsoft.com/ink/2010/main" type="inkWord" rotatedBoundingBox="3011,11981 4974,11796 5053,12630 3089,12815"/>
              </emma:interpretation>
              <emma:one-of disjunction-type="recognition" id="oneOf1">
                <emma:interpretation id="interp1" emma:lang="" emma:confidence="1">
                  <emma:literal/>
                </emma:interpretation>
              </emma:one-of>
            </emma:emma>
          </inkml:annotationXML>
          <inkml:trace contextRef="#ctx0" brushRef="#br0" timeOffset="-340.2011">-1871 4905 886 0,'0'-8'302'0,"-3"5"49"16,2 6-243-16,-2 3-24 16,1 6-34-16,-2 9-8 15,1 0-10-15,0 8-4 0,0-4-5 16,3 11 1-16,-2 0-7 15,4 9-2-15,-1-1-4 16,-1 10 22-16,0-12 0 16,-3 0 11-16,-1-12-1 15,1 2 2-15,-2-17-22 16,2 6-6-16,3-12-11 16,0 7 1-16,0-8-2 15,2-1-2-15,-2-4-1 16,1 0-43-16,1-10-44 0,4-5-363 15,4-9 66-15</inkml:trace>
          <inkml:trace contextRef="#ctx0" brushRef="#br0" timeOffset="205.0012">-1910 5211 878 0,'-10'1'356'15,"4"1"15"-15,6-4-199 16,1 4-111-16,11-1 6 16,2-2-19-16,13-5 0 15,3-3-5-15,10-5-5 16,0-1-24-16,6 0-4 15,-10 3-5-15,0 3-43 16,-13 5-46-16,-11 2-338 16,-15-2 53-16</inkml:trace>
          <inkml:trace contextRef="#ctx0" brushRef="#br0" timeOffset="2184.2927">-1209 5319 1013 0,'-1'9'333'0,"5"-4"39"0,4-4-270 15,8-2-48-15,8 2-27 16,8 1 0-16,1-10 0 16,8 10-3-16,1-2-12 0,1 0-8 15,-4-6 1-15,0 6-67 16,-9-9 98-16,2 4-436 15,-17-4 112-15</inkml:trace>
          <inkml:trace contextRef="#ctx0" brushRef="#br0" timeOffset="1932.611">-1194 5112 1071 0,'-1'1'309'0,"-2"1"77"16,3-2-309-1,9 0-9-15,3 0-27 0,10-5-7 16,7-2-11-16,9-5 0 16,-2-2-10-16,6 1-3 15,-9 4-3-15,1 3-1 16,-5 4-2-16,-5 2-31 15,-9 5-41-15,-3 2-347 16,-20 2 73-16</inkml:trace>
          <inkml:trace contextRef="#ctx0" brushRef="#br0" timeOffset="3061.5918">-372 4947 1003 0,'7'4'275'0,"2"10"102"15,3 4-274-15,5 6 6 0,-4 0-16 16,1 7-12-16,-2-5-31 16,3 1-15-16,3-3-27 15,6 0-2-15,-2-8 2 16,4-5-66-16,-5-10-29 15,-5-7-322-15,1-7-21 16,10-11-133-16</inkml:trace>
          <inkml:trace contextRef="#ctx0" brushRef="#br0" timeOffset="3260.212">24 4945 920 0,'-5'8'303'0,"-8"14"64"16,-2 7-241-16,-9 17-40 15,0 11-17-15,1 11-6 16,-1-4-25-16,-1 7-7 16,10-12-15-16,-3-4-8 15,7-11-5-15,4-4 2 16,2-11-7-16,1-7-62 16,4-11 476-16,1-4-819 15,-4-7 368-15</inkml:trace>
        </inkml:traceGroup>
        <inkml:traceGroup>
          <inkml:annotationXML>
            <emma:emma xmlns:emma="http://www.w3.org/2003/04/emma" version="1.0">
              <emma:interpretation id="{626FFD54-A732-4CD6-B879-D5CD2783C524}" emma:medium="tactile" emma:mode="ink">
                <msink:context xmlns:msink="http://schemas.microsoft.com/ink/2010/main" type="inkWord" rotatedBoundingBox="1073,11766 6829,11223 6993,12961 1237,13504"/>
              </emma:interpretation>
            </emma:emma>
          </inkml:annotationXML>
          <inkml:trace contextRef="#ctx0" brushRef="#br0" timeOffset="3949.6293">377 4637 822 0,'10'-4'305'0,"2"2"53"15,-3 7-213-15,-1 1-20 16,-2 8-35-16,-6 7-5 0,-8 3-30 15,-5 7-11-15,-10 5-18 16,-11 8-2-16,-1-10-10 16,-7 5 1-16,0-9-3 15,3-9 7-15,5-12-1 16,0-10-1-16,12-8-6 16,5-15-1-16,10 0-7 0,10-8-3 15,7 5 1-15,7 3 2 16,1 8 1-16,3 4-2 15,-3 7-1-15,3 1-1 16,-4 4-2-16,5 6-2 16,-2-5 0-16,5 8-1 15,-1 9-1-15,8 0 3 16,-5 5 0-16,3 5 2 16,-5-2 2-16,2-8 1 15,-9-3 1-15,-1-8 2 16,1-2-1-16,-8-5-60 15,2 0 168-15,5 1-551 16,-4-2 179-16</inkml:trace>
          <inkml:trace contextRef="#ctx0" brushRef="#br0" timeOffset="5290.7331">165 5436 866 0,'-9'-7'345'16,"3"8"33"-16,2 1-171 16,4-4-106-16,0-5-2 15,3 7-28-15,7-9-18 16,1-5-32-16,8-5-6 15,2 1-13-15,2-14 4 16,-4 2 0-16,1 4 0 16,-5 10-1-16,-5 4-11 15,-4 16-8-15,-4 14-1 0,-5 10-2 16,-3 12 2-16,-2 4 8 16,2 8 8-16,0-5 1 15,0-4 2-15,5-10 1 16,1-6 7-16,1-19-49 15,4-17-386-15,-1-6 118 16</inkml:trace>
          <inkml:trace contextRef="#ctx0" brushRef="#br0" timeOffset="5693.0207">992 5023 1057 0,'3'8'346'0,"-6"5"43"0,0 2-288 15,0 3-55-15,9-1-33 16,6-4 0-16,8-7-4 16,4-7 6-16,3-7-6 15,6-5 1-15,-3-4-1 16,0 1-30-16,-6 4-24 15,1 0-41-15,-10 0-29 16,0 0-294-16,-6-2 79 0</inkml:trace>
          <inkml:trace contextRef="#ctx0" brushRef="#br0" timeOffset="5859.7898">1319 4917 687 0,'0'3'349'0,"-1"6"-11"15,-2 6-146-15,-5 12-87 16,-2 4-44-16,-7 17-6 15,2 2-15-15,-3 10-8 16,5-6-12-16,1 1-2 16,9-15-8-16,0-6-2 15,3-19-1-15,1-3-56 16,2-7-334-16,6-8 92 16</inkml:trace>
          <inkml:trace contextRef="#ctx0" brushRef="#br0" timeOffset="6216.3853">1425 5179 940 0,'21'-9'287'0,"-5"8"63"15,2 2-249-15,0 2-46 16,-1 6-11-16,-4 0-22 0,-1 3-8 15,-4 2-5 1,-4 4-4-16,-1 3 4 0,-4 4 25 16,-5 3 8-16,-3 2 15 15,-5-5-2-15,-5 10 1 16,-2-7-23-16,-2 2-2 16,5-3-14-16,0 2 1 15,8-13-3-15,4-4-4 16,4-7-7-16,8-5-2 15,8-2 0-15,5-4-2 16,5-1 3-16,9-5-1 16,0-2 8-16,3-1-91 15,-6 0 231-15,-4 5-595 16,-14 2 186-16</inkml:trace>
          <inkml:trace contextRef="#ctx0" brushRef="#br0" timeOffset="7031.0656">1618 4830 641 0,'6'6'283'16,"-3"-2"14"-16,-1 1-129 15,-1 1-84-15,4 3-2 16,-7-3-15-16,5 4 14 16,-3-1-10-16,2 2 15 15,-4-2-14-15,2 0-3 16,-3-5-27-16,5 4-7 0,-5-5-20 16,1-2 4-16,1-1-2 15,-2-4 11-15,1-5 0 16,5-11 4-16,0-7-12 15,9-10-3-15,3-4-13 16,3-16 0 31,5 6-4-47,7-2 7 0,-3 7-3 0,3 2 3 0,-6 16-3 0,-3 8-1 0,-11 14-6 0,-1 9-2 16,-10 9-2-16,-5 17 2 15,-3 7 2-15,-9 10 6 16,-5 0 0-16,1-1 5 15,5-14-3-15,1-7 4 16,8-12-6-16,7-7 0 16,8-7-5-16,4-5 5 15,7-1-5-15,3-4 7 16,3 3-1-16,-2 3 2 16,1 3-6-16,-1 6 0 15,-7 5-5-15,-1 1 1 16,-5 4-2-16,-5 7 6 15,-4-10-2-15,-1 4 2 16,1 1 1-16,-5-2 4 16,-2-4 4-16,-2 5 18 0,-2 1 6 15,-5-3 12-15,-4-3-5 16,-5-2-2-16,2 1-19 16,-7-8-3-16,6 1-9 15,-1-1-56-15,8 0-75 16,-1 6-381-16,6 5 45 15</inkml:trace>
          <inkml:trace contextRef="#ctx0" brushRef="#br0" timeOffset="15183.7348">-3765 4974 937 0,'-15'0'282'0,"4"18"49"16,1 6-246-16,-2 18-46 16,6 9-18-16,3 19 4 15,-3 1 0-15,4 6-4 16,4-5-9-16,2 4 0 16,4-16-5-16,4-4 1 15,-2-11-3-15,5-14 3 16,-3-13 0-16,3-12 11 15,2-10 10-15,2-16 14 16,5-10-2-16,8-15 1 16,0-7-12-16,2-5-8 15,-4 12-16-15,2 6 6 16,-8 16-4-16,-2 14 1 0,-4 15-7 16,-1 20 7-16,-5 10-8 15,0 19 4-15,-5 2-1 16,-1 8 5-16,-3-13-5 15,3-8 3-15,0-25-5 16,6-14 6-16,5-23-4 0,8-23 5 16,1-13-4-16,4-12 7 15,1 6-6-15,-1 11 1 16,-7 19-8-16,-1 15-2 16,-5 28-6-16,-7 14 5 15,-1 8 9-15,-6 13 16 16,-3 1 6-16,0-5 10 15,0-7-5-15,-1-7-3 16,2-15-15-16,2-9-2 16,2-9 0-16,2-9-87 15,1-1 311-15,4 4-706 16,-2 4 255-16</inkml:trace>
          <inkml:trace contextRef="#ctx0" brushRef="#br0" timeOffset="16209.8717">-2373 4546 883 0,'-8'-2'311'16,"-2"8"28"-16,-1 8-236 15,-1 22-52-15,1 4-35 16,-2 24 4-16,2 3 1 16,1 23 3-16,2 0-3 15,10 29 0-15,2-7-10 16,5 19-3-16,5-8-5 16,4 11 1-16,-1-16-2 0,2 1 1 15,1-16 0-15,-1 0 1 16,-2-22-1-16,-2-9 5 15,-3-15-1-15,-3-17 2 16,-3-16-34-16,-6-22-348 16,-6-14 104-16</inkml:trace>
        </inkml:traceGroup>
      </inkml:traceGroup>
    </inkml:traceGroup>
    <inkml:traceGroup>
      <inkml:annotationXML>
        <emma:emma xmlns:emma="http://www.w3.org/2003/04/emma" version="1.0">
          <emma:interpretation id="{A67B18F9-CE75-4CF4-8E2E-38C4035AC5DE}" emma:medium="tactile" emma:mode="ink">
            <msink:context xmlns:msink="http://schemas.microsoft.com/ink/2010/main" type="paragraph" rotatedBoundingBox="4628,11889 22228,10870 22348,12955 4749,13975" alignmentLevel="2"/>
          </emma:interpretation>
        </emma:emma>
      </inkml:annotationXML>
      <inkml:traceGroup>
        <inkml:annotationXML>
          <emma:emma xmlns:emma="http://www.w3.org/2003/04/emma" version="1.0">
            <emma:interpretation id="{97821D36-6901-4549-BBD7-95D86FD3C6DD}" emma:medium="tactile" emma:mode="ink">
              <msink:context xmlns:msink="http://schemas.microsoft.com/ink/2010/main" type="line" rotatedBoundingBox="4628,11889 22228,10870 22348,12955 4749,13975"/>
            </emma:interpretation>
          </emma:emma>
        </inkml:annotationXML>
        <inkml:traceGroup>
          <inkml:annotationXML>
            <emma:emma xmlns:emma="http://www.w3.org/2003/04/emma" version="1.0">
              <emma:interpretation id="{A278A8ED-CF9C-4FBA-98B2-89A0167052B7}" emma:medium="tactile" emma:mode="ink">
                <msink:context xmlns:msink="http://schemas.microsoft.com/ink/2010/main" type="inkWord" rotatedBoundingBox="4685,12881 6623,12769 6686,13863 4749,13975"/>
              </emma:interpretation>
              <emma:one-of disjunction-type="recognition" id="oneOf2">
                <emma:interpretation id="interp2" emma:lang="" emma:confidence="1">
                  <emma:literal/>
                </emma:interpretation>
              </emma:one-of>
            </emma:emma>
          </inkml:annotationXML>
          <inkml:trace contextRef="#ctx0" brushRef="#br0" timeOffset="10616.1707">291 6187 924 0,'-4'-14'301'0,"1"2"65"16,6 0-246-16,6-3-15 15,1 5-30-15,8-7-9 16,3 2-23-16,11 0-13 16,-1 3-22-16,11 2-1 15,2 7-8-15,2 7 0 16,-4 7-2-16,3 11 2 16,-10 2-3-16,-2 6 4 15,-9 2-1-15,0 1 1 0,-11-3 1 16,-2 3 3-16,-3-6 0 15,-7 6 14-15,-5-5 9 16,-7 4 11-16,-3-2 3 16,-7 4 16-16,-4-7-12 15,-8 6 1-15,-2-6-12 16,-13-1 0-16,6-8-19 16,-3 5 5-16,8-10-12 0,-1 4 10 15,13-2-5-15,-2-2 9 16,6-7-8-16,1-1 8 15,4-7-12-15,5 1 3 16,4-5-9-16,1 0 6 16,6 0-9-16,3-5 3 15,-2-1-4-15,7 5-13 16,1-2-37-16,-3-5-109 16,3 5-353-16,-8-9 49 15</inkml:trace>
          <inkml:trace contextRef="#ctx0" brushRef="#br0" timeOffset="10202.8973">542 6125 1097 0,'-3'6'258'0,"0"11"92"0,-2 5-318 16,2 14-11-16,-6 3-12 15,8 6 3-15,-1-6-3 16,1 3-2-16,2-10-4 16,2-4 2-16,-6-8-3 15,0-5 4-15,3-9-2 0,-4-2 1 16,2-1-3-16,-7-4-1 15,6-1-13-15,-9-7-39 16,0-3-100-16,-9-13-214 16,6 1 0-16</inkml:trace>
          <inkml:trace contextRef="#ctx0" brushRef="#br0" timeOffset="11446.4179">956 5965 992 0,'-6'-6'326'16,"5"4"68"-16,-1 1-241 15,2 2-63-15,-4 5-11 16,2 2-32-16,2 2-13 16,-1 2-24-16,4 3-1 15,4-3-7-15,5 15 3 16,0-6-5-16,8 3 2 15,-1-1-3-15,-1 1 4 16,-4-9-4-16,4-2 4 0,-8-2-3 16,1-1 4-16,-2-1-5 15,0 0 4-15,-2 2-5 16,1 2 1 0,-7 1-7-16,-2 2 6 0,-4 2-3 15,-8-1 6-15,-2-1 9 16,-5-2 32-16,4-4 9 15,-8-10 18-15,0-4-1 0,1-10-6 16,8-4-29-16,-1-7-10 16,16 2-19-16,9-5 1 15,4 4-3-15,8-3 3 16,3 6-4-16,8-5 5 16,-7 7-7-16,7-2 5 15,-5 3-5-15,-3-2 6 16,-3 7-7-16,-2-2 8 15,-10 0-5-15,-1 1 7 16,-5 4-6-16,-5-2 13 16,1 3-3-16,-4 0 8 15,-1 0-6-15,0 0 6 16,-3 3-12-16,0-2 1 16,0 3-11-16,-3-1 2 15,-1 0-28-15,-1 2-128 16,2 2 311-16,6 1-680 0,5 1 203 15</inkml:trace>
          <inkml:trace contextRef="#ctx0" brushRef="#br0" timeOffset="7650.4322">-281 5892 908 0,'9'8'244'0,"9"-2"74"16,5 0-245-1,16-2-26-15,3-5-5 0,21-4 4 16,6-5-13 0,22-8-5-16,1 0-15 0,15-3-3 15,-10 3-7-15,17 6-1 16,-13 9-2-16,10 4 2 16,-12 1 0-16,11-2 1 15,-20 1-2-15,9-5 0 16,-17-2 1-16,5-2-2 15,-15 1 1-15,5-4-1 16,-18 5 1-16,-4-3-1 16,-17 2 2-16,-5-2 1 15,-14-2 0-15,1 4 1 16,-14-1-1-16,0 5 3 16,-3 5-5-16,0-1 4 15,-9 2 0-15,7 5-3 16,-5-4-36-16,-17 1-327 0,-11-4 93 15</inkml:trace>
          <inkml:trace contextRef="#ctx0" brushRef="#br0" timeOffset="97356.3285">1220 5957 961 0,'-13'-9'274'0,"-2"-4"61"16,-2 5-263-16,-4-1-46 15,0-3-10-15,0 1-2 16,-1 2 7 0,-5-7 2-16,-3-2 9 0,-6-2 2 15,-2-2 3-15,-8-5-8 16,1 7-3-16,-8 5-9 16,-1 9-6-16,-14 12-11 15,7 8 1-15,-11 10-6 16,10 7 6-16,-17 11-5 15,10-3 7-15,-12 16-6 0,7-3 5 16,-13 5-6 0,22-1 5-16,-1 8-7 0,21-8 6 15,11 11-9-15,20-5 7 16,16 11-7-16,13-5 8 16,19 6-7-16,8-11 9 15,20 1-7-15,5-19 7 16,24-1-3-16,-6-16 9 15,20-10-6-15,-9-10 7 16,15-11-5-16,-10-11 2 16,10-7-6-16,-19-4 10 0,-2-11-7 15,-17-2 6-15,-1-11 7 16,-15-5 13-16,3-22 9 16,-10 4 13-16,-8-15 6 15,-15 11 2-15,-11-13 2 16,-17 20-6-16,-20-9-12 15,-15 17-7-15,-26 4-17 16,-7 20-10-16,-36 13-14 16,-1 27-44-16,-22 18-248 15,15 23-175-15,-31 10-72 16</inkml:trace>
        </inkml:traceGroup>
        <inkml:traceGroup>
          <inkml:annotationXML>
            <emma:emma xmlns:emma="http://www.w3.org/2003/04/emma" version="1.0">
              <emma:interpretation id="{C452B383-65E1-4E1E-84F5-58391AA1FE16}" emma:medium="tactile" emma:mode="ink">
                <msink:context xmlns:msink="http://schemas.microsoft.com/ink/2010/main" type="inkWord" rotatedBoundingBox="7630,11716 7707,13379 7648,13382 7571,11718"/>
              </emma:interpretation>
              <emma:one-of disjunction-type="recognition" id="oneOf3">
                <emma:interpretation id="interp3" emma:lang="" emma:confidence="1">
                  <emma:literal/>
                </emma:interpretation>
              </emma:one-of>
            </emma:emma>
          </inkml:annotationXML>
          <inkml:trace contextRef="#ctx0" brushRef="#br0" timeOffset="16941.0316">2658 4637 948 0,'-7'8'281'0,"-2"1"53"16,0 20-246-16,4 8-81 15,1 25-2-15,-2 5-5 16,4 23 1-16,4-4 2 16,2 23 0-16,2-10 3 15,3 19-2-15,-1-12-2 16,2 23 1-16,1-13-1 0,0 17-1 15,1-17 0-15,-2 7-9 16,-2-27 84-16,-7-12-414 16,-2-36 157-16</inkml:trace>
        </inkml:traceGroup>
        <inkml:traceGroup>
          <inkml:annotationXML>
            <emma:emma xmlns:emma="http://www.w3.org/2003/04/emma" version="1.0">
              <emma:interpretation id="{233F6A06-4A4A-4CB0-A843-596D54AF22F1}" emma:medium="tactile" emma:mode="ink">
                <msink:context xmlns:msink="http://schemas.microsoft.com/ink/2010/main" type="inkWord" rotatedBoundingBox="8232,12496 9334,12432 9380,13235 8278,13299"/>
              </emma:interpretation>
            </emma:emma>
          </inkml:annotationXML>
          <inkml:trace contextRef="#ctx0" brushRef="#br0" timeOffset="17753.2045">3373 5886 1167 0,'6'5'248'0,"11"-1"114"16,10-7-346-16,15-7-8 16,7-4 3-16,20-10-2 15,-1-1-2-15,14 1 2 16,-5 9-2-16,4 0-36 16,-15 10 336-16,-4-1-676 15,-25-1 304-15</inkml:trace>
          <inkml:trace contextRef="#ctx0" brushRef="#br0" timeOffset="18080.0179">3996 5375 1246 0,'6'0'285'0,"9"3"107"16,5 3-359-16,14-8-28 15,4 4 0-15,7-1-5 16,1 2 4-16,2 2-5 16,-6 10 3-16,-3 7-8 15,-10 8 2-15,-16 17-5 16,-13 5 4-16,-18 16-2 15,-13-2 5-15,-8 15-1 16,-8-6 7-16,-20 12-23 16,2-10-37-16,-7 14-330 15,3-13 75-15</inkml:trace>
          <inkml:trace contextRef="#ctx0" brushRef="#br0" timeOffset="17536.244">3272 5618 1006 0,'8'3'265'0,"7"3"86"15,8-2-279-15,16 2-34 16,7-4-11-16,11-4-1 0,0-2-13 16,9-4-5-16,-7 1-2 15,1 1-4-15,-9 0-31 16,-5 7-335-16,-14 4 99 15</inkml:trace>
        </inkml:traceGroup>
        <inkml:traceGroup>
          <inkml:annotationXML>
            <emma:emma xmlns:emma="http://www.w3.org/2003/04/emma" version="1.0">
              <emma:interpretation id="{BD169E94-D98C-46EB-9E88-982E2B0B6455}" emma:medium="tactile" emma:mode="ink">
                <msink:context xmlns:msink="http://schemas.microsoft.com/ink/2010/main" type="inkWord" rotatedBoundingBox="9933,12273 10572,12236 10615,12982 9976,13019">
                  <msink:destinationLink direction="with" ref="{E9AB7844-8341-48C9-9FF6-6738E8F384EF}"/>
                </msink:context>
              </emma:interpretation>
            </emma:emma>
          </inkml:annotationXML>
          <inkml:trace contextRef="#ctx0" brushRef="#br0" timeOffset="20306.493">5096 5188 1023 0,'-10'-1'251'0,"-1"11"77"0,-4 22-282 16,0 8-40-16,-3 18 11 15,3 5 3-15,0 10 7 16,5-5-4-16,8-1 0 16,7-13-12-16,4-3 0 15,1-18-4-15,8-10 3 16,-4-13 0-16,7-10 4 16,-3-10-4-16,6-13 3 15,1 1-3-15,4-5 1 16,-7 3-5-16,-1-2 1 15,-2 10-2-15,-4-5 1 16,-2 9-1-16,1 4-1 16,-1 11-1-16,2 12-1 15,-6 11-2-15,-3 10 2 0,0 3-1 16,-3 1 3 0,0-7 0-16,0-4 2 0,3-16 6 15,3-10 16-15,0-12-1 16,11-16 1-16,2-8-4 15,10-12-4-15,-2-2-16 16,7 1 1-16,-7 13-2 16,-1 12-1-16,-7 18-3 15,-8 19 0-15,-10 14-2 0,-7 17 15 16,-1 4 6-16,-8 7 5 16,6-7 1-16,-3-4 9 15,3-19-13-15,6-7-1 16,3-16-1-16,4-19 2 15,4-10-27-15,8-12 377 16,5-4-822-16,3-1 378 16</inkml:trace>
        </inkml:traceGroup>
        <inkml:traceGroup>
          <inkml:annotationXML>
            <emma:emma xmlns:emma="http://www.w3.org/2003/04/emma" version="1.0">
              <emma:interpretation id="{41D520CF-9B93-4C46-88A9-D95A3EA70B08}" emma:medium="tactile" emma:mode="ink">
                <msink:context xmlns:msink="http://schemas.microsoft.com/ink/2010/main" type="inkWord" rotatedBoundingBox="11158,12210 11595,12185 11636,12899 11199,12924">
                  <msink:destinationLink direction="with" ref="{E9AB7844-8341-48C9-9FF6-6738E8F384EF}"/>
                </msink:context>
              </emma:interpretation>
              <emma:one-of disjunction-type="recognition" id="oneOf4">
                <emma:interpretation id="interp4" emma:lang="" emma:confidence="1">
                  <emma:literal/>
                </emma:interpretation>
              </emma:one-of>
            </emma:emma>
          </inkml:annotationXML>
          <inkml:trace contextRef="#ctx0" brushRef="#br0" timeOffset="22683.1793">6216 5549 909 0,'-6'-6'344'0,"9"10"23"16,6 4-224-16,8 4-71 16,2 0-36-16,5-2 6 15,2-2-11-15,7-4-6 16,-2-5-11-16,2-2 4 15,-1-2-33-15,-5 1-383 16,-12 4 122-16</inkml:trace>
          <inkml:trace contextRef="#ctx0" brushRef="#br0" timeOffset="22513.6295">6623 5106 1061 0,'-6'16'245'0,"-10"26"97"16,-5 15-309-16,-5 20-7 0,-1-3 0 15,2 16 13-15,5-17-1 16,6 1 2-16,8-13-9 16,6-2-7-16,5-22-13 15,1-2-3-15,0-14-2 16,-2-14-5-16,-2-5-7 0,-4-10-52 16,-4-8 303-16,-4-7-633 15,-4 1 265-15</inkml:trace>
          <inkml:trace contextRef="#ctx0" brushRef="#br0" timeOffset="22291.6981">6312 5230 925 0,'-3'-10'286'0,"3"1"53"15,-1 12-249-15,1 15-45 16,-2 7-17-16,-2 15 0 16,1 9-5-16,-3 16-1 15,1-5-4-15,2 9-2 16,2-6-9-16,4 1 1 16,0-14-4-16,0-5 1 15,1-14 4-15,-1-16-41 16,0-18-16-16,2-24-322 15,7-12 62-15</inkml:trace>
        </inkml:traceGroup>
        <inkml:traceGroup>
          <inkml:annotationXML>
            <emma:emma xmlns:emma="http://www.w3.org/2003/04/emma" version="1.0">
              <emma:interpretation id="{D9CDBE59-7436-4EE1-AA54-D395E3B8D362}" emma:medium="tactile" emma:mode="ink">
                <msink:context xmlns:msink="http://schemas.microsoft.com/ink/2010/main" type="inkWord" rotatedBoundingBox="12264,12441 12671,12417 12688,12714 12281,12737">
                  <msink:destinationLink direction="with" ref="{E9AB7844-8341-48C9-9FF6-6738E8F384EF}"/>
                </msink:context>
              </emma:interpretation>
              <emma:one-of disjunction-type="recognition" id="oneOf5">
                <emma:interpretation id="interp5" emma:lang="" emma:confidence="1">
                  <emma:literal/>
                </emma:interpretation>
              </emma:one-of>
            </emma:emma>
          </inkml:annotationXML>
          <inkml:trace contextRef="#ctx0" brushRef="#br0" timeOffset="23648.3603">7369 5600 1117 0,'6'6'278'0,"5"3"100"16,1 0-312-16,12 0-32 16,3-8-7-16,12-1 4 15,0-3-16-15,15-1 4 16,-6-1-31-16,-3 10-378 16,-14 4 123-16</inkml:trace>
          <inkml:trace contextRef="#ctx0" brushRef="#br0" timeOffset="23434.8145">7297 5369 1294 0,'-4'1'326'0,"4"2"102"15,6 0-381-15,10 3-6 16,1-9-23-16,11 2 3 16,8-2-6-16,11-3 5 15,-1-3-13-15,10 1 4 16,-7 4 0-16,-2-2-81 0,-17 7-38 15,-8 13-337-15,-14 1 15 16</inkml:trace>
        </inkml:traceGroup>
        <inkml:traceGroup>
          <inkml:annotationXML>
            <emma:emma xmlns:emma="http://www.w3.org/2003/04/emma" version="1.0">
              <emma:interpretation id="{2C1F1FC7-53DA-4274-B006-B3D46421FC01}" emma:medium="tactile" emma:mode="ink">
                <msink:context xmlns:msink="http://schemas.microsoft.com/ink/2010/main" type="inkWord" rotatedBoundingBox="13376,12083 14753,12003 14794,12708 13416,12788">
                  <msink:destinationLink direction="with" ref="{1C43B701-74EA-4E78-A6A5-2270F367D16F}"/>
                  <msink:destinationLink direction="with" ref="{E9AB7844-8341-48C9-9FF6-6738E8F384EF}"/>
                </msink:context>
              </emma:interpretation>
              <emma:one-of disjunction-type="recognition" id="oneOf6">
                <emma:interpretation id="interp6" emma:lang="" emma:confidence="1">
                  <emma:literal/>
                </emma:interpretation>
              </emma:one-of>
            </emma:emma>
          </inkml:annotationXML>
          <inkml:trace contextRef="#ctx0" brushRef="#br0" timeOffset="90448.0958">9174 4998 565 0,'10'-21'445'0,"-8"9"-88"16,-5 6-20-16,3 10-284 16,-3 14-4-1,-3 8-28-15,-5 16-5 0,4 6-10 16,2 16 6-16,1-4-10 15,5 4 7-15,10-12-6 16,-1 2 8-16,2-9-8 16,5-4 9-16,-2-8-10 15,-5-6 22-15,2-14-3 0,6-11 30 16,-4-13-5-16,11-16 10 16,5-6-21-16,12-15 1 15,-4-1-29-15,4-2 3 16,-12 18-12-16,-5 4-3 15,-14 21-7-15,-13 20 7 16,-5 19-6-16,-8 5 9 16,-3 6 3-16,-2 6 8 15,5-9-9-15,5-6 10 16,7-8-8-16,10-7 6 16,7-12-2-16,14-13 10 15,7-8-6-15,14-20 8 16,1 2-7-16,9-6 2 15,-13 8-10-15,-5 5 3 16,-17 14-14-16,-8 6 4 0,-14 12-9 16,-8 11 9-16,-3-1-6 15,-5 10 12-15,-1-2-3 16,3-3 9-16,5-2-8 16,2 1 11-16,13-4-9 15,2 2 8-15,1-1-7 16,5-2 8-16,1 0-10 15,-4 0-40-15,2-5 348 16,-10-1-763-16,-2-10 325 0</inkml:trace>
          <inkml:trace contextRef="#ctx0" brushRef="#br0" timeOffset="89834.0182">8687 5307 166 0,'30'-13'98'0,"5"-7"14"16,-5 2-24-16,-6 3 32 15,-8 3 24-15,-5 1 57 16,-8 11-10-16,-6 5 12 16,-5 4-43-16,-5 9-24 15,-7 1-54-15,-2 13 1 16,-5 0-28-16,-5 4-5 15,8-3-21-15,0 4-5 16,0-11-20-16,0-1 8 16,2-5-9-16,-8-7 11 15,0-7-7-15,1-9 11 16,7-4-6-16,-4-11 7 16,10-8-13-16,7-4 6 0,6 2-9 15,6-5 3-15,7 9-8 16,7 1 8-16,1 8-9 15,1 3 4-15,-2 9-7 16,2 6 2-16,-4 8-8 16,3 4 8-16,0 7-4 15,2 4 7-15,1 1-3 16,3 0 7-16,0-2-6 16,1 5 4-16,1-4-4 15,-2 1 4-15,-5-3-6 0,-1 3 6 16,-4-3-6-16,-4 0 6 15,-4-8-3-15,2 1 6 16,-4-10-2-16,2-5 1 16,2-7-45-16,10-11-359 15,1-5 101-15</inkml:trace>
        </inkml:traceGroup>
        <inkml:traceGroup>
          <inkml:annotationXML>
            <emma:emma xmlns:emma="http://www.w3.org/2003/04/emma" version="1.0">
              <emma:interpretation id="{873509B6-F52E-40BF-B76F-FA39FD8FED0F}" emma:medium="tactile" emma:mode="ink">
                <msink:context xmlns:msink="http://schemas.microsoft.com/ink/2010/main" type="inkWord" rotatedBoundingBox="15198,12020 19912,11747 19981,12951 15268,13224">
                  <msink:destinationLink direction="with" ref="{1C43B701-74EA-4E78-A6A5-2270F367D16F}"/>
                  <msink:destinationLink direction="with" ref="{E9AB7844-8341-48C9-9FF6-6738E8F384EF}"/>
                </msink:context>
              </emma:interpretation>
            </emma:emma>
          </inkml:annotationXML>
          <inkml:trace contextRef="#ctx0" brushRef="#br0" timeOffset="91131.4466">10691 4930 764 0,'-25'18'379'16,"-8"18"-20"-16,-5 9-163 0,-7 21-113 15,8-1-34-15,-7 13-9 16,10-12-2-16,1 3-10 15,10-15 0-15,2 6-14 16,9-12-5-16,3 8-6 16,3-7 3-16,-1 2 0 15,1-10-15-15,-5-1-57 16,2-11-64-16,0-7-271 16,-2-11 12-16</inkml:trace>
          <inkml:trace contextRef="#ctx0" brushRef="#br0" timeOffset="90934.449">10373 4933 1145 0,'-4'2'334'16,"-7"10"63"-16,2 7-299 15,8 4-90-15,-2 8-10 16,3 4 4-16,7 4-3 16,7-6 5-16,5 1-5 15,7-8 8-15,10-7-5 0,-2-13 9 16,4-12-1-16,2-12-17 15,1-13-17-15,-7-5-113 16,-1-8-270-16,-4 8 34 16</inkml:trace>
          <inkml:trace contextRef="#ctx0" brushRef="#br0" timeOffset="91491.244">10472 5847 1159 0,'-3'9'266'15,"5"-1"107"-15,1-2-329 16,7-8-18-16,2-7 9 16,21-16-8-16,9-10 1 15,20-19-8-15,-1-4-7 0,11-10-9 16,-15 10 2-16,-10 10-6 16,-22 19 2-16,-10 13-8 15,-16 19 1-15,-13 19-3 16,-7 8 4-16,-7 12-2 15,-1 6 11-15,1 9 7 16,5-7 7-16,8 1 1 16,8-8 7-16,5-4-6 15,7-12-4-15,5-4-7 16,4-10 5-16,10-23 383 16,7-14-818-16,1-15 405 15</inkml:trace>
          <inkml:trace contextRef="#ctx0" brushRef="#br0" timeOffset="91992.8907">11107 5421 1195 0,'3'-4'331'0,"2"2"74"16,14 2-325-16,17-4-62 15,5-1-11-15,19 5-7 16,4-4 7-16,4-4-35 0,-13 10-378 16,-10-25 116-16</inkml:trace>
          <inkml:trace contextRef="#ctx0" brushRef="#br0" timeOffset="91795.9035">11364 5181 1005 0,'-2'4'301'0,"-2"10"63"0,-7 11-256 16,-2 8-62-16,-5 14 1 15,0-5-5-15,-2 8-7 16,7-10-5-16,1 4-13 16,9-13-6-16,4 2-5 15,4-10 2-15,5-7-3 16,2-11 0-16,-4-5-51 15,-1-6-358-15,-1 1 99 16</inkml:trace>
          <inkml:trace contextRef="#ctx0" brushRef="#br0" timeOffset="92739.2293">11838 5868 813 0,'-27'41'232'15,"2"4"78"-15,10-9-213 16,-2-4-19-16,8-14 10 16,2 0 10-16,7-14-3 15,-2-5 23-15,8-10-8 16,6-20-6-16,2-17-6 16,13-31-26-16,18-15-30 15,16-32-17-15,11-12-12 0,30-27-13 16,-7 14 1-16,-3 12-6 15,-17 32 6-15,-15 26-9 16,-26 44 8-16,-11 17-13 16,-16 19 6-16,-11 17-8 15,-11 10 10-15,-15 14-8 16,-6 5 16-16,-11 11-5 16,5-8 7-16,0 3-8 15,12-9 8-15,6-3-7 16,12-12 6-16,9-6-6 15,13-8 5-15,13 1-7 16,9-11 4-16,13 4-4 16,0 0 7-16,7 2-6 15,-10 3 8-15,-4 6-8 0,-13-2 3 16,-5 8-7 0,-16-1 6-16,-8 1-5 0,-4 1 8 15,-10 4-5-15,-6-4 9 16,-1 2-7-16,-1-4 14 15,-4-7 13-15,6-5 21 16,-12-8 7-16,-3-6 9 16,-6-11-12-16,4-1-13 15,-4-4-20-15,14-1-3 0,7-1-66 16,10 9-78-16,11 11-402 16,11 2 50-16</inkml:trace>
          <inkml:trace contextRef="#ctx0" brushRef="#br0" timeOffset="93493.9201">12861 4831 1263 0,'-21'8'279'0,"-13"13"111"16,6 10-365-16,-2 17-28 16,7 2 5-16,2 11 0 15,9-4 8-15,8 6-2 16,7-10 6-16,4 2-6 15,5-11 3-15,5-3-7 16,-4-17 4-16,7-12-4 16,-1-6 8-16,7-8-3 15,1-10 7-15,11-4 1 16,-4 1-1-16,4-14-9 16,-11 4 1-16,-3 2-1 15,-12 6 2-15,0 13-3 16,-9 10 7-16,-5 12-6 15,2 9 0-15,-7 6-8 0,-4-6 10 16,5-1-8-16,6-7 9 16,-4-10-4-16,11-7 11 15,16-5-4-15,-1-9 7 16,11-14-7-16,8-1 3 16,5-7-11-16,-13 2 1 15,-1 8-9-15,-13 13 4 16,-7 11-9-16,-9 14 6 0,-9 12-5 15,-1-1 9-15,-4 2-3 16,4 0 9-16,-2-7-6 16,9-7 9-16,1-5-8 15,7-5 4-15,7-11 4 16,4-1-23-16,11-10-447 16,2-13 149-16</inkml:trace>
          <inkml:trace contextRef="#ctx0" brushRef="#br0" timeOffset="93894.91">13530 5130 1265 0,'-6'-9'351'16,"-1"6"96"-16,-1 10-358 15,1 8-49-15,-1 12-9 0,2 5-26 16,5 8-5-16,7-2 9 15,16-3-7-15,7-7 6 16,14-11-2-16,5-10 6 16,9-19-17-16,-7-6-25 15,8-22-63-15,-10-4-23 16,-4-12-37-16,-11 8 10 16,-6 0 31-16,-11 15 73 15,-7 11 74-15,-7 16 37 0,-16 16 6 16,-8 14 2-16,-19 23-7 15,-8 8-37-15,-7 20 6 16,7-5 5-16,4 5-6 16,18-11-2-16,6 5-19 15,4-18-5-15,5 8-12 16,5-7 5-16,-5-1-7 16,1-7 6-16,1 5-2 15,-5-8-21-15,-9-2 400 16,0-7-818-16,-8-23 380 15</inkml:trace>
          <inkml:trace contextRef="#ctx0" brushRef="#br0" timeOffset="94552.3363">13896 5594 1050 0,'-1'-17'314'0,"1"-1"96"16,6 0-287-16,7-6-3 15,2 6-22-15,12-1-24 0,6 2-27 16,8 7-23-16,-4 7-13 16,7 4-13-16,-14 5 1 15,-7 15-10-15,-16 2 6 16,-10 10-5-16,-15 4 10 15,-10 5-2-15,-6-4 9 0,-8 7-3 16,3-11 4 0,-6 5-3-16,8-6 4 0,1 2-3 15,9-11 6-15,6-3-3 16,10-8 4-16,11-4-6 16,11-3 4-16,16-3-4 15,7-6 5-15,20-6-8 16,2-3 7-16,7-4-15 15,-6-1-36-15,3 4-281 16,-13 2-153-16,-17 2-79 16</inkml:trace>
          <inkml:trace contextRef="#ctx0" brushRef="#br0" timeOffset="95948.2605">14513 5203 1046 0,'-7'5'378'15,"4"-2"22"-15,4 4-277 0,5 4-62 16,6 4-34 0,11-2 15-16,5-1 15 0,17-7 1 15,8-2 0-15,10-11-17 16,-7-1-14-16,2 0-16 16,-16 2-1-16,-6 2-9 15,-15 2 7-15,-4 2-24 16,-8 2-61-16,-15 5-394 15,-24-7 92-15</inkml:trace>
        </inkml:traceGroup>
        <inkml:traceGroup>
          <inkml:annotationXML>
            <emma:emma xmlns:emma="http://www.w3.org/2003/04/emma" version="1.0">
              <emma:interpretation id="{3400CE92-B9A0-45CE-B246-56122EA43E19}" emma:medium="tactile" emma:mode="ink">
                <msink:context xmlns:msink="http://schemas.microsoft.com/ink/2010/main" type="inkWord" rotatedBoundingBox="20186,11763 22272,11643 22333,12695 20247,12816">
                  <msink:destinationLink direction="with" ref="{1C43B701-74EA-4E78-A6A5-2270F367D16F}"/>
                  <msink:destinationLink direction="with" ref="{E9AB7844-8341-48C9-9FF6-6738E8F384EF}"/>
                </msink:context>
              </emma:interpretation>
              <emma:one-of disjunction-type="recognition" id="oneOf7">
                <emma:interpretation id="interp7" emma:lang="" emma:confidence="0">
                  <emma:literal>mD</emma:literal>
                </emma:interpretation>
                <emma:interpretation id="interp8" emma:lang="" emma:confidence="0">
                  <emma:literal>m D</emma:literal>
                </emma:interpretation>
                <emma:interpretation id="interp9" emma:lang="" emma:confidence="0">
                  <emma:literal>m;</emma:literal>
                </emma:interpretation>
                <emma:interpretation id="interp10" emma:lang="" emma:confidence="0">
                  <emma:literal>LuD</emma:literal>
                </emma:interpretation>
                <emma:interpretation id="interp11" emma:lang="" emma:confidence="0">
                  <emma:literal>mbH</emma:literal>
                </emma:interpretation>
              </emma:one-of>
            </emma:emma>
          </inkml:annotationXML>
          <inkml:trace contextRef="#ctx0" brushRef="#br0" timeOffset="99085.122">15270 4983 1004 0,'-5'-9'280'16,"1"1"78"-16,1 7-294 0,4 1-11 16,-1 1-23-16,3 5-22 15,3 5-8-15,6 8 0 16,3 5-6-16,9 15 3 16,0 3-2-16,5 11 5 15,-3 2-3-15,-1 10 6 16,-7-8-7-16,0 8 6 15,-10-11-6-15,-2 0 5 16,-6-8-7-16,-8 2 7 16,-2-9-7-16,-10-4 10 15,1-10-5-15,-2-5 16 16,-1-11 12-16,-3-11 38 16,7-7 5-16,-6-12 22 15,4-7-7-15,7-13-7 0,7-4-37 16,12-3-7-16,12-3-19 15,18-6-1-15,7 5-12 16,12-8 7-16,-6 2-10 16,8 1 7-16,-12 8-8 15,3-1 7-15,-12 13-7 16,0 1 8-16,-18 9-3 16,-1 4 11-16,-17 5-4 15,-6 3 7-15,-5 2-8 16,-5 4 2-16,-7 0-12 0,-4 4 6 15,5 7-9-15,1 2 8 16,6 1-7-16,6 2-1 16,7 1-92-16,19 5-381 15,7-2 90-15</inkml:trace>
          <inkml:trace contextRef="#ctx0" brushRef="#br0" timeOffset="99907.9889">15905 4645 940 0,'-3'9'294'16,"-3"5"38"-16,-2 13-228 16,-2 10-107-16,1 16 4 15,-2 2-3-15,5 7 10 16,5-7-4-16,4 1 8 15,3-8-8-15,6-2 8 16,-2-10-8-16,4-4 21 16,1-16 8-16,4-8 35 0,-1-11 3 15,14-14 10 1,3-5-22-16,5-5-5 16,-4-6-39-16,5-3 7 0,-14 7-8 15,-8 7 11-15,-5 4-9 16,-5 15 4-16,-12 9-20 15,-3 7 3-15,-3 10-12 16,0 8 10-16,-2 2-5 16,4 2 10-16,-1-7-7 0,13-5 10 15,-1-11-10-15,8-9 14 16,5-12-8-16,16-6 10 16,3-11-10-16,13-4 8 15,-2-1-10-15,-1 1 4 16,-13 9-9-16,-7 7 5 15,-16 8-11-15,-5 11 3 16,-8 8-7-16,-3 7 7 16,-2 2-3-16,2 5 8 15,2-1-5-15,5 1 9 16,5-11-6-16,9-2 9 16,2-7-5-16,10-8 2 15,1-11-56-15,-7-9-396 16,-9-3 108-16</inkml:trace>
          <inkml:trace contextRef="#ctx0" brushRef="#br0" timeOffset="100995.7555">16642 4873 1180 0,'-6'-10'333'16,"4"2"79"-16,4 4-341 15,16-4-29-15,9 4-30 16,20 2-6-16,14-1-5 15,26 6 1-15,-4 6 1 16,13 8 0-16,-15 4-2 16,-8 12-3-16,-22 1-1 15,-11 10-1-15,-19-2-2 0,-11 6 0 16,-10-5 2-16,-7 4 3 16,-2-10 0-16,-9 4 2 15,-5-8 2-15,-15-1 10 16,-5-5 9-16,-19-5 15 15,-4-7 6-15,-12 2 6 16,12-11-9-16,0-2-9 16,15 2-14-16,8-3 12 15,17-3-50-15,-1 21-439 16,9-6 147-16</inkml:trace>
          <inkml:trace contextRef="#ctx0" brushRef="#br0" timeOffset="100652.5914">17020 4867 956 0,'0'-13'375'0,"-1"11"2"16,-5 13-252-16,-5 11-76 15,1 8-50-15,-5 9-7 16,0 8 6-16,6 7 2 16,6-3 0-16,6 6 2 15,4-9-1-15,5 0 1 16,-3-10 1-16,-1-8 1 16,-5-12 2-16,0-5 4 15,-5-13-12-15,-5-18-229 16,-5-6-148-16,-6-20-41 15</inkml:trace>
        </inkml:traceGroup>
      </inkml:traceGroup>
    </inkml:traceGroup>
    <inkml:traceGroup>
      <inkml:annotationXML>
        <emma:emma xmlns:emma="http://www.w3.org/2003/04/emma" version="1.0">
          <emma:interpretation id="{FBCA4DC3-F4E0-42DD-BB37-2D4C78D2BF79}" emma:medium="tactile" emma:mode="ink">
            <msink:context xmlns:msink="http://schemas.microsoft.com/ink/2010/main" type="paragraph" rotatedBoundingBox="1612,13724 15581,14694 15411,17137 1442,16167" alignmentLevel="1"/>
          </emma:interpretation>
        </emma:emma>
      </inkml:annotationXML>
      <inkml:traceGroup>
        <inkml:annotationXML>
          <emma:emma xmlns:emma="http://www.w3.org/2003/04/emma" version="1.0">
            <emma:interpretation id="{894810B3-9E45-4149-9EAD-38BD562B096D}" emma:medium="tactile" emma:mode="ink">
              <msink:context xmlns:msink="http://schemas.microsoft.com/ink/2010/main" type="line" rotatedBoundingBox="1612,13724 15581,14694 15411,17137 1442,16167"/>
            </emma:interpretation>
          </emma:emma>
        </inkml:annotationXML>
        <inkml:traceGroup>
          <inkml:annotationXML>
            <emma:emma xmlns:emma="http://www.w3.org/2003/04/emma" version="1.0">
              <emma:interpretation id="{7C1CCA6A-CE50-4870-B703-1A90148292D2}" emma:medium="tactile" emma:mode="ink">
                <msink:context xmlns:msink="http://schemas.microsoft.com/ink/2010/main" type="inkWord" rotatedBoundingBox="1653,13856 3666,14179 3479,15346 1465,15022"/>
              </emma:interpretation>
            </emma:emma>
          </inkml:annotationXML>
          <inkml:trace contextRef="#ctx0" brushRef="#br0" timeOffset="126159.7212">-2205 6979 452 0,'0'-10'459'0,"-6"-1"-114"15,-2 7 0-15,4 7-265 16,-2 4-48-16,-2 13-8 0,-4 8-22 16,2 20 1-16,-2 5-7 15,1 14 6-15,4 0-4 16,4 9 7-16,3-11-8 16,4 10 8-16,2-11-8 15,0 10 8-15,2-14-8 16,-4 3 8-16,1-36-1 15,1 0-2-15,3 15 30 16,4-16 6-16,7-20 39 16,5-17-3-16,8-28 10 15,5-11-30-15,13-19-4 16,3 3-39-16,6-3 1 16,-12 20-14-16,-3 13 6 15,-21 25-17-15,-8 20 6 16,-14 15-8-16,-10 23 9 15,-5 7-6-15,-5 19 15 16,-2-5-3-16,4 1 9 16,7-18-9-16,10-7 9 15,7-23-12-15,14-15 17 16,8-14-8-16,18-19 12 0,4-12-8 16,12-15 10-1,-5 0-15-15,-4-2 7 0,-16 14-14 16,-10 12 6-16,-14 15-14 15,-8 14 7-15,-5 8-11 16,-5 11 12-16,1 2-8 16,-4 5 14-16,3-2-7 15,0 1 12-15,5-8-11 16,-2 2 15-16,3-1-12 16,1-5 12-16,-1-2-11 0,-1 1 12 15,5 1-12-15,-2-8 26 16,4 1-52-16,7-10-426 15,2-14 144-15</inkml:trace>
          <inkml:trace contextRef="#ctx0" brushRef="#br0" timeOffset="128371.7066">-2885 7637 912 0,'-6'-11'278'15,"-6"-4"69"-15,-2 2-247 16,-10-2-5-16,-1 1-17 16,-8 4-19-16,-2 5-13 0,-10 10-17 15,4 8-19 1,-8 16-13-16,4 7 5 0,-2 19 0 16,35-8-8 30,6-23 0-46,0 0-5 0,-3 63 17 0,32-21-3 16,19-18 14-16,31-37-1 16,7-59 8-16,12-33-5 15,-14-2 4-15,-5-19-2 16,-23 4 11-16,-13-10 2 16,-23 20 13-16,-17-4-3 15,-12 16 2-15,-18 3-13 16,-12 22-4-16,-18 15-18 15,-2 20 2-15,-17 13-12 0,9 16 6 16,0 4-9-16,14 1 10 16,7 7-8-16,16-4 6 15,7 8-8-15,13 1 8 16,1 12-120-16,7-4-30 16,7 20-332-16,-10-7-15 15</inkml:trace>
        </inkml:traceGroup>
        <inkml:traceGroup>
          <inkml:annotationXML>
            <emma:emma xmlns:emma="http://www.w3.org/2003/04/emma" version="1.0">
              <emma:interpretation id="{7479571A-613A-4E63-83AF-4848EDB66AD7}" emma:medium="tactile" emma:mode="ink">
                <msink:context xmlns:msink="http://schemas.microsoft.com/ink/2010/main" type="inkWord" rotatedBoundingBox="4338,14020 6559,15421 5921,16432 3700,15031"/>
              </emma:interpretation>
            </emma:emma>
          </inkml:annotationXML>
          <inkml:trace contextRef="#ctx0" brushRef="#br0" timeOffset="127090.4749">-800 7547 1045 0,'-14'-14'345'0,"-2"8"81"15,8 3-299-15,4 0-11 16,2 3-55-16,5 2-13 16,12-1-44-16,14-2 5 15,10-1-14-15,27 2 8 16,4-3-57-16,8 2-377 15,-16 4 105-15</inkml:trace>
          <inkml:trace contextRef="#ctx0" brushRef="#br0" timeOffset="126908.7741">-489 7260 1041 0,'-16'3'343'0,"-6"14"43"15,-10 13-260-15,5 6-99 16,-6 13-7-16,8-4-19 15,2 15 6-15,13-3-7 0,11 5 8 16,11-8-7-16,11 12 9 16,4-18-9-16,4-1 11 15,-5-17-8-15,-4-3 10 16,-10-15-8-16,-4-9-14 16,-10-9-31-16,-10-11-11 15,-4-14-211-15,-13-16-144 16,-7-6-15-16</inkml:trace>
          <inkml:trace contextRef="#ctx0" brushRef="#br0" timeOffset="138684.0408">829 8282 1101 0,'3'-7'271'15,"1"-2"90"-15,14 1-315 16,11 5-34 0,16-1-7-16,4 2 2 0,13 2-7 0,1 0 8 15,7-1-7-15,-8 2 5 16,1-1-7-16,-12-3 6 15,-8 5 1-15,-14-2-14 16,-9 1-358-16,-14 4 119 0</inkml:trace>
          <inkml:trace contextRef="#ctx0" brushRef="#br0" timeOffset="138904.9662">1163 8333 1112 0,'-99'47'547'0,"54"-7"-504"0,26-7-16 16,13-11-6-16,19-12-11 15,25-10 6-15,20-6-7 16,4 3 4-16,13 2-11 16,-2-1 5-16,2 4 6 15,-16 17-372-15,-17-14 129 16</inkml:trace>
          <inkml:trace contextRef="#ctx0" brushRef="#br0" timeOffset="154119.2254">-164 8432 856 0,'-31'18'309'15,"11"-2"43"-15,5-9-214 16,3-2-50-16,9 4-23 15,8-6-20-15,8 1-16 0,5 2-6 16,24-1-18-16,6-2 5 16,17-5-9-16,4-5 9 15,13 2-8-15,-14 1 8 16,0-1 2-16,-17 8-26 16,-5 3-377-16,-25-6 125 15</inkml:trace>
          <inkml:trace contextRef="#ctx0" brushRef="#br0" timeOffset="126671.0423">-776 7202 764 0,'0'-16'433'0,"-5"12"-55"15,-4 12-161-15,-3 13-149 16,-3 18-66-16,-3 16-1 15,0 2-7-15,3 11 12 16,3-4-6-16,9 5 10 16,5-12-10-16,4 9 9 15,4-13-10-15,1-7 9 16,-2-10-9-16,1-5 10 16,-2-21-9-16,1-1 11 15,3-6-6-15,6-12 11 16,1-6-6-16,10-15-31 15,2-15 58-15,7-17-423 16,-5-2 121-16</inkml:trace>
          <inkml:trace contextRef="#ctx0" brushRef="#br0" timeOffset="153900.7143">200 7802 833 0,'6'-18'311'0,"-3"4"41"16,-2 8-204-16,1 2-39 16,-2 7-29-16,-2 0-22 15,-4 3-14-15,-4 7-19 16,-4 5-11-16,-11 10-5 15,-4 8 9-15,-10 13-7 16,-2 2 6-16,-8 8-11 16,5 1 6-16,-4 4-10 15,9-10 7-15,6 3-10 16,20-33 8 15,5-12 3-31,2 2 2 0,-12 19-4 16,15-23 8-16,18-23-9 15,14-23-14-15,29-29-64 16,2-5-24-16,15-10-124 0,-9 8-47 16,4-6 12-16,-16 11 60 15,-2-1 91-15,-17 17 169 16,-10 10 98-16,-11 14 25 16,-14 18 4-16,-11 18-61 15,-10 17-46-15,-3 11-39 16,-6 10-19-16,3 9-3 0,8 5-9 15,10-7-1-15,9 5-6 16,12-5 5-16,7 1-8 16,2-5 7-16,6 2-8 15,-6-11 6-15,-3 4-8 16,-9-12 6-16,-3 1-5 16,-9-7 5-16,-3-3-10 15,-3-15-28-15,-1-3-232 16,-5-9-129-16,-8-21-66 15</inkml:trace>
          <inkml:trace contextRef="#ctx0" brushRef="#br0" timeOffset="154425.7815">489 8146 1126 0,'-22'-12'305'0,"2"9"90"16,7 6-321-16,-2 10-17 16,1 4-16-16,10 10-21 15,2 0-3-15,7 9-10 16,5-9 3-16,8 3-9 0,2-6 9 16,10-5-7-16,-2-5 9 15,10-10-5-15,-1-10 0 16,5-10-72-16,-6-8-12 15,2-11-343-15,-10 4 40 16</inkml:trace>
          <inkml:trace contextRef="#ctx0" brushRef="#br0" timeOffset="154613.4014">824 8122 902 0,'-3'3'342'0,"-9"6"41"16,-10 16-215-16,-6 10-84 15,-9 19-21-15,-4 6-23 0,-2 13-20 16,7-7-6-16,-2 4-11 15,14-13 5-15,0 3-9 16,11-11 9-16,-2 2 3 16,6-9-12-16,-2-9-407 15,7-18 139-15</inkml:trace>
          <inkml:trace contextRef="#ctx0" brushRef="#br0" timeOffset="155168.719">575 9018 782 0,'-23'25'329'16,"10"-10"17"-16,-1-4-151 15,10-1-99-15,2-7 15 16,4-7-2-16,4-5-9 16,9-11-18-16,18-19-22 15,4-10-26-15,17-17-21 16,0-2-2-16,4-4-8 16,-15 17 5-16,-4 10-8 15,-16 19 5-15,-10 8-14 16,-10 20 8-16,-9 14-9 15,-7 13 7-15,-7 14-6 0,1 5 14 16,-1 12-9-16,7-7 8 16,4 4-6-1,6-11 6-15,4 1-6 0,2-14 16 16,8-6 351-16,-1-15-814 16,-4-33 399-16</inkml:trace>
        </inkml:traceGroup>
        <inkml:traceGroup>
          <inkml:annotationXML>
            <emma:emma xmlns:emma="http://www.w3.org/2003/04/emma" version="1.0">
              <emma:interpretation id="{B1FEB0A9-CD2C-4529-AFA4-078A780C6523}" emma:medium="tactile" emma:mode="ink">
                <msink:context xmlns:msink="http://schemas.microsoft.com/ink/2010/main" type="inkWord" rotatedBoundingBox="7381,14640 11870,14585 11895,16632 7406,16687"/>
              </emma:interpretation>
              <emma:one-of disjunction-type="recognition" id="oneOf8">
                <emma:interpretation id="interp12" emma:lang="" emma:confidence="1">
                  <emma:literal/>
                </emma:interpretation>
              </emma:one-of>
            </emma:emma>
          </inkml:annotationXML>
          <inkml:trace contextRef="#ctx0" brushRef="#br0" timeOffset="158500.0315">4618 8593 1144 0,'-21'3'306'0,"9"3"82"16,10-1-324-16,16 1-17 15,13-6-4-15,25-8 2 16,8-5 4-16,27-10-7 15,0-1-7-15,12 8-19 16,-18 8 11-16,-4 11-113 16,-26 17-348-16,-24 14 97 15</inkml:trace>
          <inkml:trace contextRef="#ctx0" brushRef="#br0" timeOffset="158065.3859">5102 7919 919 0,'12'-30'322'0,"-6"12"41"0,-9 15-245 16,-6 2-56-16,-3 5-32 15,-9 13-15-15,-4 2-6 16,-10 10-6-16,13-1 6 16,-1 1-1-16,-25 41-4 15,5-2 12-15,-4 10-4 16,10-3 11-16,8-17-7 16,4-10 14-1,1-6-16-15,15-16-9 16,6-12 10-16,22-22-4 15,11-13-2-15,14-24-67 16,5-11-5-16,13-16-343 16,-7 0 48-16</inkml:trace>
          <inkml:trace contextRef="#ctx0" brushRef="#br0" timeOffset="158269.3871">5158 7940 653 0,'22'-36'421'16,"-17"18"-42"-16,-11 12-108 15,-14 20-154-15,-14 17-35 0,-2 7-50 16,-5 14-11-1,8 5-4-15,6 6-8 0,14-9 1 16,13 5-6-16,10-11 6 16,11 4-7-16,3-5 7 15,6-2-6-15,-7-13 8 16,-2 5-7-16,-9-10 11 16,-5-4-67-16,-10-4-32 0,-4 2-333 15,-7-6 38-15</inkml:trace>
          <inkml:trace contextRef="#ctx0" brushRef="#br0" timeOffset="159816.5491">6224 8590 1087 0,'-11'-10'392'0,"16"10"31"15,20-3-262-15,10-5-127 0,26-1-18 16,11-3-4-16,23-3-8 15,-8 3 10-15,11 6-63 16,-16 11-377-16,-2 10 110 16</inkml:trace>
          <inkml:trace contextRef="#ctx0" brushRef="#br0" timeOffset="159576.1924">6377 8198 1174 0,'-26'-1'338'0,"2"7"87"15,11 1-335-15,8 5-28 16,10 3-21-16,16-1-21 16,10-5-7-16,28-3-2 15,9-6 3-15,14-6-6 16,-2-3 6-16,4-5-9 16,-20 1-38-16,-10 2-8 15,-18 8-401-15,-22 11 89 0</inkml:trace>
          <inkml:trace contextRef="#ctx0" brushRef="#br0" timeOffset="145273.4236">3002 8680 874 0,'-7'-4'328'0,"-1"4"27"16,2 1-203-16,3 5-108 15,5 5-12-15,-1 2-9 16,10 7-12-16,1 2 4 16,12 7-11-16,3-4 5 15,12 5-7-15,-2-3 7 0,10-1-8 16,-8-7 8-16,1-1-4 16,-7-7 5-16,2-10-10 15,-8-7-22-15,0-13-355 16,0-7 102-16</inkml:trace>
          <inkml:trace contextRef="#ctx0" brushRef="#br0" timeOffset="145509.8471">3492 8736 1065 0,'25'-41'711'0,"1"2"-614"0,-46 45-43 15,-11 20-19-15,-7 14-21 16,-8 14-3-16,5 17-9 15,7 1 4-15,-1 7-8 16,9-8 8-16,2-2-7 16,6-24 7-16,3-3-4 0,2-16 7 15,-1-5-6-15,4-9 8 16,2-5-47-16,2-7 452 16,9-3-823-16,5 0 383 15</inkml:trace>
          <inkml:trace contextRef="#ctx0" brushRef="#br0" timeOffset="145933.1049">3564 9356 1056 0,'-12'12'306'0,"0"-5"81"15,3 2-281-15,4-4-8 16,1-1-3-16,7-5 13 16,3-8-5-16,9-12-21 15,9-8-24-15,19-16-22 16,2-6-21-16,8-3-13 15,-7 11 7-15,-7 5-7 0,-18 17 5 16,-9 15-16-16,-15 15 8 16,-12 14-9-16,-4 13 6 15,-8 13-6-15,0 5 15 16,3 6-10-16,7-6 9 16,10 3-7-16,7-9 8 15,7 2-9-15,2-16 10 16,5-4-8-16,2-16 335 0,7-23-824 15,-1-15 384-15</inkml:trace>
          <inkml:trace contextRef="#ctx0" brushRef="#br0" timeOffset="159152.7529">5430 8857 1067 0,'-8'0'303'16,"2"-4"99"-16,9-1-298 15,6-11-13-15,5-7-21 0,13-11-24 16,7-7-21-16,11-10-16 16,2 9-1-1,-1-4-8-15,-11 14 8 0,-8 8-9 16,-14 12 6-16,-5 8-13 15,-8 11 6-15,-3 11-7 16,-6 6 7-16,0 12-7 16,1 5 11-16,2 7-4 15,6-8 5-15,5 5-4 16,1-10 7-16,1-2-4 16,2-11 7-16,2-1-2 15,-2-9 4-15,3-4-2 16,-3-5 6-16,7-8-445 15,-7-10 150-15</inkml:trace>
          <inkml:trace contextRef="#ctx0" brushRef="#br0" timeOffset="162054.9579">5602 8228 481 0,'-15'14'487'0,"-4"11"-127"16,-4 7-1-16,-2 19-268 15,-1 3-43-15,-4 15-7 0,3-4-7 16,-9 10-13-16,0-3 3 16,-3 10-15-16,9-10 0 15,3 6-6-15,12-13 8 16,8-5-14-16,5-26 273 16,1 4-666-16,-2-14 302 15</inkml:trace>
          <inkml:trace contextRef="#ctx0" brushRef="#br0" timeOffset="140558.401">2454 8159 1042 0,'-18'3'262'15,"5"3"78"1,7 3-299-16,9 3-16 0,7-1-9 16,19 1 0-16,17 0 10 15,29-3-3-15,14-2 5 16,27-4-9-16,7-3-1 0,24-3-12 15,-9 2 1 1,9-4-6-16,-10 2 6 0,7-3-9 16,-26 2 7-16,5-2-6 15,-20 4 6-15,-12-2 11 16,-29 5 10-16,-11 4-8 16,-27-1 7-16,-11 1-8 15,-11 4-9-15,-16-2-24 16,-10-1-47-16,-30-4-337 15,-4-8 80-15</inkml:trace>
          <inkml:trace contextRef="#ctx0" brushRef="#br0" timeOffset="139954.6399">3498 7548 1091 0,'-5'9'283'0,"-16"3"78"16,-16 15-302-16,-7 8-54 15,-20 19-9-15,-1 0 10 16,-10 6-6-16,10-9 8 16,-2 0-8-16,16-19 8 15,7-5-7-15,13-14 6 16,2-11-3-16,13-11 7 0,5-15-7 16,8-5 7-16,15-14-8 15,2 5 4-15,7-4-8 16,1 10 6-16,1 4-6 15,-10 16 7-15,5 4-6 16,-4 11 7-16,2 5-7 16,-2 4 6-16,8 7-9 15,4 4 7-15,4 2-8 16,3 6 8-16,9 2-8 16,-3 0 8-16,4-2-7 15,-3-5 8-15,-1-2-8 16,-9-6 8-16,-5-3-7 15,-8-5 9-15,-5-1 9 16,-5-4 427-16,-17 5-824 16,-8-8 431-16</inkml:trace>
          <inkml:trace contextRef="#ctx0" brushRef="#br0" timeOffset="161830.5117">5262 8192 947 0,'-8'6'278'0,"-1"6"70"15,6 2-254-15,2 7-31 16,5 3-12-16,8 6-11 16,5 0-9-16,13 1-12 15,3-1-3-15,4-13-9 16,-1-8 7-16,3-5-7 15,-6-11 8-15,-1-7-14 16,-4-1-32-16,-5-6-357 16,-2-4 99-16</inkml:trace>
        </inkml:traceGroup>
        <inkml:traceGroup>
          <inkml:annotationXML>
            <emma:emma xmlns:emma="http://www.w3.org/2003/04/emma" version="1.0">
              <emma:interpretation id="{150322EF-C882-48D9-A418-EF6F4CE52A1D}" emma:medium="tactile" emma:mode="ink">
                <msink:context xmlns:msink="http://schemas.microsoft.com/ink/2010/main" type="inkWord" rotatedBoundingBox="12630,14489 15581,14694 15421,16997 12471,16792">
                  <msink:destinationLink direction="with" ref="{2500CC0E-AD9D-42E6-A7F3-B0BEDF77BDDC}"/>
                </msink:context>
              </emma:interpretation>
              <emma:one-of disjunction-type="recognition" id="oneOf9">
                <emma:interpretation id="interp13" emma:lang="" emma:confidence="1">
                  <emma:literal/>
                </emma:interpretation>
              </emma:one-of>
            </emma:emma>
          </inkml:annotationXML>
          <inkml:trace contextRef="#ctx0" brushRef="#br0" timeOffset="164324.0751">8938 8706 879 0,'-27'7'293'0,"7"1"42"15,13 2-212-15,11-2-89 16,20-2 16-16,17-3-14 15,28-2 10-15,11-4-7 16,28-4 3-16,3-2-23 16,27-2 0-16,-12 4-17 15,23-2 7-15,-20 3-8 0,7-3 6 16,-28 1-7 0,2-4 8-16,-26 3-11 0,-4-1 9 15,-26 2-9-15,-5 2 9 16,-20 3-8-16,-10 3 5 15,-14 3-8-15,-4 3 6 16,-5-1-38-16,-14 5-351 16,-11-1 107-16</inkml:trace>
          <inkml:trace contextRef="#ctx0" brushRef="#br0" timeOffset="163289.0072">8966 8263 1068 0,'-10'4'367'0,"4"-5"40"16,12-1-254-16,16 1-126 15,23-5 7-15,11-5-25 16,18-4 11-16,7 0-10 15,18 0 8-15,-14 5-13 0,5 2-41 16,-18 5 428-16,-15 2-814 16,-28 2 371-16</inkml:trace>
          <inkml:trace contextRef="#ctx0" brushRef="#br0" timeOffset="162815.676">9418 7575 1083 0,'-3'-9'245'0,"-6"6"100"16,-4 11-320-16,-11 11-6 16,-2 10-11-1,-7 16 8-15,3 0 1 32,15-23-8-32,2 2-11 0,-49 74 9 0,10-9-3 15,-1-5 14-15,10-18-3 16,34-56 11-16,10-11-3 15,17-17 1-15,9-12-41 16,15-18-353-16,9-8 102 16</inkml:trace>
          <inkml:trace contextRef="#ctx0" brushRef="#br0" timeOffset="163014.9049">9457 7538 988 0,'-1'-3'294'0,"-19"18"69"15,-4 10-272-15,-6 13-40 16,5 10-22-16,-1 12 2 15,11-8-17-15,9 10 8 16,14-9-12-16,5 1 7 16,7-11-10-16,7 7 8 15,-3-10-9-15,-9 1-16 16,-3-10-33-16,-6-2-343 16,-8-11 82-16</inkml:trace>
          <inkml:trace contextRef="#ctx0" brushRef="#br0" timeOffset="163565.8951">9741 7876 1188 0,'-6'-2'274'0,"-12"11"101"15,11 2-348-15,7 4-23 16,4 3-10-16,11 3 10 16,9-3-6-16,12 1 9 15,0-2-3-15,14-10 10 16,2-11-7-16,10-14 56 15,-4-8-442-15,7-28 163 0</inkml:trace>
          <inkml:trace contextRef="#ctx0" brushRef="#br0" timeOffset="163572.8771">10167 7841 968 0,'-52'56'324'16,"-16"10"56"-16,14-6-257 15,3 10-49-15,18-7-26 0,8 0 14 16,16-13-28-16,4-1 7 15,8-19-18 1,3-9-4-16,5-10-68 0,8-14-365 16,-2-14 99-16</inkml:trace>
          <inkml:trace contextRef="#ctx0" brushRef="#br0" timeOffset="163917.0897">10137 8323 1095 0,'2'3'306'0,"1"-8"118"15,6-1-297-15,10-15-13 0,7-4-24 16,16-17-10-16,3-3-48 15,5-8-10-15,-4 7-23 16,-5 5 9-16,-17 19-10 16,-9 10-4-16,-12 21-8 15,-18 16 10-15,-6 11-8 16,-5 18 7-16,1 3 3 16,1 9 7-16,12-7-10 15,6 1 9-15,7-14-7 0,4-3 26 16,2-15-47-16,-7 2-424 15,-6-15 144-15</inkml:trace>
          <inkml:trace contextRef="#ctx0" brushRef="#br0" timeOffset="164778.9731">9342 9025 735 0,'-5'-12'513'0,"5"9"-99"15,0 14-117-15,3 7-217 16,3 9-70-16,5 6-9 16,4-1-8-16,10-1 14 15,5-1-7-15,14-7 11 16,4-7-6-16,12-11 11 15,1-8-6-15,6-14-31 16,-16-4 20-16,0-3-416 16,-17-4 107-16</inkml:trace>
          <inkml:trace contextRef="#ctx0" brushRef="#br0" timeOffset="164860.7631">9840 9064 1245 0,'-33'38'271'0,"-6"12"122"15,-6-1-373-15,3 11 11 16,9-1-11-16,0 7 5 0,10-9-10 16,4 9 7-1,2-6-16-15,5-11-8 0,3-16 181 16,5-13-586-16,1-20 242 16</inkml:trace>
          <inkml:trace contextRef="#ctx0" brushRef="#br0" timeOffset="165312.7712">9780 9757 1037 0,'8'3'365'0,"-5"1"55"16,3-5-263-16,7-7-66 15,7-8-33-15,8-16 4 16,10 0-31-16,16-17 0 16,3-5-26-16,9-6 3 15,-3 3-9-15,-6 0 8 16,-18 16-7-16,-12 13 1 16,-15 19-11-16,-11 19 6 15,-10 17-8-15,-9 17 7 0,-1 11-2 16,-2 17 10-1,4-7-5-15,2 2 7 0,9-10-7 16,5-4 8-16,4-14-8 16,4-3-36-16,7-4-413 15,-2-8 124-15</inkml:trace>
          <inkml:trace contextRef="#ctx0" brushRef="#br0" timeOffset="160423.8646">8118 8179 1104 0,'17'-27'340'0,"-4"6"67"16,-5 15-317-16,-5 9-28 15,-6 7-32-15,-6 14-18 16,-6 8 1-16,-11 13-5 15,1 4 8-15,-11 11-6 16,-3-6 1-16,-14 0 5 16,4-10 11-16,-17-6-2 15,7-16 6-15,-4-8-4 0,13-14-4 16,8-14-10-16,17-13 5 16,10-15-10-16,18-2 5 15,16-10-9-15,11 9 5 16,14 3-10-16,-2 15 7 15,6 6-10-15,-9 18 5 16,2 8-10-16,-7 8 5 0,-4 11-9 16,-9 11 9-16,11 10-7 15,-7-2 12-15,4 9-9 16,7-3 12-16,10-4-8 16,-8-10 8-16,8-1-8 15,-7-13 11-15,-7-6-7 16,-11-10 7-16,-6-1 6 15,-11-2-12-15,-8 2-460 16,-5-1 157-16</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3:49.9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00CC0E-AD9D-42E6-A7F3-B0BEDF77BDDC}" emma:medium="tactile" emma:mode="ink">
          <msink:context xmlns:msink="http://schemas.microsoft.com/ink/2010/main" type="inkDrawing" rotatedBoundingBox="13516,16724 13830,14102 16306,14399 15992,17021" hotPoints="16043,15544 14747,16840 13451,15544 14747,14247" semanticType="enclosure" shapeName="Circle">
            <msink:sourceLink direction="with" ref="{150322EF-C882-48D9-A418-EF6F4CE52A1D}"/>
          </msink:context>
        </emma:interpretation>
      </emma:emma>
    </inkml:annotationXML>
    <inkml:trace contextRef="#ctx0" brushRef="#br0">10760 7584 952 0,'-10'-28'306'15,"-10"-5"76"-15,-1 7-267 16,-15-4-10-16,3 3-40 16,-13-9-5-16,-7 11-13 31,1-1-34-31,-68-25-17 0,-13 8 7 16,-5-2-6-16,-10 7 6 15,55 23-4-15,-6-3 7 16,18 0-8-16,-8 4 7 15,9 4-9-15,1 7 2 16,14 12-9-16,-1 13 6 16,11 10-6-16,-8 19 7 15,4 3-4-15,-10 14 9 16,4-4-9-16,-2 16 6 16,14-7-6-16,7 25 8 15,14-7-8-15,4 22 10 0,13-3-7 16,4 23 9-16,4-10-8 15,-1 18 10-15,8-11-10 16,9 11 9-16,5-21-11 16,14 9 9-16,10-23-8 15,14 9 9-15,4-21-7 16,14 2 8-16,-2-21-8 16,16 3 11-16,-4-15-9 15,14 2 8-15,-13-11-5 0,15-3 7 16,-7-9-9-16,7-3 10 15,-18-13-10 1,18-11 7-16,-16-2-8 0,7-13 7 16,-9-7-8-16,18-10 9 15,-11-5-8-15,7-34 13 16,-3-7-4-16,10-33 35 16,-9-9 5-16,9-20 31 15,-3 14-4-15,3-27 16 16,-22 18-32-16,-1-21 9 15,-23 10-25-15,-14-26 12 16,-15 12-17-16,-17-15 5 16,-19 28-23-16,-16-15 1 15,-14 40-22-15,-33 14 3 16,-6 34-10-16,-28 13 7 16,0 34-15-16,-22 12-72 15,5 13-104-15,-15 10-350 0,13 10 4 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4:34.3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8D0F3E-E668-4F8F-930F-2FD8A6A7E5B9}" emma:medium="tactile" emma:mode="ink">
          <msink:context xmlns:msink="http://schemas.microsoft.com/ink/2010/main" type="writingRegion" rotatedBoundingBox="18569,16058 20469,15590 20790,16892 18890,17360">
            <msink:destinationLink direction="with" ref="{49698BAF-3248-496C-9C1A-AE674EA67E5E}"/>
          </msink:context>
        </emma:interpretation>
      </emma:emma>
    </inkml:annotationXML>
    <inkml:traceGroup>
      <inkml:annotationXML>
        <emma:emma xmlns:emma="http://www.w3.org/2003/04/emma" version="1.0">
          <emma:interpretation id="{3E078FDD-8D6E-4C28-AAC9-DE0E7F257879}" emma:medium="tactile" emma:mode="ink">
            <msink:context xmlns:msink="http://schemas.microsoft.com/ink/2010/main" type="paragraph" rotatedBoundingBox="18569,16058 20469,15590 20790,16892 18890,17360" alignmentLevel="1"/>
          </emma:interpretation>
        </emma:emma>
      </inkml:annotationXML>
      <inkml:traceGroup>
        <inkml:annotationXML>
          <emma:emma xmlns:emma="http://www.w3.org/2003/04/emma" version="1.0">
            <emma:interpretation id="{589C4174-1FA6-4951-8B78-8C3EF4ABEB40}" emma:medium="tactile" emma:mode="ink">
              <msink:context xmlns:msink="http://schemas.microsoft.com/ink/2010/main" type="line" rotatedBoundingBox="18569,16058 20469,15590 20790,16892 18890,17360"/>
            </emma:interpretation>
          </emma:emma>
        </inkml:annotationXML>
        <inkml:traceGroup>
          <inkml:annotationXML>
            <emma:emma xmlns:emma="http://www.w3.org/2003/04/emma" version="1.0">
              <emma:interpretation id="{F4E01B04-26C9-443A-83A8-3FF41CFF1FF9}" emma:medium="tactile" emma:mode="ink">
                <msink:context xmlns:msink="http://schemas.microsoft.com/ink/2010/main" type="inkWord" rotatedBoundingBox="18569,16058 20469,15590 20790,16892 18890,17360"/>
              </emma:interpretation>
              <emma:one-of disjunction-type="recognition" id="oneOf0">
                <emma:interpretation id="interp0" emma:lang="" emma:confidence="1">
                  <emma:literal/>
                </emma:interpretation>
              </emma:one-of>
            </emma:emma>
          </inkml:annotationXML>
          <inkml:trace contextRef="#ctx0" brushRef="#br0">13779 9690 1045 0,'-4'9'240'15,"20"-6"94"-15,32 0-285 16,23-7-13-16,37-14 19 16,14-14 4-16,43-8 0 15,-3-4-13-15,16-1-16 16,-17 12-18-16,7 5-4 15,-34 13-5-15,-1 4 1 16,-31 2-1-16,-8-1 0 16,-31 2-1-16,0-1 1 15,-23-1-1-15,1-2 3 16,-13 1-9-16,-5-2-48 16,-17-2 91-16,-9 6-439 15,-8 7 125-15</inkml:trace>
          <inkml:trace contextRef="#ctx0" brushRef="#br0" timeOffset="-1318.4515">13928 9432 1199 0,'-18'-3'337'0,"3"-1"80"15,10-1-335-15,13 1-46 16,8-1-23 0,23-2 1-16,14-1-7 0,23 1-2 15,9 2 0-15,14-1 0 16,-11 6-2-16,4 0-27 16,-20 0 419-16,-9 0-1 15,-23-1-819-15</inkml:trace>
          <inkml:trace contextRef="#ctx0" brushRef="#br0" timeOffset="-1882.6116">14284 8859 1140 0,'1'-20'334'16,"-2"5"72"-16,-7 11-327 15,-7 10-31-15,-4 6-33 16,-14 18-11-16,-3 7-5 15,-12 17 0-15,5-4 1 16,-3 13 1-16,14-9 1 0,1-1 0 16,13-14 0-16,4 1 0 15,11-16 0-15,8-9 2 16,7-10 0-16,16-16-48 16,10-14-27-16,13-19-337 15,5-10 53-15</inkml:trace>
          <inkml:trace contextRef="#ctx0" brushRef="#br0" timeOffset="-1568.8794">14399 8793 945 0,'6'-12'320'16,"-16"15"43"-16,-13 19-239 15,-2 7-78-15,-5 19-13 16,4 6-20-16,2 6-1 16,11-3-5-16,10 2 2 15,12-7-2-15,9 1 1 16,7-10 5-16,10-2 430 15,1-7-821-15,-2-10 423 16</inkml:trace>
          <inkml:trace contextRef="#ctx0" brushRef="#br0" timeOffset="-738.4362">15070 8800 1113 0,'-7'0'291'0,"-7"18"73"15,5 12-314 1,-1 20-44-16,8-5-18 31,1-23 14-31,1 2 1 0,4 69 2 16,5-11 1-16,8-12 2 16,5-20 2-16,5-55 5 15,2-11 2-15,10-20-38 16,-2-11 12-16,7-31-366 15,-11-6 84-15</inkml:trace>
          <inkml:trace contextRef="#ctx0" brushRef="#br0" timeOffset="-259.3141">15126 9067 1239 0,'-5'-12'368'0,"14"0"69"16,8-1-336-16,19-1-71 16,10-1-21-16,17 2-4 15,2 2 1-15,4 7 76 16,-9 2-519-16,-1-4 202 16</inkml:trace>
          <inkml:trace contextRef="#ctx0" brushRef="#br0" timeOffset="-528.6539">15389 8694 1028 0,'-6'-9'326'15,"-10"13"43"-15,0 14-293 16,-7 14-24-16,1 7-42 16,-1 10-3-16,8 2 2 15,8 8 1-15,10-5-4 16,10 0 1-16,7-9 0 15,7 2-2-15,-3-10-33 0,-6 2-352 16,-17-7 102 0</inkml:trace>
          <inkml:trace contextRef="#ctx0" brushRef="#br0" timeOffset="548.6575">14624 9728 1208 0,'-6'9'273'0,"-3"9"101"16,-4 9-351-16,-4 12-20 16,2 2-4-16,0 8 4 0,6-4 3 15,5 6 2-15,7-10-2 16,4-7 1-16,5-11 1 16,9-13 4-16,5-13 2 15,10-16-36-15,0-10 16 16,4-14-382-16,4-4 93 15</inkml:trace>
          <inkml:trace contextRef="#ctx0" brushRef="#br0" timeOffset="851.4478">14615 9841 1070 0,'-7'-12'360'0,"1"9"50"16,7 1-294-16,13 2-52 16,10-1-38-16,19-1-10 0,13-1-9 15,16 0 3-15,2-1 2 16,11 1-32-16,-8 7-396 16,-8-2 127-16</inkml:trace>
          <inkml:trace contextRef="#ctx0" brushRef="#br0" timeOffset="558.632">14917 9644 986 0,'0'-21'320'16,"-6"21"50"-16,-6 9-263 0,5 12-67 0,-7 7-13 16,1 8-17-16,5 5-1 15,8-2 1-15,-1-1 2 16,11-5-4-16,5 1 1 15,-6-4 1-15,3-4-34 16,-6-8-29-16,-3-2-330 16,-12-8 64-16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5:48.7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1163D3-7C41-4F9F-8961-93F8E8E090CD}" emma:medium="tactile" emma:mode="ink">
          <msink:context xmlns:msink="http://schemas.microsoft.com/ink/2010/main" type="inkDrawing" rotatedBoundingBox="20092,13923 22702,16058 21936,16994 19326,14859" semanticType="callout" shapeName="Other">
            <msink:sourceLink direction="with" ref="{49698BAF-3248-496C-9C1A-AE674EA67E5E}"/>
          </msink:context>
        </emma:interpretation>
      </emma:emma>
    </inkml:annotationXML>
    <inkml:trace contextRef="#ctx0" brushRef="#br0">16962 9914 713 0,'9'-10'279'16,"3"-1"13"-16,7-14-133 15,5-5-125-15,5-17 25 16,1-7 3-16,6-30 17 15,-3-5-14-15,-2-28-1 16,-5 2-15-16,-8-17 12 0,-11 19-13 16,-11-7 31-16,-8 22 1 15,-15-5-1-15,-6 19-20 16,-17-3-6-16,-5 15-35 16,-17-14-1-16,3 9-14 15,-21-14 5-15,3 5-8 16,-17-11 6-16,2 13-11 0,-24-23 8 15,43 50-13 1,2 1-1-16,-96-49 5 16,13 23-7-16,-5 8 6 15,13 32-5-15,34 36 5 16,11 9-1-16,-17 5 11 16,22 2-4-16,-8 2 11 15,22-3-4-15,2 3 4 16,21-3-10-16,-3 2 6 15,16 1-9-15,11 0 6 16,15-6-8-16,11-2 7 16,14-2-10-16,13-5 2 15,13-3-7-15,22-9 3 16,17-5-6-16,21-7 8 16,7-4-3-16,14-13-4 15,-8 5-31-15,2-6-62 0,-12 3 47 16,-7-12-386-16,-23-1 90 15</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4:21.459"/>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4:31:22.592"/>
    </inkml:context>
  </inkml:definitions>
  <inkml:traceGroup>
    <inkml:annotationXML>
      <emma:emma xmlns:emma="http://www.w3.org/2003/04/emma" version="1.0">
        <emma:interpretation id="{3BA9DB49-97CB-474F-83E5-A8CF220D82EE}" emma:medium="tactile" emma:mode="ink">
          <msink:context xmlns:msink="http://schemas.microsoft.com/ink/2010/main" type="writingRegion" rotatedBoundingBox="5404,17109 25323,17485 25292,19148 5373,18773"/>
        </emma:interpretation>
      </emma:emma>
    </inkml:annotationXML>
    <inkml:traceGroup>
      <inkml:annotationXML>
        <emma:emma xmlns:emma="http://www.w3.org/2003/04/emma" version="1.0">
          <emma:interpretation id="{5B3E4845-D94C-478D-8545-00B256D54ACC}" emma:medium="tactile" emma:mode="ink">
            <msink:context xmlns:msink="http://schemas.microsoft.com/ink/2010/main" type="paragraph" rotatedBoundingBox="5404,17109 25323,17485 25292,19148 5373,18773" alignmentLevel="1"/>
          </emma:interpretation>
        </emma:emma>
      </inkml:annotationXML>
      <inkml:traceGroup>
        <inkml:annotationXML>
          <emma:emma xmlns:emma="http://www.w3.org/2003/04/emma" version="1.0">
            <emma:interpretation id="{CC7FC422-B04B-4CBB-9AE7-2F72228010ED}" emma:medium="tactile" emma:mode="ink">
              <msink:context xmlns:msink="http://schemas.microsoft.com/ink/2010/main" type="line" rotatedBoundingBox="5404,17109 25323,17485 25292,19148 5373,18773"/>
            </emma:interpretation>
          </emma:emma>
        </inkml:annotationXML>
        <inkml:traceGroup>
          <inkml:annotationXML>
            <emma:emma xmlns:emma="http://www.w3.org/2003/04/emma" version="1.0">
              <emma:interpretation id="{BA232267-23ED-4FF8-A063-021616A504F9}" emma:medium="tactile" emma:mode="ink">
                <msink:context xmlns:msink="http://schemas.microsoft.com/ink/2010/main" type="inkWord" rotatedBoundingBox="5232,18511 5829,17848 6156,18143 5559,18806"/>
              </emma:interpretation>
              <emma:one-of disjunction-type="recognition" id="oneOf0">
                <emma:interpretation id="interp0" emma:lang="" emma:confidence="1">
                  <emma:literal/>
                </emma:interpretation>
              </emma:one-of>
            </emma:emma>
          </inkml:annotationXML>
          <inkml:trace contextRef="#ctx0" brushRef="#br0">-592 10626 903 0,'-30'6'248'16,"18"3"61"-16,26 4-257 15,20 4-27-15,38-2-20 16,19-5 8-16,51-10-5 16,14-4 5-16,47-5-5 15,-3-3 5-15,35 3-8 16,-32 9 6-16,21-2-9 15,-38 1 6-15,4 1-8 16,-41-6 8-16,0-9-10 16,-43 3 8-16,-8-2 4 0,-35 1 9 15,-12 1-4-15,-26 6 7 16,-11-2-5-16,-19 4-3 16,-22 2-20-16,-18 1 71 15,-28 7-412-15,-16 3 147 16</inkml:trace>
          <inkml:trace contextRef="#ctx0" brushRef="#br0" timeOffset="902.6177">799 10869 1045 0,'-8'-2'261'0,"-5"10"81"0,-13 17-295 16,-3 8-37-16,-14 9-10 15,-2 2 8-15,-6 10-7 16,10-7 7-16,7 7-8 16,13-8 7-16,3 2-8 15,10-10 7-15,-2 4-8 16,-1-5 7-16,-1 7-8 16,2-5 9-16,1 0-8 15,3-8 8-15,7-8-9 16,5-16 5-16,6-8-41 15,8-17 33-15,13-21-345 16,3-8 92-16</inkml:trace>
          <inkml:trace contextRef="#ctx0" brushRef="#br0" timeOffset="1164.9642">1006 10935 1057 0,'10'-17'294'0,"-11"11"72"15,-4 6-301-15,1 6-38 16,-8 17-21-16,-8 8-1 16,-2 12-6-16,-2 8 9 15,-5 7-6-15,4-5 7 0,-1 7-7 16,2-14 5-16,2 2-7 16,4-7 6-16,1 1-5 15,6-15 6-15,1 0 0 16,2-5-12-16,-2-7-368 15,4-12 121-15</inkml:trace>
        </inkml:traceGroup>
        <inkml:traceGroup>
          <inkml:annotationXML>
            <emma:emma xmlns:emma="http://www.w3.org/2003/04/emma" version="1.0">
              <emma:interpretation id="{A6AAECCE-7534-46BF-BA92-21BC46C7A8A9}" emma:medium="tactile" emma:mode="ink">
                <msink:context xmlns:msink="http://schemas.microsoft.com/ink/2010/main" type="inkWord" rotatedBoundingBox="9638,17380 11305,17411 11293,18055 9626,18024"/>
              </emma:interpretation>
              <emma:one-of disjunction-type="recognition" id="oneOf1">
                <emma:interpretation id="interp1" emma:lang="" emma:confidence="1">
                  <emma:literal/>
                </emma:interpretation>
              </emma:one-of>
            </emma:emma>
          </inkml:annotationXML>
          <inkml:trace contextRef="#ctx0" brushRef="#br0" timeOffset="10370.5445">11759 10579 976 0,'-11'5'313'0,"7"-2"46"15,4 0-264-15,15-3-20 16,4 1-15-16,26-7 10 16,9-3-3-16,27-3-1 15,0-1-31-15,14 1-8 16,-18 4-38-16,5 10-415 16,-23 5 137-16</inkml:trace>
          <inkml:trace contextRef="#ctx0" brushRef="#br0" timeOffset="6755.234">4661 10593 1111 0,'9'-2'319'15,"6"4"65"-15,8 1-313 16,11 1-40-16,7-1-29 16,20-4 10-16,7-2-6 0,23-6 5 15,2 0-5-15,17-3 5 16,-18 4-12-16,-4 4 9 16,-28 1-7-16,-10 1-9 15,-25 4-43-15,-11 4-342 16,-20 1 85-16</inkml:trace>
          <inkml:trace contextRef="#ctx0" brushRef="#br0" timeOffset="6971.8144">4850 10767 1166 0,'-3'3'281'0,"9"1"97"16,9-1-338-16,23-4-3 15,10-4-13-15,33-8 8 0,15-5-6 16,17-6 5 0,-2 3-27-16,10 0 4 0,-23 7-5 15,-2 5-37 1,-21-3-36-16,-6-3-334 0,-16 3 60 16</inkml:trace>
        </inkml:traceGroup>
        <inkml:traceGroup>
          <inkml:annotationXML>
            <emma:emma xmlns:emma="http://www.w3.org/2003/04/emma" version="1.0">
              <emma:interpretation id="{45946DFF-5360-44AA-8D09-3C9F2E06B8A4}" emma:medium="tactile" emma:mode="ink">
                <msink:context xmlns:msink="http://schemas.microsoft.com/ink/2010/main" type="inkWord" rotatedBoundingBox="15072,17292 17330,17334 17319,17920 15061,17877"/>
              </emma:interpretation>
            </emma:emma>
          </inkml:annotationXML>
          <inkml:trace contextRef="#ctx0" brushRef="#br0" timeOffset="8257.0797">10831 10297 891 0,'24'-32'366'0,"-6"11"24"15,-11 8-208-15,-7 10-76 16,-6 6-37-16,-18 16-5 16,-12 1-25-16,-18 22-12 15,-1 1-11 16,28-21-9-31,0 0-3 0,-99 68 2 16,7-10 2-16,0-5 3 16,16-24 2-16,55-54 10 0,21-6-2 15,10-30-1-15,19-11-3 16,16-13-32-16,12 8-11 16,10-13-3-16,1 26-1 15,-2 12-1-15,-9 19 27 16,-3 4-4-16,-10 11-2 15,7 13-3-15,-2-4 0 16,11 13 2-16,3 6 5 16,12 5 2-16,2 1 3 0,10 8 1 15,-9-7 2-15,7 5-2 16,-10-8 1-16,-7 3-2 16,-14-6 1-16,-9-3-1 15,-11-5 7-15,-11 1 167 16,-5-16-589-16,-6-17 260 15</inkml:trace>
          <inkml:trace contextRef="#ctx0" brushRef="#br0" timeOffset="7276.2671">5730 10331 1100 0,'0'-4'313'0,"7"2"72"16,10-1-325-16,14 8-16 16,13 5-39-16,19 2 2 15,-9 4-5 16,-27-9 1-31,2 1-6 0,77 29 7 16,-13 2-10-16,-16 2 5 16,-25 1-6-16,-64-14 6 15,-10 7-3-15,-16 7 9 16,-5 0-2-16,-8 7 11 16,1 2-5-16,-10 0 7 15,5-7-8-15,1-4 17 16,12-13-29-16,4-7-386 0,23-23 131 15</inkml:trace>
          <inkml:trace contextRef="#ctx0" brushRef="#br0" timeOffset="10166.3664">11597 10393 687 0,'-8'-7'450'0,"1"7"-86"15,7 7-90-15,12-2-231 16,7 1-34-16,19 1 4 16,13-4 1-16,28-4 2 15,8-4-2-15,20-1-4 0,-8-6-4 16,1 2 0-16,-27 5 1 15,-16 2-38-15,-24 2-19 16,-14 8-332-16,-19 5 64 16</inkml:trace>
        </inkml:traceGroup>
        <inkml:traceGroup>
          <inkml:annotationXML>
            <emma:emma xmlns:emma="http://www.w3.org/2003/04/emma" version="1.0">
              <emma:interpretation id="{B219CDF7-A80B-40A3-9747-242F66DE7719}" emma:medium="tactile" emma:mode="ink">
                <msink:context xmlns:msink="http://schemas.microsoft.com/ink/2010/main" type="inkWord" rotatedBoundingBox="19648,17108 21704,18106 21026,19504 18970,18506">
                  <msink:destinationLink direction="with" ref="{056E74F7-F0EF-4C2E-BD78-4A70266C2300}"/>
                </msink:context>
              </emma:interpretation>
              <emma:one-of disjunction-type="recognition" id="oneOf2">
                <emma:interpretation id="interp2" emma:lang="" emma:confidence="1">
                  <emma:literal/>
                </emma:interpretation>
              </emma:one-of>
            </emma:emma>
          </inkml:annotationXML>
          <inkml:trace contextRef="#ctx0" brushRef="#br0" timeOffset="15156.2295">14477 10590 1081 0,'-4'-11'336'15,"-2"8"72"-15,-5 5-288 16,-4 8-66-16,-7 13-7 16,-5 7-43-16,-2 9 1 15,5 6-10-15,2 4 10 16,11-20-3 15,5-14 2-31,2 0 4 16,-13 37-8-16,5-13-6 15,5-6-41-15,4-21-365 16,13-22 96-16</inkml:trace>
          <inkml:trace contextRef="#ctx0" brushRef="#br0" timeOffset="15743.1398">14335 11019 1095 0,'-11'-3'306'16,"8"5"68"-16,9 1-310 15,14 0-25-15,8-2-16 16,23-5 24-16,14-4-7 0,25-4 10 16,1-2-24-1,9-4 12-15,-16 6-75 0,6 2-378 16,-23-8 122-16</inkml:trace>
          <inkml:trace contextRef="#ctx0" brushRef="#br0" timeOffset="15432.8962">14447 10582 653 0,'-9'-6'482'0,"6"9"-102"16,5 3-78-16,1 8-242 16,6 7-55-16,7 7-1 15,2 2-11-15,12 5 10 16,3-2-5-16,9 0 10 15,-1-3-8-15,2 9 10 16,-10-11-7-16,2 5 1 16,-17-4-40-16,-6-4-343 15,-10-7 99-15</inkml:trace>
          <inkml:trace contextRef="#ctx0" brushRef="#br0" timeOffset="16088.2926">15178 10593 1235 0,'-9'9'297'0,"8"0"96"15,8 4-342-15,7 1-58 16,14-2 5-16,11-3 2 16,18 3 12-16,3-6-8 15,4-6-24-15,-10-5-84 16,4-4-292-16,-20-4 35 0</inkml:trace>
          <inkml:trace contextRef="#ctx0" brushRef="#br0" timeOffset="16128.1874">15626 10554 569 0,'-14'-2'536'0,"-2"14"-150"16,-1 8-24-16,-4 13-298 16,-4 7-58-16,-2 13 12 15,-2-2-8-15,2 9 11 16,2-11-9-16,2 8 4 16,8-12-16-16,3-4 10 15,3-11-48-15,3 3-360 16,0-10 107-16</inkml:trace>
          <inkml:trace contextRef="#ctx0" brushRef="#br0" timeOffset="16471.8771">15695 10998 1228 0,'-3'-2'307'16,"1"7"161"-16,5-11-337 0,6-6-8 16,9-6-12-16,12-17-12 15,12-8-64 1,12-10-14-16,2 2-20 0,-7 5 6 16,-14 13-8-16,-13 13 3 15,-14 16-15-15,-12 14 7 16,-10 13-8-16,-7 19 8 15,1 4-4-15,-4 11 15 16,8-9-10-16,2 0 11 16,13-12-9-16,1-2 8 15,4-15-5-15,5 1-52 16,3-8 371-16,-7 1-815 16,-4-13 337-16</inkml:trace>
          <inkml:trace contextRef="#ctx0" brushRef="#br0" timeOffset="17721.1723">15207 11393 1032 0,'-6'3'308'0,"-17"15"57"0,-10 12-290 16,-13 12-37-16,-4 4-34 15,-1 7 7-15,6-10-11 16,2 0 8-16,11-9-8 15,8-2 12-15,5-8-6 16,2-6 10-16,8-6-7 0,5-3 6 16,4-9-12-16,6-5 11 15,10-5-21-15,7-14-34 16,2-8-9-16,11-11-330 16,6-1 64-16</inkml:trace>
          <inkml:trace contextRef="#ctx0" brushRef="#br0" timeOffset="18221.4117">14829 11827 1083 0,'1'4'266'0,"8"-1"98"16,8-3-302-16,7-1 20 15,9-4-4-15,16-5 28 16,5-5-13-16,12-2-5 16,3 4-48-16,3-1-6 15,-13 8-28-15,-7 2-32 16,-14 5-75-16,-11 5-358 15,-18 0 62-15</inkml:trace>
          <inkml:trace contextRef="#ctx0" brushRef="#br0" timeOffset="17978.518">15187 11307 1083 0,'-1'0'275'0,"-10"14"88"16,-4 8-315-16,-3 14-12 15,0 5-20-15,3 7 3 16,9-2-9-16,5-2 4 16,8-5-9-16,5 3 6 15,0-9-7-15,2-4-26 16,-4-2 439-16,1-2-792 15,-7-14 379-15</inkml:trace>
          <inkml:trace contextRef="#ctx0" brushRef="#br0" timeOffset="18618.9735">15558 11415 1270 0,'-9'3'287'0,"6"3"113"15,3 6-372-15,6 11-8 16,5-1-10-16,7 7 11 16,3-4-9-16,12 2 9 15,4-7-18-15,5-1 9 16,0-11-8-16,2-4 14 15,-7-11-42-15,4-2-254 16,-8-17-144-16,-8-16-73 16</inkml:trace>
          <inkml:trace contextRef="#ctx0" brushRef="#br0" timeOffset="18710.9913">15972 11366 1292 0,'-27'15'294'16,"-6"12"115"-16,3 7-378 15,-4 13-8-15,5-7-7 16,-1 11 9-16,11-9-9 16,1 10 9-16,6-10-20 15,4 10-14-15,8-11-57 0,6-2-359 16,6-20 83-16</inkml:trace>
          <inkml:trace contextRef="#ctx0" brushRef="#br0" timeOffset="19042.3826">15962 11873 1189 0,'-3'3'285'0,"4"-4"134"15,5-4-322-15,14-11-2 16,7-7-7-16,12-16 2 15,8-1-40-15,8-11-15 16,-10 6-33-16,-6 1 6 0,-12 15-10 16,-10 7 0-16,-16 19-12 15,-10 19 9-15,-4 11-9 16,-8 14 10-16,3 7-1 16,1 9 11-1,7-13-8-15,4 8 8 0,7-7-8 16,7 0-5-16,7-9 111 15,13-12-565-15,-5-24 214 16</inkml:trace>
        </inkml:traceGroup>
        <inkml:traceGroup>
          <inkml:annotationXML>
            <emma:emma xmlns:emma="http://www.w3.org/2003/04/emma" version="1.0">
              <emma:interpretation id="{27208344-90EC-43B2-AA58-CA9CF0C75870}" emma:medium="tactile" emma:mode="ink">
                <msink:context xmlns:msink="http://schemas.microsoft.com/ink/2010/main" type="inkWord" rotatedBoundingBox="25272,17875 25316,17875 25314,17988 25269,17987"/>
              </emma:interpretation>
            </emma:emma>
          </inkml:annotationXML>
          <inkml:trace contextRef="#ctx1" brushRef="#br0">20342 10909 0,'0'0'0,"0"0"16,-15-38 0,3 8-16,-3-15 15</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4:35.8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698BAF-3248-496C-9C1A-AE674EA67E5E}" emma:medium="tactile" emma:mode="ink">
          <msink:context xmlns:msink="http://schemas.microsoft.com/ink/2010/main" type="inkDrawing" rotatedBoundingBox="18003,15460 21531,15110 21750,17309 18221,17659" hotPoints="21405,15496 21467,17341 18457,17442 18395,15597" semanticType="enclosure" shapeName="Rectangle">
            <msink:sourceLink direction="with" ref="{908D0F3E-E668-4F8F-930F-2FD8A6A7E5B9}"/>
            <msink:destinationLink direction="with" ref="{521163D3-7C41-4F9F-8961-93F8E8E090CD}"/>
          </msink:context>
        </emma:interpretation>
      </emma:emma>
    </inkml:annotationXML>
    <inkml:trace contextRef="#ctx0" brushRef="#br0">13251 10507 1094 0,'-9'-6'317'16,"10"8"57"-16,10 1-294 16,19 0-64-16,13-2-9 15,35-1 14-15,17-4 7 16,43-10 1-16,18-4-2 0,51-6-6 15,5-7-12-15,43-4-4 16,-9 2 0-16,28-14-2 16,-36 5 0-16,19 0-6 15,-41 5 17-15,0 1 34 16,-41 15 8-16,2 3 4 16,-44 6 5-16,-10 4-16 15,-33 4-35-15,-16 1-6 16,-38 4-6-16,-9 1-1 15,-15-1 1-15,-10 1-1 16,-4 1-2-16,-1-3-21 16,-6 0-36-16,-27-5-413 15,0-4 103-15</inkml:trace>
    <inkml:trace contextRef="#ctx0" brushRef="#br0" timeOffset="38106.3326">15097 8323 697 0,'-55'-15'325'15,"10"-5"-18"-15,-5 1-138 16,10 4-141-16,-19 0-19 0,2 3-6 15,-23 4 3-15,5 11 1 16,-18 9 3-16,17 6 0 16,-8 12-1-16,6 2-2 15,-18 14-1-15,10 1 1 16,-19 13 10-16,3-1 3 0,-5 17 3 16,14-5 0-16,-10 25-2 15,20-3-10-15,3 16-5 16,16-8-4-16,8 13 0 15,23-9-1-15,9 24-1 16,11-7 1-16,10 16 0 16,9-19-1-16,12 11 1 15,7-22 0-15,20 5-1 16,11-25 0-16,21 11-2 16,-10-62-2-1,2 0 4-15,96 14 0 16,3-27 3-16,31-19 1 15,-9-26-2-15,-25-20 0 16,-21-5 1-16,26-18 0 16,-20 4-1-16,24-15 1 15,-25-3-1-15,19-10 0 0,-31 10 1 16,5-8 2 0,-31 10 8-16,3-12 16 0,-26 7 9 15,6-25 21-15,-22 1 9 16,-7-17 2-16,-25 5-14 15,-13-8 9-15,-28 26-20 16,-29-3-7-16,-17 23-10 16,-34 7-3-16,-16 24-17 0,-45 13-2 15,6 22-2-15,-40 14 4 16,14 14-28-16,-20 8 378 16,22 2-822-16,-28-2 371 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4:22.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49652B-53CC-4E13-AFD1-321E20F97DE9}" emma:medium="tactile" emma:mode="ink">
          <msink:context xmlns:msink="http://schemas.microsoft.com/ink/2010/main" type="inkDrawing" rotatedBoundingBox="4337,17706 6942,17624 6945,17717 4340,17799" semanticType="underline" shapeName="Other">
            <msink:sourceLink direction="with" ref="{4901F3EC-DFD5-4CDA-BF89-015B3699161D}"/>
          </msink:context>
        </emma:interpretation>
      </emma:emma>
    </inkml:annotationXML>
    <inkml:trace contextRef="#ctx0" brushRef="#br0">512 11234 1079 0,'-6'-17'315'16,"12"4"66"-16,18-1-297 15,9 4-56-15,22-2-19 16,10 7-4-16,28 5 2 16,-6 5-21-16,21 5-367 0,-15 4 121 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4:38.3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6E74F7-F0EF-4C2E-BD78-4A70266C2300}" emma:medium="tactile" emma:mode="ink">
          <msink:context xmlns:msink="http://schemas.microsoft.com/ink/2010/main" type="inkDrawing" rotatedBoundingBox="18757,17449 21593,17118 21786,18779 18950,19109" hotPoints="21725,18394 20180,18949 18899,17923 20444,17368" semanticType="enclosure" shapeName="Ellipse">
            <msink:sourceLink direction="with" ref="{B219CDF7-A80B-40A3-9747-242F66DE7719}"/>
          </msink:context>
        </emma:interpretation>
      </emma:emma>
    </inkml:annotationXML>
    <inkml:trace contextRef="#ctx0" brushRef="#br0">13962 11472 999 0,'-21'15'245'0,"15"-4"86"15,11-7-296-15,23 4 22 16,17-4-12-16,30-11 12 16,19-2 0-16,51-14 18 15,10-5-32-15,44-20 3 16,3 6-18-16,29-11 0 15,-23 5-22-15,19-3 5 16,-33 9-10-16,5-1 8 16,-42 4-13-16,-10 6 21 15,-47 7-6-15,-20 7 6 16,-41 11-8-16,-17 6 14 16,-25 5-18-16,-16 7 9 15,-11-3-8-15,-14 2 9 0,-1-1-44 16,-4 4-404-16,4-2 122 15</inkml:trace>
    <inkml:trace contextRef="#ctx0" brushRef="#br0" timeOffset="39258.9186">16078 10696 802 0,'9'-37'185'15,"-3"5"74"-15,1 2-190 16,-4 3-15-16,-7 0 23 16,-11 5-3-16,-8-5 16 15,-1 6-36-15,-3-3 13 16,3 4-21-16,-2-7 11 15,1 6-17-15,-7 0 8 16,-1-5-20-16,-9-7 12 16,3 8-13-16,-18-5 8 15,3 0-13-15,-16 12 6 16,-5 9-16-16,-18 4 1 16,-2 10-12-16,-21 8 6 15,13 5-11-15,-2 8 9 16,37-4-4-1,1 1-5-15,-68 28 8 0,17 3-9 16,-11 8 7-16,11 1-9 16,31-3 8-16,16 4-9 15,-7 19 8-15,12-2-6 16,0 7 10-16,16-8-8 16,7 3 7-16,17-22-7 15,13 1 5-15,13-11-8 16,13 4 7-16,8-11-6 15,17 10 3-15,5-11-4 16,20 7 5-16,-11-26-5 16,-1 1 4-16,75 23 7 15,-2-7-5-15,17 0 7 16,-6-10-9-16,-23-7 7 16,-13-3-9-16,15-3 4 15,-9-6-1-15,18 3 4 16,-14-7-7-16,12-4 11 15,-16-4-7-15,10-1 2 16,-19-7-3-16,14 2 6 16,-19 3-7-16,0-1 9 15,-15 1-7-15,1 1 6 16,-22-2-7-16,2-5 8 16,-7 0-9-16,-4-9 6 0,-4-11-6 15,8-10 9-15,-7-14-6 16,10-28 9-16,-12-3-5 15,-4-16 32-15,-13-1 0 16,-12 1 15-16,-19 19-8 16,-19-22 10-16,-16 18-33 15,-30-13-1-15,-17 13-17 16,-25-4 7-16,-10 26-10 16,-31 5 12-16,9 20-34 0,-28 17-56 15,-3 20-400-15,-30 1 86 16</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10:25.1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A80F52-89E4-4EC0-836C-970019ED4F9E}" emma:medium="tactile" emma:mode="ink">
          <msink:context xmlns:msink="http://schemas.microsoft.com/ink/2010/main" type="inkDrawing" rotatedBoundingBox="13978,856 19262,984 19227,2404 13943,2276" hotPoints="19725,1682 16726,2369 13714,1738 16713,1050" semanticType="enclosure" shapeName="Ellipse"/>
        </emma:interpretation>
      </emma:emma>
    </inkml:annotationXML>
    <inkml:trace contextRef="#ctx0" brushRef="#br0">3068 293 1209 0,'-33'5'247'16,"-5"-4"114"-16,8 2-366 15,-1-1-22-15,5-7-16 0,-7 4-21 16,3-1-4-16,-4 5 4 15,-7 3 19-15,-10 2 19 16,2 1 27-16,-13 0 18 16,2 1 1-16,-8-1 3 15,10 0-7-15,-5-3-1 16,6-1-12-16,1-8 3 16,8-2-2-16,-12-7 2 15,6-3-2-15,-10-1 10 16,-2-1-3-16,-11 2 9 15,12 3 1-15,-8 3 1 16,10 3-7-16,-9 2-2 16,6 4-11-16,-14-3-8 15,8 1-10-15,-9 4-1 16,6-4 0-16,-8 2 6 16,14 0 6-16,-3 2 9 0,9-2 2 15,-15 1 5-15,9 4-1 16,-9 1 2-16,3 1-4 15,-11 7 5-15,16 4-3 16,-5 4 7-16,12 4 1 16,0 7 11-16,10-2-3 15,-2 2 0-15,13-1-8 16,0 2-5-16,7-8-11 16,8-2-3-16,12 1-4 0,0 2-1 15,9-3-1-15,6 17 3 16,4 1-4-16,4 7 3 15,5 2-2-15,6 7 0 16,0-9-5-16,10 10 3 16,1-8 0-16,7 3 3 15,-1-8 1-15,14-1 4 16,-2-13 0-16,13-4-1 16,4-10-2-16,16-4 0 15,-3-2-1-15,17-2 1 16,-10-5 2-16,10 4 2 15,-11-5 0-15,9 2 2 16,-11 0-1-16,22 6 0 16,-11-4 0-16,14 2-1 15,-7-1-1-15,13-1 2 0,-13-2-2 16,22 0 1-16,-12-2 1 16,14-2 0-16,-10-1-2 15,17-5 3-15,-14-1-3 16,15-2 1-16,-15-1 0 15,11-4 1-15,-19 5-1 16,13-1 2-16,-19 5-1 0,9 9 0 16,-13 0-1-16,13 2 1 15,-19 1-1-15,15-2 1 16,-6-5 0-16,5 2-3 16,-15-5 2-16,13-2 3 15,-20-3-8-15,10-8-1 16,-11 1-2-16,7-2-1 15,-17 1-3-15,4-2 7 16,-19 4 3-16,2 1 3 16,-11 2-1-16,5-9 1 15,-7 9 1-15,6-7-1 16,-9-1-1-16,6-2 2 16,-7 4-2-16,1-8 1 15,-9 7-1-15,2-7 0 16,-8 5-8-16,-5-4-16 15,-10 1-4-15,2-9-4 16,-10 4 0-16,-4-7 9 0,-3 0 16 16,3-4 11-16,-9 6 8 15,0-2 16-15,0 5 11 16,-1-1 13-16,-10 4-2 16,4-5-4-16,-2 4-17 15,-6-5-9-15,-2 1-16 0,-2-8-6 16,-4 2-6-1,-12-10 1-15,1-1 0 0,-14-10 3 16,0 8 4-16,-12-5 8 16,6 10 3-16,-15-1 5 15,0 7-1-15,-20 2 0 16,-1 11-4-16,-23-1-3 16,10 8-4-16,-25 3 1 15,13-1 3-15,-24 1 9 16,18 7 7-16,-26 4 4 15,15-2 0-15,-20 12-5 16,20-5-8-16,-21-4-40 16,15 6-33-16,-18 3-297 15,17 2-59-15,-35 17-105 16</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6:55.2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7DFCB8-50FA-4F44-A136-10B13111412E}" emma:medium="tactile" emma:mode="ink">
          <msink:context xmlns:msink="http://schemas.microsoft.com/ink/2010/main" type="inkDrawing" rotatedBoundingBox="15014,11457 23436,11206 23441,11353 15018,11604" semanticType="underline" shapeName="Other">
            <msink:sourceLink direction="with" ref="{13B1F345-5920-40A7-BCF1-90B6B890A198}"/>
          </msink:context>
        </emma:interpretation>
      </emma:emma>
    </inkml:annotationXML>
    <inkml:trace contextRef="#ctx0" brushRef="#br0">-11 362 1183 0,'-21'-3'271'0,"17"-8"84"16,19-1-361-16,25-1-15 15,13-5-17-15,32-6-1 16,6 1 16-16,30 2 9 16,-5 3 10-16,34 0 5 15,-12 9-3-15,35 3 1 16,-8 3 1-16,40 9-1 15,-11-1 0-15,45 1 3 16,-22-2 1-16,45 1 7 16,-21-7 3-16,43-1 10 15,-24 3 3-15,41-4 11 16,-29 1-9-16,37-5 0 16,-32 1-10-16,32-13-4 0,-31 2-11 15,31-4 0 1,-37 4 0-16,25 4-1 0,-39 10 1 15,23 5 2-15,-41 2 2 16,21 0 2-16,-40 0 6 16,17-9 21-16,-42-4 10 15,14-5 25-15,-44 1 6 0,3-5 19 16,-40 7-15-16,-8 3 1 16,-35 3-26-16,-10 9-9 15,-28 4-24-15,-15 1-23 16,-18 4-90-16,-27 22-418 15,-15-14 96-15</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7:34.1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CED257-770F-4BBA-ACF9-9F63AA8ABD92}" emma:medium="tactile" emma:mode="ink">
          <msink:context xmlns:msink="http://schemas.microsoft.com/ink/2010/main" type="inkDrawing" rotatedBoundingBox="5199,360 13397,116 13433,1340 5235,1585" hotPoints="13268,912 13021,2101 6492,742 6739,-446" semanticType="enclosure" shapeName="Rectangle"/>
        </emma:interpretation>
      </emma:emma>
    </inkml:annotationXML>
    <inkml:trace contextRef="#ctx0" brushRef="#br0">0 221 1023 0,'15'3'270'16,"-1"2"71"-16,11 1-280 15,11 0-53-15,6-6-4 16,5-5-2-16,10-2 1 16,-2-5-1-16,5-3 1 15,3 0-1-15,8 1 1 16,-3 5-1-16,8-1 2 16,-10 5 11-1,0 2 17 1,68-1-17-16,14-2 3 0,3 1-8 15,14-2-5 1,-51-7-1-16,21 1 1 0,-15 1-5 16,23-5 3-16,-16 5-4 15,17 3 4-15,-16 5-4 16,19-2 4-16,-16 1-5 16,17 1 5-16,-13 5-4 15,21-1 2-15,-16 2-3 16,22-1 4-16,-19 2-3 0,20-1 2 15,-20-2-2-15,24 1 3 16,-25 1-3-16,25-1 2 16,-26-1-2-16,23-1 3 15,-23-2-3-15,22 10 3 16,-24-1-4-16,20-1 4 16,-21 7-3-16,22-2 2 15,-19-5-2-15,23-2 3 16,-20 3-3-16,24-6 2 15,-22 1-3-15,16-5 3 16,-22 1-1-16,14-6 1 16,-22 4-2-16,11-4 3 15,-21 8-3-15,7-5 1 16,-18 1 0-16,7-5 0 16,-15-1-2-16,-3 4 5 15,-11 1-4-15,4 4 8 0,-23-1 4 16,2 3 7-16,-9-3 0 15,-6 3 14-15,-16 2-4 16,-2 2 12-16,-15-1-3 16,-4 2 13-16,-10-1-11 15,-4-2-2-15,-1 4-17 16,-5-8-55-16,-5 10 291 16,-23-10-695-16</inkml:trace>
    <inkml:trace contextRef="#ctx0" brushRef="#br0" timeOffset="5176.0695">7754-915 676 0,'-15'-9'319'0,"-2"3"-17"16,-4-1-130-16,2 2-142 16,-1 2-16-16,7 0-12 15,-1 0-8-15,1 0-1 16,-5 0 0-16,4 0 2 15,-7 0 6-15,0 0 11 16,-3-1 5-16,2-1 3 0,-9-1 5 16,3 3 2-16,-7-2 1 15,4 2-2-15,-5 2-5 16,4 2-7-16,-10 2-8 16,5 0-7-16,-4-1-2 15,2-2-2-15,-9-3-2 16,6-3-1-16,-12-2-5 15,0 1 2-15,-10-2 3 16,2 0 4-16,-12 1-1 16,5 4 9-16,-7-1 1 15,8 4 1-15,-11-1 3 16,5 2 6-16,-5 0-2 16,5-1-3-16,-10 2 0 15,13 1-6-15,-4 1 0 16,9-3-5-16,-10-2-2 0,5-1 0 15,-13 3-3-15,8-4-2 16,-16 4-3-16,9-2 0 16,-5 4 4-16,10-5 2 15,-11 1 4-15,10-2 9 16,-8 2 5-16,7-1 2 16,-9 5 1-16,11-1-1 15,-3 7-3-15,30-4-4 16,0 1-9-16,-58 2-1 15,10 2-1-15,-10-1 2 16,6-4-1-16,26 1 1 16,10-2 2-16,-8-5 0 15,7 5 0-15,-8-1 1 16,5-2 1-16,-9 3 0 16,11 0-1-16,-6-2 3 15,12 2 0-15,0 0 2 16,5-3-2-16,-10 3 0 15,8-1-2-15,-9-1 1 16,0 2 0-16,-5 5 5 16,10-3-1-16,-5 4 3 15,12 0-4-15,0 0 1 16,13-3-6-16,-4 0 1 16,6-3-3-16,-7-3 2 0,5-2-2 15,-7-1 3-15,12 0 1 16,-5-4 0-16,8 2 1 15,-1 1 0-15,5 1-1 16,-4 1-2-16,5 2 2 16,-2 0 0-16,4 3-1 15,1 2 1-15,4-1-3 16,4 2 0-16,-1 0-3 16,0 2 4-16,3-4-5 0,0 4 7 15,0-1-2-15,0 5 4 16,2-3-3-16,-7 3 4 15,7-1-6-15,-4 1-2 16,4-2-2-16,1 1 6 16,3 2 0-16,-2 4 2 15,4-1 2-15,1 5-1 16,1-1-4-16,4 4-2 16,2-2-3-16,4 5 3 15,-1-7-1-15,2 4 1 16,2-3 0-16,2 6 3 15,1-2-3-15,2 11 2 16,-1-1-2-16,5 4 2 16,-5-3-3-16,6 1 1 15,-2-3-2-15,2 5 2 16,0-8-2-16,5 5 2 0,1-3 0 16,1 2 1-16,1-8-2 15,7 4 3-15,-9-4-2 16,6 2 4-16,0-5-3 15,7-2 3-15,-2-7-3 16,16 2 2-16,-8-2-4 16,16-5 3-16,-4 2-3 0,15 2 3 15,-7-13-4 1,12-1 4-16,-9-3-4 0,10-3 3 16,-7 0-2-16,12 5 3 15,-3 1-3-15,17 7 3 16,-5-2-3-16,11 2 3 15,-7 2-4-15,13-3 3 16,-13 2-2-16,11-4 2 16,-7 1-3-16,6-1 4 15,-14 5-4-15,12-3 2 16,-12 2 0-16,10 1 1 16,-5-8-3-16,13 2 3 15,-13-6-3-15,11-4 2 16,-8 1-1-16,10 1 1 15,-12-2-1-15,15 5 3 0,-12 2-3 16,12-3 2-16,-10 5-1 16,14 1 0-16,-8 0 0 15,19 0 1-15,-12-5-3 16,18 1 2-16,-13-7 0 16,17-2-5-16,-19-2-4 15,13 0 4-15,-18-3-2 16,10 9-1-16,-22-5 7 15,14 7 3-15,-14 1-4 16,3 3 5-16,-13-2-3 16,6 1 4-16,-16 1-2 0,8-5 3 15,-8 1-4-15,13-4 3 16,-15 2-5-16,5-12 3 16,-11 5-4-16,1-8 4 15,-14-2-3-15,5-8 0 16,-11 5-1-16,1-10 1 15,-14 5-2-15,1-5 2 16,-13 6 2-16,1-2-1 16,-11 4 1-16,0-4 0 15,-4 5-1-15,-5-8 0 16,0 5 0-16,0 0 2 16,-2 5-2-16,-2-7 2 15,-1 7-1-15,-2 4 2 16,-4 4-2-16,-2-7 1 0,-4 8-1 15,-1-7 2-15,0-2-1 16,-6-13 0-16,1 5 1 16,-4-6 6-16,3 5 5 15,-10-8 12-15,5 7 7 16,-5-1 16-16,2 2 5 16,-2 2 6-16,4 11-11 15,-2 3-8-15,7 4-19 16,1 10-35-16,3 4-53 0,-3 15-392 15,-18 4 90-15</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8:33.4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4DE01D-0255-455F-8D67-DF099AF086D8}" emma:medium="tactile" emma:mode="ink">
          <msink:context xmlns:msink="http://schemas.microsoft.com/ink/2010/main" type="writingRegion" rotatedBoundingBox="9663,2008 12504,1506 12648,2320 9807,2822"/>
        </emma:interpretation>
      </emma:emma>
    </inkml:annotationXML>
    <inkml:traceGroup>
      <inkml:annotationXML>
        <emma:emma xmlns:emma="http://www.w3.org/2003/04/emma" version="1.0">
          <emma:interpretation id="{81C26BFA-6780-45C1-A95D-DB038068B96C}" emma:medium="tactile" emma:mode="ink">
            <msink:context xmlns:msink="http://schemas.microsoft.com/ink/2010/main" type="paragraph" rotatedBoundingBox="9663,2008 12504,1506 12648,2320 9807,2822" alignmentLevel="1"/>
          </emma:interpretation>
        </emma:emma>
      </inkml:annotationXML>
      <inkml:traceGroup>
        <inkml:annotationXML>
          <emma:emma xmlns:emma="http://www.w3.org/2003/04/emma" version="1.0">
            <emma:interpretation id="{3ECC76B5-E24A-4503-A1FE-7C7D7B39403E}" emma:medium="tactile" emma:mode="ink">
              <msink:context xmlns:msink="http://schemas.microsoft.com/ink/2010/main" type="line" rotatedBoundingBox="9663,2008 12504,1506 12648,2320 9807,2822"/>
            </emma:interpretation>
          </emma:emma>
        </inkml:annotationXML>
        <inkml:traceGroup>
          <inkml:annotationXML>
            <emma:emma xmlns:emma="http://www.w3.org/2003/04/emma" version="1.0">
              <emma:interpretation id="{5C397228-CD02-4B24-BE15-15D029A81DB3}" emma:medium="tactile" emma:mode="ink">
                <msink:context xmlns:msink="http://schemas.microsoft.com/ink/2010/main" type="inkWord" rotatedBoundingBox="9663,2008 11811,1628 11955,2443 9807,2822"/>
              </emma:interpretation>
              <emma:one-of disjunction-type="recognition" id="oneOf0">
                <emma:interpretation id="interp0" emma:lang="" emma:confidence="1">
                  <emma:literal/>
                </emma:interpretation>
              </emma:one-of>
            </emma:emma>
          </inkml:annotationXML>
          <inkml:trace contextRef="#ctx0" brushRef="#br0">183 339 2215 0,'-6'21'20'0,"-12"14"-3"15,9-5-14-15,-3 7 3 16,-11 23-5-16,-4 9 3 16,6-12-4-16,3-7 8 15,0-20-8-15,0-8 6 16,9-17-11-16,6-2-29 15,2-15-27-15,13-17-26 16,4-13-13-16,10-24-5 16,4-16 28-16,9-11 23 15,-3 7 29-15,6 8 12 16,-12 18 24-16,-3 13 41 16,-12 17 15-16,-3 12 30 15,-8 11-2-15,-7 10 6 0,0 9-41 16,-7 16-7-16,-2 5-33 15,-2 12 2-15,5 2-17 16,0 7 6-16,8-4-11 16,4 11 5-16,6 1-6 15,-2 11 4-15,-1-10-6 16,-1 0 8-16,-4-15-1 16,-2-10 10-16,1-20-4 0,0-3 9 15,-2-9-6 1,2-9 4-16,0-6-5 0,-3-9 6 15,0-3-7-15,-9-24 5 16,-3-6-8-16,-6-5 2 16,2 11-7-16,1 2 7 15,3 31-9-15,4 16 3 16,5 11-6-16,6 9 8 16,2 3-11-16,10 5 10 15,4-13-9-15,14-7 7 16,-3-10-10-16,14-14 9 15,-4-18-5-15,5-11 9 16,-10 2-5-16,-5-1 10 16,-12 13-7-16,-7 15-1 15,-10 19-8-15,-7 32 6 0,-2 12-7 16,-1 8 10-16,6 1-1 16,8-2 12-16,7-26-10 15,12-7 5-15,8-13-9 16,7-16 7-16,3-16-8 15,6-26 10-15,-6-16-6 16,-5-8 10-16,-10 8-10 16,-7 4 9-16,-10 28-8 15,-11 18 6-15,1 25-10 0,-6 22 8 16,-3 8-8-16,1 16 7 16,5-4-9-16,0-10 10 15,6-22-12-15,14-7 7 16,-1-14-11-16,8-20 9 15,8-9-24-15,5-32-30 16,-2-8-26-16,7-28-39 16,-2 1-26-16,-5-6-6 15,-10 25 35-15,-5 9 22 16,-10 17 52-16,-5 23 31 16,-5 25 32-16,-5 16 32 15,-2 13 4-15,-5 29 15 16,1 3-3-16,7 9 0 15,4 0-32-15,9 8-3 16,10-12-21-16,5 2-4 16,3-11-12-16,-1-13 7 0,-7-20-4 15,-4-5 6-15,-9-17-1 16,-4-5 8-16,-10-5-6 16,-7-9 4-16,-1-6-8 15,-10-11 4-15,1-2-9 16,-2-1 4-16,7 11 1 15,2 0 26-15,9 15 0 0,2 5 8 16,10 5-7-16,4 5-2 16,8 0-27-16,12 0-1 15,9-1-8-15,6-5 7 16,0-6 0-16,6-3-41 16,-6 3-33-16,-1-8-21 15,-9 5-3-15,-5 2 0 16,-12 1 45-16,-8 0 41 15,-7 9 35-15,-4 0 16 16,-4 6 2-16,-4 10 7 16,2 7-11-16,-2 14 5 15,1 7-11-15,5 11 5 16,6-7-8-16,4-4 2 16,8-13-19-16,8-11 1 15,6-23-13-15,13-21 6 16,0-11-5-16,9-16 11 15,-6 0-9-15,-3 6 8 16,-11 21-9-16,-4 17 1 0,-9 20-15 16,-3 22 11-16,-10 11-5 15,-2 8 23-15,0-4 1 16,0-5 17-16,4-18-11 16,7-9 6-16,4-20-20 15,3-11 7-15,3-13-13 16,-2-22 12-16,-2-7-10 0,-7-11 9 15,-5 3-12-15,-8 4 9 16,-5 20-12-16,2 12 5 16,2 18-11-16,2 10 8 15,5 7-8-15,8 1 6 16,2 0-8-16,11-3 8 16,6-10-7-16,9-19-50 15,0-7-48-15,11-21-69 16,-8-3-30-16,0-18-53 15,-9 6-217-15,-3-12 90 16</inkml:trace>
          <inkml:trace contextRef="#ctx0" brushRef="#br0" timeOffset="279.686">1738-156 977 0,'-10'19'376'0,"-8"28"37"16,1 7-266-16,2 9-15 16,9-3-62-16,4-2-13 15,11-14-25-15,7 4-2 0,0-6-27 16,5 0 4-16,-3-5-6 15,2 1 5-15,-7-11-7 16,-4-7 4-16,0-11-8 16,-1-8 26-16,-2-8 11 15,7-16 20-15,4-7-5 16,-2-20 11-16,6-7-29 16,7-12-6-16,-2 5-21 15,2-2 7-15,-4 16-9 0,-6 8 7 16,-12 21-11-16,-7 17 7 15,-10 16-2-15,-2 10-45 16,-2 7-56-16,0 1 416 16,1-6-821-16,4 4 354 15</inkml:trace>
          <inkml:trace contextRef="#ctx0" brushRef="#br0" timeOffset="439.2909">1921 246 949 0,'0'28'362'0,"0"10"76"16,2 1-246-16,2 12-16 15,2-4-56-15,3 4-18 16,3-11-58-16,8-7-15 16,2-22-24-16,10-25-55 15,5-25-70-15,11-16-361 16,-6-8 39-16</inkml:trace>
        </inkml:traceGroup>
        <inkml:traceGroup>
          <inkml:annotationXML>
            <emma:emma xmlns:emma="http://www.w3.org/2003/04/emma" version="1.0">
              <emma:interpretation id="{7058F9BB-73ED-405B-8CDD-BF62E5E0EE3D}" emma:medium="tactile" emma:mode="ink">
                <msink:context xmlns:msink="http://schemas.microsoft.com/ink/2010/main" type="inkWord" rotatedBoundingBox="11903,1748 12528,1638 12631,2225 12007,2335"/>
              </emma:interpretation>
              <emma:one-of disjunction-type="recognition" id="oneOf1">
                <emma:interpretation id="interp1" emma:lang="" emma:confidence="0">
                  <emma:literal>ie</emma:literal>
                </emma:interpretation>
                <emma:interpretation id="interp2" emma:lang="" emma:confidence="0">
                  <emma:literal>ic</emma:literal>
                </emma:interpretation>
                <emma:interpretation id="interp3" emma:lang="" emma:confidence="0">
                  <emma:literal>„e</emma:literal>
                </emma:interpretation>
                <emma:interpretation id="interp4" emma:lang="" emma:confidence="0">
                  <emma:literal>'e</emma:literal>
                </emma:interpretation>
                <emma:interpretation id="interp5" emma:lang="" emma:confidence="0">
                  <emma:literal>i,</emma:literal>
                </emma:interpretation>
              </emma:one-of>
            </emma:emma>
          </inkml:annotationXML>
          <inkml:trace contextRef="#ctx0" brushRef="#br0" timeOffset="594.3861">2236 124 1038 0,'-16'36'337'0,"5"-4"73"16,2 2-267-16,6-8-75 15,8-1-5-15,4-10-42 16,3-4-17-16,-2-1-40 0,-1-4-89 16,-1 2-293-16,-7 2 35 15</inkml:trace>
          <inkml:trace contextRef="#ctx0" brushRef="#br0" timeOffset="1194.1093">2323-114 1578 0,'-4'1'463'0,"-1"1"90"0,1 2-458 16,-4 1-25-16,-1-7-79 16,-1-10-540-16</inkml:trace>
          <inkml:trace contextRef="#ctx0" brushRef="#br0" timeOffset="999.8781">2430 232 1123 0,'20'2'360'0,"4"2"84"16,3-2-329-16,4-5-1 0,-4-2-50 16,3-4-18-16,-4-6-30 15,-2-4 5 1,-3-2-5-16,-3-5 24 0,-8 2 4 16,-5-6 26-16,-8 11-6 15,-12 1 1-15,-2 4-29 16,-8 5-4-16,1 17-30 15,-2 1 5-15,4 7-10 16,-2 20 7-16,7 5-7 0,2 5 9 16,8 7-8-16,8 2 11 15,10-8-9-15,5-5 7 16,10-12-8-16,8-15 8 16,5-12-8-16,11-19 8 15,-4-8-5-15,1-11 3 16,-10-1-31-16,-11-8 45 15,-17 16-564-15,-17-2 179 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8:39.457"/>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4:44:31.884"/>
    </inkml:context>
  </inkml:definitions>
  <inkml:traceGroup>
    <inkml:annotationXML>
      <emma:emma xmlns:emma="http://www.w3.org/2003/04/emma" version="1.0">
        <emma:interpretation id="{A8B2C473-2E93-4819-8319-F13D6F1E5D54}" emma:medium="tactile" emma:mode="ink">
          <msink:context xmlns:msink="http://schemas.microsoft.com/ink/2010/main" type="writingRegion" rotatedBoundingBox="14834,437 33059,-173 33308,7257 15083,7867"/>
        </emma:interpretation>
      </emma:emma>
    </inkml:annotationXML>
    <inkml:traceGroup>
      <inkml:annotationXML>
        <emma:emma xmlns:emma="http://www.w3.org/2003/04/emma" version="1.0">
          <emma:interpretation id="{8BE7EB30-11FB-4EF6-8096-225BECF79F13}" emma:medium="tactile" emma:mode="ink">
            <msink:context xmlns:msink="http://schemas.microsoft.com/ink/2010/main" type="paragraph" rotatedBoundingBox="20940,224 33084,170 33096,3006 20952,3060" alignmentLevel="2"/>
          </emma:interpretation>
        </emma:emma>
      </inkml:annotationXML>
      <inkml:traceGroup>
        <inkml:annotationXML>
          <emma:emma xmlns:emma="http://www.w3.org/2003/04/emma" version="1.0">
            <emma:interpretation id="{7E8BFD8D-CAD1-47F6-BFC2-D0D9F935B609}" emma:medium="tactile" emma:mode="ink">
              <msink:context xmlns:msink="http://schemas.microsoft.com/ink/2010/main" type="line" rotatedBoundingBox="20940,224 33084,170 33090,1558 20946,1611"/>
            </emma:interpretation>
          </emma:emma>
        </inkml:annotationXML>
        <inkml:traceGroup>
          <inkml:annotationXML>
            <emma:emma xmlns:emma="http://www.w3.org/2003/04/emma" version="1.0">
              <emma:interpretation id="{C7D803CF-71E6-4A31-8935-7396FBF62084}" emma:medium="tactile" emma:mode="ink">
                <msink:context xmlns:msink="http://schemas.microsoft.com/ink/2010/main" type="inkWord" rotatedBoundingBox="20940,224 23974,210 23980,1598 20946,1611"/>
              </emma:interpretation>
              <emma:one-of disjunction-type="recognition" id="oneOf0">
                <emma:interpretation id="interp0" emma:lang="" emma:confidence="1">
                  <emma:literal/>
                </emma:interpretation>
              </emma:one-of>
            </emma:emma>
          </inkml:annotationXML>
          <inkml:trace contextRef="#ctx0" brushRef="#br0">755-171 1147 0,'-3'6'328'16,"-12"26"68"-16,-7 16-321 0,-5 25-1 16,4 4-13-1,-3 19 27-15,11-12 5 0,8 6 4 16,7-16-38-16,6 2-15 15,7-19-27-15,8-7-6 16,-1-19-5-16,-3-11 1 16,-4-17 1-16,-10-8 6 15,-7-8 0-15,-8-17 0 16,-8-3-6-16,-12-12-4 16,5 1-8-16,-1-1-2 15,7 17-2-15,10 5-1 16,10 16-3-16,7 5-1 15,4 5-1-15,8 0-2 0,5 0 4 16,8-4 1-16,6-5-1 16,8-12 9-16,-3-13 5 15,1-14-13-15,-1-1-27 16,-4-16-37-16,-11 2-14 16,0-4-8-16,-11 10 12 15,-5 0 31-15,-8 21 37 16,-2 13-8-16,-7 20 4 15,-1 18 0-15,1 15 1 16,-3 15 5-16,3 0 14 0,1 11 5 16,5-7 3-16,2 5 1 15,5-9-3-15,7 12 2 16,-1-7-2-16,2 9-1 16,-4-7-2-16,-5 7 0 15,-5-14-2-15,-2-2-3 16,-4-14-1-16,4-10 4 15,-1-11 20-15,1-13 34 16,4-23 1-16,15-29 8 16,7-12-1-16,17-23-21 15,6 1-32-15,2 12 0 16,-10 30-8-16,-8 19-13 16,-13 25-3-16,-10 25-8 15,-7 8-2-15,-8 13 2 16,-3 1 14-16,0 6 6 15,0-12 8-15,4-6 4 0,8-16-2 16,12-14 0-16,6-17-3 16,16-13 7-16,0-9 0 15,5-6-1-15,-7 6-4 16,-4 7-10-16,-13 16-16 16,-6 14-11-16,-6 13 0 15,-4 12 4-15,-7 2 11 16,2 5 12-16,3-4 16 0,3-1 10 15,0-8-1-15,14-8 3 16,1-9-3-16,12-14-5 16,6-8-7-16,13-13-16 15,-5 2-37-15,4-3-45 16,-11 8-17-16,-4 3-6 16,-12 7 17-16,-3 3 47 15,-12 3 68-15,-3 0 65 16,-6 0 21-16,-4 2 20 15,-4-1-15-15,-4 1-22 16,2 4-52-16,-4 3-20 16,5 7-24-16,-1 10-1 15,1 5-1-15,1 10 3 16,5 4 4-16,3 3 4 0,8-7 0 16,10-5 2-16,7-12 0 15,19-14-1-15,7-13 5 16,13-12 2-16,-2-6-1 15,1-3 1-15,-16 8-2 16,-7 3-4-16,-14 18-5 16,-5 7-5-16,-11 10-3 15,-4 12 4-15,-1-3 3 16,-7 1 6-16,4-5 6 16,8-8 4-16,10-14 0 0,10-14-1 15,12-6-2-15,6-11-6 16,1 0-13-16,4 2-25 15,-10 12-10-15,-7 9-5 16,-9 14 1-16,-7 13 2 16,-14 9 22-16,-2 9 21 15,-2 3 8-15,-2 0 14 16,1-10 9-16,7-4 5 16,2-13-11-16,10-12-61 15,-5-13-403-15</inkml:trace>
          <inkml:trace contextRef="#ctx0" brushRef="#br0" timeOffset="2792.2817">1770 351 961 0,'-11'-1'309'16,"1"6"57"-16,1 7-244 15,1 4-63-15,4 11 3 16,4 2-14-16,7 1-2 16,7-3-10-16,13-9-1 15,9-12-17-15,16-18 8 16,7-14-1-16,10-19 1 15,-7-6 1-15,-5-6-1 0,-18 10-11 16,-14 8 1-16,-13 17 0 16,-9 14-9-16,-6 13-3 15,-4 14-1-15,-1 8-3 16,-4 8 2-16,3-1 6 16,0 1 6-16,9-9-1 0,11-8 0 15,10-15-4-15,15-17 6 16,7-11-3-16,13-15 5 15,-5 0-3-15,3 5 0 16,-14 16-9-16,-2 14-4 16,-16 19-8-16,-5 17-7 15,-14 7 2-15,-3 13 5 16,-5-3 4-16,2-1 6 16,0-16 9-16,11-8 0 15,2-19 1-15,11-13 4 16,10-12-3-16,8-13 0 15,-6-5-1-15,0-5-19 16,-6 9-44-16,-12 5-73 16,-3 15-21-16,-3 8-26 15,-2 11 13-15,-5 5 40 16,4 2 72-16,-6-1 18 0,6-4 21 16,4-3 1-1,1-7 0-15,2-4 3 0,-1-2 2 16,0 4 9-16,-10 1 2 15,5 10 5-15,-4 7 0 16,0 12 11-16,2 5-6 16,4 11 1-16,0-1 3 15,3 6 6-15,1-1-7 16,7 2 0-16,1-8-1 16,3 8-6-16,-2-10-11 15,-1 3-1-15,-6-6 7 0,-6 9 16 16,-7-9 6-16,-8 12 8 15,-5-7 1-15,-7-2 14 16,-4-12 0-16,-8-4 12 16,0-14-1-16,-5-15 15 15,2-14-18-15,5-16-14 16,5-9-20-16,8-8-3 16,6 13-17-16,17 1-4 15,2 12-1-15,10 6-2 16,2 7-2-16,13-4-7 15,-2 6-43-15,13-9-465 16,-4-10 135-16</inkml:trace>
          <inkml:trace contextRef="#ctx0" brushRef="#br0" timeOffset="-1256.4012">294 45 1121 0,'5'-21'324'0,"-13"5"94"16,-5 13-317-16,-11 6-29 15,0 9-26 1,-12 4-3-16,0 2-23 0,-6 8-4 16,9 1-1-16,1 7-1 15,6 5-10-15,8 12-1 16,11 2-3-16,11 4-3 16,10-10 0-16,15-8 0 15,13-21 3-15,12-20 9 16,6-22 7-16,13-21 12 15,-5-11 9-15,-2-10 14 16,-12 3 0-16,-15 2 8 16,-21 16-6-16,-15 6-7 0,-15 13-21 15,-15 11-9-15,-5 12-14 16,-2 11-2-16,5 13-11 16,8 4-48-16,15-2-36 15,15-2-71-15,15-6-351 16,15-24 62-16</inkml:trace>
          <inkml:trace contextRef="#ctx0" brushRef="#br0" timeOffset="79688.1859">170-302 972 0,'-2'0'245'15,"-1"6"78"-15,0 3-275 16,-3 8-24-16,3 3-8 16,1 11 1-16,1-1-3 0,1 7-3 15,0-8-4-15,3-1-1 16,-3-13-2-16,11-5-2 15,-4-14-1-15,12-11-19 16,-5-12-19-16,6-13-78 16,-4-3-28-16,0-5 4 15,-4 7 27-15,2 5 66 16,-10 15 100-16,3 10 48 16,-3 14 5-16,-7 13 23 15,-6 7-41-15,1 12-6 16,-6 0-12-16,5 5-4 15,5-6-29-15,7-2-8 16,4-14-16-16,6-8-7 16,-1-13-9-16,11-14 203 15,5-11-577-15,4-6 258 0</inkml:trace>
        </inkml:traceGroup>
        <inkml:traceGroup>
          <inkml:annotationXML>
            <emma:emma xmlns:emma="http://www.w3.org/2003/04/emma" version="1.0">
              <emma:interpretation id="{B0319DFF-93BE-44AB-976E-00B3C553610D}" emma:medium="tactile" emma:mode="ink">
                <msink:context xmlns:msink="http://schemas.microsoft.com/ink/2010/main" type="inkWord" rotatedBoundingBox="24741,677 25596,673 25599,1437 24744,1441"/>
              </emma:interpretation>
              <emma:one-of disjunction-type="recognition" id="oneOf1">
                <emma:interpretation id="interp1" emma:lang="" emma:confidence="1">
                  <emma:literal/>
                </emma:interpretation>
              </emma:one-of>
            </emma:emma>
          </inkml:annotationXML>
          <inkml:trace contextRef="#ctx0" brushRef="#br0" timeOffset="4003.1621">3930 264 1160 0,'-4'-12'341'0,"-4"2"90"16,5 4-335-16,0 3-26 16,0 6-31-16,0 0-20 15,5 3-17-15,-1-2-2 16,1 2 2-16,2-4-3 16,1-2 0-16,1-6 0 15,3 0 2-15,-6-9 1 16,3-5 2-16,-2-2 2 15,-4 2-1-15,-1-2 1 16,2 7 7-16,-7 3 11 16,2 3 0-16,2 3 1 15,-1 3-2-15,-1 0-11 16,5 6-11-16,-4-2-4 16,-1 7-4-16,-4 2-3 15,1 4 3-15,-8 13-2 16,3 10 1-16,-3 17 2 0,-2 5 3 15,0 21 2-15,4-5 2 16,-1 10 1-16,10-16 3 16,4 6 1-16,6-19-1 15,3-7 2-15,0-19-1 16,-2-6 10-16,-2-16 11 16,4-14 33-16,0-17 3 15,3-16 3-15,5-13-10 0,-1-22-11 16,-5 4-33-16,-4 2-5 15,-2 17-5-15,-5 15-5 16,-2 29-5-16,2 16-4 16,0 13 1-16,2 10 2 15,2-2 4-15,4 1 3 16,4-8 1-16,7-10-2 16,1-17-2-16,13-11 2 15,3-14 1-15,6-11 3 16,-6-2 3-16,1 3 3 15,-16 9-3-15,-9 9-6 16,-6 19-6-16,-7 17-8 16,-7 12 0-16,-1 12 4 15,2 3 4-15,2 3 8 16,5-10 4-16,6-7-2 16,6-14-3-16,15-19 4 0,5-14 1 15,11-19 2-15,4-4 2 16,5-4 0-16,-7 8-2 15,-4 14-3-15,-11 18-5 16,-4 14-4-16,-10 14-3 16,-5 13 1-16,-2-2 1 15,0 6 4-15,-2-11 3 0,-1-5 4 16,2-11 0 0,-1-9 0-16,1-9 5 0,-5-9-40 15,3-6-80-15,10-8-398 16,-7-4 64-16</inkml:trace>
          <inkml:trace contextRef="#ctx0" brushRef="#br0" timeOffset="4170.5345">4406 171 1104 0,'6'-10'331'0,"-3"10"58"0,6-3-289 16,3 0-140-16,0 3-343 15,-8-6 86-15</inkml:trace>
        </inkml:traceGroup>
        <inkml:traceGroup>
          <inkml:annotationXML>
            <emma:emma xmlns:emma="http://www.w3.org/2003/04/emma" version="1.0">
              <emma:interpretation id="{3658ED6E-D391-4EB5-9773-9207463FCF3B}" emma:medium="tactile" emma:mode="ink">
                <msink:context xmlns:msink="http://schemas.microsoft.com/ink/2010/main" type="inkWord" rotatedBoundingBox="26274,611 27633,605 27635,1148 26277,1154"/>
              </emma:interpretation>
              <emma:one-of disjunction-type="recognition" id="oneOf2">
                <emma:interpretation id="interp2" emma:lang="" emma:confidence="1">
                  <emma:literal/>
                </emma:interpretation>
              </emma:one-of>
            </emma:emma>
          </inkml:annotationXML>
          <inkml:trace contextRef="#ctx0" brushRef="#br0" timeOffset="5159.067">5631 389 877 0,'27'-39'270'15,"-11"9"41"-15,-7-2-191 16,-6 10-70-16,-13 4 30 16,-14 9 6-1,-14 7 22-15,-4 13-20 0,-7 13-20 16,4 7-30-16,0 14-7 0,9 2-23 15,6 6-5-15,9-7-2 16,9-4 2-16,13-15 0 16,16-15 2-16,11-19 10 15,31-26 6-15,7-20-2 16,21-23 0-16,-5-4-2 16,-2-7-8-16,-24 15-4 15,-13 4 0-15,-31 25-3 16,-10 19-13-16,-10 22-3 15,-11 20-5-15,-7 21 0 0,-4 21 9 16,-5 0 20-16,-4 11 26 16,8-10 9-16,10 3 3 15,12-19-5-15,10-9-8 16,14-15-21-16,11-17-6 16,5-14-7-16,7-14-11 15,-3-11-26-15,5-8-47 16,-10 4-19-16,-7 2-7 15,-10 15 8-15,-2 10 22 16,-10 15 43-16,1 10 16 16,1 5 17-16,0 8 14 15,3 1 11-15,4-3 13 16,4-9 2-16,8-10 7 16,5-11-6-16,8-17 1 15,-4-4-6-15,-2-8 0 16,-8 2-12-16,-12 2-5 0,-11 10-12 15,-11 12-11-15,-7 12-3 16,-10 18 1-16,5 12 0 16,-4 12 3-16,5 0 12 15,9 3 7-15,9-13-1 16,15-10 2-16,9-14 3 16,21-17 3-16,5-15-5 15,16-9 4-15,-5-2-1 0,-1 1-4 16,-12 10-5-16,-3 14-7 15,-15 15-9-15,-6 12-6 16,-9 11 2-16,-1 5 4 16,-4 0 3-16,7-3 8 15,1-9 6-15,11-13 2 16,5-13-1-16,11-14 3 16,0-10-2-16,9-8 3 15,-7 5-4-15,-4 7-11 16,-16 10-25-16,-12 19-55 15,-13 13-51-15,-8 8-342 16,0-1 53-16</inkml:trace>
        </inkml:traceGroup>
        <inkml:traceGroup>
          <inkml:annotationXML>
            <emma:emma xmlns:emma="http://www.w3.org/2003/04/emma" version="1.0">
              <emma:interpretation id="{AB48BBCF-54B2-4EBE-B96D-C439F5C63DB1}" emma:medium="tactile" emma:mode="ink">
                <msink:context xmlns:msink="http://schemas.microsoft.com/ink/2010/main" type="inkWord" rotatedBoundingBox="28392,447 30585,437 30588,1179 28395,1189"/>
              </emma:interpretation>
              <emma:one-of disjunction-type="recognition" id="oneOf3">
                <emma:interpretation id="interp3" emma:lang="" emma:confidence="1">
                  <emma:literal/>
                </emma:interpretation>
              </emma:one-of>
            </emma:emma>
          </inkml:annotationXML>
          <inkml:trace contextRef="#ctx0" brushRef="#br0" timeOffset="5887.4094">7518 201 505 0,'9'-43'400'0,"-2"13"-60"15,-4 16-21-15,-6 11-250 16,-1 14-17-16,-5 16-2 15,-5 10-25-15,-2 19 3 16,1 1 6-16,1 15 23 16,4-7-2-16,13-1 3 15,6-14-7-15,16-8-2 16,16-24-18-16,22-26-1 0,3-22-5 16,30-22 5-16,-6-17-2 15,2-12-4-15,-23 11-8 16,-9 1-3-16,-35 20-9 15,-13 10-4-15,-13 19-7 16,-10 13-10-16,-4 16-1 16,0 10 0-16,2 11 3 15,-1 14 5-15,7-2 13 0,7 3 9 16,3-5 3-16,13-2 3 16,8-14-1-16,17-9 1 15,8-10-5-15,14-20 3 16,-1-8 0-16,6-16 4 15,-14-6-4-15,-5-8 1 16,-14 10 4-16,-16-5 13 16,-13 9 1-16,-12-2 1 15,-9 10-3-15,-10 1-9 16,1 9-17-16,1 12-3 16,10 9-3-16,-1 9-5 15,11 7-47-15,-4 13-115 16,5-7 17-16,1 23-368 0,1 0 18 15</inkml:trace>
          <inkml:trace contextRef="#ctx0" brushRef="#br0" timeOffset="6735.1368">8503 377 962 0,'21'-18'333'15,"9"-5"62"-15,4 2-247 16,8-4-45-16,-6 1-32 15,0-2 1-15,-7 5-21 0,-4 0-11 16,-7 3-10-16,-6 5 2 16,-6 4-18-16,-9 4-8 15,-7 2-1-15,-5 6 1 16,-2 3-3-16,-5 6 0 16,1 5 0-16,-5 7-1 15,5 7-2-15,0 10-2 16,5-2 0-16,8 5 1 15,11-5 0-15,11-8 0 16,11-11 2-16,17-11 5 16,6-17 0-16,14-11 3 15,-1-10 1-15,3-13 1 16,-15-5-4-16,7-10 1 16,-17-3-2-16,-5-7 1 15,-8 2-1-15,-8 4-1 16,-15 14-3-16,-6 17-7 15,-8 18-1-15,-10 20-2 0,-3 13-2 16,-1 21 2-16,-1-3 5 16,2 13 2-16,8-2 0 15,5 10 1-15,2-15 2 16,9 10 0-16,8-13-1 16,4-2-1-16,0-13-1 15,13-6 2-15,4-17 2 0,11-10 4 16,4-13 3-16,13-16 3 15,-6-7-2-15,10-14-2 16,-7-1-4-16,6-16 0 16,-10 1-2-16,-5-5 3 15,-18 17 2-15,-10 12 0 16,-16 26 0-16,-16 20-3 16,-8 20-3-16,-5 17-3 15,4 10 1-15,0 6-2 16,10-2 1-16,8 5 1 15,8-4 1-15,7-1-1 16,1-2 1-16,7 7 0 16,-1-9 0-16,5 0 1 15,-1-12-1-15,-2-7 1 16,-3-14 3-16,-3-12 4 16,-7-14 1-16,-11-11 3 0,-5-7-3 15,-7-10-2-15,-8 0-5 16,-7-5-3-16,2 8-1 15,-5 0 2-15,4 14 4 16,7 5 6-16,10 11 3 16,7 6-2-16,13 9-4 15,8 2-4-15,10 1-6 0,13 6 6 16,3-2-13-16,10 1-134 16,9 4-362-16,14 1 59 15</inkml:trace>
        </inkml:traceGroup>
        <inkml:traceGroup>
          <inkml:annotationXML>
            <emma:emma xmlns:emma="http://www.w3.org/2003/04/emma" version="1.0">
              <emma:interpretation id="{68504208-2FB9-4F6C-BD85-2DF93304C2E6}" emma:medium="tactile" emma:mode="ink">
                <msink:context xmlns:msink="http://schemas.microsoft.com/ink/2010/main" type="inkWord" rotatedBoundingBox="30898,525 33085,516 33088,1108 30901,1118"/>
              </emma:interpretation>
              <emma:one-of disjunction-type="recognition" id="oneOf4">
                <emma:interpretation id="interp4" emma:lang="" emma:confidence="1">
                  <emma:literal/>
                </emma:interpretation>
              </emma:one-of>
            </emma:emma>
          </inkml:annotationXML>
          <inkml:trace contextRef="#ctx0" brushRef="#br0" timeOffset="8127.9236">9957 266 928 0,'11'-12'330'0,"-2"3"50"15,1 6-215-15,1 4-90 16,-5 13 3-16,-6 5-19 16,-6 11 3-16,-3 3-11 0,3 5 5 15,4-8-13-15,11-6-8 16,12-12-10-16,24-18 1 16,8-13-7-16,13-14 3 15,-1-8-5 1,2-6-5-16,-20 10-5 0,-11 4-2 15,-17 13-4-15,-11 14-10 16,-14 12-1-16,-6 15-1 16,1 9 1-16,-2 9 1 15,5 5 10-15,4 3-1 16,10-11 0-16,7-8-1 16,10-14 2-16,14-17 6 15,10-15 1-15,8-11 3 16,1-2 0-16,1-6-57 15,-14 9-39-15,-1-1-55 0,-15 8-25 16,-7 5-7-16,-10 7 52 16,-2 4 33-16,-10 8 58 15,2 8 24-15,2-2 11 16,-1 3 16-16,2-5 5 16,6 1 10-16,0-7 2 15,1-2 9-15,-1-2-6 16,0 0 6-16,-11 1-13 15,-2 5-4-15,1 8-10 0,0 5-7 16,-2 5-13-16,10 5 2 16,-1-2-3-16,7-1 8 15,1-11 1-15,12-8 9 16,4-13 1-16,19-9 4 16,-2-7-7-16,1-4 0 15,-8 3-8-15,-10 5-4 16,-19 9-6-16,-4 5-10 15,-11 7-2-15,-5 9-1 16,-1 3 3-16,3 9 2 16,0 0 10-16,14 0 0 15,7-9 0-15,12-3 7 16,9-13 3-16,15-10 4 16,7-9 1-16,11-10 3 15,-6-4-9-15,-1-10-1 0,-17 5-3 16,-9-10-29-16,-16 2-19 15,-13-1-15-15,-5 14-3 16,-5 2 8-16,-3 20 34 16,-2 15 20-16,5 12 17 15,-7 12 1-15,5 5-9 16,2 8-4-16,5-4-1 16,1 3 1-16,9-7 0 15,-3 5 0-15,3-4-1 0,-6 6-13 16,0-4-15-16,1-4-20 15,1-7-6-15,-4-9-3 16,10-10 11-16,8-13 19 16,1-4 22-16,11-7 6 15,5-5 4-15,2-5-1 16,-8 4-6-16,-3-1-2 16,-11 14-2-16,-7 5 3 15,-7 2 3-15,-7 11 8 16,-2 9 6-16,-1 2 7 15,2 2-1-15,3 8 2 16,8-1-7-16,14-8-4 16,10-6 0-16,14-5 2 15,7-13-2-15,11-6 1 16,-7-7-2-16,3-5-4 0,-19-2-6 16,-6-10-2-16,-23 3-8 15,-5 0-3-15,-16 8-2 16,-4 5 3-16,-3 22 7 15,-2 14 7-15,2 13 3 16,2 16 3-16,8 3-4 16,2 7-3-16,7-4-1 0,6 5 1 15,1-11-1-15,-1 11 0 16,-3-8-1-16,-3 0 1 16,-7-12-21-16,-5-5-59 15,-5-16-170-15,-4-19-149 16,-1-11-66-16</inkml:trace>
          <inkml:trace contextRef="#ctx0" brushRef="#br0" timeOffset="8269.585">11774 242 935 0,'-32'-39'391'15,"10"13"13"-15,13 8-223 16,18 11-119-16,18 7-25 16,12 9-24-16,19 7-242 15,2 7-172-15,20-5-16 16</inkml:trace>
        </inkml:traceGroup>
      </inkml:traceGroup>
      <inkml:traceGroup>
        <inkml:annotationXML>
          <emma:emma xmlns:emma="http://www.w3.org/2003/04/emma" version="1.0">
            <emma:interpretation id="{1198B99D-0B24-48C3-B188-093D0520F32C}" emma:medium="tactile" emma:mode="ink">
              <msink:context xmlns:msink="http://schemas.microsoft.com/ink/2010/main" type="line" rotatedBoundingBox="21220,1942 25852,2111 25816,3085 21184,2916"/>
            </emma:interpretation>
          </emma:emma>
        </inkml:annotationXML>
        <inkml:traceGroup>
          <inkml:annotationXML>
            <emma:emma xmlns:emma="http://www.w3.org/2003/04/emma" version="1.0">
              <emma:interpretation id="{818A8F0F-2C65-4934-BA2E-E434F4A95C69}" emma:medium="tactile" emma:mode="ink">
                <msink:context xmlns:msink="http://schemas.microsoft.com/ink/2010/main" type="inkWord" rotatedBoundingBox="21218,1984 22458,2029 22430,2796 21190,2750"/>
              </emma:interpretation>
              <emma:one-of disjunction-type="recognition" id="oneOf5">
                <emma:interpretation id="interp5" emma:lang="" emma:confidence="1">
                  <emma:literal/>
                </emma:interpretation>
              </emma:one-of>
            </emma:emma>
          </inkml:annotationXML>
          <inkml:trace contextRef="#ctx0" brushRef="#br0" timeOffset="20901.0077">287 1446 805 0,'10'-18'298'16,"-1"6"42"-16,2 3-200 15,-7 12-62-15,-4 15-8 16,-1 15-35-16,-4 19-5 16,-1 13 0-16,-1 28 3 15,1 2-6-15,-5 2 1 16,4-16-6-16,-2-3-9 16,0-27 13-16,0-10 16 15,7-13 4-15,2-7 11 16,0-12 18-16,0-13 24 15,2-8-16-15,4-23-6 16,0-7-12-16,7-36-16 16,8-10-44-16,11-23-2 0,1 10 0 15,3-1 2-15,-3 34-1 16,-2 17 0-16,-10 21-3 16,-1 11-2-16,-2 11-2 15,6 8-3-15,-3 6-1 16,4 9-4-16,-4 6 0 15,-3 9 1-15,-6-1 3 0,-6 7 0 16,-7-2 4-16,-7 1 1 16,-4-5 0-16,-15 5 1 15,-3-8 6-15,-12 1 10 16,-1-2 4-16,-2-7 3 16,7-8 2-16,4-8-4 15,14-11-9-15,7 4-20 16,10-7-49-16,16 4-135 15,10 1 413-15,14 3-751 16,8-8 272-16</inkml:trace>
          <inkml:trace contextRef="#ctx0" brushRef="#br0" timeOffset="21409.0509">898 1680 1153 0,'0'6'309'0,"-8"9"84"0,2 6-311 15,-3 14-13 1,0 7-13-16,2 4 5 0,4-2-6 16,4-8-11-16,1-14-28 15,13-13 2-15,4-15 1 16,14-24 3-16,3-13-1 16,14-14 2-16,-8 1-10 15,-5 1-3-15,-10 22-6 0,-9 16-8 16,-13 20-6-16,-8 18-1 15,-5 21-5-15,-8 21 1 16,-4 0 8-16,2 8 3 16,3-13 4-16,6-14 5 15,8-25 2-15,10-5 10 16,7-14 10-16,13-9 12 16,5-14 0-16,14-19 1 15,0-9-10-15,6-9-11 16,-8 3-13-16,-7 11-1 15,-18 19-4-15,-3 16-6 16,-11 17-2-16,-7 12-1 16,-1 11-3-16,1 14 5 15,0-11 6-15,1 1 1 16,2-11 3-16,5-10 4 0,-4-19 0 16,7-5 2-16,2-12 1 15,-1-15 3-15,0 0-77 16,9 0-445-16,-22 7 123 15</inkml:trace>
        </inkml:traceGroup>
        <inkml:traceGroup>
          <inkml:annotationXML>
            <emma:emma xmlns:emma="http://www.w3.org/2003/04/emma" version="1.0">
              <emma:interpretation id="{30B101F3-7DF7-481B-BE18-545AA86A1937}" emma:medium="tactile" emma:mode="ink">
                <msink:context xmlns:msink="http://schemas.microsoft.com/ink/2010/main" type="inkWord" rotatedBoundingBox="23389,2023 23876,2040 23856,2582 23369,2565"/>
              </emma:interpretation>
              <emma:one-of disjunction-type="recognition" id="oneOf6">
                <emma:interpretation id="interp6" emma:lang="" emma:confidence="1">
                  <emma:literal/>
                </emma:interpretation>
              </emma:one-of>
            </emma:emma>
          </inkml:annotationXML>
          <inkml:trace contextRef="#ctx0" brushRef="#br0" timeOffset="22130.6309">2794 1527 1044 0,'40'-29'325'0,"-2"10"104"15,-19 7-267-15,-5 6-37 16,-10 6-19-16,-10 9-12 16,-13 4-49-16,-14 16-6 15,-6-1-17-15,-17 14 5 16,-1 1-2-16,-7 0 2 16,6-4-9-16,1 5-5 15,17-14-5-15,8-2 0 16,19-8-3-16,10-2-4 15,10-3-1-15,14 1-2 0,8-4 0 16,16 0 4 0,3-3 2-16,11-3 1 0,-5-1 1 15,6 5 0-15,-12 7 13 16,-3-1-110-16,-11 10-45 16,-2-13-373-16</inkml:trace>
        </inkml:traceGroup>
        <inkml:traceGroup>
          <inkml:annotationXML>
            <emma:emma xmlns:emma="http://www.w3.org/2003/04/emma" version="1.0">
              <emma:interpretation id="{47E02D67-0DF0-419C-B45A-73D0609879CC}" emma:medium="tactile" emma:mode="ink">
                <msink:context xmlns:msink="http://schemas.microsoft.com/ink/2010/main" type="inkWord" rotatedBoundingBox="24687,2069 25852,2111 25816,3085 24652,3043"/>
              </emma:interpretation>
              <emma:one-of disjunction-type="recognition" id="oneOf7">
                <emma:interpretation id="interp7" emma:lang="" emma:confidence="0">
                  <emma:literal>pst</emma:literal>
                </emma:interpretation>
                <emma:interpretation id="interp8" emma:lang="" emma:confidence="0">
                  <emma:literal>PA</emma:literal>
                </emma:interpretation>
                <emma:interpretation id="interp9" emma:lang="" emma:confidence="0">
                  <emma:literal>pt</emma:literal>
                </emma:interpretation>
                <emma:interpretation id="interp10" emma:lang="" emma:confidence="0">
                  <emma:literal>post</emma:literal>
                </emma:interpretation>
                <emma:interpretation id="interp11" emma:lang="" emma:confidence="0">
                  <emma:literal>p,</emma:literal>
                </emma:interpretation>
              </emma:one-of>
            </emma:emma>
          </inkml:annotationXML>
          <inkml:trace contextRef="#ctx0" brushRef="#br0" timeOffset="23366.2633">3876 1498 1070 0,'-1'-3'262'0,"-7"9"83"16,-2 12-310-16,-9 14-17 15,3 13-9-15,-7 20 7 16,1 13 5-16,4 16 5 16,1-11-5-16,7 8 0 0,4-17-5 15,0 16 2-15,3-15 6 16,3 5 27-16,0-8 7 16,1-20 33-16,4-37 17 15,1-21 21-15,3-45-24 16,6-27-7-16,4 0-36 15,14-23-23-15,6-1-30 16,8-3-4-16,0 2-4 16,-2-1 3-16,-6 20-1 0,-6 12-1 15,-8 37 0-15,-2 13-5 16,-4 16-3-16,1 12-4 16,-2 9-2-16,4 10 1 15,-1-2 1-15,0 11 3 16,-6-5 3-16,-3 1 2 15,-9-6-2-15,-10 6-1 16,-8-7-1-16,-18 5 3 16,-9 1 1-16,-12-4 2 15,3 1 4-15,-5-7 2 16,14-10-1-16,8-15 2 16,11-3 5-16,14-12-59 15,12-6-90-15,23-6-386 16,14 6 39-16</inkml:trace>
          <inkml:trace contextRef="#ctx0" brushRef="#br0" timeOffset="23669.1383">4783 1676 1162 0,'3'9'291'0,"-12"15"113"15,-8 10-324-15,-17 20 6 16,-5 8-9-16,-14 2-2 16,2-4-20-16,-7-3-12 15,11-15-25-15,-1-4-5 16,15-10-3-16,6-8 12 15,16-16-22-15,17-17 356 16,17-7-820-16,19-40 370 16</inkml:trace>
          <inkml:trace contextRef="#ctx0" brushRef="#br0" timeOffset="24086.5162">4615 2036 1157 0,'6'-6'386'0,"6"-2"64"15,1 5-305-15,5-4-64 16,3 4-40-16,9 4-20 15,2-2-16-15,2 1-73 16,2 1-386-16,0-11 114 16</inkml:trace>
          <inkml:trace contextRef="#ctx0" brushRef="#br0" timeOffset="23871.8376">4904 1680 1087 0,'-22'35'325'15,"-10"8"82"-15,-7 11-274 0,3 2-45 16,0 4 7-16,12-18-37 16,6-5-6-16,14-10-21 15,4-3-10-15,10-7-14 16,10-4 1-16,-1-1 1 16,1 0-95-16,-1-1-37 0,-2-2-341 15,-11 0 6-15</inkml:trace>
        </inkml:traceGroup>
      </inkml:traceGroup>
    </inkml:traceGroup>
    <inkml:traceGroup>
      <inkml:annotationXML>
        <emma:emma xmlns:emma="http://www.w3.org/2003/04/emma" version="1.0">
          <emma:interpretation id="{E1DF8EBF-590B-40DC-ADA3-5225C82D9072}" emma:medium="tactile" emma:mode="ink">
            <msink:context xmlns:msink="http://schemas.microsoft.com/ink/2010/main" type="paragraph" rotatedBoundingBox="20895,3283 31314,2934 31352,4081 20934,4430" alignmentLevel="2"/>
          </emma:interpretation>
        </emma:emma>
      </inkml:annotationXML>
      <inkml:traceGroup>
        <inkml:annotationXML>
          <emma:emma xmlns:emma="http://www.w3.org/2003/04/emma" version="1.0">
            <emma:interpretation id="{6914A7E7-8F4C-4480-8526-4B7B58E70039}" emma:medium="tactile" emma:mode="ink">
              <msink:context xmlns:msink="http://schemas.microsoft.com/ink/2010/main" type="line" rotatedBoundingBox="20895,3283 31314,2934 31352,4081 20934,4430"/>
            </emma:interpretation>
          </emma:emma>
        </inkml:annotationXML>
        <inkml:traceGroup>
          <inkml:annotationXML>
            <emma:emma xmlns:emma="http://www.w3.org/2003/04/emma" version="1.0">
              <emma:interpretation id="{6B6785D5-46D7-4142-A280-5E7DB88E8428}" emma:medium="tactile" emma:mode="ink">
                <msink:context xmlns:msink="http://schemas.microsoft.com/ink/2010/main" type="inkWord" rotatedBoundingBox="20898,3357 24433,3238 24469,4312 20934,4430"/>
              </emma:interpretation>
              <emma:one-of disjunction-type="recognition" id="oneOf8">
                <emma:interpretation id="interp12" emma:lang="" emma:confidence="1">
                  <emma:literal/>
                </emma:interpretation>
              </emma:one-of>
            </emma:emma>
          </inkml:annotationXML>
          <inkml:trace contextRef="#ctx0" brushRef="#br1" timeOffset="260077.629">1244 3259 617 0,'-3'-6'368'0,"-2"3"-45"15,2-4-84-15,0 2-194 16,0-1-21-16,0 4-4 16,0 5-15-16,1 5-4 15,-3 4-1-15,5 7 0 16,-1 1 3-16,5 7 11 16,3-4 5-16,2 5 3 15,3-4-1-15,5 3-1 16,1-6-10-16,5 14-5 15,0-10-1-15,3 5-1 16,-4 0-1-16,-1 3 0 16,-7-10 0-16,-3 11-1 15,-5-6 0-15,-4 4 12 16,-9-11 6-16,-3 5 16 0,-4-7 6 16,-9-4 19-16,0-4-4 15,-8-8 5-15,2-11-14 16,-9-1-5-16,6-8-21 15,1-13-8-15,8 5-16 16,14-6-2-16,13 1 0 16,12-2 1-16,8 9 2 15,13-11 3-15,1 8 3 0,8-8-1 16,-3 0-2-16,3-6-1 16,-6 5 2-16,-5-5 0 15,-8 8 0-15,-9-2 2 16,-10 10 0-16,-11 5-2 15,-10 9-4-15,-4 6 2 16,-1 12-2-16,-5 7 1 16,3 5 1-16,3 8 4 15,5-3-3-15,6 1 0 16,7-8-1-16,13-4-2 16,8-10-4-16,10-13 6 15,8-3 1-15,7-11 1 16,-2-3 5-16,-4 6 3 15,-12 8-8-15,-3 4-3 16,-12 16-2-16,-11 9-3 16,-3 6 2-16,0 4 18 0,-1 1 8 15,2-8 5-15,4-6 2 16,9-10-1-16,4-12-17 16,13-10 2-16,2-8-5 15,10-8 2-15,-7 10-6 16,-3 2-20-16,-14 15-26 15,-8 22-13-15,-18 11-2 0,-9 6 14 16,-4 7-8-16,1 3-199 16,4-14-168-16</inkml:trace>
          <inkml:trace contextRef="#ctx0" brushRef="#br1" timeOffset="261273.1801">2084 3353 657 0,'5'-9'468'0,"-2"9"-94"0,1-3-81 16,12 3-230 0,4 3-50-16,9-8-1 0,5-4-9 15,13 0 6-15,2-2-26 16,11 2-4-16,-6 4-360 15,2 8 97-15</inkml:trace>
          <inkml:trace contextRef="#ctx0" brushRef="#br1" timeOffset="261096.2892">2162 3129 1041 0,'6'-14'260'0,"8"-7"82"0,6 5-306 15,8 0-10-15,4 3-19 16,6 9 4-16,-5 2-7 15,-3 11 6-15,-8 7-9 16,-8 10 4-16,-13 3-6 16,-13 12 7-16,-8-4-5 15,-12 14 7-15,-4-8-4 0,-4 4 8 16,7-10 1 0,4-2 17-16,6-12 6 15,9-4 10-15,9-10-11 0,8-3-3 16,8-1-14-16,9-4-4 15,1 1-10-15,16-5 10 16,0-6-6-16,11-2 6 16,-2-1-12-16,4 1 6 15,-11 2-6-15,-9 1 4 16,-14 3-42-16,-13 4 446 16,-17 5-821-16,-11 4 382 15</inkml:trace>
          <inkml:trace contextRef="#ctx0" brushRef="#br1" timeOffset="258732.7926">102 2839 838 0,'8'-9'322'0,"-5"6"16"0,-4 6-210 16,-2 9-62-16,-1 4-26 15,-2 16 6-15,0 5-1 16,-1 12 0-16,0 1-17 15,4 15-7-15,0-16-14 16,-1 9-3-16,2-7-2 16,-1 2 1-16,-3-14-7 0,-3 4 32 15,3-17 4-15,-2-8 4 16,3-7 13-16,1-6 54 16,1-10-20-16,-5-15-4 15,-3-8-4-15,-1-18-11 16,1-9-49-16,2-32-11 15,4 8 0-15,7-11 1 16,0 12-4-16,1 4 3 16,0 36-1-16,-2 7-3 15,-1 19-3-15,-3 9-7 16,2 7-2-16,2 10 2 16,1 3 1-16,5 17 1 15,4 0 6-15,4 4 0 16,4-6 0-16,5-4-4 15,2-19 1-15,11-8 2 16,0-11 2-16,6-16 2 0,-8-2 4 16,2-12 2-16,-14 0 0 15,-5 2 0-15,-11 12-1 16,0 0-2-16,-5 17-5 16,-1 10-7-16,1 13-1 15,-2 14 0-15,0 14-1 16,0 17 4-16,-2 8 7 15,-1 11 0-15,5-10 0 0,-1-1 3 16,2-14-3-16,4-9 2 16,2-15 1-16,-2-3-36 15,7-15-85-15,-3-8-372 16,4-9 59-16</inkml:trace>
          <inkml:trace contextRef="#ctx0" brushRef="#br1" timeOffset="259315.3986">451 3236 972 0,'3'2'233'0,"3"6"78"16,5-5-277-16,7-5-21 15,3-2-5-15,10-15 3 16,1-5 0-16,4-13 2 15,-6-5-6-15,-4-5 2 0,-13 9-2 16,-9 5-2-16,-11 12 1 16,-10 13 4-16,-8 16-1 15,-4 19 8-15,1 10 7 16,-4 14 16-16,8 4 4 16,5-1 11-16,8-10-6 15,10-5-7-15,9-15-18 16,12-9-10-16,6-11-8 15,15-17 3-15,2-8 0 0,11-14 2 16,-4-4 2-16,1-5-2 16,-16 13-6-16,-6 8-5 15,-12 17-5-15,-11 23 0 16,-9 12-1-16,-4 9 4 16,-9 7 11-16,1 4 25 15,1-19 6-15,5 3 2 16,7-15-2-16,13-9-6 15,8-15-18-15,10-6 0 16,-2-16-1-16,7-2 1 16,-3-3-3-16,-8 9-3 15,-6 9-7-15,1 10-8 16,-12 8-1-16,-1 20 0 16,-2 5 0-16,-3-2 4 15,-2 6 5-15,5-3 2 0,0-11-1 16,4-8-1-16,5-7-4 15,8-11-55-15,1-12-63 16,8-1-341-16,-3 1 39 16</inkml:trace>
          <inkml:trace contextRef="#ctx0" brushRef="#br1" timeOffset="261607.3678">2653 3273 990 0,'-8'-7'349'0,"-8"-4"51"16,-3 3-280-16,-5 10-39 15,-1 10-47-15,-1 5-12 16,5 12-19-16,4 0 7 15,9 2-7-15,10-2 4 16,8-6-9-16,15-9 4 16,7-7-4-16,16-13 8 15,4-11-2-15,4-13 9 16,-9-4-5-16,-6-7 7 16,-18 8-3-16,-9 3 35 15,-17 11-3-15,-8 4 12 16,-4 9-12-16,-8 7 4 15,-3 6-36-15,4 8 1 16,10 0-14-16,-1 4 8 0,13-4-10 16,11-4 3-16,11-8-15 15,13-6-103-15,13-10-352 16</inkml:trace>
          <inkml:trace contextRef="#ctx0" brushRef="#br1" timeOffset="262208.9382">3199 2899 1060 0,'2'-2'312'0,"-8"22"51"0,-4 11-295 16,-5 23-49-16,0 7-22 15,-2 11 13-15,3-9 4 16,9 3 10-16,8-15-7 16,13-4 1-16,4-18-14 15,9-4 2-15,0-17-4 16,9-27 7-16,2-8-2 16,9-19 5-16,-4-16-5 15,-4-19 1-15,-10 10-9 0,-7-11 2 16,-14 16-6-16,-7 18 1 15,-3 40-11-15,-8 13 6 16,-7 26-5-16,-7 22 11 16,2 10 7-16,-1-5 30 15,10-2-1-15,8 0 11 16,9-13-13-16,13-6 1 16,7-11-23-16,1-4-54 15,13-4-377-15</inkml:trace>
        </inkml:traceGroup>
        <inkml:traceGroup>
          <inkml:annotationXML>
            <emma:emma xmlns:emma="http://www.w3.org/2003/04/emma" version="1.0">
              <emma:interpretation id="{D9A676EA-1DED-400E-B3F9-529F70EFA830}" emma:medium="tactile" emma:mode="ink">
                <msink:context xmlns:msink="http://schemas.microsoft.com/ink/2010/main" type="inkWord" rotatedBoundingBox="25157,3392 25727,3372 25743,3863 25173,3882"/>
              </emma:interpretation>
              <emma:one-of disjunction-type="recognition" id="oneOf9">
                <emma:interpretation id="interp13" emma:lang="" emma:confidence="1">
                  <emma:literal/>
                </emma:interpretation>
              </emma:one-of>
            </emma:emma>
          </inkml:annotationXML>
          <inkml:trace contextRef="#ctx0" brushRef="#br1" timeOffset="264720.7224">4224 3023 1226 0,'-3'-3'379'0,"6"0"79"0,3 5-357 16,12-5 0-1,8 3-47-15,14-8-6 0,11 5-18 16,10-5 5-16,1 1-26 16,5-3 16-16,-9 9-68 15,-18-5-444-15</inkml:trace>
          <inkml:trace contextRef="#ctx0" brushRef="#br1" timeOffset="264479.9644">4477 2816 1033 0,'3'-6'330'0,"-2"1"89"16,3 4-289-16,-4 2-8 15,0-1-42-15,-2 5-10 0,2 3-35 16,-5 7 3-16,2 0-15 16,-4 19 4-16,-1 3-14 15,-4 15 3-15,-2 5-16 16,-1 7 9-16,1-13-6 16,3-2 9-16,3-20-8 15,7-3 9-15,2-12-12 16,5 0 9-16,4-3-8 0,8-4 8 15,4-5-8-15,14-2 12 16,7-9-8-16,16-10 11 16,-3 4-9-16,1-7 9 15,-14 1-13-15,-9 7 3 16,-16 0-38-16,-9 8-107 16,-10-2 372-16,-25 16-728 15,-11-3 260-15</inkml:trace>
        </inkml:traceGroup>
        <inkml:traceGroup>
          <inkml:annotationXML>
            <emma:emma xmlns:emma="http://www.w3.org/2003/04/emma" version="1.0">
              <emma:interpretation id="{2827A8F4-9E53-4F66-973F-8C3778425802}" emma:medium="tactile" emma:mode="ink">
                <msink:context xmlns:msink="http://schemas.microsoft.com/ink/2010/main" type="inkWord" rotatedBoundingBox="26639,3408 29046,2993 29161,3661 26754,4076"/>
              </emma:interpretation>
              <emma:one-of disjunction-type="recognition" id="oneOf10">
                <emma:interpretation id="interp14" emma:lang="" emma:confidence="1">
                  <emma:literal/>
                </emma:interpretation>
              </emma:one-of>
            </emma:emma>
          </inkml:annotationXML>
          <inkml:trace contextRef="#ctx0" brushRef="#br1" timeOffset="271155.4368">7178 2914 996 0,'-3'-12'350'0,"4"1"68"0,6 13-261 16,2-5-40-16,8 3-37 15,9-2-21-15,3 2-30 16,6-4-19-16,5 2-2 16,7 14-9-16,-3-13 6 15,5-2 1-15,-5 3-35 16,-1 1 26-16,-13-16-441 0,-2 17 115 15</inkml:trace>
          <inkml:trace contextRef="#ctx0" brushRef="#br1" timeOffset="270945.9998">7352 2804 630 0,'-2'-6'335'15,"2"4"3"-15,-3 2-127 16,2-1-83-16,-2 4-46 16,1 6-21-16,2 2-24 0,2 10-11 15,-1-2 5-15,2 20-2 16,-6 0 5-16,2 5-12 16,2-5-1-16,-6 4-14 15,5-19 6-15,5-5-8 16,-2-13 8-16,-1 0-6 15,2-6 7-15,-4-3-6 16,0 0 8-16,-4-2-37 16,2 0-29-16,-1 1-365 15,0-2 81-15</inkml:trace>
          <inkml:trace contextRef="#ctx0" brushRef="#br1" timeOffset="271839.4054">7733 2784 1067 0,'-4'0'357'0,"-1"0"71"16,7-2-287-16,4 1-38 16,6 4-33-16,13-5-19 0,7 4-19 15,17-4-15-15,2-1 2 16,9 0-12-16,-5-1 2 15,4 2-76-15,-13 2 356 16,-1 8-751-16</inkml:trace>
          <inkml:trace contextRef="#ctx0" brushRef="#br1" timeOffset="271576.978">7972 2443 983 0,'7'-7'388'15,"-3"7"16"-15,-8 7-237 0,3 10-115 16,-5 23-18-16,0 12-12 15,-8 8-5-15,0-6 12 16,3 0-16-16,2-22 1 16,0 0-13-16,6-1 7 15,1-4-10-15,2 10 9 16,0 0-8-16,3-8 9 0,5-6-9 16,-2 2 10-1,8-13-7-15,0-6 10 0,7-4-4 16,-2-6 10-16,15-3-7 15,-5-5 7-15,6 2-9 16,-7-16 3-16,1 8-20 16,-18 2-35-16,0 1 411 15,-10-3-816-15,-1 19 372 16</inkml:trace>
          <inkml:trace contextRef="#ctx0" brushRef="#br1" timeOffset="268397.1315">5805 2847 1092 0,'-1'3'251'15,"-1"9"104"-15,2 13-310 16,-1 12-13-16,1 6 3 15,0 19-6-15,0 4-5 0,1-1-12 16,2-1-2-16,0 4-9 16,-1-16 5-16,1-2 5 15,-2-11 22-15,1-9 14 16,-2-13 18-16,0-4 19 16,0-9 17-16,-3-7 12 15,-2-12-11-15,2-14-17 16,2-16-18-16,4-12-31 15,3-7-26-15,12-11-10 16,8 4 5-16,6 5-7 16,5 3 8-16,2 5-7 15,-7 20 7-15,-1 6-9 16,-5 10 5-16,-2 13-9 16,1 9 7-16,-2 5-12 15,-3 2 9-15,0 2-10 16,-8 10 9-16,-3 2-9 15,-4 1 12-15,-5 2-7 16,-8 2 12-16,-3-3-7 0,-7-4 11 16,-7 1-7-16,-1 0 9 15,-12-5-7-15,1-4 10 16,0 1-9-16,2-9 7 16,6 0-9-16,14-1 6 15,5-7-10-15,10-3-11 16,13 4-123-16,8-5-39 0,16 7-359 15,6 4-8 1</inkml:trace>
          <inkml:trace contextRef="#ctx0" brushRef="#br1" timeOffset="269098.2656">6347 2997 925 0,'0'-4'316'0,"0"1"61"16,1-2-216-16,2 3-47 16,-1 2-10-16,1 2-26 15,0 6-23-15,3 1-26 16,0 11-16-16,2 6-4 16,-2 14-7-16,2 0 10 0,-1 1-7 15,-1-3 4 1,2-4-5-16,1-14 8 0,-3-5-7 15,1-2 15-15,2-7 19 16,-2-9 22-16,9-8 1 16,1-9 9-16,7-12-17 15,-1-14-18-15,3-5-24 16,-6 7-4-16,-1 5-10 16,-7 12 7-16,-4 13-16 15,-7 17 5-15,1 9-12 16,-5 8 11-16,-4 12-10 15,4 5 17-15,0 5-4 16,2-7 12-16,1 0-10 16,4-12 9-16,1 0-10 15,3-11 9-15,2-1-9 16,4-12 12-16,0 1-6 0,3-11 11 16,0-1-4-16,-4 1 15 15,4-3-4-15,-1-6 7 16,-1-3-8-16,-1-3 5 15,3-8-14-15,-5 5 1 16,3 0-10-16,-7 6 4 16,3 5-8-16,-5 7 7 15,-5 2-86-15,-2 7-97 0,5 5-370 16</inkml:trace>
        </inkml:traceGroup>
        <inkml:traceGroup>
          <inkml:annotationXML>
            <emma:emma xmlns:emma="http://www.w3.org/2003/04/emma" version="1.0">
              <emma:interpretation id="{26C0F301-5DAC-498E-A14F-8801A5998D80}" emma:medium="tactile" emma:mode="ink">
                <msink:context xmlns:msink="http://schemas.microsoft.com/ink/2010/main" type="inkWord" rotatedBoundingBox="29552,3295 30028,3279 30039,3600 29563,3616"/>
              </emma:interpretation>
            </emma:emma>
          </inkml:annotationXML>
          <inkml:trace contextRef="#ctx0" brushRef="#br1" timeOffset="273336.2325">8934 2718 898 0,'22'-9'297'0,"1"7"59"0,-3-2-249 16,0 7-17-16,-7 1-35 16,-2 4-14-16,-8-3-18 15,-7 1 4-15,-7 5-7 0,-15 1 0 16,-12 0-1-16,-19 11 1 16,0 3-9-16,-4-3 0 15,9-6-2-15,5 11 0 16,17-24-2-16,4 15 0 15,12-4-3-15,8 5-3 16,7-12 1-16,18 12 3 16,5-14-2-16,15-3 4 15,7-5 1-15,17-18 1 16,-4 14-2-16,9-15-1 16,-11 18-3-16,-5 4-1 15,-22 19-3-15,-11-6 1 16,-18 18-25-16,-14-10-392 15,-10-12 123-15</inkml:trace>
        </inkml:traceGroup>
        <inkml:traceGroup>
          <inkml:annotationXML>
            <emma:emma xmlns:emma="http://www.w3.org/2003/04/emma" version="1.0">
              <emma:interpretation id="{89EE4A11-8D2E-4B68-B2A8-AE81EAD36D4C}" emma:medium="tactile" emma:mode="ink">
                <msink:context xmlns:msink="http://schemas.microsoft.com/ink/2010/main" type="inkWord" rotatedBoundingBox="30556,3284 31324,3258 31347,3947 30580,3973"/>
              </emma:interpretation>
              <emma:one-of disjunction-type="recognition" id="oneOf11">
                <emma:interpretation id="interp15" emma:lang="" emma:confidence="0">
                  <emma:literal>PA</emma:literal>
                </emma:interpretation>
                <emma:interpretation id="interp16" emma:lang="" emma:confidence="0">
                  <emma:literal>Part</emma:literal>
                </emma:interpretation>
                <emma:interpretation id="interp17" emma:lang="" emma:confidence="0">
                  <emma:literal>PF</emma:literal>
                </emma:interpretation>
                <emma:interpretation id="interp18" emma:lang="" emma:confidence="0">
                  <emma:literal>Pt</emma:literal>
                </emma:interpretation>
                <emma:interpretation id="interp19" emma:lang="" emma:confidence="0">
                  <emma:literal>PÄ</emma:literal>
                </emma:interpretation>
              </emma:one-of>
            </emma:emma>
          </inkml:annotationXML>
          <inkml:trace contextRef="#ctx0" brushRef="#br1" timeOffset="274302.8413">9675 2703 906 0,'-1'0'338'15,"-1"1"18"-15,-1 7-214 16,1 4-120-16,1 11-12 15,-2 5-13-15,0 21 0 16,0 3 4-16,-2 31 0 16,1 1 2-16,2 7 1 15,0-16 0-15,-1-6 3 16,3-25-1-16,0-8 4 16,-1-16 18-16,-1-8 45 15,1-9 32-15,1-21 16 0,1-16-4 16,2-17-19-1,4-22-42-15,9-26-36 16,3 6-15-16,4 5 0 0,0 18-1 16,-2 18-3-16,-4 30 1 15,-2 8-3-15,1 8-1 16,4 5-3-16,4 1-1 16,7 1-1-16,6 5 2 15,-5-1 0-15,-3 1 3 0,-1 6 0 16,-10-4 0-16,-9 0-6 15,-4 2 3-15,-11 1-1 16,-8 1 3-16,-23 13-1 16,-9 1 8-16,-15 8-1 15,1 0 1-15,-3 1-1 16,22-12-1-16,10-5-12 16,20-9-88-16,14-4-380 15,11-20 85-15</inkml:trace>
          <inkml:trace contextRef="#ctx0" brushRef="#br1" timeOffset="274520.3365">10325 2888 1178 0,'-6'14'241'16,"-11"12"127"-16,-4 5-350 15,-13 21 1-15,-3 5-5 16,-7 4 9-16,7 0-16 16,-1-7-2-16,6-17-2 15,10-5 2-15,10-17 2 16,1-15 4-16,5-1-8 0,15-16-4 16,-1-15-201-16,21-20-179 15,9-8-15-15</inkml:trace>
          <inkml:trace contextRef="#ctx0" brushRef="#br1" timeOffset="274894.4478">10106 3243 1082 0,'11'-3'280'16,"15"4"99"-16,6-2-309 16,14-1-9-16,5 2-16 0,7-2 6 15,-9 9 343-15</inkml:trace>
          <inkml:trace contextRef="#ctx0" brushRef="#br1" timeOffset="274715.8853">10382 2828 1007 0,'5'4'294'15,"-11"0"68"-15,-8 13-262 16,-5 11-55-16,-2 13-8 16,1 10-7-16,2 16-7 15,7-6-11-15,9-4-1 16,5-6-4-16,7-5 2 15,2-14-2-15,3-4 4 16,1-7 2-16,-3-7-50 16,-3-5-24-16,-6-4-332 15,-7 1 53-15</inkml:trace>
        </inkml:traceGroup>
      </inkml:traceGroup>
    </inkml:traceGroup>
    <inkml:traceGroup>
      <inkml:annotationXML>
        <emma:emma xmlns:emma="http://www.w3.org/2003/04/emma" version="1.0">
          <emma:interpretation id="{40F9CE55-ECB5-4CEF-B310-AA8BB007D1D3}" emma:medium="tactile" emma:mode="ink">
            <msink:context xmlns:msink="http://schemas.microsoft.com/ink/2010/main" type="paragraph" rotatedBoundingBox="15013,6329 23393,5411 23601,7313 15221,8231" alignmentLevel="1"/>
          </emma:interpretation>
        </emma:emma>
      </inkml:annotationXML>
      <inkml:traceGroup>
        <inkml:annotationXML>
          <emma:emma xmlns:emma="http://www.w3.org/2003/04/emma" version="1.0">
            <emma:interpretation id="{37F3396B-815C-4A87-8C97-4EC3EA8EF064}" emma:medium="tactile" emma:mode="ink">
              <msink:context xmlns:msink="http://schemas.microsoft.com/ink/2010/main" type="line" rotatedBoundingBox="15013,6329 23393,5411 23601,7313 15221,8231"/>
            </emma:interpretation>
          </emma:emma>
        </inkml:annotationXML>
        <inkml:traceGroup>
          <inkml:annotationXML>
            <emma:emma xmlns:emma="http://www.w3.org/2003/04/emma" version="1.0">
              <emma:interpretation id="{072FCA61-08F1-4118-B937-C8D3B00AF9EF}" emma:medium="tactile" emma:mode="ink">
                <msink:context xmlns:msink="http://schemas.microsoft.com/ink/2010/main" type="inkWord" rotatedBoundingBox="15023,6424 18401,6054 18547,7390 15169,7760"/>
              </emma:interpretation>
              <emma:one-of disjunction-type="recognition" id="oneOf12">
                <emma:interpretation id="interp20" emma:lang="" emma:confidence="0">
                  <emma:literal>Ichgong</emma:literal>
                </emma:interpretation>
                <emma:interpretation id="interp21" emma:lang="" emma:confidence="0">
                  <emma:literal>Ichgerg</emma:literal>
                </emma:interpretation>
                <emma:interpretation id="interp22" emma:lang="" emma:confidence="0">
                  <emma:literal>Ichgang</emma:literal>
                </emma:interpretation>
                <emma:interpretation id="interp23" emma:lang="" emma:confidence="0">
                  <emma:literal>Ichgag</emma:literal>
                </emma:interpretation>
                <emma:interpretation id="interp24" emma:lang="" emma:confidence="0">
                  <emma:literal>ägy</emma:literal>
                </emma:interpretation>
              </emma:one-of>
            </emma:emma>
          </inkml:annotationXML>
          <inkml:trace contextRef="#ctx0" brushRef="#br1" timeOffset="364770.9351">-5226 5807 1302 0,'6'-1'280'0,"11"-4"125"16,5 0-394-16,13-2 0 16,5 1-13-16,9-4 5 15,-6 4 412-15,-6-8-814 16,-19 1 406-16</inkml:trace>
          <inkml:trace contextRef="#ctx0" brushRef="#br1" timeOffset="364493.0577">-4612 6046 998 0,'-33'56'276'16,"3"7"65"-16,1 15-253 15,13-11-80-15,9-1 6 16,13-18-11-16,15-13-7 15,8-24 1-15,11-16 11 16,0-12-6-16,11-27 11 0,-7-14 1 16,7-21-3-16,-13-4-11 15,-1-18 11 1,-14 11 3-16,-14 2 35 0,-13 19 4 16,-13 13 30-16,-6 25-3 15,-10 16 2-15,4 16-37 16,-6 21-4-16,4 8-31 15,-2 13 3-15,10 0-15 16,3-5 10-16,12-10-9 0,8-8 5 16,9-15-10-1,8-5 10-15,6-8-8 0,6 3 8 16,3 2-4-16,8 6 6 16,-4 7-11-16,2 11 2 15,-7 10-9-15,-8 15 7 16,-11 3-7-16,-3 15 11 15,-7 1-5-15,-2-6 12 16,0-13-6-16,-2-3 8 16,4-18-11-16,1-16 5 15,3-9-7-15,9-4-15 16,2-4-56-16,0-20-369 16,-6-4 89-16</inkml:trace>
          <inkml:trace contextRef="#ctx0" brushRef="#br1" timeOffset="365369.5618">-3913 5980 1093 0,'-5'-21'390'16,"-7"6"23"-16,-6 10-268 16,-10 5-123-16,4 6-24 15,-12 6-1-15,7 10 2 0,0 13 1 16,12 8-1 0,10 12 1-16,3 1 0 15,9 2 0-15,6-12 0 0,3-8-3 16,-4-15-2-16,9-6 1 15,-2-12 0-15,9-4 1 16,1 1 4-16,10 7 1 16,0 3-1-16,6 5-1 15,-6 9-1-15,4 13-2 16,-7-3 1-16,3 18 0 16,-7 0-1-16,1 9 0 15,-8-5 1-15,-3 2-1 16,-9-13 0-16,-4-2 33 15,-13-16 26-15,-9-11 47 16,-8-5 18-16,-15-15 11 16,-5-12-31-16,-10-16-26 15,4-9-48-15,3-18-16 0,16 2-11 16,11-6-5-16,18 10-15 16,13 2-76-16,3 14-47 15,13-7-28-15,4 6-360 16,3-20 80-16</inkml:trace>
          <inkml:trace contextRef="#ctx0" brushRef="#br1" timeOffset="365969.1524">-3468 6002 1212 0,'-11'24'294'0,"-15"21"110"16,3 7-348-16,3 13-12 15,2-10-2-15,5-5-12 16,16-20-10-16,16-18 5 15,7-21-18-15,14-25 3 16,7-17 0-16,15-16 1 16,-7 1-3-16,3 3-2 15,-15 21-5-15,-1 16-2 16,-16 22-3-16,-5 16-4 16,-7 10 0-16,0 8 3 15,-5 1 2-15,0 0 4 16,2-10 3-16,6-10-2 15,1-17 0-15,13-20 2 0,7-10 0 16,8-13 2-16,-10 0 2 16,2 6-20-16,-12 16-8 15,-8 14-11-15,-5 19-7 16,-3 24-1-16,-2 9 18 16,0 21 6-16,-4 0 10 15,5 14 6-15,7-7 1 16,2-1 0-16,4-17 0 15,10 5 0-15,-3-16 0 16,8 5 0-16,0-3 0 0,7 5 1 16,-7-7-2-16,0 2 1 15,-11-11-2-15,-9 6-2 16,-13-7-3-16,-10 4 1 16,-9-7 3-16,-7 1 32 15,-4-13 20-15,-12-8 29 16,-2-17 5-16,-9-23-5 15,0-16-29-15,3-18-16 16,12-3-27-16,13 0-5 16,16 15 0-16,16 9-3 15,10 15 1-15,16 2-63 16,6 0-42-16,15-13-384 16,-2-4 52-16</inkml:trace>
          <inkml:trace contextRef="#ctx0" brushRef="#br1" timeOffset="363985.9267">-5902 5996 975 0,'21'-35'259'15,"7"4"78"-15,1 12-288 16,9 10-13-16,-1 6-26 16,3 12-2-16,-5 13-12 0,-3 12 7 15,-7 13-8-15,-11 19 11 16,-7 3-4-16,-5 8 11 15,-4-8 2-15,-1 4 30 16,2-17-3-16,4-4 11 16,5-15-11-16,7-5-2 15,2-23-27-15,10-4 2 16,3-10-12-16,6-12 10 16,-3-6-10-16,8-8 8 15,-7-7-11-15,-4-9 9 16,-7 7-9-16,-4 6 9 15,-12 11-10-15,0 11 4 16,-6 21-13-16,1 15 10 16,-1 7-10-16,5 15 12 15,2 5-4-15,6-7 12 16,1-12-11-16,11-10 10 0,0-24-8 16,10-24 13-16,-1-7-9 15,6-23 11-15,-10-3-8 16,1-7 6-16,-13 18-14 15,-7 5 12-15,-11 26-10 16,-2 20 6-16,-2 22-9 16,-2 18 11-16,2 3-12 15,3 3 10-15,2-3-7 0,5-5 7 16,7-19-11-16,5-15-41 16,-1-17-26-16,13-35-350 15,1-16 63-15</inkml:trace>
          <inkml:trace contextRef="#ctx0" brushRef="#br1" timeOffset="363475.4819">-5800 6109 841 0,'5'-30'291'15,"-3"13"45"-15,1 18-207 16,-2 21-65-16,2 24-5 15,0 11-39-15,5 15 5 16,-2 1-17-16,5 15 5 16,-3-15-9-16,2 7 5 15,-4-12-9-15,-4-4 4 16,-5-18-15-16,-6-11-22 16,-8-22-328-16,-2-23 89 0</inkml:trace>
        </inkml:traceGroup>
        <inkml:traceGroup>
          <inkml:annotationXML>
            <emma:emma xmlns:emma="http://www.w3.org/2003/04/emma" version="1.0">
              <emma:interpretation id="{1AF49B5F-0079-4584-9C29-0DC2F29A2DB2}" emma:medium="tactile" emma:mode="ink">
                <msink:context xmlns:msink="http://schemas.microsoft.com/ink/2010/main" type="inkWord" rotatedBoundingBox="19192,5926 20305,5804 20379,6486 19267,6608"/>
              </emma:interpretation>
            </emma:emma>
          </inkml:annotationXML>
          <inkml:trace contextRef="#ctx0" brushRef="#br1" timeOffset="366869.6322">-1391 5691 1009 0,'-13'-10'263'0,"-11"-3"79"16,-10 8-289-16,-3 13-26 15,4 7-6-15,-7 10 3 16,7 5-3-16,6 15 4 16,4-1-2-16,4 8-8 0,12-7-6 15,7-1-5-15,7-21-5 16,15-23 7-16,10-26 2 15,17-29 0-15,2-20 1 16,10-33 3-16,-6 3-7 16,-9-7-2-16,-16 21 1 15,-7 16 0-15,-17 37-2 16,-14 28-5-16,-6 32-2 0,-6 35 1 16,2 18 7-1,-5 26 29-15,3-1 17 0,5 7 18 16,10-16-2-16,8-18-5 15,12-25-30-15,16-25-9 16,7-31-11-16,11-33 2 16,2-16 1-16,4-18 4 15,-12-3-4-15,-9-5-11 16,-17 23-9-16,-13 6-8 16,-11 24-10-16,-10 27-9 15,-3 26 8-15,-5 24 2 16,2 13 11-16,-3 14 19 15,8-9 16-15,4-2 3 16,10-18 2-16,11-13-6 16,12-23-10-16,14-23-2 15,10-15-3-15,19-9 1 0,4-5 4 16,4-1-2-16,-8 16-7 16,-4 8-16-16,-21 11-4 15,-10 16-4-15,-11 6-1 16,-12 7 3-16,-8-2 17 15,-6-3 18-15,-2-12 19 16,-3-3 19-16,1-9 0 16,0-14-3-16,-3-9-14 0,7-14-14 15,2-2-17-15,9 1-6 16,2 12-12-16,24 7-56 16,6 14-39-16,16 5-91 15,4 4-291-15,8 4 43 16</inkml:trace>
        </inkml:traceGroup>
        <inkml:traceGroup>
          <inkml:annotationXML>
            <emma:emma xmlns:emma="http://www.w3.org/2003/04/emma" version="1.0">
              <emma:interpretation id="{E9BD803E-71D3-412B-A97F-B6DC6960A089}" emma:medium="tactile" emma:mode="ink">
                <msink:context xmlns:msink="http://schemas.microsoft.com/ink/2010/main" type="inkWord" rotatedBoundingBox="20058,7660 20074,7658 20078,7699 20063,7701"/>
              </emma:interpretation>
              <emma:one-of disjunction-type="recognition" id="oneOf13">
                <emma:interpretation id="interp25" emma:lang="" emma:confidence="1">
                  <emma:literal/>
                </emma:interpretation>
              </emma:one-of>
            </emma:emma>
          </inkml:annotationXML>
          <inkml:trace contextRef="#ctx1" brushRef="#br1">-879 7122 0,'0'0'0,"0"0"0,0 0 16,0 0-1,0 0 1,8-38-16,-5 34 16</inkml:trace>
        </inkml:traceGroup>
        <inkml:traceGroup>
          <inkml:annotationXML>
            <emma:emma xmlns:emma="http://www.w3.org/2003/04/emma" version="1.0">
              <emma:interpretation id="{FC405755-6C2A-41F5-A525-31846E711189}" emma:medium="tactile" emma:mode="ink">
                <msink:context xmlns:msink="http://schemas.microsoft.com/ink/2010/main" type="inkWord" rotatedBoundingBox="20792,5696 23393,5411 23491,6308 20890,6593"/>
              </emma:interpretation>
            </emma:emma>
          </inkml:annotationXML>
          <inkml:trace contextRef="#ctx0" brushRef="#br1" timeOffset="367470.5289">-97 5118 1081 0,'5'-7'246'0,"-1"14"91"16,-1 13-310-16,1 22-13 16,-4 21 1-16,0 27 13 15,-2 10 11-15,2 15 14 16,-2-15-5-16,6-5 3 15,3-29-4-15,4-16 5 16,4-24-11-16,10-20 13 16,2-19 3-16,16-27-2 15,6-26-13-15,17-37-2 16,0-15-20-16,10-12-9 16,-15 15-5-16,-12 15-2 15,-18 45-2-15,-13 24-2 16,-12 25-40-16,-9 15-44 0,-8 20-49 15,-13 14-342-15,-7 9 56 16</inkml:trace>
          <inkml:trace contextRef="#ctx0" brushRef="#br1" timeOffset="367560.2914">190 5643 677 0,'21'41'352'16,"-5"-13"-39"-16,2 6-94 15,7 1-209-15,-1-3-3 16,2-4-6-16,2-1-315 16,-8-7 101-16</inkml:trace>
          <inkml:trace contextRef="#ctx0" brushRef="#br1" timeOffset="368013.7006">570 5646 1045 0,'-23'28'273'16,"2"-7"81"-16,3 4-280 15,2-5-33-15,7 6 16 16,4-6-8-16,4-8-2 16,5 0-10-16,10-4-9 0,0-11-16 15,12-8 1-15,2-1 1 16,7-10-1-16,-1 9-3 15,1-4-4-15,-6 11-3 16,0 4-2-16,-10 7 0 16,-1 1 1-16,-6 8 3 15,-1-8 3-15,-2 3-1 0,4-5 1 16,-1-5-1-16,8-10 0 16,4-9 5-16,7-17-85 15,0-6 303-15,6-6-655 16,-11 2 232-16</inkml:trace>
          <inkml:trace contextRef="#ctx0" brushRef="#br1" timeOffset="368235.3491">1120 5531 845 0,'-4'-8'298'16,"-5"-5"29"-16,-6 0-206 15,0 3-98-15,-5 7-12 16,3 6-12-16,1 13 3 15,6 6 3-15,-7 12 7 16,8-2 7-16,-7 2 1 16,10-7-5-16,3-4-3 15,12-14-5-15,8-12 1 0,14-10-6 16,15-14-15-16,9-2-5 16,17-1-5-16,-1 8-10 15,-2 13-3-15,-17 11 14 16,-14 13-3-16,-22 8 6 15,-15 9 43-15,-9-1 21 16,-10 7 49-16,-7-9 34 16,-8 8 30-16,-3-5-33 0,-7 0-13 15,4-5-45-15,-1-4-23 16,11-14-27-16,7-8-74 16,16-10-58-16,15-14-354 15,13-8 28-15</inkml:trace>
          <inkml:trace contextRef="#ctx0" brushRef="#br1" timeOffset="368696.1119">1572 5499 1124 0,'-3'24'320'0,"-3"15"83"16,-3 1-315-16,-4 4-9 15,9-4-22-15,5-12-9 16,4-12-14-16,13-12 2 15,8-17-21-15,11-14-4 16,0-3 0-16,7-17 2 0,-1 6-9 16,2 5-1-16,-11 13-3 15,-5 14-6-15,-11 21-2 16,-9 17 0-16,-6 7 3 16,0 7 7-16,1 1 10 15,3-5 10-15,1-15 3 16,7-4-3-16,4-17 1 15,13-23 0-15,3-3-10 16,8-18 0-16,0-5-2 0,-2 3-13 16,-11 15-9-16,-4 7-5 15,-13 21-7-15,-2 12-1 16,-3 9 6-16,0 10 7 16,-4-3 6-16,4 2 5 15,-1-4 2-15,1-9-1 16,4-9-2-16,5-14 4 15,2-14 1-15,8-17-24 16,4-1-38-16,6-13-63 16,1 10-8-16,7-4-331 15,-12 15 69-15</inkml:trace>
        </inkml:traceGroup>
        <inkml:traceGroup>
          <inkml:annotationXML>
            <emma:emma xmlns:emma="http://www.w3.org/2003/04/emma" version="1.0">
              <emma:interpretation id="{37ED972E-6A28-4A4B-BEFC-57570A795671}" emma:medium="tactile" emma:mode="ink">
                <msink:context xmlns:msink="http://schemas.microsoft.com/ink/2010/main" type="inkWord" rotatedBoundingBox="26876,6693 26834,6717 26823,6700 26866,6675"/>
              </emma:interpretation>
            </emma:emma>
          </inkml:annotationXML>
          <inkml:trace contextRef="#ctx0" brushRef="#br0" timeOffset="2792.2817">1770 351 961 0,'-11'-1'309'16,"1"6"57"-16,1 7-244 15,1 4-63-15,4 11 3 16,4 2-14-16,7 1-2 16,7-3-10-16,13-9-1 15,9-12-17-15,16-18 8 16,7-14-1-16,10-19 1 15,-7-6 1-15,-5-6-1 0,-18 10-11 16,-14 8 1-16,-13 17 0 16,-9 14-9-16,-6 13-3 15,-4 14-1-15,-1 8-3 16,-4 8 2-16,3-1 6 16,0 1 6-16,9-9-1 0,11-8 0 15,10-15-4-15,15-17 6 16,7-11-3-16,13-15 5 15,-5 0-3-15,3 5 0 16,-14 16-9-16,-2 14-4 16,-16 19-8-16,-5 17-7 15,-14 7 2-15,-3 13 5 16,-5-3 4-16,2-1 6 16,0-16 9-16,11-8 0 15,2-19 1-15,11-13 4 16,10-12-3-16,8-13 0 15,-6-5-1-15,0-5-19 16,-6 9-44-16,-12 5-73 16,-3 15-21-16,-3 8-26 15,-2 11 13-15,-5 5 40 16,4 2 72-16,-6-1 18 0,6-4 21 16,4-3 1-1,1-7 0-15,2-4 3 0,-1-2 2 16,0 4 9-16,-10 1 2 15,5 10 5-15,-4 7 0 16,0 12 11-16,2 5-6 16,4 11 1-16,0-1 3 15,3 6 6-15,1-1-7 16,7 2 0-16,1-8-1 16,3 8-6-16,-2-10-11 15,-1 3-1-15,-6-6 7 0,-6 9 16 16,-7-9 6-16,-8 12 8 15,-5-7 1-15,-7-2 14 16,-4-12 0-16,-8-4 12 16,0-14-1-16,-5-15 15 15,2-14-18-15,5-16-14 16,5-9-20-16,8-8-3 16,6 13-17-16,17 1-4 15,2 12-1-15,10 6-2 16,2 7-2-16,13-4-7 15,-2 6-43-15,13-9-465 16,-4-10 135-16</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22.6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C6AA2A-D369-49DA-B39B-2B10833525BE}" emma:medium="tactile" emma:mode="ink">
          <msink:context xmlns:msink="http://schemas.microsoft.com/ink/2010/main" type="writingRegion" rotatedBoundingBox="9098,7839 9414,12680 9250,12690 8934,7849">
            <msink:destinationLink direction="with" ref="{BFDE4AA4-CF15-4A6D-A063-4503E8CB998E}"/>
          </msink:context>
        </emma:interpretation>
      </emma:emma>
    </inkml:annotationXML>
    <inkml:traceGroup>
      <inkml:annotationXML>
        <emma:emma xmlns:emma="http://www.w3.org/2003/04/emma" version="1.0">
          <emma:interpretation id="{6FF88D4B-58A3-48AB-9CC3-09BD76827204}" emma:medium="tactile" emma:mode="ink">
            <msink:context xmlns:msink="http://schemas.microsoft.com/ink/2010/main" type="paragraph" rotatedBoundingBox="9098,7839 9414,12680 9250,12690 8934,7849" alignmentLevel="1"/>
          </emma:interpretation>
        </emma:emma>
      </inkml:annotationXML>
      <inkml:traceGroup>
        <inkml:annotationXML>
          <emma:emma xmlns:emma="http://www.w3.org/2003/04/emma" version="1.0">
            <emma:interpretation id="{8F3B6E6C-60AA-499D-A94A-7EB41CDA8396}" emma:medium="tactile" emma:mode="ink">
              <msink:context xmlns:msink="http://schemas.microsoft.com/ink/2010/main" type="line" rotatedBoundingBox="9098,7838 9414,12680 9250,12690 8934,7849"/>
            </emma:interpretation>
          </emma:emma>
        </inkml:annotationXML>
        <inkml:traceGroup>
          <inkml:annotationXML>
            <emma:emma xmlns:emma="http://www.w3.org/2003/04/emma" version="1.0">
              <emma:interpretation id="{391D2AE3-4224-4A38-9BBE-5D2A51802F44}" emma:medium="tactile" emma:mode="ink">
                <msink:context xmlns:msink="http://schemas.microsoft.com/ink/2010/main" type="inkWord" rotatedBoundingBox="9098,7838 9234,9928 9070,9939 8934,7849">
                  <msink:destinationLink direction="with" ref="{69CAA719-4DB6-4B4D-8883-E917924ED89B}"/>
                </msink:context>
              </emma:interpretation>
              <emma:one-of disjunction-type="recognition" id="oneOf0">
                <emma:interpretation id="interp0" emma:lang="" emma:confidence="1">
                  <emma:literal/>
                </emma:interpretation>
              </emma:one-of>
            </emma:emma>
          </inkml:annotationXML>
          <inkml:trace contextRef="#ctx0" brushRef="#br0">-5706-368 907 0,'-8'56'257'0,"7"4"57"15,-8-11-251-15,5-9-34 16,8-11-14-16,2-4-19 15,0-11 0-15,8-1-315 16,-1 3 95-16</inkml:trace>
          <inkml:trace contextRef="#ctx0" brushRef="#br0" timeOffset="204.562">-5646 415 382 0,'-2'51'253'16,"1"-11"-38"-16,-1 6-57 0,4-11-101 15,-1-3-254-15,10-7 69 16</inkml:trace>
          <inkml:trace contextRef="#ctx0" brushRef="#br0" timeOffset="204637.2237">-5723-1381 767 0,'-11'11'277'0,"2"6"30"0,-6 4-207 16,3 15-35-16,2 2-39 15,1 11 9-15,1 0-15 16,2 14 9-16,11 4-11 16,0 16 7-16,1 9-16 15,-3 26 6-15,0-9-13 16,0 2 5-16,0-22-9 16,-5-14 9-16,7-32-8 15,-2-8 7-15,-3-20-10 16,0-4 10-16,2-12-7 0,-5-10 12 15,1-11-6-15,-3-16 11 16,1-6-7-16,-2-27 6 16,0-6-11-16,-1-16 6 15,3 5-10-15,-2-8 7 16,1 24-9-16,0 9 8 16,1 29-8-16,2 9 8 15,4 18-8-15,-5 7 8 16,6 4-10-16,-2-2 12 15,-4 4-9-15,2 5 8 16,2 0-9-16,1 10 8 16,-1 7-11-16,6 18 7 15,-1 1-10-15,0 21 10 16,-3 2-7-16,3 10 9 0,-4-13-7 16,-1-1 11-1,-1-20-10-15,5-7 10 0,-5-21-10 16,3-13 12-16,0-13-8 15,1-23 9-15,-2-18-7 16,4-35 9-16,-1-10-12 16,-4-30 8-16,4 11-10 15,-4-7 8-15,2 37-10 16,-4 17 6-16,1 39-18 0,3 28 11 16,2 28-10-16,-4 33 10 15,4 14-6-15,2 29 18 16,-5-3-11-16,9 18 9 15,-5-19-8-15,4-9 6 16,-2-29-38-16,17-37-331 16,-13-44 98-16</inkml:trace>
          <inkml:trace contextRef="#ctx0" brushRef="#br0" timeOffset="-174.1054">-5695-1451 341 0,'-1'1'324'16,"-1"2"-67"-16,-2 6-18 0,4 4-124 16,-5 7-28-16,-1 1-21 15,4 8-3-15,-1-1-8 16,0 3-13-16,3-4-11 15,8 5-14-15,-10 1-3 16,4 3-11-16,1 1 2 16,1 5-8-16,-7-6 8 15,10 4-7-15,-6-4 7 16,5-3-17-16,-7-5-5 0,4-2-29 16,-6-9-60-16,6-8-228 15,3-3 40-15</inkml:trace>
        </inkml:traceGroup>
        <inkml:traceGroup>
          <inkml:annotationXML>
            <emma:emma xmlns:emma="http://www.w3.org/2003/04/emma" version="1.0">
              <emma:interpretation id="{BFC0E3AA-1282-4D19-9AD6-E67356C002DC}" emma:medium="tactile" emma:mode="ink">
                <msink:context xmlns:msink="http://schemas.microsoft.com/ink/2010/main" type="inkWord" rotatedBoundingBox="9234,10713 9363,12683 9298,12687 9169,10717"/>
              </emma:interpretation>
              <emma:one-of disjunction-type="recognition" id="oneOf1">
                <emma:interpretation id="interp1" emma:lang="" emma:confidence="1">
                  <emma:literal/>
                </emma:interpretation>
              </emma:one-of>
            </emma:emma>
          </inkml:annotationXML>
          <inkml:trace contextRef="#ctx0" brushRef="#br0" timeOffset="443.2622">-5597 1426 417 0,'1'48'126'0,"1"-12"22"15,-1-11-116-15,4-5-17 16,3-2-10-16,-1 5-4 16,4 6 3-16,0 14 32 15,-2 13 49-15,-1 25 47 16,-2 5 17-16,-3 9 15 16,-5-3-19-16,4 2-33 15,-4-24-43-15,1-12-19 16,1-15-15-16,3-18-21 15,-3-21-32-15,-2-10-332 16,1-7 97-16</inkml:trace>
          <inkml:trace contextRef="#ctx0" brushRef="#br0" timeOffset="684.1405">-5517 2695 430 0,'1'89'354'0,"-4"-20"-76"15,3-5-36-15,2-21-173 16,-2-6-37-16,0-22-13 15,0-9 2-15,0-3-2 16,-2 3-6-16,4 1 2 16,2 22-4-16,1 12-7 0,1 16-1 15,0 6 8-15,2 3 0 16,-2-17 4-16,3-9-2 31,-4-23-1-31,-1-21-3 0,-2-14 47 0,-1-31-372 16,1-8 142-16</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39:57.9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8231B6-B05E-4F26-953B-2C56B21F5F50}" emma:medium="tactile" emma:mode="ink">
          <msink:context xmlns:msink="http://schemas.microsoft.com/ink/2010/main" type="writingRegion" rotatedBoundingBox="34372,8384 34387,8384 34387,8399 34372,8399"/>
        </emma:interpretation>
      </emma:emma>
    </inkml:annotationXML>
    <inkml:traceGroup>
      <inkml:annotationXML>
        <emma:emma xmlns:emma="http://www.w3.org/2003/04/emma" version="1.0">
          <emma:interpretation id="{A630B8CC-AA7D-4D8D-B951-31396F5D2E0A}" emma:medium="tactile" emma:mode="ink">
            <msink:context xmlns:msink="http://schemas.microsoft.com/ink/2010/main" type="paragraph" rotatedBoundingBox="34372,8384 34387,8384 34387,8399 34372,8399" alignmentLevel="1"/>
          </emma:interpretation>
        </emma:emma>
      </inkml:annotationXML>
      <inkml:traceGroup>
        <inkml:annotationXML>
          <emma:emma xmlns:emma="http://www.w3.org/2003/04/emma" version="1.0">
            <emma:interpretation id="{8B3AF56B-8FF1-4D75-807E-7A80AA5EB604}" emma:medium="tactile" emma:mode="ink">
              <msink:context xmlns:msink="http://schemas.microsoft.com/ink/2010/main" type="line" rotatedBoundingBox="34372,8384 34387,8384 34387,8399 34372,8399"/>
            </emma:interpretation>
          </emma:emma>
        </inkml:annotationXML>
        <inkml:traceGroup>
          <inkml:annotationXML>
            <emma:emma xmlns:emma="http://www.w3.org/2003/04/emma" version="1.0">
              <emma:interpretation id="{B40587F8-6268-4764-BE09-9261E2C07380}" emma:medium="tactile" emma:mode="ink">
                <msink:context xmlns:msink="http://schemas.microsoft.com/ink/2010/main" type="inkWord" rotatedBoundingBox="34372,8384 34387,8384 34387,8399 34372,8399"/>
              </emma:interpretation>
            </emma:emma>
          </inkml:annotationXML>
          <inkml:trace contextRef="#ctx0" brushRef="#br0">1890-184 0</inkml:trace>
        </inkml:traceGroup>
      </inkml:traceGroup>
    </inkml:traceGroup>
  </inkml:traceGroup>
</inkml:ink>
</file>

<file path=ppt/ink/ink46.xml><?xml version="1.0" encoding="utf-8"?>
<inkml:ink xmlns:inkml="http://www.w3.org/2003/InkML">
  <inkml:definitions/>
  <inkml:traceGroup>
    <inkml:annotationXML>
      <emma:emma xmlns:emma="http://www.w3.org/2003/04/emma" version="1.0">
        <emma:interpretation id="{4229C125-55DE-42ED-94D2-0D4513F42705}" emma:medium="tactile" emma:mode="ink">
          <msink:context xmlns:msink="http://schemas.microsoft.com/ink/2010/main" type="writingRegion" rotatedBoundingBox="26990,6888 19111,11508 18934,11205 26813,6585"/>
        </emma:interpretation>
      </emma:emma>
    </inkml:annotationXML>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6:49.684"/>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4:43:02.499"/>
    </inkml:context>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F8E4A86-2032-41AA-9604-2C0B99780B9A}" emma:medium="tactile" emma:mode="ink">
          <msink:context xmlns:msink="http://schemas.microsoft.com/ink/2010/main" type="writingRegion" rotatedBoundingBox="21867,8025 32882,7960 32898,10594 21883,10659"/>
        </emma:interpretation>
      </emma:emma>
    </inkml:annotationXML>
    <inkml:traceGroup>
      <inkml:annotationXML>
        <emma:emma xmlns:emma="http://www.w3.org/2003/04/emma" version="1.0">
          <emma:interpretation id="{95BAA5CB-C77F-459B-9D1B-3ED287485471}" emma:medium="tactile" emma:mode="ink">
            <msink:context xmlns:msink="http://schemas.microsoft.com/ink/2010/main" type="paragraph" rotatedBoundingBox="21826,8393 32794,7753 32901,9575 21932,10215" alignmentLevel="1"/>
          </emma:interpretation>
        </emma:emma>
      </inkml:annotationXML>
      <inkml:traceGroup>
        <inkml:annotationXML>
          <emma:emma xmlns:emma="http://www.w3.org/2003/04/emma" version="1.0">
            <emma:interpretation id="{78052B9E-F4E0-44EB-8BE5-4B084B998E00}" emma:medium="tactile" emma:mode="ink">
              <msink:context xmlns:msink="http://schemas.microsoft.com/ink/2010/main" type="inkBullet" rotatedBoundingBox="26583,8235 27737,8167 27772,8763 26618,8831"/>
            </emma:interpretation>
            <emma:one-of disjunction-type="recognition" id="oneOf0">
              <emma:interpretation id="interp0" emma:lang="" emma:confidence="0">
                <emma:literal>-</emma:literal>
              </emma:interpretation>
            </emma:one-of>
          </emma:emma>
        </inkml:annotationXML>
        <inkml:trace contextRef="#ctx0" brushRef="#br0">218-4693 950 0,'24'-32'332'15,"-1"10"58"-15,-4 9-233 16,-8 8-73-16,-8 13-6 16,-16 13-33-16,-13 22-15 15,-6 14-13-15,-12 21 1 0,-2 2-10 16,-4 12 1-16,9-14-2 15,0-7 0-15,15-24 0 16,7-13 2-16,10-25 8 16,9-26 3-16,11-21 2 15,15-30-32-15,9-11-26 16,16-26-34-16,2 12-9 16,9 4-2-16,-12 29 29 0,-5 17 12 15,-18 29 19-15,-8 17-5 16,-15 23 3-16,-11 17 8 15,-9 8 14-15,-2 18 30 16,-3 1 28-16,-4 10 29 16,8-11 2-16,5-1-3 15,6-19-22-15,7-12-17 16,4-22-31-16,6-15-2 16,4-14-3-16,0-15 6 15,-4-8 1-15,-3-9 2 16,-10-1-5-16,-12 2-1 15,-3 13-9-15,-4 7 0 16,3 12-4-16,1 8 0 16,7 7-1-16,6 5-2 15,7 1-3-15,11 1-1 0,7 2 1 16,21-11 6-16,5-9 8 16,10-5 6-16,0 0 2 15,-1-1-1-15,-13 12-3 16,-3 12-5-16,-14 8-5 15,-9 9-2-15,-9 4-1 16,-7 6 4-16,-5-7-1 16,1-2 3-16,1-13 4 0,10-9 13 15,7-17 1-15,14-18 5 16,8-9-1-16,12-11-3 16,-3 4-12-16,-3 5-5 15,-11 18-7-15,-4 15-3 16,-16 21-4-16,-9 13 0 15,-4 7 2-15,-8 13 2 16,-7-4 4-16,1 1 1 16,6-11 1-16,3-7 0 15,9-16-3-15,15-20 3 16,8-15-24-16,16-20-101 16,2-8-45-16,10-13-339 15,2 10-5-15</inkml:trace>
      </inkml:traceGroup>
      <inkml:traceGroup>
        <inkml:annotationXML>
          <emma:emma xmlns:emma="http://www.w3.org/2003/04/emma" version="1.0">
            <emma:interpretation id="{76B76A34-1C51-4D2B-81EB-BAF90B0F2C1B}" emma:medium="tactile" emma:mode="ink">
              <msink:context xmlns:msink="http://schemas.microsoft.com/ink/2010/main" type="line" rotatedBoundingBox="21826,8393 30960,7860 31018,8847 21883,9380"/>
            </emma:interpretation>
          </emma:emma>
        </inkml:annotationXML>
        <inkml:traceGroup>
          <inkml:annotationXML>
            <emma:emma xmlns:emma="http://www.w3.org/2003/04/emma" version="1.0">
              <emma:interpretation id="{0BECBA50-596F-4DD0-AE8B-F712E2700E12}" emma:medium="tactile" emma:mode="ink">
                <msink:context xmlns:msink="http://schemas.microsoft.com/ink/2010/main" type="inkWord" rotatedBoundingBox="27687,8051 29211,7962 29269,8949 27744,9038"/>
              </emma:interpretation>
              <emma:one-of disjunction-type="recognition" id="oneOf1">
                <emma:interpretation id="interp1" emma:lang="" emma:confidence="0">
                  <emma:literal>A</emma:literal>
                </emma:interpretation>
                <emma:interpretation id="interp2" emma:lang="" emma:confidence="0">
                  <emma:literal>a</emma:literal>
                </emma:interpretation>
                <emma:interpretation id="interp3" emma:lang="" emma:confidence="0">
                  <emma:literal>M</emma:literal>
                </emma:interpretation>
                <emma:interpretation id="interp4" emma:lang="" emma:confidence="0">
                  <emma:literal>G</emma:literal>
                </emma:interpretation>
                <emma:interpretation id="interp5" emma:lang="" emma:confidence="0">
                  <emma:literal>H</emma:literal>
                </emma:interpretation>
              </emma:one-of>
            </emma:emma>
          </inkml:annotationXML>
          <inkml:trace contextRef="#ctx0" brushRef="#br0" timeOffset="317.8409">1216-4661 1073 0,'-24'25'375'0,"-8"8"78"0,-1 1-280 15,0 6-27 1,8-8-46-16,10-6-22 0,9-12-39 16,6-8-23-16,7-7-13 15,12-8-1-15,4-5 2 16,12-3 0-16,5 5 2 0,7 1-4 15,-7 11 0-15,-4 6-1 16,-13 6-4-16,-3 7 0 16,-11 2 1-16,-11 7 0 15,-4-2 0-15,-11 5 2 16,-6-1 7-16,-9 7 13 16,-5-8 3-16,-3 0 2 15,11-7 0-15,2-10-4 16,10-15-13-16,9-9-7 15,13-10-23-15,11-18-114 16,14-4-44-16,22-19-341 16,4-1-9-16</inkml:trace>
          <inkml:trace contextRef="#ctx0" brushRef="#br0" timeOffset="1041.1724">1558-4834 991 0,'2'-6'433'0,"-7"13"-1"16,-8 10-266-16,-6 12-39 15,-2 4-66-15,-1 11-5 0,4-1-6 16,5 2 0-16,10-7-22 16,11 5-10-16,9-11-16 15,11-4 1-15,4-8-1 16,2-13 3-16,-4-8 2 16,2-15 7-16,-12-7 5 15,-4-10 16-15,-9 0 4 0,-2 0 7 16,-10 8-5-16,1 5-5 15,-4 13-19-15,-1 10-6 16,3 9-9-16,3 9-4 16,-3 5 0-16,4 5 0 15,5-5 0-15,3-1-1 16,8-10 2-16,11-9 1 16,-1-12 0-16,14-11 3 15,1-6 1-15,-2-7 1 16,-4-1-1-16,-4 2-1 15,-13 12-1-15,-5 6-3 16,-10 8-1-16,-6 15-3 16,-1 7 1-16,-3 5-1 15,0 4 5-15,1 4 0 16,5-7 1-16,9-5-2 16,5-10 1-16,14-8 1 0,2-11 0 15,12-11 3-15,0-3 1 16,7-8-1-16,-7 8-2 15,-2 0 1-15,-10 14-3 16,-5 3-3-16,-12 7 1 16,-2 11-4-16,-8 7 1 15,-1 7 1-15,-2 0 3 16,-1 3 1-16,1-10 1 16,2-4 1-16,2-12-2 15,2-11-16-15,1-10-25 0,2-14-100 16,-2-4-40-16,-1-17-36 15,-1-1-65-15,-7-21-213 16,-1 4 114-16,-3-1-152 16,1 20 548-16,1 9 499 15,2 32-112-15,2 13 6 16,-2 10-249-16,2 8-59 16,2 2-65-16,2 5-27 15,7-1-6-15,9 2 6 16,6-8-27-16,11 4 263 15,5-5-652-15,14-2 278 16</inkml:trace>
          <inkml:trace contextRef="#ctx0" brushRef="#br0" timeOffset="1421.4578">2456-4679 830 0,'-17'23'422'0,"5"1"-7"16,-4 9-132-16,7-1-182 15,1 3-16-15,4-9-34 16,7 2-20-16,3-10-26 15,9 2 0-15,4-5-4 16,8 7 2-16,-2-2 0 16,2 7-1-16,-10 1-2 15,-6 12-1-15,-9 0 0 0,-13 4 1 16,-5-4 0-16,-5 0 1 16,-4-9 2-16,-2-5 7 15,5-5 12-15,-1-2 25 16,5-7 18-16,-2-11 26 15,0-11-3-15,0-12-11 16,-1-5-22-16,5-10-18 16,10-1-27-16,12-2-6 15,4 6-2-15,11-1-3 16,0 10-3-16,2 2-4 16,8 8-12-16,9-4-109 15,8 2 156-15,5 1-573 16,-1-4 137-16</inkml:trace>
        </inkml:traceGroup>
        <inkml:traceGroup>
          <inkml:annotationXML>
            <emma:emma xmlns:emma="http://www.w3.org/2003/04/emma" version="1.0">
              <emma:interpretation id="{EBF9F728-A1A2-49DB-B180-F5C24463E4B4}" emma:medium="tactile" emma:mode="ink">
                <msink:context xmlns:msink="http://schemas.microsoft.com/ink/2010/main" type="inkWord" rotatedBoundingBox="21837,8577 30971,8044 31016,8811 21881,9344">
                  <msink:destinationLink direction="with" ref="{00B577A5-70B0-4E71-9626-A2D67B1E48D2}"/>
                  <msink:destinationLink direction="with" ref="{5417BD42-7D82-43DF-BB4A-D3B029D6C306}"/>
                  <msink:destinationLink direction="to" ref="{49D4A610-4F0E-44A4-8C5D-8237D5A674FA}"/>
                </msink:context>
              </emma:interpretation>
              <emma:one-of disjunction-type="recognition" id="oneOf2">
                <emma:interpretation id="interp6" emma:lang="" emma:confidence="1">
                  <emma:literal/>
                </emma:interpretation>
              </emma:one-of>
            </emma:emma>
          </inkml:annotationXML>
          <inkml:trace contextRef="#ctx0" brushRef="#br0" timeOffset="2307.1747">3417-4635 1068 0,'11'-29'352'0,"-8"8"75"16,-6 7-305-16,-9 11-20 16,-7 1-43-16,-4 10-20 15,-3 3-25-15,-3 10-2 16,5-2-2-16,-1 11-3 15,5 4-1-15,3 4 2 0,10-5-1 16,5 2 0-16,7-12-1 16,15-14 13-16,13-17-1 15,20-16 4-15,8-16 0 16,14-21 0-16,-3 1-11 16,-6-11-2-16,-21 10-4 15,-15 7-2-15,-16 20-3 16,-15 13-15-16,-10 26-1 0,-5 21-1 15,-7 12 2-15,-4 13 8 16,2 4 25-16,-2 5 24 16,8-14 4-16,12 3 1 15,4-16-9-15,15-10-7 16,15-15-22-16,6-12 1 16,3-18-1-16,14-10 2 15,-8-3-2-15,-5-2-3 16,-8 6-5-16,-4 10-3 15,-16 14-5-15,-6 12-3 16,-4 10 0-16,-1 16 1 16,-2 6 3-16,2 6 3 15,5-5 3-15,6 4 1 16,5-13-1-16,8-3 1 16,1-9 0-16,3-8 0 15,0-6 2-15,1-8 1 0,-5-4 0 16,-1-5 2-16,-7-3 0 15,-8-6 15-15,-6-3 9 16,-4-9 16-16,-4 0-1 16,0-5 1-16,5 6-16 15,6 5-13-15,8 12-16 16,6 3-5-16,4 13-4 0,13 7-12 16,-3 6-19-16,9 5-140 15,4 3 99-15,11 3-474 16,-9-4 64-16</inkml:trace>
          <inkml:trace contextRef="#ctx1" brushRef="#br1">3794-4134 0,'0'0'15,"0"0"17,0 0-1,0 0-16,-35-42 17</inkml:trace>
          <inkml:trace contextRef="#ctx1" brushRef="#br0" timeOffset="-92147.2748">-4792-3750 0</inkml:trace>
          <inkml:trace contextRef="#ctx0" brushRef="#br0" timeOffset="-1646.3059">-3985-4415 1022 0,'11'-16'330'0,"0"4"73"15,-8 7-269-15,-2 2-11 16,-4 3-28-16,-1 5 2 15,-6 1-27-15,0 9-16 16,-4 7-31-16,-5 12-10 16,1 6-9-16,-5 15-3 15,-5-5 1-15,-5 7 0 16,-3-6-1-16,0 1 12 16,3-12 1-16,4 0 3 15,8-7-1-15,1-3 2 16,8-12-12-16,4-3-2 15,3-7-1-15,5-11 2 16,6-8 0-16,7-15-37 16,7-8-40-16,10-16-71 15,6-7-23-15,5-12-322 0,-1 6 28 16,4-1-85 0</inkml:trace>
        </inkml:traceGroup>
        <inkml:traceGroup>
          <inkml:annotationXML>
            <emma:emma xmlns:emma="http://www.w3.org/2003/04/emma" version="1.0">
              <emma:interpretation id="{8E924590-42D7-44AF-8C0A-EB9991902730}" emma:medium="tactile" emma:mode="ink">
                <msink:context xmlns:msink="http://schemas.microsoft.com/ink/2010/main" type="inkWord" rotatedBoundingBox="22593,8542 23194,8507 23227,9059 22626,9094">
                  <msink:destinationLink direction="with" ref="{5417BD42-7D82-43DF-BB4A-D3B029D6C306}"/>
                </msink:context>
              </emma:interpretation>
              <emma:one-of disjunction-type="recognition" id="oneOf3">
                <emma:interpretation id="interp7" emma:lang="" emma:confidence="1">
                  <emma:literal/>
                </emma:interpretation>
              </emma:one-of>
            </emma:emma>
          </inkml:annotationXML>
          <inkml:trace contextRef="#ctx0" brushRef="#br0" timeOffset="-1256.0631">-3948-4420 600 0,'25'-17'394'16,"-4"9"-37"-16,-10 12-119 15,-2 9-61-15,-3 7-73 16,-3 17 2-16,-1 6-25 16,-1 11-8-16,-2-4-32 0,5 7-8 15,1-8-17-15,4-1-6 16,2-11-8-16,6-1 2 16,-7-10-1-16,3-6 2 15,-4-9 0-15,-5-5-1 16,-4-6-12-16,-6-10-57 15,-6-3-32-15,-6-8-44 16,-7-2-41-16,-9-2-57 16,1 1 53-16,-6-2 110 15,4 9 75-15,7 1 93 16,8 7 97-16,10 3 61 16,4 5-74-16,10 4-26 15,1-3-44-15,9 1-18 16,4 1-54-16,13-1 0 15,1-2-4-15,11-9-6 16,-2 4-12-16,10-4-1 16,-7 2 7-16,7 2-105 0,-13-3-405 15</inkml:trace>
          <inkml:trace contextRef="#ctx1" brushRef="#br0" timeOffset="-270899.9266">-3440-3919 0,'0'0'0,"0"0"16,0 0-16,0 0 16,0 0-1,-11-56-15,3 19 16,1-8-16,-8 3 15,0 8-15</inkml:trace>
        </inkml:traceGroup>
      </inkml:traceGroup>
      <inkml:traceGroup>
        <inkml:annotationXML>
          <emma:emma xmlns:emma="http://www.w3.org/2003/04/emma" version="1.0">
            <emma:interpretation id="{7C551846-29F6-48E7-9ED0-FBC9D40B0D5A}" emma:medium="tactile" emma:mode="ink">
              <msink:context xmlns:msink="http://schemas.microsoft.com/ink/2010/main" type="line" rotatedBoundingBox="28549,9091 32889,9065 32893,9770 28553,9795"/>
            </emma:interpretation>
          </emma:emma>
        </inkml:annotationXML>
        <inkml:traceGroup>
          <inkml:annotationXML>
            <emma:emma xmlns:emma="http://www.w3.org/2003/04/emma" version="1.0">
              <emma:interpretation id="{97594D79-E3C8-466F-8304-DF1B997269A7}" emma:medium="tactile" emma:mode="ink">
                <msink:context xmlns:msink="http://schemas.microsoft.com/ink/2010/main" type="inkWord" rotatedBoundingBox="28549,9133 29624,9127 29628,9789 28553,9795"/>
              </emma:interpretation>
              <emma:one-of disjunction-type="recognition" id="oneOf4">
                <emma:interpretation id="interp8" emma:lang="" emma:confidence="1">
                  <emma:literal/>
                </emma:interpretation>
              </emma:one-of>
            </emma:emma>
          </inkml:annotationXML>
          <inkml:trace contextRef="#ctx0" brushRef="#br0" timeOffset="5022.3368">2313-3800 1199 0,'-6'7'272'0,"-6"15"99"16,-5 12-340-16,1 16-28 15,-2 10 5-15,4 4-4 16,7-1 11-16,5 5-8 16,4-16 5-16,2 2-8 15,-1-10 5-15,-1-6-7 0,-4-10 6 16,-1-6-1-16,-8-12-17 16,-9-10-76-16,-3-9-173 15,-16-17-134-15,-1 0-88 16</inkml:trace>
          <inkml:trace contextRef="#ctx0" brushRef="#br0" timeOffset="5301.5901">1884-3652 999 0,'18'-41'326'15,"16"0"68"-15,4 8-273 16,14 1-15-16,5 11-31 0,9 2-21 16,-8 12-17-16,4 8-19 15,-15 10-12-15,-7 9-13 16,-15 6 6-16,-9 8-9 15,-14 1 12-15,-7 3-6 16,-2 1 10-16,-7 2 32 16,-11-6 28-16,4 2 10 15,-10-8 10-15,-6-6-6 16,7-7-32-16,4-4-26 16,3-9-3-16,10-3-86 15,15 2-66-15,19-15-379 16,7-14 28-16</inkml:trace>
          <inkml:trace contextRef="#ctx0" brushRef="#br0" timeOffset="5861.2644">2525-3604 891 0,'-8'28'373'0,"-1"2"29"16,-8 18-172-16,-1-2-80 16,-4 3-19-16,8-6-19 15,5-2-28-15,11-13-36 16,7-4-30-16,3-11-7 15,8-12-6-15,-2-7 9 0,2-11-7 16,2-7 10 0,-1-7-10-16,-10 0 7 0,-5-2-8 15,-9 10 9-15,-8 0-8 16,-4 9 8 0,0 8-9-16,-2 0 4 0,6 4-11 15,5 7 5-15,4-1-13 16,9 2 9-16,8 4-10 15,6-4 8-15,12 0-7 16,3-5-14-16,13-1-89 16,-4-4-31-16,2-5-49 15,-10-7-49-15,-3 1-45 16,-19-2 136-16,-8-1 101 16,-14 10 68-16,-5 6 72 15,-2 10 77-15,-4 6-45 16,3 9-51-16,1 8 3 15,3-1-6-15,6 2-6 16,8-2-3-16,8-1-15 16,8-11-20-16,7-3-16 0,0-7 9 15,6-8 12-15,-1-6 19 16,-2-11 11-16,-8-1 10 16,-4-8-1-16,-11 0-6 15,-10-2-15-15,-9 6-9 16,-8-2-16-16,-8 6-3 15,1 7-17-15,5 8 5 0,5 3-13 16,7 6 7-16,6 3-6 16,5-1-14-16,4-2-120 15,-1 5-48-15,9 4-346 16,-1-1-18-16</inkml:trace>
        </inkml:traceGroup>
        <inkml:traceGroup>
          <inkml:annotationXML>
            <emma:emma xmlns:emma="http://www.w3.org/2003/04/emma" version="1.0">
              <emma:interpretation id="{7C7642FE-E836-4596-947E-149B2A3713E3}" emma:medium="tactile" emma:mode="ink">
                <msink:context xmlns:msink="http://schemas.microsoft.com/ink/2010/main" type="inkWord" rotatedBoundingBox="29749,9084 32889,9065 32892,9643 29753,9662"/>
              </emma:interpretation>
              <emma:one-of disjunction-type="recognition" id="oneOf5">
                <emma:interpretation id="interp9" emma:lang="" emma:confidence="0">
                  <emma:literal>anzutun</emma:literal>
                </emma:interpretation>
                <emma:interpretation id="interp10" emma:lang="" emma:confidence="0">
                  <emma:literal>dazutun</emma:literal>
                </emma:interpretation>
                <emma:interpretation id="interp11" emma:lang="" emma:confidence="0">
                  <emma:literal>dazutuen</emma:literal>
                </emma:interpretation>
                <emma:interpretation id="interp12" emma:lang="" emma:confidence="0">
                  <emma:literal>anzuturnen</emma:literal>
                </emma:interpretation>
                <emma:interpretation id="interp13" emma:lang="" emma:confidence="0">
                  <emma:literal>Benzutrum</emma:literal>
                </emma:interpretation>
              </emma:one-of>
            </emma:emma>
          </inkml:annotationXML>
          <inkml:trace contextRef="#ctx0" brushRef="#br0" timeOffset="6714.1174">3295-3492 427 0,'10'-15'470'0,"4"-7"-98"15,-3-1 13-15,-8 0-183 16,-5 9-43-16,-8 2-15 0,-9 6-38 15,-11 17-29-15,-3 6-40 16,-6 15-26-16,2 2-4 16,1 10-8-16,13-7 9 15,7 3-9-15,14-16 7 16,13-2-9-16,12-18 12 16,15-13-3-16,8-15 11 0,16-16-7 15,-1-11 10-15,0-16-10 16,-10 2 2-16,-11-5-11 15,-20 14 7-15,-11 12-10 16,-11 22 2-16,-11 16-11 16,-4 22 6-16,-3 13-8 15,-2 14 9-15,-2 12-4 16,5 0 17-16,7 0-4 16,9-15 10-16,9-6-9 15,9-14 11-15,11-11-12 16,5-10 6-16,8-9-7 15,-1-10 10-15,3-10-9 16,-7-5 8-16,-3-2-12 16,-13 8 7-16,-1 9-16 15,-12 13 6-15,-4 18-11 16,-4 14 8-16,0 10-7 16,-3 3 14-16,4 2-6 0,2-4 12 15,3-10-9-15,7-14 10 16,11-12 0-16,1-11 13 15,14-9-8-15,1-6 9 16,-2-6-9-16,-5 3 0 16,-6 1-14-16,-12 8 6 15,-4 8-14-15,-6 12 6 16,-5 17-12-16,-4 9 12 0,0 3-9 16,1 5 14-16,3 6-7 15,3-11 8-15,7-2 1 16,4-2-8-16,4-5-141 15,2-12 443-15,3-4-822 16,0-10 277-16</inkml:trace>
          <inkml:trace contextRef="#ctx0" brushRef="#br0" timeOffset="6996.8704">4074-3675 944 0,'21'-6'346'15,"-4"5"37"-15,3 5-235 16,-6 10-83-16,-5 9-14 16,-3 6-22-16,-3 5-8 15,-6 1 4-15,-3 2-11 0,-3-6 9 16,-6 6 9-16,1-7 18 16,0-1 9-16,5-9 8 15,1 2-16-15,8-13-7 16,11-4-16-16,6-4-5 15,10-4-7-15,10-5 8 16,8-1-11-16,-4 2 5 16,7-3-14-16,-7 3 4 0,-6-2-42 15,-7 2-58-15,-5 1-407 16,-14 2 80-16</inkml:trace>
          <inkml:trace contextRef="#ctx0" brushRef="#br0" timeOffset="7022.3227">4095-3471 1089 0,'-6'10'335'0,"9"-12"67"15,8 2-294-15,10 3-37 16,10-1-27-16,9-11 7 16,0 2-56-16,14-6-410 15,-7-15 134-15</inkml:trace>
          <inkml:trace contextRef="#ctx0" brushRef="#br0" timeOffset="7575.9937">4324-3480 1087 0,'-12'13'362'0,"13"-7"61"16,8-5-288-16,4-2-62 15,16-9-24-15,1-2-16 16,7-8-15-16,-5-6 2 15,1 0-11-15,-15 3 4 0,-7 3-12 16,-11 9 8-16,-5 11-6 16,-7 8 7-16,-2 12-10 15,0 8 10-15,2 5 0 16,1-5 15-16,7 3 3 16,4-10 11-16,9-6-9 15,3-7 5-15,14-5-5 16,5-9-3-16,7-9-10 15,1-4 9-15,4-4-14 16,-11 8-3-16,-3-3-11 16,-12 11 5-16,-6 7-11 15,-8 11 8-15,-3 0-6 16,0 10 8-16,1 1-5 16,2 1 9-16,2-3-7 15,2-5 9-15,6-7-7 0,2-10 10 16,3-2-7-16,1-6 8 15,2-5-5-15,-4-3 5 16,2-13-116-16,-6-13-62 16,7-18-353-16,-1 1-17 15</inkml:trace>
          <inkml:trace contextRef="#ctx0" brushRef="#br0" timeOffset="8001.8142">4976-3905 904 0,'-13'14'336'0,"3"9"53"15,-1 11-200 1,2 15-64-16,1 2-10 0,10 12-15 16,-1-1-27-16,13 0-31 15,4-10-20-15,7 0-18 16,-5-14 4-16,0-7-9 16,-5-9 8-16,-3-15-2 15,-7-14 11-15,-3-12-6 16,-2-8 10-16,-5-10-8 15,-3-5 1-15,2 4-12 16,-2 7 6-16,2 8-14 16,3 13 7-16,2 14-10 15,4 10 9-15,8 4-10 0,2 7 13 32,9-4-4-17,1-5 12-15,6-9-5 0,0-2 13 0,2-11-8 0,-4-3 8 16,6-13-10-16,-6 1 4 15,-4-2-9-15,-7 7 5 16,-6 4-13-16,-7 11 6 16,-4 7-9-16,-7 7 7 15,0 9-2-15,-1-1 18 16,5 2 2-16,2-3 12 0,10-9-5 16,7-6 10-16,13-2-8 15,2-5 1-15,13-8-11 16,0-4 7-16,-4-6-15 15,-7 0-1-15,-4 6-13 16,-16 6 8-16,-6 15-26 16,0 5 20-16,-9 6-143 15,-2-1-145-15,-15-2-241 16,2-12-89-16</inkml:trace>
          <inkml:trace contextRef="#ctx0" brushRef="#br0" timeOffset="8729.7964">5652-3717 1043 0,'-12'30'287'15,"7"10"94"-15,1 17-270 16,-4-10-21-16,2 6 14 16,4-12-14-16,4-4-17 15,1-16-15-15,9-4-18 16,5-11 4-16,0-10-1 15,0-13 7-15,4-6-8 16,-2-6 1-16,-9-13-26 0,-2-1-5 16,-6 6-13-16,-7 5 5 15,0 9-12 1,-1 22 7-16,3 13-11 0,0 8 11 16,5 9-8-16,2 5 11 15,9-4-9-15,3-8 9 16,11-2-8-16,2-11 10 0,4-7-7 15,-2-12 11-15,1-2-7 16,-7-8 10-16,-7-6-9 16,-7 0 8-16,-6 5-10 15,-5 1 5-15,-5 9-11 16,-1 14 5-16,-3 11-8 16,-1 10 8-16,-2 7-6 15,1 0 10-15,5-2-6 16,8-5 7-16,10-4-9 15,5-7 9-15,9-10-7 16,5-2 9-16,9-15-7 16,-5-1 14-16,6-6-47 15,-9 4-54-15,1-22-244 16,-7 9-170-16,-5-15-88 16</inkml:trace>
        </inkml:traceGroup>
      </inkml:traceGroup>
    </inkml:traceGroup>
    <inkml:traceGroup>
      <inkml:annotationXML>
        <emma:emma xmlns:emma="http://www.w3.org/2003/04/emma" version="1.0">
          <emma:interpretation id="{E077AB5C-149B-4CB5-95AC-FC8AF298074E}" emma:medium="tactile" emma:mode="ink">
            <msink:context xmlns:msink="http://schemas.microsoft.com/ink/2010/main" type="paragraph" rotatedBoundingBox="24614,9733 30214,9937 30186,10697 24587,10493" alignmentLevel="2"/>
          </emma:interpretation>
        </emma:emma>
      </inkml:annotationXML>
      <inkml:traceGroup>
        <inkml:annotationXML>
          <emma:emma xmlns:emma="http://www.w3.org/2003/04/emma" version="1.0">
            <emma:interpretation id="{080DC3CD-C741-47AA-8E7A-0FA4AE734436}" emma:medium="tactile" emma:mode="ink">
              <msink:context xmlns:msink="http://schemas.microsoft.com/ink/2010/main" type="line" rotatedBoundingBox="24614,9733 30214,9937 30186,10697 24587,10493"/>
            </emma:interpretation>
          </emma:emma>
        </inkml:annotationXML>
        <inkml:traceGroup>
          <inkml:annotationXML>
            <emma:emma xmlns:emma="http://www.w3.org/2003/04/emma" version="1.0">
              <emma:interpretation id="{BCE39C0C-47DF-45C4-B90E-AC1C5B577C8A}" emma:medium="tactile" emma:mode="ink">
                <msink:context xmlns:msink="http://schemas.microsoft.com/ink/2010/main" type="inkWord" rotatedBoundingBox="24612,9793 26012,9844 25987,10530 24587,10479">
                  <msink:destinationLink direction="with" ref="{5417BD42-7D82-43DF-BB4A-D3B029D6C306}"/>
                </msink:context>
              </emma:interpretation>
              <emma:one-of disjunction-type="recognition" id="oneOf6">
                <emma:interpretation id="interp14" emma:lang="" emma:confidence="0">
                  <emma:literal>C</emma:literal>
                </emma:interpretation>
                <emma:interpretation id="interp15" emma:lang="" emma:confidence="0">
                  <emma:literal>S</emma:literal>
                </emma:interpretation>
                <emma:interpretation id="interp16" emma:lang="" emma:confidence="0">
                  <emma:literal>c</emma:literal>
                </emma:interpretation>
                <emma:interpretation id="interp17" emma:lang="" emma:confidence="0">
                  <emma:literal>s</emma:literal>
                </emma:interpretation>
                <emma:interpretation id="interp18" emma:lang="" emma:confidence="0">
                  <emma:literal>+</emma:literal>
                </emma:interpretation>
              </emma:one-of>
            </emma:emma>
          </inkml:annotationXML>
          <inkml:trace contextRef="#ctx0" brushRef="#br0" timeOffset="155447.3029">-1382-3133 1076 0,'-12'-12'310'0,"4"1"85"15,7 8-301-15,-1 1-20 16,2 2-24-16,-6 6-16 16,-5 8-18-16,-7 11-7 0,-5 9-9 15,-25 22-1-15,-5 4 4 16,-21 9 1-16,-7-11 0 15,-10 4 0-15,21-19 1 16,1-2 7-16,21-10-1 16,10 3 1-16,15-11-2 15,9 0-2-15,9-7-6 16,24 3 0-16,11-12 3 16,26 4 1-16,9-6 2 15,34 2 2-15,-7-2-3 0,14 3-2 16,-14-1 0-16,0 7-57 15,-20-5-339-15,-16-5-44 16</inkml:trace>
          <inkml:trace contextRef="#ctx0" brushRef="#br0" timeOffset="155068.4896">-1429-2767 950 0,'-34'2'335'15,"14"3"51"-15,12-1-240 0,8-4-63 16,11 2 19-16,10-1-26 16,21-11-3-16,7 0-8 15,28-7-10-15,4-1-36 16,19-2-9-16,-15 5-7 16,6 3-2-16,-24 5 0 15,-1 3 0-15,-24 4 0 0,-2 1 0 16,-16-1 1-16,-4-4 6 15,-11-1-14-15,-7-3-85 16,-10-7-32-16,-1-13-340 16,-6-4 13-16</inkml:trace>
        </inkml:traceGroup>
        <inkml:traceGroup>
          <inkml:annotationXML>
            <emma:emma xmlns:emma="http://www.w3.org/2003/04/emma" version="1.0">
              <emma:interpretation id="{820BF196-E27F-43D1-9291-EA51DF63FDBA}" emma:medium="tactile" emma:mode="ink">
                <msink:context xmlns:msink="http://schemas.microsoft.com/ink/2010/main" type="inkWord" rotatedBoundingBox="26199,9791 30214,9937 30186,10697 26171,10551">
                  <msink:destinationLink direction="with" ref="{9B8B5E8A-46E8-4D07-9783-756D6A1CD33C}"/>
                </msink:context>
              </emma:interpretation>
              <emma:one-of disjunction-type="recognition" id="oneOf7">
                <emma:interpretation id="interp19" emma:lang="" emma:confidence="1">
                  <emma:literal/>
                </emma:interpretation>
              </emma:one-of>
            </emma:emma>
          </inkml:annotationXML>
          <inkml:trace contextRef="#ctx0" brushRef="#br0" timeOffset="125116.8911">-275-2984 1029 0,'7'-26'312'0,"0"-10"76"15,7 7-281-15,4 0 11 16,-5 6-35-16,5 5 13 15,-6 7-32-15,4 8-11 0,-9 12-46 16,0 12-2-16,-9 12-19 16,-7 23 11-16,-17 9-5 15,-13 13 14-15,-4 2-6 16,-13 9 13-16,4-22-10 16,4 2 16-16,16-15-6 15,9-8 14-15,15-17-13 16,10-6 12-16,10-11-6 15,16-10-5-15,10-11-11 0,19-14 12 16,4-5-12-16,10-6-1 16,-7 2-1-16,-7 3 11 15,-20 9-24-15,-10 3-65 16,-18 7-62-16,-18-3-346 16,-9 6 18-16</inkml:trace>
          <inkml:trace contextRef="#ctx0" brushRef="#br0" timeOffset="125391.1893">-327-2714 570 0,'-7'-10'509'0,"-4"4"-92"16,3 3-34-16,2 3-236 15,8-1-69-15,1-2-5 16,4 1-49-16,7 1-6 16,9-1-22-16,11 0-35 0,12 4-47 15,17-5 209-15,1 0-569 16,4 3 222-16</inkml:trace>
          <inkml:trace contextRef="#ctx0" brushRef="#br0" timeOffset="125726.7887">137-2780 1070 0,'-16'0'329'16,"-7"4"71"-16,0 1-312 16,-6 12 5-16,3 6-35 15,-2 15 16-15,7-1-16 0,4 4 8 16,9 1-26-16,10-4-4 15,9-9-30-15,9-6 8 16,4-9-14-16,11-14 15 16,-2-12-7-16,10-14 14 15,-8-8-11-15,0-6 12 16,-12 0-14-16,-9 2 20 16,-13 7-11-16,-5 8 10 15,-5 14-15-15,-5 6 7 16,3 9-22-16,0 8 7 15,4 3-13-15,2 0 12 16,7-4-11-16,5-3-38 16,9-10-58-16,10-16-48 15,10-10-356-15,18-28 54 16</inkml:trace>
          <inkml:trace contextRef="#ctx0" brushRef="#br0" timeOffset="125923.4533">538-3150 826 0,'-20'21'419'15,"1"22"-11"-15,-3 13-163 16,-10 16-113-16,7-3-40 16,1 9 19-16,-1-15-32 15,11-5-5-15,13-12-42 0,10-7-2 16,8-20-33-16,15-15 12 16,5-23-10-16,20-25-13 15,1-13-29-15,11-23-14 16,-5 2-16-16,-1-2 11 15,-23 20 13-15,-9 11 28 16,-17 26 35-16,-19 22 10 16,-10 24-9-16,-17 23 16 15,-7 10-2-15,-10 17 17 16,5-1-5-16,2 4 13 16,18-16-16-16,11 0 2 15,23-16-33-15,11-10-20 16,10-18-56-16,9-18 251 15,1-12-682-15,-3-13 267 16</inkml:trace>
          <inkml:trace contextRef="#ctx0" brushRef="#br0" timeOffset="126465.5935">865-2655 677 0,'-5'16'394'16,"1"2"-30"-16,1-6-119 15,7-4-131-15,7-6-41 16,11-12 4-16,5-3-31 0,12-12 4 16,-3-4-36-16,0-6 2 15,-9 2-16-15,-8 4 11 16,-13 11-10-16,-14 7 14 16,-4 10-13-16,-14 14 9 15,-3 12-12-15,-11 19 25 16,0 9 3-16,0 10 36 15,8-7-3-15,9-2 12 16,14-17-26-16,22-11-10 16,15-18-29-16,26-24 7 15,9-13-11-15,21-23 13 16,-4-6-10-16,1 1 5 16,-23 17-18-16,-7 8 5 15,-25 21-14-15,-15 19 4 16,-14 12-9-16,-10 12 16 15,-2 5 0-15,-6 7 35 16,2-9 6-16,5-4 16 0,10-13-14 16,7-8 7-16,14-16-31 15,13-14 3-15,9-8-13 16,10-7 7-16,0 6-15 16,-2 9-20-16,-8 18-27 15,-16 17 0-15,-17 15-9 16,-14 14 13-16,-13 4 18 15,-7 5 26-15,5-11 24 0,5-9 321 16,10-29-824-16,7-24 403 16</inkml:trace>
          <inkml:trace contextRef="#ctx0" brushRef="#br0" timeOffset="128217.0832">1209-2768 677 0,'-5'-15'356'0,"4"7"-13"16,-6 3-99-16,1 7-145 15,2 9-12-15,-6 2-42 0,1 12-7 16,2 7-33-16,-3 11 4 15,3-1-10-15,1 7 9 16,-2-10-7-16,2-3-9 16,-3-13-44-16,6-11-328 15,1-13 81-15</inkml:trace>
          <inkml:trace contextRef="#ctx0" brushRef="#br0" timeOffset="128935.3019">1776-2754 776 0,'8'-11'358'16,"-4"6"5"-16,3 12-147 0,-6 3-114 15,-2 16 16-15,-2 7-41 16,-7 11 9-16,-3-4-27 16,2 7 1-16,5-10-37 15,3 0 7-15,1-15-19 16,11-9 13-16,2-13-14 15,15-15 13-15,9-14-14 16,13-13 10-16,-1-2-15 16,3-2 8-16,-15 11-14 0,-8 10 6 15,-14 17-13 1,-9 15 5-16,-5 10-12 0,-10 15 10 16,-3 0-6-16,-4 8 14 15,2-6-6-15,0-1 14 16,5-11-10-16,9-7-6 15,8-12-31-15,16-18-83 16,9-13-353-16,10-12 66 16</inkml:trace>
          <inkml:trace contextRef="#ctx0" brushRef="#br0" timeOffset="129893.9487">2318-2796 1078 0,'-20'14'329'0,"-13"15"92"16,-6 3-304-16,-6 5 14 15,8 3-35-15,4-3 1 16,13-9-39-16,12-7-3 0,13-7-41 16,16-8 2-16,13-8-15 15,12-13 12-15,4-5-8 16,4-12 10-16,-5-5-11 16,-6-4 8-16,-12 7-14 15,-10 13 11-15,-13 10-18 16,-16 12 7-16,-7 16-13 15,-10 17 11-15,-4 1-10 0,-3 13 20 16,1-2-5-16,10 1 18 16,9-10-11-16,9-9 10 15,10-14-14 1,18-13 13-16,7-19-14 0,20-21 11 16,8-10-9-16,14-17 9 15,-5 0-16-15,0-13 3 16,-17 2-14-16,-11 0 8 15,-18 16-9-15,-12 9 7 16,-17 27-11-16,-14 19 10 16,-9 24-11-16,-16 22 13 15,-4 12-1-15,-6 10 32 16,6-5-3-16,6 2 17 16,20-16-15-16,12-7 6 0,16-10-30 15,16-5 10 1,11-13-13-16,10-8 12 15,2-9-10-15,8-7 12 0,-9-4-13 32,-4 0 10-32,-12 7-13 0,-7 6 5 0,-11 11-15 15,-7 11 10-15,-7 6-12 16,-2 5 14-16,1 4-6 16,4-6 17-16,4-5-10 0,11-10 15 15,10-9-10 1,16-14 13-16,7-6-12 0,12-9 12 15,-10 0-14-15,1 4 5 16,-16 8-17-16,-10 13 0 16,-16 14-16-16,-7 15 9 15,-11 4-7-15,-6 8 19 16,-1-3 5-16,4-2 24 16,0-12-6-16,11-5 14 15,-2-7-15-15,11-10 11 16,8-10-19-16,17-5 9 15,0-10-14-15,15-3 10 16,-7 6-15-16,0 2 7 16,-13 13-16-16,-5 8 6 15,-11 10-13-15,-6 6 10 16,-7 4-9-16,2 4 14 0,-4-3-4 16,3-5 12-16,4-4-10 15,9-4 11-15,4-10-10 16,11-4 11-16,8-6-8 15,6-5 10-15,-2-1-10 16,-3 7 10-16,-10 6-22 16,-10 8 3-16,-10 7-10 15,-11 6 10-15,-8-1-10 16,-3 4 19-16,2-1-3 0,-2-1 25 16,6-6-17-16,3-5 168 15,2-10-696-15,2-12 275 16</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5.9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4A5327-3554-4DF2-92BE-B15DE10C204F}" emma:medium="tactile" emma:mode="ink">
          <msink:context xmlns:msink="http://schemas.microsoft.com/ink/2010/main" type="inkDrawing"/>
        </emma:interpretation>
      </emma:emma>
    </inkml:annotationXML>
    <inkml:trace contextRef="#ctx0" brushRef="#br0">340 21 1090 0,'2'-15'337'16,"-2"13"78"-16,-5 2-276 15,-1-4-73-15,-3 17 11 0,-7 3-30 16,-8 10-4-16,-1 6-19 15,-9 22 5-15,1-5-21 16,-6 14 4-16,9-5-7 16,-4 6 16-16,11-10-9 15,3 3 10-15,5-16-12 16,1-10 7-16,9-10-18 16,-1-2 8-16,2-13-11 0,11-9-8 15,-1-9-44-15,10-25-66 16,7-14-5-16,12-15-346 15,-1-11 59-15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6.3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2AAB39-50F1-4D45-BA8B-22A83759D477}" emma:medium="tactile" emma:mode="ink">
          <msink:context xmlns:msink="http://schemas.microsoft.com/ink/2010/main" type="inkDrawing"/>
        </emma:interpretation>
      </emma:emma>
    </inkml:annotationXML>
    <inkml:trace contextRef="#ctx0" brushRef="#br0">201 69 509 0,'24'-37'452'15,"-7"17"-87"-15,-6 8-4 16,-3 14-244-16,-7 13 5 16,-2 14-36-16,-3 16 2 15,0 1-21-15,-1 15-2 16,2-3-35-16,3 8-3 15,3-12-22-15,8 9 5 16,0-19-12-16,3-1 10 16,-4-18-8-16,0-8 9 0,-4-14-5 15,-6-5-40-15,-8-8-47 16,-9-13-55-16,-6-4-7 16,-14-5-173-16,-3-3 30 15,-4 1 111-15,4 11 128 16,3 3 63-16,13 10 198 15,4 2 69-15,6 6-56 16,8 1-43-16,7 2-59 16,9-1-5-16,5-1-57 15,19-4-7-15,1-2-29 0,11-1 1 16,1 0-22 0,7 1 8-16,-6 2-46 0,-1-1-103 15,-10 1-229-15,-6-2-116 16,-13-1-150-16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16:20.1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DEAEBF-AF7A-4CE0-86DB-681CD694E4F4}" emma:medium="tactile" emma:mode="ink">
          <msink:context xmlns:msink="http://schemas.microsoft.com/ink/2010/main" type="inkDrawing" rotatedBoundingBox="2079,2970 7867,3014 7865,3177 2078,3132" shapeName="Other"/>
        </emma:interpretation>
      </emma:emma>
    </inkml:annotationXML>
    <inkml:trace contextRef="#ctx0" brushRef="#br0">-1 101 894 0,'8'5'281'0,"-7"-7"39"15,2 2-241-15,6-1-52 16,6 1-22-16,8-11-5 15,2 8 2-15,10 3-1 16,-5-4-1-16,10 4 1 16,1 0 0-16,2 12-2 15,-1-14 2-15,9 14-2 16,-9-6 2-16,6 5-2 16,-2-13 3-16,11 11-2 15,-5-6 3-15,10-1 1 0,-4 2 0 16,7-4 0-16,-7-3-1 15,8-4-1-15,-1 4-1 16,11-8 1-16,-2 8 0 16,16 2 2-16,-13 2 0 15,13-1 1-15,-9 3-1 16,9-1 0-16,-14-1 0 16,20-1-2-16,-11-1 0 0,9-4 2 15,-8-5 1-15,11-2 2 16,-14-2 2-16,13-4-1 15,-8 1-2-15,12 4 0 16,-13-2-6-16,12 3 2 16,-14 7 2-16,8 5 6 15,-10 3 5-15,17 5 2 16,-9 4 0-16,6-5-1 16,-4 1-9-16,12-2-3 15,-16-3-1-15,14-5-1 16,-5 2-2-16,7-3 3 15,-18 2-3-15,11 2 1 16,-16 4 1-16,8 2 5 16,-9 1 0-16,19 9 5 15,-16-5-2-15,13 6 1 16,-10-8-7-16,9 4-2 0,-13-8-1 16,10 1-1-16,-10-4-1 15,5 6 3-15,-17-4-1 16,5 2-1-16,-14-2 1 15,4 1 1-15,-11-5-2 16,8-1 2-16,-12-1-2 16,3-1 1-16,-13 1 0 0,3-2 0 15,-8 0 2 1,-2-2 15-16,-10 4 8 0,-3-5 17 16,-9 3 8-16,0 0 19 15,-6 1-9-15,0 4 12 16,-1-2-13-16,2 0 5 15,-11 3-21-15,4-3-5 16,-8-5-18-16,1 2-21 16,-2 5-54-16,12-11-100 15,-21-17-341-15</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6.5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CE5D52-B396-42AC-B896-E3B3C159666D}" emma:medium="tactile" emma:mode="ink">
          <msink:context xmlns:msink="http://schemas.microsoft.com/ink/2010/main" type="inkDrawing"/>
        </emma:interpretation>
      </emma:emma>
    </inkml:annotationXML>
    <inkml:trace contextRef="#ctx0" brushRef="#br0">0 10 960 0,'9'-9'294'0,"-1"7"71"16,1 7-271-16,-3 13-17 15,4 7-24-15,-6 13 8 16,-1 5-25-16,-1 12 5 15,-1-2-20-15,-2 3-3 0,1-8-18 16,1-5 9-16,-1-17-11 16,2-5 16-16,-4-13-34 15,1-11-47-15,-2-11 62 16,-5-6-400-16,-3-4 96 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6.7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A91234-2591-4F7E-86E3-9A35302425D5}" emma:medium="tactile" emma:mode="ink">
          <msink:context xmlns:msink="http://schemas.microsoft.com/ink/2010/main" type="inkDrawing"/>
        </emma:interpretation>
      </emma:emma>
    </inkml:annotationXML>
    <inkml:trace contextRef="#ctx0" brushRef="#br0">9 43 1060 0,'-7'-3'328'16,"5"1"68"-16,5 2-299 0,10 0-8 16,3 2-42-16,9 1-1 15,1-5-21-15,14 2 1 16,-3-1-22-16,6-6-38 16,3-2-49-16,10-2-338 15,-16-2 55-15</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6.9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4823F8-A187-4A7E-90F1-08D12D83770B}" emma:medium="tactile" emma:mode="ink">
          <msink:context xmlns:msink="http://schemas.microsoft.com/ink/2010/main" type="inkDrawing"/>
        </emma:interpretation>
      </emma:emma>
    </inkml:annotationXML>
    <inkml:trace contextRef="#ctx0" brushRef="#br0">0-2 1057 0,'8'3'294'0,"-1"18"92"16,1 5-294-16,1 11-19 15,0 8-22-15,-2 10 6 16,-1-6-31-16,1 8 0 15,0-10-23-15,2-1 4 0,-5-12-38 16,-4-10-48-16,-7-22-49 16,-6-14-285-16,-13-16 27 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7.3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6C5293-A704-4A5C-9345-3E617893CD38}" emma:medium="tactile" emma:mode="ink">
          <msink:context xmlns:msink="http://schemas.microsoft.com/ink/2010/main" type="inkDrawing"/>
        </emma:interpretation>
      </emma:emma>
    </inkml:annotationXML>
    <inkml:trace contextRef="#ctx0" brushRef="#br0">-4 73 980 0,'3'-20'408'0,"10"13"17"15,4-1-245-15,11-1-81 16,6 1-57-16,12 2 3 16,-3-5-27-16,7 8 2 15,-1 2-18-15,2 7 1 16,-13 3-14-16,-6 20 8 16,-15 2-9-16,-18 10 12 15,-13 2-2-15,-14 9 17 16,-2-10 5-16,-3-1 29 15,10-12-6-15,0-9 15 16,11-12-10-16,9-11-1 16,5-6-29-16,7-7 4 15,11-1-17-15,9-1 4 16,6 7-12-16,8 7 7 16,-8 10-11-16,2 11 5 0,-9 7-11 15,-11 8 9-15,-13 7-7 16,-4 4 9-16,-9-5-3 15,-8 2 11-15,-3-8-9 16,-6-4 22-16,-4-10 2 16,-9-4 27-16,5-2-7 15,-12-9 12-15,2-1-24 0,0-2-2 16,5 0-27 0,-1-3 5-16,16 4-16 0,7 1-25 15,6 1-80-15,8 11 141 16,5 4-573-16,-4 4 170 15</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7.6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B62A1D-4001-4A12-B1D2-FE8D1EEC7637}" emma:medium="tactile" emma:mode="ink">
          <msink:context xmlns:msink="http://schemas.microsoft.com/ink/2010/main" type="inkDrawing"/>
        </emma:interpretation>
      </emma:emma>
    </inkml:annotationXML>
    <inkml:trace contextRef="#ctx0" brushRef="#br0">75-1 500 0,'-6'8'541'0,"-3"17"-125"0,-4 10-293 16,-2 14 325-16,1 6-356 16,3 11-1-16,5-9-40 15,5 3 1 1,4-13-30-16,6-2 0 0,2-18-19 15,-5-4 9-15,0-15-8 16,-3-11-36-16,-6-12-74 16,-6-4-367-16,4-4 55 15</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7.8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E2D439-A06D-417B-9A16-B80B3D6FE147}" emma:medium="tactile" emma:mode="ink">
          <msink:context xmlns:msink="http://schemas.microsoft.com/ink/2010/main" type="inkDrawing"/>
        </emma:interpretation>
      </emma:emma>
    </inkml:annotationXML>
    <inkml:trace contextRef="#ctx0" brushRef="#br0">-3 149 1015 0,'1'-5'438'0,"7"1"15"15,4-4-248-15,9 0-80 16,6 1-63-16,8-10 5 16,0 3-31-16,13-1-1 15,-2-4-22-15,9 2-30 16,-8 3-83-16,9-1-390 16,-12 9 75-16</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38.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370299-92BE-4B91-9C5C-063EA069060C}" emma:medium="tactile" emma:mode="ink">
          <msink:context xmlns:msink="http://schemas.microsoft.com/ink/2010/main" type="inkDrawing"/>
        </emma:interpretation>
      </emma:emma>
    </inkml:annotationXML>
    <inkml:trace contextRef="#ctx0" brushRef="#br0">362 1 1142 0,'14'0'366'15,"-10"0"72"-15,-10-2-322 16,-14 13-18-16,-9 7-51 15,-20 8-3-15,-5 7-26 16,0 14 2-16,7-5-17 0,2 5 13 16,21-2-9-16,1 4 13 15,6-6-9-15,6 3 12 16,11-11-14-16,6-4 6 16,7-11-11-16,8-10 10 15,2-8-12-15,11-4 10 16,4-7-8-16,8-8 21 15,-3 0-84-15,6-4-425 16,-10-7 130-16</inkml:trace>
  </inkml:traceGroup>
</inkml:ink>
</file>

<file path=ppt/ink/ink5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3:06.505"/>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73DADA96-8424-430D-8F84-F0396225B108}" emma:medium="tactile" emma:mode="ink">
          <msink:context xmlns:msink="http://schemas.microsoft.com/ink/2010/main" type="inkDrawing" rotatedBoundingBox="32482,8568 32497,8568 32497,8583 32482,8583" shapeName="Other"/>
        </emma:interpretation>
      </emma:emma>
    </inkml:annotationXML>
    <inkml:trace contextRef="#ctx0" brushRef="#br0">0 0 0,'0'0'0,"0"0"16</inkml:trace>
  </inkml:traceGroup>
</inkml:ink>
</file>

<file path=ppt/ink/ink5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3:12.39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60E100FD-3AA5-4CBB-BD60-031FEA3A1D65}" emma:medium="tactile" emma:mode="ink">
          <msink:context xmlns:msink="http://schemas.microsoft.com/ink/2010/main" type="inkDrawing" rotatedBoundingBox="34340,9332 34616,9324 34617,9346 34341,9354" shapeName="Other"/>
        </emma:interpretation>
      </emma:emma>
    </inkml:annotationXML>
    <inkml:trace contextRef="#ctx0" brushRef="#br0">2135 778 0,'0'0'0,"0"0"0,0 0 0,0 0 0,0 0 0,-72-19 0,-28 35 0,23-9 0,50-11 0,27 1 0,0 3 0</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4:48.848"/>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6EB2EC08-54F8-4621-9941-B6A0E7887A14}" emma:medium="tactile" emma:mode="ink">
          <msink:context xmlns:msink="http://schemas.microsoft.com/ink/2010/main" type="writingRegion" rotatedBoundingBox="23490,5594 32681,4888 32865,7276 23674,7982"/>
        </emma:interpretation>
      </emma:emma>
    </inkml:annotationXML>
    <inkml:traceGroup>
      <inkml:annotationXML>
        <emma:emma xmlns:emma="http://www.w3.org/2003/04/emma" version="1.0">
          <emma:interpretation id="{4C6CEF71-0594-48AD-AFC4-C3406443DB4C}" emma:medium="tactile" emma:mode="ink">
            <msink:context xmlns:msink="http://schemas.microsoft.com/ink/2010/main" type="paragraph" rotatedBoundingBox="23546,5572 25256,5687 25210,6372 23501,6258" alignmentLevel="1"/>
          </emma:interpretation>
        </emma:emma>
      </inkml:annotationXML>
      <inkml:traceGroup>
        <inkml:annotationXML>
          <emma:emma xmlns:emma="http://www.w3.org/2003/04/emma" version="1.0">
            <emma:interpretation id="{502666CF-1D8B-478D-A6D8-D511364CFB1E}" emma:medium="tactile" emma:mode="ink">
              <msink:context xmlns:msink="http://schemas.microsoft.com/ink/2010/main" type="line" rotatedBoundingBox="23546,5572 25255,5687 25210,6372 23501,6258"/>
            </emma:interpretation>
          </emma:emma>
        </inkml:annotationXML>
        <inkml:traceGroup>
          <inkml:annotationXML>
            <emma:emma xmlns:emma="http://www.w3.org/2003/04/emma" version="1.0">
              <emma:interpretation id="{BF61900D-AF4A-47B3-B024-93B6E3150C71}" emma:medium="tactile" emma:mode="ink">
                <msink:context xmlns:msink="http://schemas.microsoft.com/ink/2010/main" type="inkWord" rotatedBoundingBox="23546,5572 25255,5687 25210,6372 23501,6258"/>
              </emma:interpretation>
              <emma:one-of disjunction-type="recognition" id="oneOf0">
                <emma:interpretation id="interp0" emma:lang="" emma:confidence="0">
                  <emma:literal>knur</emma:literal>
                </emma:interpretation>
                <emma:interpretation id="interp1" emma:lang="" emma:confidence="0">
                  <emma:literal>mur</emma:literal>
                </emma:interpretation>
                <emma:interpretation id="interp2" emma:lang="" emma:confidence="0">
                  <emma:literal>kur</emma:literal>
                </emma:interpretation>
                <emma:interpretation id="interp3" emma:lang="" emma:confidence="0">
                  <emma:literal>mm</emma:literal>
                </emma:interpretation>
                <emma:interpretation id="interp4" emma:lang="" emma:confidence="0">
                  <emma:literal>turn</emma:literal>
                </emma:interpretation>
              </emma:one-of>
            </emma:emma>
          </inkml:annotationXML>
          <inkml:trace contextRef="#ctx0" brushRef="#br0">75-4 1025 0,'-6'0'275'0,"-3"12"67"16,-2 13-277-16,1 9-49 15,-3 18 16-15,4 4 11 16,0 15 35-16,3-8 4 16,4 9-5-16,4-12-19 15,2 0-15-15,4-16-31 16,-2-6-6-16,2-15-3 0,0-13-20 15,-2-20-6-15,-3-14-14 16,0-7-8-16,-5-9-18 16,-2 2 16-16,-2 4 6 15,1 14 12-15,2 10 8 16,3 13 19-16,4 15 10 16,4 4 6-16,4 8 5 15,4-1 0-15,8 2 2 16,5-13-6-16,13-10-1 15,7-14-2-15,6-19 2 16,-7-13 0-16,2-8 0 16,-18 5-4-16,-10 1-4 15,-11 15-1-15,-5 16-8 16,-14 15-2-16,5 17 9 0,-5 9 11 16,-1 13 17-16,3-1 17 15,9-2 14-15,0-10-11 16,11-11-12-16,3-14-14 15,15-20-3-15,0-13-12 16,17-14 2-16,-1-3 0 16,6-1-5-16,-13 15-14 15,-1 15-12-15,-19 20-1 16,-8 20-2-16,-12 11 2 0,-7 15 9 16,-2-3 10-16,4 6 2 15,4-13 5-15,4-13-91 16,6-23-371-16,-4-30 97 15</inkml:trace>
          <inkml:trace contextRef="#ctx0" brushRef="#br0" timeOffset="803.2314">855 353 970 0,'6'17'292'0,"0"11"76"15,0 7-273-15,-4 20-31 16,4-1-25-16,0 7-13 0,-2-12-20 16,1-6-1-16,9-16-3 15,0-18 17-15,-1-20 11 16,13-26 2-16,-4-13 1 16,1-26 0-16,0 1-16 15,-3-1-12-15,-9 25-4 16,-4 16-7-16,-8 29 0 0,-4 27 2 15,1 17-5-15,-1 18 2 16,0 3 8-16,8 9-2 16,10-13-2-16,4-7 4 15,6-21 1-15,16-18 12 16,3-16 2-16,12-32 2 16,2-13 3-16,6-12-3 15,-10 7-13-15,-9 3-9 16,-19 25-4-16,-8 22-11 15,-13 22-1-15,-6 19-1 16,-4 7 8-16,0 14 4 16,1-3 10-16,0-7 1 15,9-14 1-15,6-22 3 16,8-26 0-16,10-31-18 16,9-14-24-16,5-27-37 15,-3-2-17-15,1-7-30 0,-10 14-271 16,-2 1 98-16</inkml:trace>
        </inkml:traceGroup>
      </inkml:traceGroup>
    </inkml:traceGroup>
    <inkml:traceGroup>
      <inkml:annotationXML>
        <emma:emma xmlns:emma="http://www.w3.org/2003/04/emma" version="1.0">
          <emma:interpretation id="{7E14E4A2-0D72-4A43-8C0C-9DB499D274B0}" emma:medium="tactile" emma:mode="ink">
            <msink:context xmlns:msink="http://schemas.microsoft.com/ink/2010/main" type="paragraph" rotatedBoundingBox="23879,6822 32777,6138 32865,7276 23967,7959" alignmentLevel="1"/>
          </emma:interpretation>
        </emma:emma>
      </inkml:annotationXML>
      <inkml:traceGroup>
        <inkml:annotationXML>
          <emma:emma xmlns:emma="http://www.w3.org/2003/04/emma" version="1.0">
            <emma:interpretation id="{3FD1E513-2F6E-4192-981B-B6A07A57A05F}" emma:medium="tactile" emma:mode="ink">
              <msink:context xmlns:msink="http://schemas.microsoft.com/ink/2010/main" type="line" rotatedBoundingBox="23879,6822 32777,6138 32865,7276 23967,7959"/>
            </emma:interpretation>
          </emma:emma>
        </inkml:annotationXML>
        <inkml:traceGroup>
          <inkml:annotationXML>
            <emma:emma xmlns:emma="http://www.w3.org/2003/04/emma" version="1.0">
              <emma:interpretation id="{B5BA7848-80AE-4EAA-8D06-87C052C771DA}" emma:medium="tactile" emma:mode="ink">
                <msink:context xmlns:msink="http://schemas.microsoft.com/ink/2010/main" type="inkWord" rotatedBoundingBox="23905,7156 24298,7126 24332,7576 23940,7607"/>
              </emma:interpretation>
              <emma:one-of disjunction-type="recognition" id="oneOf1">
                <emma:interpretation id="interp5" emma:lang="" emma:confidence="0">
                  <emma:literal>t</emma:literal>
                </emma:interpretation>
                <emma:interpretation id="interp6" emma:lang="" emma:confidence="0">
                  <emma:literal>+</emma:literal>
                </emma:interpretation>
                <emma:interpretation id="interp7" emma:lang="" emma:confidence="0">
                  <emma:literal>T</emma:literal>
                </emma:interpretation>
                <emma:interpretation id="interp8" emma:lang="" emma:confidence="0">
                  <emma:literal>~</emma:literal>
                </emma:interpretation>
                <emma:interpretation id="interp9" emma:lang="" emma:confidence="0">
                  <emma:literal>f</emma:literal>
                </emma:interpretation>
              </emma:one-of>
            </emma:emma>
          </inkml:annotationXML>
          <inkml:trace contextRef="#ctx0" brushRef="#br1" timeOffset="50134.9035">401 1706 1022 0,'-4'3'410'0,"1"2"-2"16,8 3-273-16,7-4-30 15,4-1-42-15,13-1-33 16,8-7 33-16,9-4-6 15,0-5-18-15,7-1 1 16,-8 1-42-16,-2 2-112 16,-6 4-361-16,-16 5 62 15</inkml:trace>
          <inkml:trace contextRef="#ctx0" brushRef="#br1" timeOffset="49886.5155">586 1550 968 0,'-1'6'301'0,"-1"6"96"15,1 7-259-15,-3 10-7 16,3 3-22-16,2 9-12 16,1-1-42-16,6 8-17 15,1-5-23-15,5 4-6 16,-4-10-4-16,1-3-1 0,-3-10 0 16,-2-2 1-16,-4-14-1 15,-4-2 2-15,-4-5-28 16,-8-15-87-16,-3-9 18 15,-6-10-367-15,-1-6 39 16</inkml:trace>
        </inkml:traceGroup>
        <inkml:traceGroup>
          <inkml:annotationXML>
            <emma:emma xmlns:emma="http://www.w3.org/2003/04/emma" version="1.0">
              <emma:interpretation id="{34FAF9F5-6FE8-4035-9959-C111AB0CA907}" emma:medium="tactile" emma:mode="ink">
                <msink:context xmlns:msink="http://schemas.microsoft.com/ink/2010/main" type="inkWord" rotatedBoundingBox="24392,6945 25056,6894 25102,7490 24438,7541"/>
              </emma:interpretation>
              <emma:one-of disjunction-type="recognition" id="oneOf2">
                <emma:interpretation id="interp10" emma:lang="" emma:confidence="0">
                  <emma:literal>D</emma:literal>
                </emma:interpretation>
                <emma:interpretation id="interp11" emma:lang="" emma:confidence="0">
                  <emma:literal>d</emma:literal>
                </emma:interpretation>
                <emma:interpretation id="interp12" emma:lang="" emma:confidence="0">
                  <emma:literal>P</emma:literal>
                </emma:interpretation>
                <emma:interpretation id="interp13" emma:lang="" emma:confidence="0">
                  <emma:literal>DO</emma:literal>
                </emma:interpretation>
                <emma:interpretation id="interp14" emma:lang="" emma:confidence="0">
                  <emma:literal>DI</emma:literal>
                </emma:interpretation>
              </emma:one-of>
            </emma:emma>
          </inkml:annotationXML>
          <inkml:trace contextRef="#ctx0" brushRef="#br1" timeOffset="50452.21">1270 1392 1311 0,'0'15'293'0,"-3"8"114"0,-1 8-380 15,-6 12-21-15,3 0-3 16,-1 9 1-16,3-6 2 15,5-2 0-15,2-11-2 16,1-4 4-16,-1-11-16 16,-6-9-64-16,0-9 163 0,-7-7-506 15,-1-9 155-15</inkml:trace>
          <inkml:trace contextRef="#ctx0" brushRef="#br1" timeOffset="50720.5046">876 1439 1053 0,'12'-17'363'0,"13"-4"67"16,6 6-294-16,18 1-27 15,4-1-41-15,16-2-15 16,0 7-27-16,8 9-5 16,-9 4-7-16,1 8-7 15,-17 4-7-15,-8 13-1 16,-15-2 0-16,-7 15 0 15,-19 4 4-15,-9 11 5 16,-11-3 7-16,-12 9 30 0,-7-8 14 16,-7 3 21-16,-3-11 6 15,-10-2 1-15,2-11-25 16,-9-10-12-16,9-16-23 16,2-13-9-16,9-8-10 15,5-9-23-15,15-3-24 16,3 5-137-16,11 12-104 15,-3-2-286-15,-5 6-56 0</inkml:trace>
        </inkml:traceGroup>
        <inkml:traceGroup>
          <inkml:annotationXML>
            <emma:emma xmlns:emma="http://www.w3.org/2003/04/emma" version="1.0">
              <emma:interpretation id="{B7C9AECD-3B39-42C3-9B94-DADDA38EB9BA}" emma:medium="tactile" emma:mode="ink">
                <msink:context xmlns:msink="http://schemas.microsoft.com/ink/2010/main" type="inkWord" rotatedBoundingBox="26461,6705 29067,6505 29148,7561 26542,7762">
                  <msink:destinationLink direction="with" ref="{027C06AC-582B-4A28-AC2F-9859A98210D8}"/>
                </msink:context>
              </emma:interpretation>
              <emma:one-of disjunction-type="recognition" id="oneOf3">
                <emma:interpretation id="interp15" emma:lang="" emma:confidence="0">
                  <emma:literal>Ruckgag</emma:literal>
                </emma:interpretation>
                <emma:interpretation id="interp16" emma:lang="" emma:confidence="0">
                  <emma:literal>Ruckgage</emma:literal>
                </emma:interpretation>
                <emma:interpretation id="interp17" emma:lang="" emma:confidence="0">
                  <emma:literal>Rundegag</emma:literal>
                </emma:interpretation>
                <emma:interpretation id="interp18" emma:lang="" emma:confidence="0">
                  <emma:literal>Ruckgig</emma:literal>
                </emma:interpretation>
                <emma:interpretation id="interp19" emma:lang="" emma:confidence="0">
                  <emma:literal>Ruckgrga</emma:literal>
                </emma:interpretation>
              </emma:one-of>
            </emma:emma>
          </inkml:annotationXML>
          <inkml:trace contextRef="#ctx0" brushRef="#br1" timeOffset="56884.7384">3120 1214 1184 0,'-6'15'326'0,"-3"7"70"16,-4 13-308-16,-3 9-83 16,-9 24 4-16,7-4-7 15,-4 13 11-15,10-6-12 16,7 2 9-16,10-18-11 16,-1-7 10-16,3-17-9 0,-4-16 10 15,3-15-4-15,-8-18-2 16,-5-12-30-16,-3-19-33 15,4-9-26-15,-6-19-40 16,0 7-22-16,9-13 47 16,7 17 53-16,-1-1 40 15,7 16 41-15,14 6 51 16,2 19-19-16,6 3 4 16,5 13-13-16,3 7 11 15,-6 7-20-15,-2 8-6 16,-9 7-24-16,-3 8 1 15,-9 4-16-15,-5 9 5 16,-8-6-5-16,-5 10 9 16,-7-7-9-16,0 1 20 15,0-4 7-15,7 6 22 16,3-12-6-16,9 1 9 16,3-9-19-16,9-5-6 0,1-9-19 15,10-9 9-15,1-8-8 16,6-9 7-16,-1-6-8 15,0-7 5-15,-10 3-13 16,-4 3 8-16,-11 7-12 16,-4 12 7-16,-10 11-11 15,-2 14 8-15,-4 8-9 16,0 10 8-16,5 0-7 0,4 2 9 16,5-11-8-16,10-6 15 15,7-12 0-15,7-16 20 16,7-12-8-16,10-17 9 15,-1-9-14-15,2-3 2 16,-10 11-22-16,-6 7 10 16,-15 13-14-16,-8 16 10 15,-9 10-9-15,-4 12 9 16,-1 0-9-16,-1 12 12 16,3-3-11-16,4 0 10 15,5-12-9-15,8-4 9 16,6-13-14-16,13-19-68 15,6-9-63-15,19-7-364 16,2-3 26-16</inkml:trace>
          <inkml:trace contextRef="#ctx0" brushRef="#br1" timeOffset="57197.0766">4063 1323 1100 0,'-30'30'291'15,"-4"1"119"-15,6-2-312 16,5 2-6-16,9-10-23 15,11-4-1-15,13-8-39 16,19-16 1-16,12-15-18 16,16-21-6-16,3-12-33 0,10-23-42 15,-8 3-29-15,-7-6 3 16,-18 19 3-16,-13 16 26 16,-19 28 42-16,-24 22 28 15,-10 24 11-15,-11 26 27 16,2 7 18-16,-10 17 41 15,12-10 2-15,10-1 2 16,9-24-28-16,11-9-10 16,18-20-49-16,15-10-2 15,9-19-9-15,25-8-83 16,4-8-51-16,5-13-338 16,-7 5 5-16</inkml:trace>
          <inkml:trace contextRef="#ctx0" brushRef="#br1" timeOffset="57540.0387">4531 1335 510 0,'-29'49'490'0,"-6"5"-85"0,6-7-38 16,-2 4-166-16,9-10-90 16,9-2-7-16,11-10-54 15,5 0-12-15,9-8-36 16,8 7 7-16,2-3-9 16,2 8 6-16,-1 4-7 15,-4 9 7-15,-10-1-9 16,-4-1 9-16,-7-5-9 15,-6-7 10-15,-2-12-9 0,-6-7 26 16,-1-9 10-16,-7-9 33 16,-4-12-1-16,-7-21 12 15,3-11-26-15,-2-17-9 16,11 0-36-16,9-6 4 16,17 18-16-16,7 9 7 15,8 18-10-15,10 5 9 16,1 15-11-16,3 2 1 15,3 4-26-15,5-1-74 16,-2 1-60-16,8-3-361 16,-6 0 29-16</inkml:trace>
          <inkml:trace contextRef="#ctx0" brushRef="#br1" timeOffset="58159.332">4928 1337 1180 0,'-21'-2'369'16,"3"10"61"-16,-4 9-290 0,2 1-71 0,-1 14 6 16,4-6-24-1,8 3 9-15,9-6-27 16,9-6-6-16,11-14-22 0,24-10 10 15,4-16-11-15,16-6 8 16,1-5-20-16,8 0-12 16,-21 6-12-1,-4 7 6-15,-22 10-9 0,-9 13 12 16,-17 7 12-16,-5 9 10 16,-4 7-3-16,0-2 26 15,0-3 3-15,4-2 12 16,7-2-9-16,5-10 8 15,4-5-23-15,9-5 6 16,1-6-12-16,4-2 7 16,-4 5-14-16,-1 3 2 15,-7 12-14-15,-1 11 8 16,-4 5-10-16,-2 14 10 16,0 4-3-16,0 8 10 0,2-4-7 15,-1 5 9-15,-1-9-9 16,-4-1 8-16,-5-10-9 15,-6-4 8-15,-10-8-8 16,-8-9 11-16,-2-8-1 16,-7-8 21-16,2-11-4 15,-2-12 11-15,10-2-11 0,6-4 1 16,9 1-21-16,11 2 5 16,11 10-11-1,13-1 7-15,7 10-5 0,16-3 5 16,1 5-12-16,12-2-88 15,-7-1-12-15,20 5-411 16,-6-1 38-16</inkml:trace>
        </inkml:traceGroup>
        <inkml:traceGroup>
          <inkml:annotationXML>
            <emma:emma xmlns:emma="http://www.w3.org/2003/04/emma" version="1.0">
              <emma:interpretation id="{1DAB1F82-8B88-4902-895E-5052EA3D9184}" emma:medium="tactile" emma:mode="ink">
                <msink:context xmlns:msink="http://schemas.microsoft.com/ink/2010/main" type="inkWord" rotatedBoundingBox="29506,6389 32777,6138 32834,6869 29563,7120"/>
              </emma:interpretation>
              <emma:one-of disjunction-type="recognition" id="oneOf4">
                <emma:interpretation id="interp20" emma:lang="" emma:confidence="0">
                  <emma:literal>Kannenteer</emma:literal>
                </emma:interpretation>
                <emma:interpretation id="interp21" emma:lang="" emma:confidence="0">
                  <emma:literal>Kanuten-</emma:literal>
                </emma:interpretation>
                <emma:interpretation id="interp22" emma:lang="" emma:confidence="0">
                  <emma:literal>Urmerten</emma:literal>
                </emma:interpretation>
                <emma:interpretation id="interp23" emma:lang="" emma:confidence="0">
                  <emma:literal>Kauerteer-</emma:literal>
                </emma:interpretation>
                <emma:interpretation id="interp24" emma:lang="" emma:confidence="0">
                  <emma:literal>Karenteer-</emma:literal>
                </emma:interpretation>
              </emma:one-of>
            </emma:emma>
          </inkml:annotationXML>
          <inkml:trace contextRef="#ctx0" brushRef="#br1" timeOffset="58842.7542">6048 794 1033 0,'2'0'262'15,"1"7"89"-15,0 7-257 0,-2 4-37 16,2 15 29-16,-6 8-8 16,-1 16 7-1,-6 6-30-15,0 13-3 0,1-3-32 16,5-3 5-16,6-21-13 16,10-7 34-16,1-18 6 15,8-15 43-15,2-21-4 16,12-16 8-16,2-18-35 15,23-24-12-15,-2-14-40 0,7-9 1 16,-9 15-15-16,-3 11 8 16,-21 27-10-16,-12 20-7 15,-16 25-21-15,-13 14-25 16,-9 11-61-16,-5 10-97 16,-2-4 106-16,4 6-409 15,8-10 101-15</inkml:trace>
          <inkml:trace contextRef="#ctx0" brushRef="#br1" timeOffset="59077.1661">6338 1263 988 0,'0'32'342'15,"3"2"60"-15,5-5-236 16,-2-4-69-16,3-7-7 16,2-6-46-16,7-13-3 15,5-1-26-15,16-15 0 0,2-10-49 16,16-19-40-16,-5 0-195 15,5-8-174-15,-14 6-45 16</inkml:trace>
          <inkml:trace contextRef="#ctx0" brushRef="#br1" timeOffset="60126.798">6774 1082 985 0,'-23'21'318'16,"-7"13"70"-16,-3 6-277 16,-3 9 3-16,9-9-35 0,10 5 0 15,11-13-30 1,12-11 2-16,12-15-29 0,13-13 19 15,4-16-14-15,8-16 8 16,-3-1-9-16,9-7 4 16,-14 9-28-16,-2 5 5 15,-10 18-3-15,-8 10-3 16,-13 15-10-16,-10 10 10 16,0 3-6-16,-1 6 0 15,3-5 4-15,3 2 10 16,9-9-12-16,6-12 11 15,8-13-4-15,12-13 10 16,4-9-7-16,2-8 9 16,0 4-15-16,-5-2-25 15,-14 8-29-15,-2 6-5 16,-9 10-9-16,-6 5 11 16,-6 5 23-16,-2 7 25 0,-1 2 7 15,-4 2 22-15,3 2-1 16,-2 5 23-16,2-3 3 15,0 3 17-15,2-4-18 16,0 2 1-16,3-3-25 16,4 1 0-16,4-3-21 15,4 0 7-15,5-3-8 16,4 0 9-16,-1-4-10 0,8 1 8 16,-4-3-8-16,2 2 10 15,-3-1-10-15,0 2 10 16,-4-1-8-16,-1 1 7 15,-3-2-10-15,3 1 9 16,5-4-13-16,-1-2 7 16,2-1-9-16,2-4 5 15,-4-2-25-15,1-1-44 16,-3 1-31-16,-4-1-31 16,1 0-13-16,0 1 19 15,-8 2 46-15,6 1 34 16,-2 3 33-16,-6 2 31 15,-2 2 12-15,1 1 47 16,-6 0 3-16,-2 0 21 16,-3 1-13-16,-5 2 6 0,-6 4-42 15,-1 0 2-15,-1 4-22 16,2 3 3-16,9 1-24 16,0 0 7-16,10 1-15 15,5-5 7-15,0-4-11 16,8-7 11-16,3 3-10 15,5-3 12-15,7 0-8 16,6 3 7-16,-7 7-11 0,7 2 5 16,-11 5-11-16,-5 7 3 15,-8 2-7-15,-9-1 11 16,-9-2-5-16,-5-5 9 16,-6-2 0-16,-4-4 13 15,5-1-9-15,2-5 11 16,7-3-6-16,12-8 3 15,13-12-12-15,14-6-23 16,10-3-35-16,11-15-33 16,1 2-20-16,5 1-12 15,-11 7 24-15,-2 4 28 16,-10 16 44-16,-6 7 36 16,-13 10 23-16,-3 7 29 15,-10 9 2-15,-5 2 13 16,4-1-12-16,4-1 8 15,2-5-30-15,15-10 8 0,6-8-26 16,5-11 1-16,3-10-21 16,8-4 9-16,-7-3-12 15,3-3 7-15,-7 7-17 16,-2 5 0-16,-12 5-12 16,-4 1 6-16,-7 3-6 15,-2 2 19-15,0-5-32 16,9-7-55-16,8-5-34 15,8-11-339-15,7-4 35 0</inkml:trace>
          <inkml:trace contextRef="#ctx0" brushRef="#br1" timeOffset="60672.6401">8533 775 1037 0,'-15'19'297'0,"-2"8"88"16,3 5-288-16,2 14 10 15,-1-1-19-15,7 6 8 16,3-7-27-16,3 2-9 15,5-9-33-15,4-2-8 16,-5-10-17-16,6-7 8 16,-3-10-6-16,1-8 9 15,-2-11-8-15,0-9 6 16,-4-4-10-16,-5-9 2 16,-3 4-11-16,0 6 8 0,1 8-7 15,2 7 5 1,1 8-6-16,7 11 7 0,-2 4-9 15,6 5 8-15,7-1-5 16,8 1 10-16,2-8-7 16,9-8 11-16,-2-7-7 15,-4-7 10-15,-6-7-8 16,-3-2 10-16,-11 1-10 16,-6 1 25-16,-3 6-10 15,-11 5 11-15,1 11-12 0,-9 10 11 16,5 3-25-16,4 9 13 15,8 0-10-15,5-4 11 16,9-6-11-16,8-5 11 16,0-7-14-16,6-10 9 15,-4-4-10-15,5-2 9 16,-1 1-12-16,1 2 9 16,-9 8-13-16,-4 6 8 15,-8 8-11-15,-6 3 11 16,-2 1-8-16,4 1 10 15,4-3-6-15,6-6 8 16,1-7-2-16,8-11-48 16,-3-3-96-16,10-7-361 15,-3-7 36-15</inkml:trace>
          <inkml:trace contextRef="#ctx0" brushRef="#br1" timeOffset="60918.777">9148 1134 674 0,'17'6'501'0,"0"-1"-78"16,6-4-38-16,3 1-296 16,-5-4-5-16,-1-1-56 0,-3 2 3 15,-9-4-82 1,-5 2-387-16,-8-1 117 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16:22.3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BB2812-81CE-4981-B113-5135C6CC0436}" emma:medium="tactile" emma:mode="ink">
          <msink:context xmlns:msink="http://schemas.microsoft.com/ink/2010/main" type="inkDrawing" rotatedBoundingBox="9965,3154 16551,2937 16555,3047 9969,3263" semanticType="connector" shapeName="Other"/>
        </emma:interpretation>
      </emma:emma>
    </inkml:annotationXML>
    <inkml:trace contextRef="#ctx0" brushRef="#br0">-4 225 768 0,'-4'5'353'16,"4"-11"-19"-16,6 4-146 15,3 4-170-15,6-7-11 16,6 2-7-16,9 0-1 0,1 0 2 16,11-4-2-16,-1 5 2 15,12 2-3-15,-5-1 3 16,6 1-2-16,-6 1 1 16,6 1-1-16,-8-4 0 15,14 4 0-15,-6-2 2 16,12 0-2-16,-3-6 1 15,14 6-1-15,-6 0 2 0,8 1-2 16,-8-4 1-16,13 6 0 16,-11-3 2-16,13-1-2 15,-2 1 0-15,16-2 0 16,-6-2-1-16,6-2 0 16,-7-5 1-16,8 2-2 15,-13 0 3-15,14 6-1 16,-13-3 1-16,7-12-1 15,-10 15 1-15,8 0-1 16,-11-1 1-16,10 1-1 16,-3 16 1-16,14-26 2 15,-17-2 0-15,12 1 2 16,-11 3 1-16,11-2 0 16,-12 26 0-16,21 4 0 15,-13-3-2-15,9-1 1 0,-13 1-3 16,8-14-3-16,-13-2 3 15,17 8-2-15,-5-4 0 16,7-2 2-16,-9-17-1 16,14 2-1-16,-22-4 1 15,17-1-1-15,-7-4-1 16,4 24 3-16,-18-5-1 16,17 2 1-16,-17 2 1 15,9 7 2-15,-5-9 0 16,19-5 1-16,-21 2-3 0,13-4 1 15,-17 2-1-15,8-4-4 16,-13 6 2-16,10 0 1 16,-12 3-1-16,5 3 1 15,-13 3 1-15,4 0 10 16,-17 5-1-16,1-1 6 16,-7 1 0-16,2-1-1 15,-8-2-10-15,4-4 0 16,-7 4-4-16,-1-4 2 15,-8-1 3-15,-3 0 7 16,-6-1 6-16,-5-1 9 16,-5 1 4-16,-5-5 17 15,-3 6 0-15,-1 0 15 16,-2 0-3-16,-2-2-1 16,1 5-18-16,-2-3-9 15,-3 3-19-15,-2-3-65 0,-1 0-57 16,-15 6-366-16</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5:50.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62C537-9CCE-4332-BE7D-8F09763F8FD6}" emma:medium="tactile" emma:mode="ink">
          <msink:context xmlns:msink="http://schemas.microsoft.com/ink/2010/main" type="writingRegion" rotatedBoundingBox="30843,7183 32339,7189 32337,7646 30841,7640"/>
        </emma:interpretation>
      </emma:emma>
    </inkml:annotationXML>
    <inkml:traceGroup>
      <inkml:annotationXML>
        <emma:emma xmlns:emma="http://www.w3.org/2003/04/emma" version="1.0">
          <emma:interpretation id="{E6E7D364-8E07-4AA1-98EA-54A487D5F637}" emma:medium="tactile" emma:mode="ink">
            <msink:context xmlns:msink="http://schemas.microsoft.com/ink/2010/main" type="paragraph" rotatedBoundingBox="30843,7183 32339,7189 32337,7646 30841,7640" alignmentLevel="1"/>
          </emma:interpretation>
        </emma:emma>
      </inkml:annotationXML>
      <inkml:traceGroup>
        <inkml:annotationXML>
          <emma:emma xmlns:emma="http://www.w3.org/2003/04/emma" version="1.0">
            <emma:interpretation id="{DFBCED64-A5AF-41F5-9763-6092D5EFDE39}" emma:medium="tactile" emma:mode="ink">
              <msink:context xmlns:msink="http://schemas.microsoft.com/ink/2010/main" type="line" rotatedBoundingBox="30843,7183 32339,7189 32337,7646 30841,7640"/>
            </emma:interpretation>
          </emma:emma>
        </inkml:annotationXML>
        <inkml:traceGroup>
          <inkml:annotationXML>
            <emma:emma xmlns:emma="http://www.w3.org/2003/04/emma" version="1.0">
              <emma:interpretation id="{931A9CB0-7F8F-4BFE-9DD3-4BEE6E37CB3C}" emma:medium="tactile" emma:mode="ink">
                <msink:context xmlns:msink="http://schemas.microsoft.com/ink/2010/main" type="inkWord" rotatedBoundingBox="30843,7183 32339,7189 32337,7646 30841,7640"/>
              </emma:interpretation>
              <emma:one-of disjunction-type="recognition" id="oneOf0">
                <emma:interpretation id="interp0" emma:lang="" emma:confidence="0">
                  <emma:literal>verte</emma:literal>
                </emma:interpretation>
                <emma:interpretation id="interp1" emma:lang="" emma:confidence="0">
                  <emma:literal>recte</emma:literal>
                </emma:interpretation>
                <emma:interpretation id="interp2" emma:lang="" emma:confidence="0">
                  <emma:literal>reite</emma:literal>
                </emma:interpretation>
                <emma:interpretation id="interp3" emma:lang="" emma:confidence="0">
                  <emma:literal>werte</emma:literal>
                </emma:interpretation>
                <emma:interpretation id="interp4" emma:lang="" emma:confidence="0">
                  <emma:literal>teerte</emma:literal>
                </emma:interpretation>
              </emma:one-of>
            </emma:emma>
          </inkml:annotationXML>
          <inkml:trace contextRef="#ctx0" brushRef="#br0">0-1 687 0,'9'6'361'15,"-2"7"-31"-15,6 13-81 16,4 4-205-16,-2 12 28 15,-6-1-12-15,0 8 6 16,-1-4-18-16,-5 1 3 16,3-6-29-16,0-7 6 15,4-11-16-15,-7-4 18 16,1-13-5-16,2-7 45 16,-1-8-8-16,-5-18 12 15,2-12-20-15,-1-8-7 16,-4 2-46-16,-2 4 6 15,7 15-12-15,-5 14 5 16,1 14-11-16,1 10 10 0,2 6-10 16,-1 6 10-16,8 0-7 15,6 1 11-15,4-8-9 16,10-7 12-16,4-9-8 16,5-12 12-16,-5-10-9 15,-3-5 11-15,-7 0-10 16,-12 0 7-16,-8 10-10 0,-4 11 1 15,-8 7-10-15,-4 16 8 16,0 6-9-16,0 16 8 16,3-4-2-16,7 5 8 15,7-8-8-15,9-4 11 16,7-16-9-16,16-9 20 16,8-11-8-16,12-12 11 15,5-12-10-15,3-2 10 16,-8 4-20-16,-12 1 8 15,-19 12-14-15,-5 14 4 16,-15 7-11-16,-7 16 10 16,0 6-9-16,3 6 12 15,-4-2-4-15,4 2 11 16,0-17-11-16,7-6 12 16,3-4-9-16,10-19 14 0,-5-10-10 15,11-13-96-15,0-8-52 16,9-16-339-16,-1 7-13 15</inkml:trace>
          <inkml:trace contextRef="#ctx0" brushRef="#br0" timeOffset="480.3049">943-39 1080 0,'-15'35'291'16,"-2"11"115"-16,7-5-318 15,7 9 14-15,6-11-33 0,10 6-5 16,4-10-43-16,3 2 0 15,-4-11-19-15,0-6 8 16,-5-11-7-16,-2-12 12 16,-6-12-8-16,-5-10 7 15,-1-1-12-15,-6-4 0 16,0 2-13-16,1 5 6 16,4 11-9-16,4 6 5 15,6 9-2-15,11 6 4 16,2 6-6-16,18 2 9 15,6-2-3-15,15-4 11 16,1-8-4-16,10-7 10 16,-12-7-8-16,-7-5 10 15,-19-2-8-15,-11 1 9 16,-20 0-11-16,-8 4 13 0,-9 2-13 16,-4 6 13-16,-5 7-5 15,-7 7 15-15,4 6-6 16,-1 13 22-16,4 4-10 15,7 8 8-15,12-6-14 16,11 3 5-16,15-13-21 16,16-1 6-16,6-12-14 15,14-2-15-15,4 0-302 16,2-23-170-16</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6:53.1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7C06AC-582B-4A28-AC2F-9859A98210D8}" emma:medium="tactile" emma:mode="ink">
          <msink:context xmlns:msink="http://schemas.microsoft.com/ink/2010/main" type="inkDrawing" rotatedBoundingBox="26578,7530 29262,7302 29272,7425 26589,7653" semanticType="underline" shapeName="Other">
            <msink:sourceLink direction="with" ref="{B7C9AECD-3B39-42C3-9B94-DADDA38EB9BA}"/>
          </msink:context>
        </emma:interpretation>
      </emma:emma>
    </inkml:annotationXML>
    <inkml:trace contextRef="#ctx0" brushRef="#br0">68 259 839 0,'-29'6'332'0,"7"-4"32"16,10-1-231-16,7 1-29 16,11-2-57-16,19-8 13 15,12 3-19-15,41-8 24 16,19-6-11-16,38-7 10 16,10-3-31-16,47-2 1 15,-13 7-30-15,42-1 4 0,-12 8-11 16,23 2 10-16,-32 0-9 15,15 1 8-15,-46 5-10 16,-8 3 11-16,-40 6-11 16,-12 6 11-16,-41 3-8 15,-16 3 8-15,-26 0-10 16,-17 5-11-16,-15-6 126 16,-9-11-551-16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6:52.5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B577A5-70B0-4E71-9626-A2D67B1E48D2}" emma:medium="tactile" emma:mode="ink">
          <msink:context xmlns:msink="http://schemas.microsoft.com/ink/2010/main" type="inkDrawing" rotatedBoundingBox="26665,9020 28736,8903 28745,9066 26675,9183" semanticType="underline" shapeName="Other">
            <msink:sourceLink direction="with" ref="{EBF9F728-A1A2-49DB-B180-F5C24463E4B4}"/>
          </msink:context>
        </emma:interpretation>
      </emma:emma>
    </inkml:annotationXML>
    <inkml:trace contextRef="#ctx0" brushRef="#br0">39 209 1058 0,'-20'3'337'0,"4"-3"90"16,13-1-289-16,19-12-9 16,17-5-29-16,30-10-1 15,17-2-38-15,30-7-12 16,8 8-20-16,28 1-10 16,-3 14-16-16,16 1-1 15,-8 8-1-15,17 10 1 16,-20 5 1-16,0 0 0 15,-16-1-1-15,0 0 0 16,-34-6 0-16,-10 0-2 0,-27-1 2 16,-16 1 0-16,-24 4-1 15,-12-2 0-15,-10 0 4 16,-8-2 14-16,-10-8-7 16,-4 2-364-16,2-5-143 15,-5-13-84-15</inkml:trace>
  </inkml:traceGroup>
</inkml:ink>
</file>

<file path=ppt/ink/ink6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2:57.387"/>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ACB1A8E-3D45-43AD-AD28-E49B9F11FD01}" emma:medium="tactile" emma:mode="ink">
          <msink:context xmlns:msink="http://schemas.microsoft.com/ink/2010/main" type="inkDrawing" rotatedBoundingBox="33685,11900 33700,11900 33700,11915 33685,11915" shapeName="Other"/>
        </emma:interpretation>
      </emma:emma>
    </inkml:annotationXML>
    <inkml:trace contextRef="#ctx0" brushRef="#br0">2352-123 0</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6:58.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4F7C77-B27C-48FA-8E15-C434573D3A5F}" emma:medium="tactile" emma:mode="ink">
          <msink:context xmlns:msink="http://schemas.microsoft.com/ink/2010/main" type="inkDrawing" rotatedBoundingBox="33024,8902 33583,9573 33201,9892 32642,9221" shapeName="Other"/>
        </emma:interpretation>
      </emma:emma>
    </inkml:annotationXML>
    <inkml:trace contextRef="#ctx0" brushRef="#br0">13-2 1147 0,'-5'3'347'15,"2"6"54"-15,0 11-301 16,1 11-31-16,2 4-17 16,4 14-11-16,2 1 12 15,3 12-18-15,-3 0-22 0,2 7-13 16,-2-11 9-16,-3 0-11 15,-5-21 9-15,5-8-9 16,-3-18 12-16,3-12-5 16,1-9 11-16,3-16-8 15,-4-11 8-15,8-10-16 16,-5 5-2-16,3 1-11 16,-1 13 7-16,3 16-17 15,-5 18 11-15,8 13-3 16,-5-1 11-16,11 10-8 15,-2-4 18-15,11-2-7 16,1-11 10-16,14-8-6 16,-4-14 10-16,4-9-6 15,-7-8 9-15,-5-7-1 16,-15 4 11-16,-14-4-2 16,-13 7 8-16,-13-2-1 15,-7 11 5-15,-3 7-12 0,0 11-1 16,3 10-9-16,7 14-1 15,-2 15-11-15,5 0 7 16,8 13-7-16,7-2 8 16,12-3-7-16,9-6 7 15,20 0-9-15,4-11 8 0,18-7 0 16,-1 1-41-16,29-8-485 16,1-4 154-16</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7:41.0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DE4AA4-CF15-4A6D-A063-4503E8CB998E}" emma:medium="tactile" emma:mode="ink">
          <msink:context xmlns:msink="http://schemas.microsoft.com/ink/2010/main" type="inkDrawing" rotatedBoundingBox="9104,7756 9303,12539 9073,12548 8873,7766" semanticType="underline" shapeName="Other">
            <msink:sourceLink direction="with" ref="{07C6AA2A-D369-49DA-B39B-2B10833525BE}"/>
          </msink:context>
        </emma:interpretation>
      </emma:emma>
    </inkml:annotationXML>
    <inkml:trace contextRef="#ctx0" brushRef="#br0">115 236 679 0,'2'-1'305'0,"-2"2"-4"0,3 4-141 16,-1-2-115-16,2 3-14 15,-4-3-22-15,8 2 2 16,-2 1-10-16,-1 5 6 15,-1 1-4-15,1 14 12 16,-2 5-6-16,-5 9 8 16,4 4-7-16,1 8 4 15,-3-7-13-15,1 10 5 16,1-1-7-16,-2 2 6 16,3-2-8-16,2 9 7 15,-4-9-7-15,5 7 12 16,-1-9-8-16,-5 3 9 15,6-9-7-15,-1 6 7 0,-7-6-12 16,7 7 7-16,1-3-8 16,-2 7 9-16,-2-9-10 15,7 5 9-15,-6-5-8 16,0 4 7-16,4-6-7 16,-1 8 8-16,-2-10-8 15,2 7 8-15,-1-4-8 16,-5 13 7-16,-2-5-8 0,-1 11 7 15,6-1-7 1,-7 4 8-16,4-11-7 0,0 8 8 16,1-15-7-16,-5-2 8 15,7-9-10-15,-3-2 24 16,0-4-4-16,0 5 19 16,3 3-8-16,0 5 12 15,0 1-22-15,-1 4 12 16,1-1-12-16,-2 4 12 15,1-6-9-15,1 8 10 16,0-7-16-16,-2 1 7 16,-1-5-8-16,2 6 14 15,-5-9-5-15,0 5 11 16,-2-1-13-16,4-4 6 16,-2-6-17-16,-2 6 5 15,2-8-10-15,4 5 14 0,1 0-8 16,-5 8 9-16,8-6-8 15,-1 5 2-15,-4-11-14 16,2 3 8-16,4-6-10 16,-6 6 9-16,-2-7-8 15,5 8 9-15,-1-8-9 16,-4 5 8-16,4-8-8 16,-2 3 9-16,-3-7-8 0,-3 5 18 15,-2-3-10-15,5 5 10 16,-3-2-10-16,-3 4 8 15,4-6-17-15,-1-1 9 16,1-4-11-16,2 0 11 16,6 0-11-16,0 3 10 15,-4-3-11-15,-1 7 10 16,2-4-10-16,-1 1 10 16,-2-7-9-16,7 8 8 15,-1-11-9-15,-3 3 11 16,2-7-10-16,-2 7 9 15,0-3-9-15,-2 6 10 16,1 0-10-16,-2 6 10 16,3-4-10-16,-6 3 9 15,2-7-9-15,4 4 9 16,-1-9-9-16,-2 0 9 0,4-5-11 16,2-1 11-16,-4-5-11 15,-1 1 9-15,4-3-9 16,-1 2 9-16,-1-2-10 15,-1-2 11-15,2 2-7 16,1 3 10-16,0-1-9 16,-4 0 10-16,7 2-10 15,-4-4 0-15,1-1-9 0,-4-2 6 16,1-2-7-16,1-5 11 16,-3-1 0-16,3-10 11 15,-4-1-8-15,4-2 9 16,-3-1-12-16,5-7 8 15,-7 6-11-15,-1-12 4 16,2 0-14-16,-4-16 3 16,0 0-8-16,2-15 5 15,2 4-2-15,-3-18 11 16,4 6-1-16,-4-9 8 16,5 5-5-16,-4-12 8 15,3 11-6-15,0 1 5 16,3 9-8-16,-3-11 3 15,0 13-12-15,3-14 4 16,-2 4-7-16,1-14-4 16,-1 7-6-16,-4-10 7 15,-2 9-6-15,-2-14 9 0,2 15 6 16,-4 0 8-16,10 10-2 16,-1-1 6-16,0 18-9 15,1-4 6-15,-1 12-5 16,-1-5 7-16,-1 5-6 15,-1-15 8-15,0 4-6 16,3-20 6-16,4 0-7 0,-1-7 10 16,2 10-19-16,1-6-17 15,-3 17-14-15,-2-4-3 16,-2 13-8-16,-4-7 18 16,1 5 18-16,-4-5 14 15,2 3 5-15,4-10 3 16,2 8-4-16,0-9 3 15,6 9-4-15,3-9 4 16,2 9-4-16,-2-3 3 16,3 11-6-16,-3 1 1 15,-3 16-4-15,-3-2 4 16,0 12-3-16,-4-4 6 16,-2 5 0-16,-1-9 3 15,0 4-2-15,-1-5 1 16,0 2-3-16,5-16 4 15,2 5-5-15,5-1 4 16,1 2-3-16,0 2 5 0,-1 19-5 16,-1 6 6-16,-3 5-4 15,0 4 8-15,0 4-3 16,0-2 7-16,0-1-6 16,0-3 6-16,0 2-9 15,3-8 4-15,-4-1-9 16,7-5 5-16,-1 1-5 0,2-7 5 15,-1 6-6-15,2 5 6 16,-3 7-7-16,-2 5 1 16,-2 11-3-16,-7 5 7 15,1 7-7-15,-1 6 7 16,-3 5-2-16,1 9 4 16,4 1-6-16,-4 8 6 15,5-3-5-15,0 4 6 16,3-5-7-16,5 1 8 15,-1-11-7-15,2 3 6 16,-1-2-6-16,0 8 6 16,-1 0-8-16,4 15 7 15,-5-1-7-15,3 11 6 16,0-2-5-16,-4 7 6 16,-2-11-7-16,3 4 9 0,1-7-8 15,1 10 7-15,1-9-7 16,2 15 7-16,-2-1-8 15,0 10 7-15,-3-8-7 16,6 12 8-16,-1-19-7 16,0 6 7-16,-1-12-6 15,6 9 6-15,-9-14-7 16,2 14 7-16,-3-8-8 16,-1 5 8-16,-2-7-8 0,0 10 7 15,0-11-7-15,-2 11 9 16,4-5-9-16,-2 8 8 15,3-8-7-15,0 10 7 16,8-9-8-16,-2 6 8 16,-3-14-8-16,3 10 6 15,-3-10-6-15,-1 8 9 16,-3-8-9-16,8 14 8 16,-3-9-5-16,0 9 4 15,-2-6-6-15,1 6 7 16,-9-12-7-16,6 14 7 15,-3-13-8-15,3 10 7 16,-5-13-6-16,9 10 6 16,-7-15-7-16,1 9 8 15,-1-15-7-15,3 5 7 0,-6-10-6 16,0 1 7-16,3-8-7 16,0-1 7-16,-1-7-8 15,1-1 7-15,1-6-7 16,-2 5 7-16,2-2-6 15,1 3 6-15,2 1-7 16,-1 12 7-16,0-10-7 16,2 6 7-16,-4-7-6 15,-1-2 10-15,4 0 5 0,-6-6 2 16,-1-9-2-16,3-1 15 16,-2-5-10-16,1-7-3 15,-1 9-1-15,5 0 2 16,-3 6-16-16,2 5 8 15,-1-3-10-15,4 2 7 16,-5-1-7-16,0-7 10 16,2-5-31-16,-5-4-34 15,6-9-347-15,6-12 79 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7:52.9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322A26-E0AB-4886-A652-B9B0A015BF7C}" emma:medium="tactile" emma:mode="ink">
          <msink:context xmlns:msink="http://schemas.microsoft.com/ink/2010/main" type="inkDrawing" rotatedBoundingBox="3510,7814 8893,7407 9007,8914 3624,9321" hotPoints="8290,8243 8036,9501 3604,8605 3858,7347" semanticType="enclosure" shapeName="Rectangle">
            <msink:sourceLink direction="with" ref="{B34A52A5-EB1C-47B7-BF78-06A62F525AA4}"/>
            <msink:sourceLink direction="with" ref="{D0831034-F870-4AC2-B565-F8B4D31AE952}"/>
            <msink:sourceLink direction="with" ref="{4E1FDD75-288D-4C02-984E-93EC9452A4BC}"/>
            <msink:sourceLink direction="with" ref="{CB5F59A0-2FF9-4827-B0B2-E06D73538DC9}"/>
            <msink:sourceLink direction="with" ref="{DBE883FD-CBA8-4B6D-80B0-13690986CFC1}"/>
            <msink:sourceLink direction="with" ref="{7909316C-3032-4C84-B73B-7B2637A636F4}"/>
            <msink:sourceLink direction="with" ref="{001E5B2E-E6F4-40BA-8EE9-0FCE09352C23}"/>
          </msink:context>
        </emma:interpretation>
      </emma:emma>
    </inkml:annotationXML>
    <inkml:trace contextRef="#ctx0" brushRef="#br0">3819 1273 985 0,'-11'-6'315'15,"5"1"54"-15,8-4-254 16,2 3-71-16,16-3 0 16,5-7-22-16,15-5 6 15,3-2-7-15,15-11 11 16,0-3-18-16,8-10 9 15,-8-5-16-15,7-8 7 16,-8 3-14-16,7-9 7 0,-6 8-9 16,11-5 8-1,-1 8-12-15,10 0 11 0,-9 9-9 16,8-4 9-16,-14 14-10 16,3-13 11-16,-11 1-10 15,2-6 9-15,-11 5-9 16,1-1 10-16,-7 14-11 0,-5 6 10 15,-9 10 11-15,-6 4 30 16,-4 7-2-16,-7 0 23 16,-3 4-3-16,-3 2-1 15,0 0-29-15,-3 2 8 16,0 1-22-16,0 0 5 16,2 1-18-16,-2 1 7 15,3-2-15-15,0 0 9 16,0-2-9-16,3-2 10 15,3-2-10-15,2-1 10 16,-2 0-11-16,-1 1 9 16,-7 4-12-16,-1 4 0 15,-7 4-9-15,-10 6-42 16,-2 3-48-16,-4 2-34 16,0-3-7-16,7-3 2 15,8-7 40-15,5-2 48 16,4-5 39-16,1 1 16 15,-1 2 10-15,-1-1 43 0,-3 1 9 16,-1 0 34-16,-4-2 2 16,-3 1 17-16,1-2-39 15,-4 0-3-15,0-1-37 16,-3 3-3-16,-1-1-28 16,-5 1 6-16,1-1-12 15,1 1 9-15,1-2-11 16,-3-2 13-16,1-1-12 0,1 0 11 15,2-2-11-15,-4 1 11 16,3-1-14-16,4 2 11 16,0 0-13-16,-10 3 10 15,2 1-12-15,-12 7 11 16,-5-2-9-16,-10 4 12 16,7-2-9-16,-5-5 14 15,7-2-1-15,-4-5 19 16,10-2-8-16,-9-1 20 15,7 1-10-15,-7 3 3 16,7 3-21-16,-5 3 7 16,2 1-22-16,-13 4 8 15,3-3-11-15,-12 1 12 16,0-2-9-16,-6-1 11 16,7-3-10-16,-6 2 10 0,8-2-12 15,-1 1 10-15,10 0-12 16,-5 2 10-16,0 5-13 15,-10 9 9-15,2 4-13 16,-17 8 11-16,6 2-9 16,-8 1 15-16,12-4-7 15,-1-7 13-15,15-7-10 16,-13-5 10-16,13-8-13 0,-14-2 11 16,2-2-11-1,-10-4 11-15,14 4-11 0,-4 3 10 16,11 2-11-16,-5 2 8 15,9 4-9-15,-10-1 8 16,1 1-8-16,-8 0 9 16,4-4-8-16,-8-2 9 15,12-4-10-15,-3-4 11 16,12-3-10-16,-1-5 10 16,8 0-9-16,-10-2 10 15,5 7-12-15,-13 0 11 16,4 6-12-16,-10 1 10 15,8 5-9-15,-9-4 12 16,13-1-12-16,-6-1 11 0,11-3-10 16,-5-5 10-1,6 5-12-15,-8-4 12 0,4 6-11 16,-10-1 10-16,6 6-11 16,-12 4 10-16,11 7-11 15,-6 7 8-15,8 3-10 16,-7 6 11-16,10 0-9 15,-3-4 11-15,11-1-10 16,0-6 11-16,14-7-10 16,4-4 9-16,8-3-10 15,3-3 9-15,6-1-8 0,4 1 7 16,3 1-8-16,6 1 6 16,2 2-9-16,4 7 7 15,0 0-8-15,2 7 10 16,1-1-7-16,1 1 12 15,-1-3-10-15,-2-1 10 16,-1-5-9-16,-1-3 9 16,-4-1-7-16,0-5 9 15,-3 3-9-15,2-2 9 16,-2 2-10-16,-1 0 7 16,1 0-9-16,2 3 8 15,-1 2-10-15,-1 7 8 16,5 5-10-16,-2 12 7 15,3 6-7-15,0 11 8 16,0-1-9-16,-3 12 13 0,2-1-11 16,1 6 11-16,-2-4-8 15,-1 10 10-15,3-12-10 16,-4 6 11-16,-1-7-11 16,-2 8 11-16,-1-10-10 15,-1 6 9-15,1-7-10 16,-1 5 11-16,1-10-12 15,1 7 11-15,2-8-12 0,1-5 12 16,2-13-10-16,-1-7 9 16,2-11-13-16,1-10 13 15,3-8-7-15,2-9 9 16,2-3-6-16,4-1 12 16,0 1-12-16,0 7 7 15,0 13-13-15,3 3 8 16,1 7-10-16,10 5 10 15,1 0-10-15,7-2 12 16,1-3-10-16,3 0 10 16,-6-9-11-16,7-6 11 15,-1-1-11-15,6-3 13 16,3-3-11-16,10-2 12 16,-3 0-12-16,10-1 12 15,-3 3-12-15,9 2 12 0,-7 3-12 16,10 2 12-1,-8 5-13-15,13 0 10 0,-8 0-11 16,14 0 13-16,-8 0-13 16,13-3 14-16,-16-3-12 15,9-3 11-15,-10-5-12 16,10-9 12-16,-12 1-12 16,17-2 13-16,-6 1-12 15,11 0 12-15,-14 11-12 0,7-1 11 16,-12 3-11-16,5 0 11 15,-11 6-11-15,9 1 11 16,-9 4-11-16,6 1 11 16,-9 1-11-16,2-3 11 15,-13-3-11-15,6-5 11 16,-9-1-11-16,4 1 11 16,-4 4-11-16,6-2 10 15,-9-1-9-15,2 11 8 16,-7-4-10-16,4 4 11 15,-11 7-11-15,6-2 11 16,-8 2-10-16,0-2 12 16,-6-1-11-16,2-4 11 15,-5 4-12-15,6-3 11 16,-4 1-12-16,7 1 12 16,-4-1-12-16,4-4 12 0,-4 0-11 15,-1-6 11-15,-3 0-11 16,0 4 10-16,-5 4-12 15,-2-4 12-15,-1 10-11 16,0-3 11-16,-2 4-10 16,3-8 13-16,-3 3-13 15,4-6 11-15,-1-3-10 16,5-4 11-16,-7 0-11 16,0 0 13-16,-4 2-11 0,-2 4 10 15,-10-1-18-15,-7 10-4 16,-12 2-101-16,-27 24-400 15,-16 0 90-15</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8:09.5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984426-13A4-4296-A810-C038D2EC3141}" emma:medium="tactile" emma:mode="ink">
          <msink:context xmlns:msink="http://schemas.microsoft.com/ink/2010/main" type="inkDrawing" rotatedBoundingBox="9083,7732 12627,7692 12630,7939 9086,7980" semanticType="scratchOut" shapeName="Other">
            <msink:sourceLink direction="with" ref="{192763E4-6889-4F2E-9AA7-2DF6B892DD52}"/>
          </msink:context>
        </emma:interpretation>
      </emma:emma>
    </inkml:annotationXML>
    <inkml:trace contextRef="#ctx0" brushRef="#br0">15 137 1024 0,'-6'-2'328'0,"0"2"88"31,1 2-279-31,5-1-10 0,-2 1-34 0,2-1-12 15,5-1-34-15,6 2-7 16,-4-1-14-16,12 1-3 16,7-2-6-16,11 1-3 15,-2-2-9-15,13-1-3 16,-4-1-1-16,7 0 1 16,-10-1 0-16,8-2 1 15,-3-1-1-15,11 3-1 0,-6 1 0 16,4 1-1-16,-8 1 0 15,8 2 1-15,-7-1 1 16,7 3-2-16,-1 0 0 16,3 2 1-16,-8 0 0 15,1-1-1-15,-5 1 2 16,2 1-1-16,-7-2-1 16,6 3 1-16,-6-1-1 0,6 0 0 15,-3-5 1-15,5 2 0 16,-8-4 0-16,9-2 0 15,-9 3-1-15,2 0-1 16,-2 1 2-16,8 2 0 16,-10 1-1-16,16-1 0 15,-8-3 1-15,8-3-3 16,-10-1 2-16,7-2 0 16,-13 2 1-16,11 2-1 15,-9 1 1-15,12 4 0 16,-6 3 0-16,5 0-1 15,-8 2 1-15,4-2 0 16,-8-5-1-16,8-1 0 16,-5 0 0-16,5-6 0 15,-2 0-1-15,2 0 1 0,-12 0 1 16,8-3 0-16,-7 2 0 16,1 1 0-16,-4 3 0 15,7 3-1-15,-9 3-1 16,4 2 1-16,-6 1 1 15,3 2 1-15,-2-2-1 16,3 0 0-16,-4-3 0 16,8-3 1-16,-3-5 0 15,0-4 0-15,-5 0 0 0,2-2-1 16,-8 4 0-16,-2 1 1 16,-7 6-2-16,-3 1 0 15,-7 2 2-15,2 5 4 16,-7-2 3-16,2 2 4 15,-1-4 2-15,-3 4 0 16,3-4-5-16,-1-2-1 16,-4-4-2-16,5 2 2 15,-3-4-1-15,-8-4 1 16,-4 1 2-16,-5 0 0 16,-9 1-2-16,-6 2 1 15,1 1-2-15,-6 3-1 16,0 0-4-16,-6 1 1 15,6 1-2-15,-10-1 0 16,4-2-1-16,-13-2-1 16,6-2 1-16,-9-7 0 0,1-1 1 15,-16 0-2-15,7-3 2 16,-19 3-1-16,6 5-1 16,-6 0-2-16,15 5 1 15,-4 3 0-15,14 0-1 16,-11 2 1-16,10 2 1 15,-13 4-1-15,6 1-2 0,-11 5 1 16,8 0 0-16,-2 1 1 16,8-4 1-16,-5 0 1 15,10-2 1-15,-3-6-1 16,5-3-1-16,-4-2 0 16,11-1 1-16,-8-4-2 15,5 0 2-15,-3 1 0 16,4 2 0-16,-6-1-2 15,11 7 2-15,-2-2-2 16,5 3 0-16,1-3-1 16,9 1 3-16,0 1-1 15,12-2 0-15,-4 3-1 16,6 3 1-16,1 0-1 16,5 0 0-16,1 3 0 15,7-6 1-15,2 1-1 16,6-1-2-16,0-2-3 0,4 1-3 15,6-1 0-15,2 1 0 16,12-1-1-16,4-1 5 16,15-1 1-16,6-2 3 15,15 3 0-15,2 0 2 16,12 3-1-16,-7-2 0 16,18 1 0-16,-8-4-1 0,15-4-1 15,1-3 2 1,16-2-2-16,-10 0 1 0,9-2 1 15,-14 2 1-15,11-3-1 16,-13 2 1-16,13-2 0 16,-14 3 0-16,14-4 0 15,-17 4 0-15,5-1-1 16,-15 4 0-16,9 8 0 16,-18 11-1-16,7 4 1 15,-13 5 0-15,2 5 0 16,-9-4 0-16,9-5 1 15,-3-7 0-15,14-6 0 16,-4-5 0-16,15-5-1 16,-12 1 0-16,4 1 1 15,-17 2 0-15,1 1 0 16,-19 2 0-16,3-1 0 16,-13 1 0-16,5-3-1 0,-13 1 1 15,6 4 0-15,-12-1-1 16,0 1 1-16,-5 1-1 15,-2 0 1-15,-5-1 0 16,-3-2 2-16,-3 0 1 16,-1 0 0-16,-4 0 1 15,-1-2 0-15,-2 0-1 16,-5 1-1-16,-3-1 0 0,-5 2 0 16,-7 0 0-16,-7 2-1 15,-8-2-1-15,-9 3-2 16,0-1-2-16,-18 2 1 15,1 2 1-15,-11 2 1 16,3-2 2-16,-13 5-1 16,12-4 1-16,-13 3-2 15,15 0 0-15,-16-3 1 16,3-1-2-16,-17 1 2 16,6-4-2-16,-14 2-3 15,14 1-1-15,-4-1-1 16,12-2 0-16,-8 4 1 15,16 0 4-15,-11 2-1 16,7-2 2-16,-1 3 0 16,17-4-1-16,-9-2 0 0,8-2 2 15,-9-8-2 1,9-2 0-16,-13-3-2 0,9 1 1 16,-7 2-1-16,12 3 1 15,2 5 1-15,11 0 1 16,-2 5 0-16,9 0-1 15,8 2 0-15,1-1-1 16,11 1 0-16,13-6 0 16,9 1-7-16,10-4-6 15,10-1-61-15,11 0-42 0,18 0-255 16,8-3-129-16</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8:50.563"/>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BDDF8AF3-CF71-4EC6-B2E8-3D76188AF01E}" emma:medium="tactile" emma:mode="ink">
          <msink:context xmlns:msink="http://schemas.microsoft.com/ink/2010/main" type="writingRegion" rotatedBoundingBox="1042,6282 12539,6253 12545,8566 1048,8595"/>
        </emma:interpretation>
      </emma:emma>
    </inkml:annotationXML>
    <inkml:traceGroup>
      <inkml:annotationXML>
        <emma:emma xmlns:emma="http://www.w3.org/2003/04/emma" version="1.0">
          <emma:interpretation id="{AC385BAD-8CC8-489D-B3F0-0AFCD92C3367}" emma:medium="tactile" emma:mode="ink">
            <msink:context xmlns:msink="http://schemas.microsoft.com/ink/2010/main" type="paragraph" rotatedBoundingBox="2480,6278 10147,6408 10134,7137 2468,7008" alignmentLevel="2"/>
          </emma:interpretation>
        </emma:emma>
      </inkml:annotationXML>
      <inkml:traceGroup>
        <inkml:annotationXML>
          <emma:emma xmlns:emma="http://www.w3.org/2003/04/emma" version="1.0">
            <emma:interpretation id="{FBD0CE33-79EB-45EB-B8BB-C5E6ABF72BC2}" emma:medium="tactile" emma:mode="ink">
              <msink:context xmlns:msink="http://schemas.microsoft.com/ink/2010/main" type="line" rotatedBoundingBox="2480,6278 10147,6408 10134,7137 2468,7008"/>
            </emma:interpretation>
          </emma:emma>
        </inkml:annotationXML>
        <inkml:traceGroup>
          <inkml:annotationXML>
            <emma:emma xmlns:emma="http://www.w3.org/2003/04/emma" version="1.0">
              <emma:interpretation id="{82F860D4-8408-4EDF-8A43-CEC1DECE804E}" emma:medium="tactile" emma:mode="ink">
                <msink:context xmlns:msink="http://schemas.microsoft.com/ink/2010/main" type="inkWord" rotatedBoundingBox="2480,6278 3338,6293 3325,7023 2468,7008"/>
              </emma:interpretation>
            </emma:emma>
          </inkml:annotationXML>
          <inkml:trace contextRef="#ctx0" brushRef="#br0">10-1 1103 0,'-6'0'297'0,"3"11"76"15,0 13-289-15,6 9-47 16,0 16-6-16,2 7 0 15,2 17-1-15,2 2-17 16,3 11-1-16,2-11-7 16,-4 2 9-16,-2-22 10 15,-4-5 11-15,-4-17 2 16,0-9 19-16,2-15 7 0,-8-8 17 16,0-16-9-16,-3-16-4 15,-3-13-18-15,-2-22-16 16,8-12-30-16,9-15-1 15,6 3 0-15,9-3 0 16,6 19-1-16,5 14 1 16,-6 23-1-16,5 11-2 15,-4 16-1-15,3 4-1 16,0 7 1-16,8 5 0 16,-7 2 0-16,4 7 0 15,-5 4-1-15,-5 4-2 16,-10 2 0-16,-7 8 2 15,-7-1 1-15,-10 10 4 16,-4-5 6-16,-14 5 8 16,-2-7 2-16,-8-4 3 0,4-12-1 15,-2-13-4-15,17-14-8 16,8-15-25-16,13-5-59 16,10-11-76-16,8 9-377 15,-3 6 45-15</inkml:trace>
          <inkml:trace contextRef="#ctx0" brushRef="#br0" timeOffset="508.1935">705 101 1023 0,'-3'-6'357'15,"-4"12"47"-15,-1 11-283 0,-5 16-38 16,-2 3-48-1,-8 19-12-15,4 5-15 16,-7 8-3-16,5-11 0 0,2 3 1 16,4-22 0-16,1-10 2 15,7-14 0-15,5-14 6 16,4-17-27-16,7-19-72 16,3-10-124-16,15-20-212 15,-2 4-46-15</inkml:trace>
          <inkml:trace contextRef="#ctx0" brushRef="#br0" timeOffset="894.301">623 388 894 0,'-12'-3'385'0,"4"3"16"0,7 0-211 15,7 2-113-15,9 1-24 16,7-5-41-16,13-2 7 16,4-4-44-16,8-10-377 15,-8-5 123-15</inkml:trace>
          <inkml:trace contextRef="#ctx0" brushRef="#br0" timeOffset="734.1128">731 19 893 0,'2'-5'332'0,"-5"13"34"15,-2 10-246-15,1 16-22 16,-3 5-49-16,4 15 3 16,5-4-13-16,6 4-1 15,5-11-11-15,7 2-3 0,1-8-12 16,1-7 0-16,-4-6-5 15,0-3-3-15,-7-6-38 16,-7-6-16-16,-7-5-366 16,-4-5 79-16</inkml:trace>
        </inkml:traceGroup>
        <inkml:traceGroup>
          <inkml:annotationXML>
            <emma:emma xmlns:emma="http://www.w3.org/2003/04/emma" version="1.0">
              <emma:interpretation id="{49F4EEED-13F2-419B-8DDA-BC95BEF1FD21}" emma:medium="tactile" emma:mode="ink">
                <msink:context xmlns:msink="http://schemas.microsoft.com/ink/2010/main" type="inkWord" rotatedBoundingBox="3866,6515 5348,6540 5343,6830 3861,6805"/>
              </emma:interpretation>
            </emma:emma>
          </inkml:annotationXML>
          <inkml:trace contextRef="#ctx0" brushRef="#br0" timeOffset="-1855.8242">1384 275 1093 0,'5'-1'352'0,"-2"5"44"15,7 1-312-15,11 4-31 16,6-2-51-16,14-1 0 0,1-7-3 16,15-8 10-16,-2-9-34 15,17 0-371-15,-10 1 122 16</inkml:trace>
          <inkml:trace contextRef="#ctx0" brushRef="#br0" timeOffset="-1661.3389">2408 332 1051 0,'19'5'243'0,"7"-1"92"16,4-2-313-16,7-4-3 15,-1-4-14-15,11-4 0 16,0-2-1-16,8-2-14 16,-5 5-2-16,8 8-324 15,-5 7 93-15</inkml:trace>
          <inkml:trace contextRef="#ctx0" brushRef="#br0" timeOffset="162576.4295">1496 425 868 0,'6'9'212'0,"6"1"69"16,5-3-253-16,6-5-23 16,5-7-21-16,5-10-54 15,1 3-43-15,7-1-76 16,-4 9-18-16,6 11-5 15,-1 15 54-15,2 2 43 16,-1 2 70-16,8 5-23 16,-8-9 29-16</inkml:trace>
          <inkml:trace contextRef="#ctx0" brushRef="#br0" timeOffset="163260.7139">1528 430 920 0,'20'-9'200'0,"9"-2"86"16,8 2-271-16,10-4-6 15,2 3 24-15,14-1-318 16,-11 0 117-16</inkml:trace>
        </inkml:traceGroup>
        <inkml:traceGroup>
          <inkml:annotationXML>
            <emma:emma xmlns:emma="http://www.w3.org/2003/04/emma" version="1.0">
              <emma:interpretation id="{02B637C9-B09E-44B8-B40F-64BF255A410C}" emma:medium="tactile" emma:mode="ink">
                <msink:context xmlns:msink="http://schemas.microsoft.com/ink/2010/main" type="inkWord" rotatedBoundingBox="6187,6733 6601,6740 6599,6804 6186,6797"/>
              </emma:interpretation>
              <emma:one-of disjunction-type="recognition" id="oneOf0">
                <emma:interpretation id="interp0" emma:lang="" emma:confidence="1">
                  <emma:literal/>
                </emma:interpretation>
              </emma:one-of>
            </emma:emma>
          </inkml:annotationXML>
          <inkml:trace contextRef="#ctx0" brushRef="#br0" timeOffset="-1481.7621">3705 474 928 0,'45'24'249'0,"0"-9"69"16,13-8-258-16,-3-8-30 16,17-7-66-16,-11-14-281 15,17-7 73-15</inkml:trace>
        </inkml:traceGroup>
        <inkml:traceGroup>
          <inkml:annotationXML>
            <emma:emma xmlns:emma="http://www.w3.org/2003/04/emma" version="1.0">
              <emma:interpretation id="{EB021BE4-917F-4433-9DE1-4B7AB72553E5}" emma:medium="tactile" emma:mode="ink">
                <msink:context xmlns:msink="http://schemas.microsoft.com/ink/2010/main" type="inkWord" rotatedBoundingBox="7761,6575 10143,6616 10140,6794 7758,6754"/>
              </emma:interpretation>
            </emma:emma>
          </inkml:annotationXML>
          <inkml:trace contextRef="#ctx0" brushRef="#br0" timeOffset="-1128.062">7036 365 308 0,'51'17'360'0,"3"6"-114"15,-10-5-8-15,4-2-168 16,-5-8-62-16,2-5-3 0,-6-6-6 16,5-3 23-1,-8-2 0-15,3 2 3 0,-5 0 1 16,2 3-271-16,-6 8 71 16</inkml:trace>
          <inkml:trace contextRef="#ctx0" brushRef="#br0" timeOffset="-1287.6327">5277 427 487 0,'96'-10'193'0,"12"1"10"15,-14-2-129-15,16 4-27 16,-11 1-30-16,8 3 0 15,-14 1-9-15,10 4-1 16,-16-4-1-16,11 2-2 16,-13 0-2-16,16-1-72 15,-17-2-143-15,9 0 22 16</inkml:trace>
          <inkml:trace contextRef="#ctx0" brushRef="#br0" timeOffset="163670.3669">5634 321 419 0,'77'-8'103'0,"12"4"36"16,-16 1-227-16,10 7-42 15,-11 8-25-15</inkml:trace>
          <inkml:trace contextRef="#ctx0" brushRef="#br0" timeOffset="164021.9742">7531 457 857 0,'20'-1'213'16,"-5"-1"68"-16,5 2-239 16,-1 2-32-16,1 1-2 15,-5 0-3-15,-1 8 0 16,-9-1-1-16,-5 4 22 15,-7-1-311-15,-3-9 111 16</inkml:trace>
        </inkml:traceGroup>
      </inkml:traceGroup>
    </inkml:traceGroup>
    <inkml:traceGroup>
      <inkml:annotationXML>
        <emma:emma xmlns:emma="http://www.w3.org/2003/04/emma" version="1.0">
          <emma:interpretation id="{F8B2378C-0A8D-4B38-828F-017D9A5A4E90}" emma:medium="tactile" emma:mode="ink">
            <msink:context xmlns:msink="http://schemas.microsoft.com/ink/2010/main" type="paragraph" rotatedBoundingBox="1045,7189 12541,7160 12545,8566 1048,8595" alignmentLevel="1"/>
          </emma:interpretation>
        </emma:emma>
      </inkml:annotationXML>
      <inkml:traceGroup>
        <inkml:annotationXML>
          <emma:emma xmlns:emma="http://www.w3.org/2003/04/emma" version="1.0">
            <emma:interpretation id="{E6561279-3BB8-4B94-B201-A1C7AA01FCF5}" emma:medium="tactile" emma:mode="ink">
              <msink:context xmlns:msink="http://schemas.microsoft.com/ink/2010/main" type="line" rotatedBoundingBox="1045,7189 12541,7160 12545,8566 1048,8595"/>
            </emma:interpretation>
          </emma:emma>
        </inkml:annotationXML>
        <inkml:traceGroup>
          <inkml:annotationXML>
            <emma:emma xmlns:emma="http://www.w3.org/2003/04/emma" version="1.0">
              <emma:interpretation id="{7909316C-3032-4C84-B73B-7B2637A636F4}" emma:medium="tactile" emma:mode="ink">
                <msink:context xmlns:msink="http://schemas.microsoft.com/ink/2010/main" type="inkWord" rotatedBoundingBox="980,7705 4693,7291 4831,8534 1119,8948">
                  <msink:destinationLink direction="with" ref="{C6322A26-E0AB-4886-A652-B9B0A015BF7C}"/>
                </msink:context>
              </emma:interpretation>
              <emma:one-of disjunction-type="recognition" id="oneOf1">
                <emma:interpretation id="interp1" emma:lang="" emma:confidence="1">
                  <emma:literal/>
                </emma:interpretation>
              </emma:one-of>
            </emma:emma>
          </inkml:annotationXML>
          <inkml:trace contextRef="#ctx0" brushRef="#br1" timeOffset="268415.0956">1086 1375 1031 0,'-7'6'335'0,"0"3"82"16,6-1-277-16,1 6-6 16,6-3-34-16,6-2-14 15,7-6-34-15,10-2-16 16,6-4-23-16,13 3-5 15,-1-3-3-15,10 3 0 16,-8 6-2-16,-3 7-1 16,-14-3 0-16,-3 7 0 15,-12-3 0-15,2-6 1 16,-9-5 1-16,-3-5 9 16,-4-5-39-16,-5-1 40 15,-13 5-491-15,-16 6 139 0</inkml:trace>
          <inkml:trace contextRef="#ctx0" brushRef="#br0" timeOffset="517776.6793">1125 1418 387 0,'-10'-4'495'0,"3"8"-143"16,2-4-198-16,2 1 245 16,3-1-291-16,2 0-27 0,1 2 8 15,3-2-34-15,5 1-1 16,5 2-23-16,7 2 3 16,4-7-25-16,11 2 3 15,5 0-16-15,7-1 11 16,0-5-9-16,0 1 11 15,-5-4-7-15,-6-2 15 16,-9 3-3-16,-4-2 17 16,-8 5-10-16,-4 0 14 15,-5 2-14-15,-1 0 8 16,-7 6-17-16,1-1 12 16,-2 3-12-16,-3 2 12 15,-8 4-13-15,-3-3 11 16,-3 2-14-16,-10 0 10 15,-1-7-14-15,-9-6 18 16,2-1-13-16,-9-6 11 0,7 5-11 16,-6 5 11-16,14 6-19 15,-2 8 10-15,11 4-14 16,3-1 9-16,6-3-12 16,5-2 8-16,5-4-11 15,5-3 7-15,4-4-11 16,10-1 9-16,4-3-6 15,16-4 11-15,2-1-7 0,6 0 12 16,-6 0-9-16,-2 2 9 16,-13 2-8-16,-5 1 11 15,-11 0-14-15,-3 3 13 16,-4 1-11-16,-2 2 12 16,-8-3-10-16,-4 2 14 15,-2-2-13-15,-14-2 14 16,-8-1-14-16,-7 0 10 15,3-2-11-15,-8 1 9 16,13 2-12-16,4 1 9 16,13 2-11-16,4 2 6 15,9 2-10-15,9 3 7 16,8-1-11-16,9-1 8 16,8 1-7-16,14-6 10 15,2-4-7-15,4-3 13 0,-6-3-9 16,-3-7 10-16,-8 3-7 15,-6-4 11-15,-8 1-10 16,-4 6 11-16,-6 5-11 16,-8 2 9-16,-3 3-11 15,-8 6 12-15,0 3-11 16,-7 1 12-16,3 3-8 16,-4 1 10-16,2-5-9 15,-10-3 11-15,5-1-12 16,-11-8 10-16,-4-5-11 0,-3-2 11 15,11-4-22-15,0-2-66 16,12 4-108-16,7 18-352 16,9 13 5-16</inkml:trace>
          <inkml:trace contextRef="#ctx0" brushRef="#br1" timeOffset="319026.0967">1904 1531 320 0,'27'6'109'0,"7"6"17"15,-5 5-89-15,8 3-7 16,-6-3-14-16,7 3-6 16,-1-3-7-16,6-6-11 15,-11-5-23-15,8-3-101 16,-9-8 18-16</inkml:trace>
          <inkml:trace contextRef="#ctx0" brushRef="#br1" timeOffset="269757.0829">-437 1404 758 0,'-4'-14'423'0,"2"10"-28"16,2 1-139-16,-6 3-152 16,6 6-43-16,1 9-21 15,1 5-13-15,-4 11-16 16,7 9 5-16,0 4-10 15,1 5 5-15,3 5-16 16,-1-3 20-16,-5 7 11 16,-5-11 20-16,2-1 8 15,-3-10 21-15,-1-9-11 16,5-11-4-16,1-6-8 16,-2-8 0-16,-5-14-13 15,2-5 1-15,0-22-18 0,3-10-2 16,4-23-18-16,10-1 5 15,9-15-12-15,-3 16 12 16,8 2-11-16,-2 25 9 16,2 10-11-16,-7 16 8 15,5 9-13-15,-3 10 9 16,-1 1-10-16,-6 8 10 16,1 4-7-16,-3 4 11 15,-3 1-9-15,-5-1 11 0,-1 4-11 16,-5-1 11-16,-13 5-8 15,-2-2 10-15,-13 11-7 16,1-7 10-16,-4 4-8 16,2-7 10-16,4-1-10 15,7-9 7-15,4-2-8 16,6-4 2-16,5-3-65 16,5-4-63-16,3 1-50 15,4 1-358-15,8-2 40 16</inkml:trace>
          <inkml:trace contextRef="#ctx0" brushRef="#br1" timeOffset="270821.6561">-38 1530 802 0,'5'-3'351'0,"-4"-3"28"16,2 0-185-16,-1 1-49 16,-1 0-34-16,-1 2-16 15,2 2-28-15,-2 2-24 16,1-1-20-16,1 2-21 16,-1-1-1-16,1 6-8 0,-1-3 9 15,-2 2-6-15,2-1 12 16,-1-4-7-16,0 1 10 15,0-2-1-15,2-2 13 16,0 2 2-16,-2 0 9 16,0-1-4-16,0 1 0 15,0 0-14-15,-2 3-3 0,2 6-15 16,0 3 6-16,0 5-9 16,0 3 9-16,-2 3-7 15,1-6 11-15,-1 0-9 16,1-5 13-16,1-3-3 15,1 1 8-15,6 4-7 16,-3 2 11-16,4 12-12 16,-2 1 4-16,2 6-8 15,-2-2 6-15,1-6-8 16,0-8 7-16,0-9-10 16,5-16 15-16,2-23-6 15,2-11 9-15,7-24-10 16,-5-7 9-16,0-5-16 15,-7 17 7-15,-2 10-10 16,-7 18 9-16,1 18-15 0,0 13 7 16,-3 12-12-16,0 8 11 15,3 12-10-15,-7 2 16 16,-1 6-7-16,6-7 10 16,-1 1-9-16,0-8 9 15,7-1-12-15,-3-11 10 16,2-4-12-16,2-5 11 15,3-8-11-15,-2-5 13 16,3-4-9-16,2 1 12 0,-5-6-13 16,2 2 18-16,1 1-3 15,-6 5 16-15,-1-5-6 16,0 2 13-16,-7-5-16 16,0-1 4-16,2-7-19 15,-1 4 5-15,2 1-13 16,-1 7 9-16,4 6-26 15,-6 8-3-15,-4 7-95 16,-2 4-58-16,-6 10-372 16,2-2 31-16</inkml:trace>
          <inkml:trace contextRef="#ctx0" brushRef="#br1" timeOffset="271546.3513">352 1493 475 0,'0'-7'497'0,"6"3"-121"15,1 8 7-15,6-8-227 16,4 1-51-16,7 2-12 16,-2-7-16-16,7-1-28 15,1 3-19-15,0-5-18 16,-6 5-1-16,-2 3-62 15,-6 1-45-15,-11 1-358 16,-5 8 50-16</inkml:trace>
          <inkml:trace contextRef="#ctx0" brushRef="#br1" timeOffset="271394.7522">502 1315 1051 0,'1'2'313'0,"-1"4"66"15,0 6-281-15,0 8-28 0,-3 6-21 16,3 9-11-16,-1 1-6 15,2 5-16-15,4-2-7 16,1-3-11-16,2-8 8 16,-1-2-6-16,-2-9 7 15,0-5-6-15,-4-4 8 0,-2-5 0 16,-4-5-9-16,-4-2-83 16,-5-4 160-16,-6-3-496 15,0-1 135-15</inkml:trace>
          <inkml:trace contextRef="#ctx0" brushRef="#br1" timeOffset="272135.7916">618 1367 1021 0,'-4'5'345'0,"2"-2"70"0,5 0-271 15,5 0-19-15,4 1-30 16,10-2-16-16,7-2-20 15,8-5-22-15,0-2-6 16,2-7-18-16,-2 6 5 0,-5-3-85 16,-4 5 370-16,1-1-781 15,-10 2 308-15</inkml:trace>
          <inkml:trace contextRef="#ctx0" brushRef="#br1" timeOffset="271896.7483">743 1186 878 0,'18'-6'408'16,"-7"1"11"-16,-3 1-191 16,-2 7-101-16,4 3-45 15,-3 11-19-15,-3 3-21 0,-4 12-21 16,-1-1 0-16,-6 10-12 16,4 0 8-16,0 8-14 15,2-6 10-15,2 5-3 16,-2-10 13-16,4-2-8 15,-2-12 8-15,2-1-8 16,-1-8 2-16,9-1-14 16,-5-6 7-16,5-8-9 15,-1-8 10-15,7-9-9 16,-1-7 15-16,3-11-37 16,-3 1-25-16,1-5-88 15,-7 9-24-15,-5 1-348 16,-8 13 54-16</inkml:trace>
          <inkml:trace contextRef="#ctx0" brushRef="#br0" timeOffset="719341.5779">-1363 2002 810 0,'-17'5'288'0,"0"-1"48"15,5 2-226-15,-1-3-7 16,6 5-42-16,2-6 4 0,5-2-29 16,3-5 3-1,2-3-24-15,7-4 5 0,2-5-16 16,4-1 12-16,-1-4-8 16,3-13 11-16,-3-2-12 15,3-7 7-15,-5-1-11 16,1 2 6-16,-1 16-12 15,-3 2 8-15,-4 16-10 16,0 1 6-16,-2 8-8 16,-3 8 10-16,1 3-7 0,3 7 15 15,-4 5-8-15,4 9 11 16,2-1-12-16,2 10 8 16,8-5-13-16,1 2 11 15,-2-6-11-15,3 3 11 16,-4-8-12-16,-3 2 12 15,-5-5-11-15,-1 1 11 16,-6-8-10-16,1-2 12 16,-3-1-12-16,4-5 0 15,2-7-41-15,5-9-358 16,3-2 99-16</inkml:trace>
          <inkml:trace contextRef="#ctx0" brushRef="#br1" timeOffset="306285.0401">-1083 2016 821 0,'-13'6'304'0,"3"9"40"0,1 4-222 16,3-1-29-16,2-4-46 16,7-7-3-16,1-11-27 15,7-18 6-15,6-11-20 16,6-21 9-16,-5-10-8 16,4-10 8-16,-4 10-15 15,-1 1 10-15,-6 20-10 0,1 17 5 16,-4 19-9-16,-2 18 9 15,-3 15-10-15,3 19 11 16,-4 7-5-16,4 6 11 16,1-4-8-16,9 4 10 15,-1-16-11-15,8-3 8 16,0-12-12-16,5 0 9 16,-5-15-41-16,-5 8-334 15,-6-4 99-15</inkml:trace>
          <inkml:trace contextRef="#ctx0" brushRef="#br1" timeOffset="319020.5207">1387 1546 936 0,'-5'-3'264'16,"1"2"63"-16,2-4-254 15,10 1-46-15,3-6-9 16,1 1-10-16,6-3-3 0,2 1-3 16,-1-4-4-16,-1-1 1 15,5 0 1-15,-2 3 1 16,1 0-24-16,2 6-17 15,0 1-201-15,-9 11-92 16,8 9-56-16</inkml:trace>
          <inkml:trace contextRef="#ctx0" brushRef="#br0" timeOffset="166779.8159">1670 1994 746 0,'5'-3'166'15,"3"2"65"-15,2 1-212 16,9 0-28-16,1 0 2 16,7 1 0-16,6-2 9 15,8-7 2-15,-1-6 15 16,6-4-2-16,-8 1 2 0,-1 5-7 15,-14 6-5-15,-8 1-4 16,-8 14 21-16,-7 5 27 16,-8 4 12-16,-3 13 2 15,-3 10 5-15,-9 8-23 16,0 4-26-16,0 3-13 16,5-7 5-16,-4-3-327 15,3-15 108-15</inkml:trace>
        </inkml:traceGroup>
        <inkml:traceGroup>
          <inkml:annotationXML>
            <emma:emma xmlns:emma="http://www.w3.org/2003/04/emma" version="1.0">
              <emma:interpretation id="{D0831034-F870-4AC2-B565-F8B4D31AE952}" emma:medium="tactile" emma:mode="ink">
                <msink:context xmlns:msink="http://schemas.microsoft.com/ink/2010/main" type="inkWord" rotatedBoundingBox="5975,7806 6129,7805 6130,7884 5976,7885">
                  <msink:destinationLink direction="with" ref="{C6322A26-E0AB-4886-A652-B9B0A015BF7C}"/>
                </msink:context>
              </emma:interpretation>
              <emma:one-of disjunction-type="recognition" id="oneOf2">
                <emma:interpretation id="interp2" emma:lang="" emma:confidence="1">
                  <emma:literal/>
                </emma:interpretation>
              </emma:one-of>
            </emma:emma>
          </inkml:annotationXML>
          <inkml:trace contextRef="#ctx0" brushRef="#br1" timeOffset="319029.0872">3494 1605 233 0,'30'-17'68'0,"3"-2"22"16,-2-1-70-16,1 5-92 16,-4 7 28-16</inkml:trace>
        </inkml:traceGroup>
        <inkml:traceGroup>
          <inkml:annotationXML>
            <emma:emma xmlns:emma="http://www.w3.org/2003/04/emma" version="1.0">
              <emma:interpretation id="{4E1FDD75-288D-4C02-984E-93EC9452A4BC}" emma:medium="tactile" emma:mode="ink">
                <msink:context xmlns:msink="http://schemas.microsoft.com/ink/2010/main" type="inkWord" rotatedBoundingBox="6682,7849 6928,7826 6933,7885 6688,7907">
                  <msink:destinationLink direction="with" ref="{C6322A26-E0AB-4886-A652-B9B0A015BF7C}"/>
                </msink:context>
              </emma:interpretation>
              <emma:one-of disjunction-type="recognition" id="oneOf3">
                <emma:interpretation id="interp3" emma:lang="" emma:confidence="1">
                  <emma:literal/>
                </emma:interpretation>
              </emma:one-of>
            </emma:emma>
          </inkml:annotationXML>
          <inkml:trace contextRef="#ctx0" brushRef="#br1" timeOffset="319031.081">4201 1569 303 0,'30'22'94'16,"-4"-5"17"-16,4-7-80 15,-4-10-22-15,8-7-20 0,-2-7-70 16,4-7-30-16,-4-2-29 16</inkml:trace>
        </inkml:traceGroup>
        <inkml:traceGroup>
          <inkml:annotationXML>
            <emma:emma xmlns:emma="http://www.w3.org/2003/04/emma" version="1.0">
              <emma:interpretation id="{001E5B2E-E6F4-40BA-8EE9-0FCE09352C23}" emma:medium="tactile" emma:mode="ink">
                <msink:context xmlns:msink="http://schemas.microsoft.com/ink/2010/main" type="inkWord" rotatedBoundingBox="7425,7699 7907,7698 7907,7844 7426,7846">
                  <msink:destinationLink direction="with" ref="{C6322A26-E0AB-4886-A652-B9B0A015BF7C}"/>
                </msink:context>
              </emma:interpretation>
            </emma:emma>
          </inkml:annotationXML>
          <inkml:trace contextRef="#ctx0" brushRef="#br1" timeOffset="319034.0731">4944 1566 248 0,'24'-12'57'0,"9"-2"22"16,-4 2-73-16,4-2-2 15,3 3-2-15,4-2 1 16,-4-1-3-16,9 0 1 16,-4 3-2-16,5 1 1 15,-6 0-2-15,5 4-77 16,-12-1 25-16</inkml:trace>
        </inkml:traceGroup>
        <inkml:traceGroup>
          <inkml:annotationXML>
            <emma:emma xmlns:emma="http://www.w3.org/2003/04/emma" version="1.0">
              <emma:interpretation id="{192763E4-6889-4F2E-9AA7-2DF6B892DD52}" emma:medium="tactile" emma:mode="ink">
                <msink:context xmlns:msink="http://schemas.microsoft.com/ink/2010/main" type="inkWord" rotatedBoundingBox="8412,7171 12541,7160 12544,8124 8415,8134">
                  <msink:destinationLink direction="with" ref="{8F984426-13A4-4296-A810-C038D2EC3141}"/>
                  <msink:destinationLink direction="with" ref="{5122B8B6-0D24-4E80-A9EF-83A53BB42F39}"/>
                  <msink:destinationLink direction="with" ref="{69CAA719-4DB6-4B4D-8883-E917924ED89B}"/>
                </msink:context>
              </emma:interpretation>
              <emma:one-of disjunction-type="recognition" id="oneOf4">
                <emma:interpretation id="interp4" emma:lang="" emma:confidence="1">
                  <emma:literal/>
                </emma:interpretation>
              </emma:one-of>
            </emma:emma>
          </inkml:annotationXML>
          <inkml:trace contextRef="#ctx0" brushRef="#br1" timeOffset="319048.0377">9714 1588 176 0,'20'9'189'15,"-3"8"-23"-15,-2 0-32 16,-1 1-24-16,-3-4-56 0,1-3-194 16,-7-8 34-16</inkml:trace>
          <inkml:trace contextRef="#ctx0" brushRef="#br1" timeOffset="319043.0493">8050 1526 247 0,'37'-6'132'0,"-10"0"-12"15,7-1-43-15,-5 0-59 16,9 1-6-16,-5 0-4 16,8 6 4-16,-4 5-2 15,7 1 1-15,-7 2-3 0,8 2-2 16,-13-5-4-16,9-1 0 16,-10-4-2-16,12-3 1 15,-9-4 0-15,10-2 0 16,-7-2 0-16,9 2 1 15,-9 2 0-15,3 6 1 16,-5 6 2-16,2 5 3 16,-7 4-2-16,9 0 1 15,-7-5-3-15,6 2-1 16,-5-5-3-16,3-5 0 16,-5 3-1-16,3-6 1 15,-8-4-1-15,9 0 4 16,-4 1-9-16,-1-1-136 15,0 8 46-15</inkml:trace>
          <inkml:trace contextRef="#ctx0" brushRef="#br1" timeOffset="319036.0683">5932 1367 215 0,'33'-2'51'0,"7"5"20"0,-9-1-63 16,6 6-4-1,-5-4-3-15,11 2-1 0,-6 2-13 16,3 3-58-16,-5 0 17 16</inkml:trace>
          <inkml:trace contextRef="#ctx0" brushRef="#br0" timeOffset="578954.0598">6718 1614 1001 0,'-15'-2'283'0,"3"-1"81"16,3 2-273-16,1-2-13 15,6 1-10-15,7 2-18 16,1 0-8-16,6 0-17 15,7 2-10-15,7-1-14 16,5 2 6-16,12-3-10 16,1-1 6-16,13-7-8 0,-5 0 8 15,14-8-7-15,-3-1 11 16,3-2-9-16,-6 4 10 16,2 3-10-16,-11 7 7 15,1 8-10-15,-6 6 9 16,2 5-10-16,-2 0 10 15,4 3-8-15,-2-6 9 16,10-2-8-16,-1-3 9 16,1-5-9-16,-4-4 9 0,3 2-8 15,-10-1 8-15,4 2-10 16,-7 3 9-16,2 7-11 16,-9-1 10-16,3 3-9 15,-6 0 8-15,6 1-6 16,-4-7 9-16,9 1-8 15,-4-2 8-15,8-4-8 16,-6-5 9-16,8-2-9 16,-7-3 8-16,4 1-8 15,-10 2 8-15,4 3-9 16,-15 1 8-16,-1 4-9 16,-1 2 8-16,-2 2-9 15,0 2 10-15,0 3-7 16,0-2 9-16,3-1-7 0,2-5 7 15,2 0-7 1,1-5 6-16,9-2-8 0,0-1 8 16,1 0-8-16,-2 2 8 15,-1 3-10-15,-6 5 9 16,-3 1-11-16,-3 5 10 16,2 0-9-16,0-4 9 15,2 1-8-15,-2-3 11 16,6-7-10-16,-2-3 8 15,5-1-7-15,-4-3 8 16,6-3-8-16,-7 3 8 0,8-2-8 16,-6 3 8-16,5-3-9 15,-3 7 7-15,2-4-7 16,-12 5 8-16,-4-3-8 16,-9 4 9-16,0-4-10 15,-9 3 10-15,4 2-10 16,0 1 9-16,-2 0-10 15,-3 1 10-15,0 2-7 16,-2-4 11-16,1 1-7 16,-2 0 11-16,6 1-7 15,0-1 8-15,2 2-8 16,0-5 6-16,2-2-9 16,-7 2 8-16,-1-3-9 15,1 3 9-15,-6-2 9 16,1 2 12-16,-4 0-7 0,-3 0 7 15,-8 2-10-15,6 2-8 16,-5 1-13-16,0-1 8 16,-4 1-9-16,2-2 11 15,-11-5-12-15,-2 2 10 16,-10-2-11-16,1-1 9 16,-9 5-13-16,1 5 9 15,-6 6-10-15,4 3 9 0,-10 1-8 16,8 0 11-16,-6-2-7 15,10-7 9-15,-6-4-9 16,7-1 9-16,-13-3-10 16,5 0 8-16,-17 2-9 15,3-2 9-15,-8 3-8 16,6 0 8-16,-7 0-9 16,8-2 9-16,-12 4-10 15,9-4 9-15,-10 2-8 16,8 2 8-16,-8-4-8 15,11-2 9-15,-5-3-9 16,14-5 9-16,-17-3-9 16,8-1 9-16,-7 4-10 15,5 3 10-15,-7 6-3 16,16 4 2-16,-2 7-8 0,10 0 9 16,-1-1-10-1,6 0 2-15,-5 0-2 0,3-2 10 16,-4-4-10-16,6 1 9 15,0-2-9-15,7-3 9 16,-1-2-9-16,11 1 8 16,-5-4-7-16,9 0 9 15,-2 1-9-15,3 2 9 0,-2 7-10 16,5 1 11 0,-6 3-13-16,7 5 12 15,0 4-12-15,2-3 10 0,5 0-11 16,2-4 12-16,2-2-11 15,6-4 10-15,6-4-13 16,4 2 8-16,9-3-12 16,5-1 10-16,8-4-10 15,1-1 13-15,19-4-7 16,5 6 11-16,13-4-8 16,4 3 9-16,14 1-9 15,-5-4 11-15,17 2-11 16,-16 0 10-16,9-5-11 15,-9 0 5-15,11-1-21 16,-15-2 8-16,15-5-9 16,-8 10 11-16,8-2-4 15,-16 3 19-15,4 7-9 0,-13 7 10 16,8 1-11-16,-12 7 8 16,10 5-8-16,-4-1 10 15,11 5-10-15,-11-5 12 16,11 1-9-16,-10-4 9 15,5-3-10-15,-11-7 10 16,7-1-8-16,-12-4 8 16,6-3-9-16,-13 0 8 0,7 1-7 15,-10 4 6-15,5 4-8 16,-8 3 8-16,9 5-8 16,-8 4 8-16,5 3-8 15,-6 1 10-15,5 1-9 16,-9-7 10-16,7 0-10 15,-6-7 9-15,3-5-9 16,-5-7 8-16,4-5-7 16,-6 1 8-16,3-1-9 15,-7 3 8-15,1 8-9 16,-7 5 6-16,-3 3-6 16,-6 5 8-16,-3 3-8 15,-5-1 10-15,-1 2-7 16,-4-5 9-16,1-4-8 15,-1-5 9-15,-2-1-7 16,1-4 7-16,0-3-7 0,-5 2 9 16,-1 0-8-16,-2-1 6 15,-5 4-8-15,-4 1 7 16,-2 4-9-16,-4-1 7 16,-3-1-7-16,2-3 7 15,-7-4-6-15,0-5 7 16,-12-5-6-16,0 0 7 15,-6-4-8-15,5 4 6 0,-14 3-9 16,4 6 8-16,-12 4-10 16,0 4 9-16,-18-1-9 15,8 2 10-15,-14 2-8 16,10-1 9-16,-16-7-9 16,4 1 9-16,-17-4-8 15,14-2 8-15,-19-4-10 16,20 8 11-16,-5 3-11 15,10 1 9-15,-12 8-8 16,13 5 5-16,-12 5-9 16,15 4 9-16,-4 1-9 15,18-1 11-15,-7 2-6 16,10-7 7-16,-2-2-8 16,12-9 9-16,-8-5-14 15,13-7 8-15,4-3-9 16,13-1 9-16,0-1-9 0,15 3 11 15,2 0-8 1,9 2 8-16,2-3-9 0,5 4 7 16,0-4-10-16,3 2 9 15,0-2-7-15,1 5 9 16,-1 0-7-16,2 3 10 16,1 0-14-16,-2 3 8 15,4 0-9-15,0-1 9 0,4 1-9 16,3 2 14-16,7-4-8 15,5 2 7-15,10 0-8 16,4-3 7-16,20 0-8 16,7-3 9-16,12-4-9 15,4-4 6-15,19-3-28 16,-7-3-2-16,21-6-24 16,-4 2 6-16,14-9-17 15,-9 0 17-15,14-4-9 16,-15 10 20-16,13 0-9 15,-17 14 22-15,10 11 3 16,-16 13 19-16,4 6-3 16,-21 5 9-16,10 7-6 15,-16-5 8-15,10-1-7 16,-10-4 8-16,16-1-8 16,-12-7 6-16,12-2-6 0,-8-2 5 15,12-4-6-15,-18-3 8 16,-2-3-7-16,-18-2 7 15,0-1-6-15,-21 2 6 16,2 2-7-16,-7 2-1 16,-2 0-327-16,-9 5 108 15</inkml:trace>
          <inkml:trace contextRef="#ctx0" brushRef="#br0" timeOffset="587348.4996">6627 1772 712 0,'-15'17'272'16,"4"-2"21"-16,2-1-168 16,6-8-74-16,3-8-14 15,6-5-7-15,6-12-10 16,5-4 1-16,14-3-9 15,-1 2-1-15,12 4-7 16,-4 9 6-16,13 7-9 16,-7 8 6-16,8 4-7 15,-4 3 6-15,10 1-7 16,-9 0 6-16,8-3-6 16,-10-4 5-16,3-5-6 15,-9-6 8-15,10-8-9 0,-7-1 7 16,10-7-5-16,-4 2 5 15,10-1-8-15,-8 4 8 16,13 8-7-16,-10 7 6 16,9 10-8-16,-10 7 8 15,3 11-5-15,-10 3 7 16,7 4-5-16,-8-6 8 16,12-4-8-16,2-11 6 15,11-13-6-15,-5-10 5 0,12-9-6 16,-9-4 7-16,3-2-7 15,-9 9 6-15,3 8-8 16,-12 12 6-16,4 13-8 16,-6 7 6-16,-3 10-5 15,-3-3 8-15,8 1-7 16,-10-14 7-16,10-11-4 16,-8-14 4-16,5-7-6 15,-12-8 8-15,1 2-7 16,-7 5 6-16,-1 4-7 15,-8 6 7-15,2 1-9 16,-4 5 7-16,2 5-7 16,-5 1 6-16,-1 2-5 15,-1-1 6-15,3-2-6 0,-5-1 8 16,4-5-7 0,-4-4 5-16,3-1-5 0,-2-3 6 15,2-5-6-15,1 0 7 16,1-1-7-16,-5 4 6 15,3-1-6-15,-5 6 5 16,2 1-6-16,-4 2 7 16,6 2-2-16,-4 1 9 15,0 1 0-15,-4 1 12 16,0 1 3-16,-6 0 10 0,-1 0-5 16,1-1 4-16,-2-1-6 15,1-1 2-15,-5-1 4 16,1 1 10-16,-1 1-4 15,2-1 4-15,-1 0-14 16,4 2-11-16,-2-2-43 16,-2-3-14-16,-4-5-393 15,-9-3 98-15</inkml:trace>
          <inkml:trace contextRef="#ctx0" brushRef="#br1" timeOffset="319040.0567">7202 1439 285 0,'39'23'95'16,"-6"-6"18"-16,10-3-70 15,-10-7-19-15,4-7-4 16,2-1-12-16,3-5-70 15,-8-5-57-15,8-3-7 16</inkml:trace>
          <inkml:trace contextRef="#ctx0" brushRef="#br0" timeOffset="197381.3838">8781 913 553 0,'8'-14'285'16,"-3"5"5"-16,1 3-142 15,-2 6-33-15,-1 6-55 16,-4 9-21-16,-4 7-22 16,-2 16-8-16,-7 5 3 15,-3 15-6-15,-2 2 5 0,-2 9-7 16,-2-9 5-16,-3 6-6 16,4-11 6-16,4-6-8 15,7-14 6-15,5-1-7 16,8-12 5-16,4-8-6 15,3-5 6-15,6-8-6 16,4-5 9-16,10-9-3 16,2-8 8-16,10-5-6 15,2-2 7-15,8-4-10 16,-7 11 2-16,7 4-6 16,-8 3 5-16,3 2 30 15,-7-2-362-15,6-25 133 16</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8:10.6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E5D6C4-F5E1-49CA-BEF5-BFD508712C2F}" emma:medium="tactile" emma:mode="ink">
          <msink:context xmlns:msink="http://schemas.microsoft.com/ink/2010/main" type="inkDrawing" rotatedBoundingBox="6413,13561 9667,7900 9852,8006 6598,13667" semanticType="callout" shapeName="Other">
            <msink:sourceLink direction="with" ref="{6CFB78B1-C65F-4277-8B02-6807D5603BC2}"/>
            <msink:sourceLink direction="with" ref="{5122B8B6-0D24-4E80-A9EF-83A53BB42F39}"/>
          </msink:context>
        </emma:interpretation>
      </emma:emma>
    </inkml:annotationXML>
    <inkml:trace contextRef="#ctx0" brushRef="#br0">2992 251 207 0,'20'-20'50'16,"6"-6"-26"-16,16-13-77 16,2-8-24-16,4 1-35 0,-5 9 307 15,-5 8 119-15,-16 18 37 16,-7 13-22-16,-9 10-126 15,-20 22-24-15,-10 12-91 16,-19 23-11-16,-14 9-40 16,-26 25-7-16,3-1-27 15,-13 21 9-15,8-12-9 16,-4 19 9-16,24-12-9 0,-14 22 6 16,12-13-10-1,-13 25 7-15,2-10-12 0,-26 27 9 16,5-8-8-16,-19 23 10 15,5-9-2-15,-15 26 14 16,15-25-6-16,-5 15 8 16,23-23-10-16,-2 21 4 15,14-23-14-15,-15 39 4 16,9-7-7-16,-30 40 9 16,8-10-7-16,-12 28 7 15,14-35-4-15,-6 3 6 16,26-49-8-16,-6-14 11 15,20-44-7-15,3-7 8 16,17-32-7-16,3-6 8 16,13-24-13-16,12-13 15 15,5-27-6-15,10-23 8 0,7-22-9 16,16-34-70-16,1-19 120 16,36-41-469-16,0 1 123 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18:07.6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B50C39-928C-4402-9D84-433A460AEF0C}" emma:medium="tactile" emma:mode="ink">
          <msink:context xmlns:msink="http://schemas.microsoft.com/ink/2010/main" type="inkDrawing" rotatedBoundingBox="3165,2822 16277,3093 16272,3357 3159,3086" shapeName="Other"/>
        </emma:interpretation>
      </emma:emma>
    </inkml:annotationXML>
    <inkml:trace contextRef="#ctx0" brushRef="#br0">-6 193 795 0,'1'-6'337'16,"2"-1"-8"-16,2 5-187 0,4-4-104 15,3-8-36-15,9-8-3 16,2-4-1-16,8-2 1 15,1 1 0-15,5 0 0 16,-2 13 0-16,5 5 0 16,-7 12 0-16,3 11 4 15,-6 10 0-15,8 4 3 16,-5-4 1-16,12 11 2 16,-3-7-4-16,9-3 0 15,-8-15-3-15,8-5-1 16,-5-17 0-16,3-11 0 15,-8-1-2-15,8 0 3 16,-8 6-1-16,2 1 5 16,-4 8 3-16,6 2 2 15,-4-1 0-15,11 4 1 0,-1-1-4 16,8-1-2-16,-4 2-3 16,10-2-1-16,-9-3-1 15,8 1 0-15,-10 4-3 16,5-4 3-16,-5 4-2 15,9 2 1-15,-8 2 1 16,13 3 0-16,-2 3 2 16,7 5 6-16,-6-2 2 15,9 7 3-15,-11-4 0 0,13-3-3 16,-14 3-5-16,14-1-2 16,-6-5-2-16,15 0 0 15,-8-11-1-15,11 4 0 16,-14-4-2-16,11-1 1 15,-13 0-1-15,8 12 1 16,-8-6 1-16,13 9 0 16,-10 2 0-16,7 4-1 15,-9-3 0-15,13 4 0 16,-10-4-1-16,15-4 2 16,-6-5 2-16,22-5-3 15,-13-5 0-15,7-2-1 16,-10 0 0-16,9 0-2 0,-15 4 4 15,17 2 0 1,-11 2 0-16,5 4-1 0,-7 0-1 16,13 1 1-16,-17-1 0 15,18-3 1-15,-4-3-1 16,4 0 0-16,-15-4-1 16,15 1 1-16,-17 3 1 15,11-5 0-15,-4-1 0 16,10 3 1-16,-16-3-3 15,16 0 0-15,-17 6 2 0,8 2-1 16,-7-2 0-16,16 4 1 16,-21 1-2-16,14-2 0 15,-8 4 0-15,9 1 1 16,-15-1 1-16,16-1 1 16,-9 2-2-16,2-2 0 15,-8-2-1-15,8 1 0 16,-13 2 0-16,10 4 2 15,-5-1 0-15,11 4 0 16,-13 1-2-16,9-5 0 16,-11 10-1-16,9 3 2 15,-14-2 0-15,20 3 2 16,-7 0-1-16,6-11 0 16,-10-1-3-16,16 2 2 15,-16-7-1-15,14 4 1 0,-3-1 1 16,11 2-1-16,-17-3-1 15,12 6 1-15,-10 3 0 16,13 3 0-16,-9 0 0 16,16-6 1-16,-14-3-1 15,10-3-1-15,-13-4 0 16,13 1 1-16,-14 1-1 16,17-2 2-16,-13-5-2 0,13-2 1 15,-15-4-1-15,12 2 0 16,-12-2 1-16,15 0 1 15,-14-3-2-15,6 6 1 16,-13 1 0-16,9 13 1 16,-9 1 2-16,12 3 4 15,-7 0-1-15,12 0 1 16,-16-11-2-16,13 4-2 16,-17-5-2-16,9-2 0 15,-12-7-1-15,9-1 2 16,-21-5-2-16,3 0 0 15,-18 1 0-15,8 7 3 16,-20 1-4-16,10 3 18 16,-7 1 4-16,5-1 4 15,-11-1 0-15,6 2 13 16,-8-2-16-16,4-1-2 0,-6 1-5 16,2-4-1-16,-5 1-11 15,2-1-2-15,-11-2-1 16,2 1 1-16,-7 4-1 15,3 2 13-15,-9 2 5 16,5 1 9-16,-4 1 4 16,-1 1 11-16,-7-2-7 15,2 0 7-15,-1-2-2 0,-3 5 9 16,0-3-12-16,0 0-4 16,-1 2-12-1,-2-2-5-15,0-3-15 0,-2 1 6 16,-2 8-10-16,-5 2-136 15,-6 1-356-15</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8:48.2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22B8B6-0D24-4E80-A9EF-83A53BB42F39}" emma:medium="tactile" emma:mode="ink">
          <msink:context xmlns:msink="http://schemas.microsoft.com/ink/2010/main" type="inkDrawing" rotatedBoundingBox="8873,7696 12246,7780 12238,8091 8865,8007" semanticType="strikethrough" shapeName="Other">
            <msink:sourceLink direction="with" ref="{192763E4-6889-4F2E-9AA7-2DF6B892DD52}"/>
            <msink:destinationLink direction="with" ref="{97E5D6C4-F5E1-49CA-BEF5-BFD508712C2F}"/>
          </msink:context>
        </emma:interpretation>
      </emma:emma>
    </inkml:annotationXML>
    <inkml:trace contextRef="#ctx0" brushRef="#br0">0 251 782 0,'5'-1'175'0,"12"-1"71"15,6-1-230-15,13-3-8 16,6 0-6-16,2-8 9 16,1-1-7-16,5-2 9 15,-5 2-9-15,5-2 5 16,0 8-8-16,5 2 8 15,-6 4-9-15,8 0 8 16,-7 2-8-16,16-4 5 16,-9 1-7-16,10-7 7 0,-5 0-7 15,8-4 6-15,-10 2-5 16,12 1 5-16,-9 5-6 16,9 0 6-16,-4 6-7 15,7-4 8-15,-9 1-8 16,9-1 13-16,-9 0-5 15,3-2 11-15,-11 2-7 0,8 1 10 16,-9 4-12-16,6-2 6 16,-3 4-12-16,7-1 8 15,-4-2-11-15,3-2 7 16,-6 1-6-16,7-1 10 16,-8 0-6-16,6 3 12 15,-5 1-5-15,9 9 13 16,-9 3-9-16,6 7 9 15,-12 3-11-15,4 8 6 16,-12-10-13-16,2 2 6 16,-12-4-11-16,9-2 7 15,-8-7-9-15,-2 4 8 16,-6-1-9-16,3-1 7 16,-7-4-6-16,1-2 5 15,-5-3-5-15,4-5 8 16,-4-2-5-16,6-1 8 15,-3 0-7-15,2 4 7 0,-3 2-7 16,2 7 7-16,-8 1-8 16,-2 4 11-16,-3-4-8 15,-1-2 7-15,-2-2-9 16,-3 0 9-16,0-5-9 16,-3-2 13-16,-3 1-5 15,-9-6 9-15,3 1-8 16,0 0 8-16,-3-2-17 15,-3 5-339-15,-5 3 111 0</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8:53.7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D4A610-4F0E-44A4-8C5D-8237D5A674FA}" emma:medium="tactile" emma:mode="ink">
          <msink:context xmlns:msink="http://schemas.microsoft.com/ink/2010/main" type="inkDrawing" rotatedBoundingBox="22211,10398 22882,9710 23303,10120 22633,10808" semanticType="callout" shapeName="Other">
            <msink:sourceLink direction="from" ref="{5417BD42-7D82-43DF-BB4A-D3B029D6C306}"/>
            <msink:sourceLink direction="to" ref="{EBF9F728-A1A2-49DB-B180-F5C24463E4B4}"/>
          </msink:context>
        </emma:interpretation>
      </emma:emma>
    </inkml:annotationXML>
    <inkml:trace contextRef="#ctx0" brushRef="#br0">691 85 959 0,'13'-17'306'16,"-6"-5"62"-16,-1 4-209 0,-3 7-61 15,-6 0 39-15,-10 5-14 16,-14 8-8-16,-7 4-43 16,-24 12-14-16,-10 15-51 15,-21 11 2-15,10 11-11 16,-15 7 12-16,20-1-11 16,5 6 13-16,22-4-14 15,7-1 10-15,22-1-12 0,11 0 8 16,18-12-11-16,17-6 11 15,15-15-8-15,21-17 14 16,8-19-9-16,29-15 11 16,-4-11-11-16,7-2 9 15,-18 6 5-15,-15 7-133 16,-36 17-378-16,-26 6 94 16</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00.3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FBA2D3-3719-4FBC-902B-539966EBA307}" emma:medium="tactile" emma:mode="ink">
          <msink:context xmlns:msink="http://schemas.microsoft.com/ink/2010/main" type="inkDrawing"/>
        </emma:interpretation>
      </emma:emma>
    </inkml:annotationXML>
    <inkml:trace contextRef="#ctx0" brushRef="#br0">28 113 725 0,'-13'5'412'0,"3"4"-14"16,4 3-134-16,5 2-94 15,5-1-57-15,7 0-3 16,4-2-40-1,19-6-4-15,3-10-47 0,9-7 7 16,-2-8-16-16,4-9 6 16,-11 0-12-16,-8-5 12 15,-14 3-11-15,-12 10 5 16,-12 7-16-16,-15 9 4 16,-10 14-13-16,-9 14 10 15,3 5-6-15,-1 9 19 16,10-3-4-16,12 1 15 15,16-11-11-15,14-5 10 16,18-10-13-16,25-15 9 0,7-11-14 16,25-11 13-16,-3-5-10 15,1-4 9-15,-18 9-13 16,-9 10 9-16,-28 10-15 16,-12 13 2-16,-14 12-13 15,-9 10 15-15,-3 4-6 16,-3 3 35-16,-4-4 4 0,9-5 14 15,4-10-14-15,9-6 8 16,11-9-32-16,18-9 10 16,0-5-14-16,11-4 12 15,-4 0-12-15,-6 4 0 16,-16 8-23-16,-9 12-1 16,-13 8-11-16,-10 13 9 15,-8 1 5-15,-3 4-112 16,9-12-380-16,10-11 92 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02.2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8B5E8A-46E8-4D07-9783-756D6A1CD33C}" emma:medium="tactile" emma:mode="ink">
          <msink:context xmlns:msink="http://schemas.microsoft.com/ink/2010/main" type="inkDrawing" rotatedBoundingBox="26193,10691 28896,10724 28895,10852 26191,10819" semanticType="underline" shapeName="Other">
            <msink:sourceLink direction="with" ref="{820BF196-E27F-43D1-9291-EA51DF63FDBA}"/>
            <msink:destinationLink direction="with" ref="{8FA5FC37-6D2A-4A63-9183-680FD2BA623F}"/>
          </msink:context>
        </emma:interpretation>
      </emma:emma>
    </inkml:annotationXML>
    <inkml:trace contextRef="#ctx0" brushRef="#br0">368 0 634 0,'-118'43'354'0,"37"-21"-35"0,18-12-119 16,11-2-122-16,12-2-40 15,29 0 3-15,8 0-6 16,11 1-2-16,10-1-7 0,31 0-1 16,28-3 5-1,0 0-19-15,133-5 1 16,78 2 4-1,14 0-10-15,16 0-1 16,-84 5-3-16,-13 1 1 16,-72-6-2-16,14 0 1 15,-30-1-1-15,2-4 0 16,-37 0 1-16,-4 2 1 16,-33-1 0-16,-19-2 2 15,-21 3 15-15,-15 1 9 16,-13 4-1-16,-20-1 6 15,-6 8-28-15,-21 7-402 16,2 4 119-16</inkml:trace>
  </inkml:traceGroup>
</inkml:ink>
</file>

<file path=ppt/ink/ink7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4:06.258"/>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C7DC9E28-FC48-49E2-8F50-ED308B91AB82}" emma:medium="tactile" emma:mode="ink">
          <msink:context xmlns:msink="http://schemas.microsoft.com/ink/2010/main" type="inkDrawing" rotatedBoundingBox="19965,10596 20064,10674 20059,10681 19959,10604" shapeName="Other"/>
        </emma:interpretation>
      </emma:emma>
    </inkml:annotationXML>
    <inkml:trace contextRef="#ctx0" brushRef="#br0">-6558 2468 0,'0'0'0,"0"0"16,0 0-16,-46-46 15,31 34 1,-1 5-16,5-1 15,-1 4 1</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06.6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BBFB84-4012-4335-A5AC-296A4B26875B}" emma:medium="tactile" emma:mode="ink">
          <msink:context xmlns:msink="http://schemas.microsoft.com/ink/2010/main" type="inkDrawing" rotatedBoundingBox="19852,13684 21351,11106 22200,11600 20700,14178" semanticType="callout" shapeName="Other">
            <msink:sourceLink direction="to" ref="{74AC5688-6071-44D8-AC6E-3D8FA36FDACE}"/>
            <msink:sourceLink direction="from" ref="{5417BD42-7D82-43DF-BB4A-D3B029D6C306}"/>
          </msink:context>
        </emma:interpretation>
      </emma:emma>
    </inkml:annotationXML>
    <inkml:trace contextRef="#ctx0" brushRef="#br0">1336-9 897 0,'12'-11'277'0,"-12"5"55"16,-6 15-260-16,-12 20-20 15,-11 15-38-15,-17 29 0 16,-3 11-14-16,-16 33 5 15,1 1-9-15,-11 24 8 16,6-10-7-16,-13 20 35 16,12-19 9-16,-16 18 25 15,9-16-2-15,-21 26 12 16,7-14-37-16,-8 9-4 16,21-28-25-16,1-1 4 15,22-35-12-15,10-12 9 16,18-23-10-16,3-10 8 15,11-22-10-15,8-13 9 16,4-17-10-16,4-27-5 0,1-11-35 16,4-26-41-16,-4-7 49 15,0-27-378-15,-8 6 111 16</inkml:trace>
    <inkml:trace contextRef="#ctx0" brushRef="#br0" timeOffset="398.7842">0 1044 1046 0,'-1'11'298'16,"-18"14"57"-1,-1 17-266-15,0 15-84 0,-3 34 5 16,-1 5-6-16,1 27 9 16,6 1-8-16,0 17 6 15,5-21-10-15,1 12 7 16,5-29-8-16,-2 7 9 15,5-25-8-15,3-4 11 16,2-24-7-16,2-4 8 16,5-25-10-16,7-11 12 15,5-16-6-15,18-25 14 16,11-22-9-16,31-23 11 16,5-6-14-16,22-7 2 15,-15 22-12-15,-1 19 422 16,-32 35-826-16,-21 12 416 0</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08.030"/>
    </inkml:context>
    <inkml:brush xml:id="br0">
      <inkml:brushProperty name="width" value="0.09333" units="cm"/>
      <inkml:brushProperty name="height" value="0.09333" units="cm"/>
      <inkml:brushProperty name="fitToCurve" value="1"/>
    </inkml:brush>
    <inkml:context xml:id="ctx1">
      <inkml:inkSource xml:id="inkSrc8">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4:41:14.183"/>
    </inkml:context>
  </inkml:definitions>
  <inkml:traceGroup>
    <inkml:annotationXML>
      <emma:emma xmlns:emma="http://www.w3.org/2003/04/emma" version="1.0">
        <emma:interpretation id="{607C58AE-FE6E-4781-9855-5E72EA7C3E8D}" emma:medium="tactile" emma:mode="ink">
          <msink:context xmlns:msink="http://schemas.microsoft.com/ink/2010/main" type="writingRegion" rotatedBoundingBox="14810,14345 23787,13997 23964,18554 14987,18902"/>
        </emma:interpretation>
      </emma:emma>
    </inkml:annotationXML>
    <inkml:traceGroup>
      <inkml:annotationXML>
        <emma:emma xmlns:emma="http://www.w3.org/2003/04/emma" version="1.0">
          <emma:interpretation id="{AAA66DE5-A988-4C49-A30A-3C7C3987B630}" emma:medium="tactile" emma:mode="ink">
            <msink:context xmlns:msink="http://schemas.microsoft.com/ink/2010/main" type="paragraph" rotatedBoundingBox="17013,14523 23180,13860 23304,15016 17137,15679" alignmentLevel="2"/>
          </emma:interpretation>
        </emma:emma>
      </inkml:annotationXML>
      <inkml:traceGroup>
        <inkml:annotationXML>
          <emma:emma xmlns:emma="http://www.w3.org/2003/04/emma" version="1.0">
            <emma:interpretation id="{CAC50FC3-FB60-4E58-BE29-734FCF86C904}" emma:medium="tactile" emma:mode="ink">
              <msink:context xmlns:msink="http://schemas.microsoft.com/ink/2010/main" type="line" rotatedBoundingBox="17013,14523 23180,13860 23304,15016 17137,15679"/>
            </emma:interpretation>
          </emma:emma>
        </inkml:annotationXML>
        <inkml:traceGroup>
          <inkml:annotationXML>
            <emma:emma xmlns:emma="http://www.w3.org/2003/04/emma" version="1.0">
              <emma:interpretation id="{74AC5688-6071-44D8-AC6E-3D8FA36FDACE}" emma:medium="tactile" emma:mode="ink">
                <msink:context xmlns:msink="http://schemas.microsoft.com/ink/2010/main" type="inkWord" rotatedBoundingBox="17013,14523 23180,13860 23304,15016 17137,15679">
                  <msink:destinationLink direction="to" ref="{EFBBFB84-4012-4335-A5AC-296A4B26875B}"/>
                </msink:context>
              </emma:interpretation>
              <emma:one-of disjunction-type="recognition" id="oneOf0">
                <emma:interpretation id="interp0" emma:lang="" emma:confidence="1">
                  <emma:literal/>
                </emma:interpretation>
              </emma:one-of>
            </emma:emma>
          </inkml:annotationXML>
          <inkml:trace contextRef="#ctx0" brushRef="#br0">202 12 1071 0,'-4'-11'315'0,"-7"8"76"16,-4 7-312-16,-11 16-21 16,-2 11-29-16,-7 21-20 15,5 8-8-15,3 18 0 16,13-4-1-16,6 9-2 15,8-17 4-15,10-2-1 16,5-23 3-16,9-13 5 0,9-23 2 16,17-25 4-1,12-22 2-15,8-22 0 0,1-10-4 16,4-19 1-16,-17 14-5 16,-15 4-2-16,-15 26-2 15,-13 17-10-15,-16 30-3 16,-13 28-1-16,-2 24-2 15,-7 23 1-15,3 10 8 16,7 14 2-16,13-15 0 0,12-5 0 16,12-29 2-1,15-11 2-15,4-28 3 0,12-23 36 16,-6-18 16-16,2-19 17 16,-14-10 2-16,-8-13 9 15,-19 10-29-15,-8-1-13 16,-11 19-19-16,-7 8-7 15,-4 20-13-15,4 8-5 16,-1 12-1-16,3 6-11 16,8 1-40-16,7 5-84 15,2-1-1-15,8 10-373 16,-2 0 50-16</inkml:trace>
          <inkml:trace contextRef="#ctx0" brushRef="#br0" timeOffset="350.1582">1015 482 909 0,'3'-7'256'0,"-7"-2"52"0,-7 4-246 15,-6 11-43-15,-4 16-10 16,-4 14 10-16,4 7 11 16,4 9 16-16,12-7-3 15,7-7 2-15,13-13-9 16,14-11 12-16,6-19-4 0,14-20 2 15,5-11-1-15,4-23 1 16,-7-5-21-16,-10-4-11 16,-18 10 8-16,-16 3 11 15,-15 20 1-15,-15 10 1 16,-5 13-1-16,-4 12-14 16,4 11-12-16,4 7-5 15,12 5-3-15,12 3 1 16,6-7-4-16,11-4-1 15,12-12-13-15,5-17-92 16,2-10 302-16,6-16-639 16,-7-3 223-16</inkml:trace>
          <inkml:trace contextRef="#ctx0" brushRef="#br0" timeOffset="695.7518">1336 31 1033 0,'-25'36'282'16,"-2"10"81"-16,-3 12-259 0,7 5-36 15,10 6-1-15,8-14-9 16,11-1-9-16,13-16-25 16,8-13-15-16,4-18-4 15,12-14 2-15,-2-15 2 16,8-7 0-16,-6 2 1 16,0 3-3-16,-11 18-6 0,-4 12-5 15,-19 14-1-15,-1 17 2 16,-8 6 5-16,-6 5 7 15,-3-11 6-15,5-5 2 16,0-14-1-16,5-13-3 16,4-8-5-16,7-13-3 15,1-10-49-15,2-14 225 16,3 2-617-16,1-11 234 16</inkml:trace>
          <inkml:trace contextRef="#ctx0" brushRef="#br0" timeOffset="1063.7084">1880-96 1151 0,'-7'0'294'0,"-10"14"98"16,-3 6-321-16,-2 12-27 16,-1 6 1-16,-1 16 5 0,2-2-7 15,1 14 0-15,5-1-13 16,4 7-9-16,6-9-10 15,6 4-3-15,6-12-3 16,3-9 1-16,4-10 1 16,-1-7 2-16,-4-15 4 15,-4-4-70-15,1-4-47 16,2-6-344-16,-3-10 27 0</inkml:trace>
          <inkml:trace contextRef="#ctx0" brushRef="#br0" timeOffset="2663.2486">2236-274 1127 0,'-11'-3'261'15,"-7"14"93"-15,0 12-327 16,-5 17-16-16,0 12 2 15,1 15 9-15,8 6 4 16,8 15 0-16,8-11-4 16,-1 24 9-16,4 2-4 15,-2 0 2-15,1-11-1 16,1 8 0-16,1-31-18 0,2-8-1 16,-2-12-4-16,0-12 3 15,-3-16-1-15,-1-11 37 16,-2-17 19-16,-2-16 4 15,-2-15-2-15,-6-14 2 16,1-16-40-16,-8-22-18 16,-1 6-5-16,3-1-1 15,2 12-2-15,3 17 0 16,7 32-1-16,4 10-7 16,1 16 1-16,7 5-3 15,2 6 1-15,12 0-1 16,3-2 4-16,10-3 1 15,4-5 2-15,12-9-65 0,-9-8-21 16,3-8-28 0,-3-1-8-16,-1-7-7 0,-13 4 66 15,-5 0 23-15,-8 7 29 16,-15 5 29-16,-10 11 10 16,-9 12 13-16,-5 11 8 15,-5 22 7-15,2 5-10 16,5 18 8-16,8-7-6 0,7 2-6 15,6-17-7-15,12-9-7 16,5-19-5 0,15-21 1-16,10-22-2 0,13-21 2 15,-6-5-1-15,-1-15-7 16,-15 14-12-16,-11 3-7 16,-16 18-4-16,-7 13-18 15,-9 19-2-15,-8 19 4 16,0 14 7-16,-4 9 1 15,7 3 18-15,6 1 4 16,9-13 0-16,12-5-1 16,5-17 2-16,13-18 5 15,6-17-2-15,13-19 1 16,-3-7-12-16,4-18-18 16,-7 5-12-16,-7-10-10 15,-16 15-3-15,-8 0 13 16,-11 24 13-16,-7 11-2 0,-8 30 11 15,-4 13 9-15,-5 17 8 16,-2 19 33-16,-1 0 22 16,5 2 19-16,9-6-5 15,9 2-3-15,10-17-31 16,7-3-15-16,12-13-19 16,3-10-4-16,3-12-2 15,7-8 1-15,1-3 3 0,0 3 0 16,-2 7-2-16,-3 10-4 15,-9 12-3-15,-3 10-5 16,-10 3 1-16,-7 6 5 16,-5-8 3-16,2-6 0 15,2-13 4-15,9-10 2 16,6-16-2-16,6-20 1 16,1-10 1-16,4-17 0 15,-10-3-5-15,-5-16-18 16,-9 0-20-16,-5-11-38 15,-5 16-1-15,0 6 3 16,-3 25 19-16,1 17 20 16,5 26 35-16,-1 9-1 15,2 8 0-15,5 8 2 16,0 2 0-16,4 13 6 16,-1 0 1-16,-2 13-2 0,0 3-2 15,0 19-2-15,-4 0-3 16,2 12 0-16,-2-7 1 15,5-1 0-15,-4-20 1 16,5-15 2-16,-1-21 10 16,1-14 30-16,-4-17 3 15,1-16 5-15,-4-10-4 16,-4-15-7-16,-6-3-31 0,-7-13-1 16,-3 10-4-16,-2 6 5 15,3 12 2-15,5 15 3 16,5 22-2-16,6 8-1 15,2 7-8-15,9 10-3 16,5-2-4-16,8-4 0 16,8 0 0-16,15-7-31 15,1-12-40-15,5-11-71 16,-7-7-15-16,7-9-5 16,-17 0 32-16,-6-1 41 15,-10 5 76-15,-5 8 58 16,-16 8 21-16,-12 10 25 15,-4 14 7-15,-7 14 3 16,-1 3-35-16,-3 5-4 16,11-2-23-16,7-2-3 0,8-12-9 15,6-1-7-15,6-12-10 16,13 1-9-16,1-6-14 16,18 2-12-16,4 1-6 15,8 2-1-15,-5 3 6 16,-1 5 10-16,-14-1 12 15,-9 3 3-15,-15-4 5 16,-9 4 23-16,-9-1 7 16,-15 4 9-16,-10-2 5 0,-11 2-1 15,-1-5-22 1,-1-6-2-16,7-7-7 0,8-8-68 16,12-6-49-16,7-7-374 15,17 2 40-15</inkml:trace>
          <inkml:trace contextRef="#ctx0" brushRef="#br0" timeOffset="3004.0418">3956 202 1173 0,'16'-11'381'16,"-2"6"54"-16,6 1-285 15,5-2-107-15,8-1 8 16,0-3-4-16,8-13-3 15,-4-2-8-15,0-7-9 0,-14 1-17 16,-3-7-4-16,-11 13-2 16,-14-1-9-16,-9 14 1 15,-7 9 1-15,-11 17-1 16,-5 10 0-16,2 13 13 16,1 8 7-16,8 2 5 15,6 8 10-15,12-7 1 16,8 0-3-16,11-12-9 0,13-7-8 15,7-15-6-15,12-17 1 16,2-14 6 0,11-13-61-16,-10-12-44 0,3-11-89 15,-12-3 482-15,0-16-825 16,-15-6 407-16</inkml:trace>
          <inkml:trace contextRef="#ctx0" brushRef="#br0" timeOffset="3894.0133">4495-436 993 0,'-3'-17'416'15,"-6"20"5"-15,-12 18-227 16,-1 13-128-16,-5 24-1 16,-1 10-10-16,10 15 4 15,11-8 0-15,4 12-9 16,13-15-28-16,6 7-10 16,1-17-6-16,5 9 0 15,-2-14-1-15,0 4 1 0,-7-12-1 16,-5 5 0-16,-5-17-1 15,-1-4 0-15,-2-17-1 16,1-10 6-16,-1-17 1 16,2-20 0-16,1-10 0 15,0-20 2-15,0-8-7 16,2-22-5-16,-1 11-6 16,5 1-1-16,2 13-2 0,6 4 1 15,3 29 3-15,5 0 3 16,-2 10 2-16,4 5-2 15,-2 3 0-15,2-10 1 16,-1 2 2-16,5-11 0 16,-10-2 2-16,3-9-1 15,-9 5 1-15,-9-4-3 16,-8 8-3-16,-1 4-6 16,-9 12-7-16,-5 14-2 15,2 14 2-15,-4 18 2 16,3 11 6-16,-1 24 5 15,3 5 2-15,5 14 1 16,6-2 3-16,3 11 1 16,6-17 3-16,3 5-2 15,0-16 0-15,-1-1-2 16,0-13 0-16,-4-5-1 16,1-16 1-16,-2-8 0 15,0-10 6-15,1-17 8 0,4-14 0 16,-2-19-1-1,3-4 0-15,-2-15-6 0,-1 6-10 16,6 6-2-16,0 15 1 16,-2 9-1-16,2 16 1 15,5 12-3-15,-10 2 0 16,12 10 1-16,-5-1 0 0,9-5 1 16,1-4 3-16,10-7 1 15,0-8-1-15,7-10 1 16,-7 0-1-16,-2-12 3 15,-12 1 2-15,-12-4-2 16,-12 4-3-16,-8 12-7 16,-9 18-1-16,-5 18-1 15,1 13 0-15,4 18 5 16,5-2 7-16,7 6 2 16,9-12 1-16,14 0 1 15,4-14-2-15,16-8-1 16,6-16-2-16,9-14 6 15,-4-14-13-15,5-16-81 16,-8-10-35-16,0-17-56 16,-11 0-19-16,-8-21-305 0,-9 4 126 15</inkml:trace>
          <inkml:trace contextRef="#ctx0" brushRef="#br0" timeOffset="4509.4416">5430-469 553 0,'-5'3'448'15,"-10"19"-87"-15,-12 18 22 0,-2 4-289 16,-1 8 16-1,4-2-20-15,6-3-12 0,14-9-34 16,6 2-19-16,9-11-18 16,8 5-3-16,3-3-2 0,7-10-2 15,4-7 1-15,1-3-1 16,2-16 2-16,-2-10-2 16,-6-10 3-1,11-21-24-15,-5-6-17 0,6-18-24 16,2-4-7-16,3-4-1 15,-12 15 22-15,-2 9 25 16,-17 24 32-16,-10 14 11 16,-10 24 7-16,-10 15 16 15,-4 9 4-15,-2 19 9 16,5 7 8-16,9 11 17 16,11-4-8-16,8 2-7 15,5-13-19-15,3-2-10 16,1-15-21-16,-1-4-10 15,0-11-5-15,2-7 3 16,2-10-2-16,1-4 2 0,-1-7 5 16,1 3-1-16,-6-5-1 15,-5 10-1-15,-5-5-2 16,-4 3-6-16,-4-3 2 16,-2 4-4-16,-2-5-6 15,-4-4-17-15,-3-1-5 16,-12-13-25-16,-3-2-9 15,-12-10-4-15,-2 2 15 16,-3-2 10-16,8 11 22 0,8 6 25 16,17 10 19-16,4 7 1 15,10 4 1-15,11 5 5 16,4 2-15-16,14-3 2 16,14-7 0-16,24-4 0 15,6-7-1-15,12-12-58 16,-12 4-350-16,13-10-65 15,-19-1-150-15</inkml:trace>
          <inkml:trace contextRef="#ctx1" brushRef="#br0">5429-420 0,'0'0'0,"0"0"0,0 0 16,0 0-1,0 0-15,-23-39 16,15 28 0</inkml:trace>
        </inkml:traceGroup>
      </inkml:traceGroup>
    </inkml:traceGroup>
    <inkml:traceGroup>
      <inkml:annotationXML>
        <emma:emma xmlns:emma="http://www.w3.org/2003/04/emma" version="1.0">
          <emma:interpretation id="{77BD6712-59E1-4739-9FBE-BB675A5D25F9}" emma:medium="tactile" emma:mode="ink">
            <msink:context xmlns:msink="http://schemas.microsoft.com/ink/2010/main" type="paragraph" rotatedBoundingBox="15328,15382 23828,15053 23858,15817 15358,16147" alignmentLevel="1"/>
          </emma:interpretation>
        </emma:emma>
      </inkml:annotationXML>
      <inkml:traceGroup>
        <inkml:annotationXML>
          <emma:emma xmlns:emma="http://www.w3.org/2003/04/emma" version="1.0">
            <emma:interpretation id="{0360D98A-DD90-4871-A5AE-51336DE71E22}" emma:medium="tactile" emma:mode="ink">
              <msink:context xmlns:msink="http://schemas.microsoft.com/ink/2010/main" type="line" rotatedBoundingBox="15328,15382 23828,15053 23858,15817 15358,16147"/>
            </emma:interpretation>
          </emma:emma>
        </inkml:annotationXML>
        <inkml:traceGroup>
          <inkml:annotationXML>
            <emma:emma xmlns:emma="http://www.w3.org/2003/04/emma" version="1.0">
              <emma:interpretation id="{3DE2581B-DA08-43CF-84D3-75B213B1B4AD}" emma:medium="tactile" emma:mode="ink">
                <msink:context xmlns:msink="http://schemas.microsoft.com/ink/2010/main" type="inkWord" rotatedBoundingBox="15328,15382 17553,15296 17581,16034 15357,16120"/>
              </emma:interpretation>
              <emma:one-of disjunction-type="recognition" id="oneOf1">
                <emma:interpretation id="interp1" emma:lang="" emma:confidence="1">
                  <emma:literal/>
                </emma:interpretation>
              </emma:one-of>
            </emma:emma>
          </inkml:annotationXML>
          <inkml:trace contextRef="#ctx0" brushRef="#br0" timeOffset="36935.696">-1721 921 833 0,'-3'-24'475'15,"-5"7"-68"-15,14 1-108 16,17 6-278-16,17-3-6 15,5 3-16-15,18 0 8 16,7 6-12-16,13 2 10 0,-5 7-11 16,13 9 7-16,-9 6-9 15,-5 10 8-15,-17 9-10 16,-6 7 5-16,-22 1-9 16,-11 8 9-16,-11-7-7 15,-7 1 13-15,-6-8-5 16,-14 1 15-16,-9-8-8 0,-17 2 11 15,-11-5-11 1,-20 3 13-16,1-8-9 0,-12-3 31 16,10-6-7-16,3-5 14 15,23-4-11-15,6-5 7 16,20-5-32-16,3 1 6 16,16-1-18-16,5 1-78 15,7-1-34-15,24 2-336 16,15-1 18-16</inkml:trace>
          <inkml:trace contextRef="#ctx0" brushRef="#br0" timeOffset="36556.3671">-1256 973 1035 0,'-7'16'268'0,"0"7"74"16,-2 16-279-16,-2 11-60 0,2 6 5 16,4-2-7-1,4 6 7-15,2-13-8 0,7-2 10 16,1-11-10-16,-3-4 10 16,0-10-9-16,-4-6-11 15,-5-6 62-15,-3-4-400 16,-4-5 137-16</inkml:trace>
          <inkml:trace contextRef="#ctx0" brushRef="#br0" timeOffset="37469.3012">-733 1246 1015 0,'-13'-15'261'16,"0"10"76"-16,-1 5-288 15,-5 14-26-15,4 5-6 16,-3 5 21-16,5 4-6 16,6 8 11-16,4-3-17 15,4 3 2-15,10-2-22 16,1-8 26-16,3-10 1 16,12-9 26-16,-3-11-9 15,7-19 13-15,1-3-28 16,5-13-1-16,-10 1-27 0,1 0 9 15,-8 13-17-15,-5 5 5 16,-6 14-18-16,1 9 6 16,-3 8-11-16,1 9 12 15,3 4-7-15,3 10 19 16,-2-5-8-16,5 9 11 16,-3-10-11-16,2-5 13 15,-3-8-11-15,-3-5 12 16,-2-12-8-16,0-4 25 15,-2-5-2-15,3-9 16 16,2-4-13-16,0-8 10 16,-1-2-26-16,1-11 1 15,-3 10-17-15,-8 1 9 16,0 2-14-16,-3 8 10 16,-2 11-12-16,0 4 7 15,4 9-9-15,2 14 13 0,-1 0-10 16,7 4-11-16,8 4-69 15,25-10-374-15,9-8 81 16</inkml:trace>
          <inkml:trace contextRef="#ctx0" brushRef="#br0" timeOffset="38061.6215">147 1130 1223 0,'-32'15'247'0,"-13"10"124"15,2 7-372-15,-1 2 7 16,13-1-9-16,7 4 11 16,18-5-10-16,13 0 10 15,12 4-11-15,11-9 12 16,7-8-6-16,17-12 16 16,0-13-7-16,11-14 11 15,-5-9-11-15,0-17 7 16,-14-7-16-16,-6-18 9 15,-17-1-12-15,-5-9 10 16,-11 13-13-16,-14 8 13 16,-6 22-10-16,-13 13 12 0,-7 19-10 15,-8 15 13-15,-2 14-15 16,-3 16 11-16,8 5-13 16,1 10 11-16,17-6-11 15,9 4 10-15,14-14-9 16,14-3 10-16,8-16-7 15,11-4 10-15,6-9-8 16,4 2 10-16,-2-2-12 16,1 9 5-16,-16-2-12 0,-1 7 9 15,-13-5-12-15,-6 3 13 16,-4 2-10-16,-2 2 15 16,-6-7 0-16,13 2-185 15,6-8-244-15,4-18 26 16</inkml:trace>
        </inkml:traceGroup>
        <inkml:traceGroup>
          <inkml:annotationXML>
            <emma:emma xmlns:emma="http://www.w3.org/2003/04/emma" version="1.0">
              <emma:interpretation id="{C2A75F52-ED3D-42FA-B66A-2ADE0F5AEA00}" emma:medium="tactile" emma:mode="ink">
                <msink:context xmlns:msink="http://schemas.microsoft.com/ink/2010/main" type="inkWord" rotatedBoundingBox="18057,15352 21375,15224 21402,15912 18084,16041"/>
              </emma:interpretation>
              <emma:one-of disjunction-type="recognition" id="oneOf2">
                <emma:interpretation id="interp2" emma:lang="" emma:confidence="0">
                  <emma:literal>zahl</emma:literal>
                </emma:interpretation>
                <emma:interpretation id="interp3" emma:lang="" emma:confidence="0">
                  <emma:literal>zau</emma:literal>
                </emma:interpretation>
                <emma:interpretation id="interp4" emma:lang="" emma:confidence="0">
                  <emma:literal>Zahl</emma:literal>
                </emma:interpretation>
                <emma:interpretation id="interp5" emma:lang="" emma:confidence="0">
                  <emma:literal>Zau</emma:literal>
                </emma:interpretation>
                <emma:interpretation id="interp6" emma:lang="" emma:confidence="0">
                  <emma:literal>Zane</emma:literal>
                </emma:interpretation>
              </emma:one-of>
            </emma:emma>
          </inkml:annotationXML>
          <inkml:trace contextRef="#ctx0" brushRef="#br0" timeOffset="40457.3654">2761 1114 1105 0,'-5'3'357'16,"5"-4"55"-16,11 2-280 15,10 1-99-15,15-1-3 16,11 4-27-16,21 4 19 15,7-4-46-15,21-2-388 16,-5-2 130-16</inkml:trace>
          <inkml:trace contextRef="#ctx0" brushRef="#br0" timeOffset="40384.5429">2808 1093 1441 0,'-40'-80'379'15,"66"29"-309"-15,10 4-59 0,11 2 11 16,2 7-8-16,-4 23 7 16,-11 10-12-16,-5 13 0 15,-9 7-20-15,-8 14 6 0,-18 10-9 16,-13 14 10-16,-4 3-1 16,-15 17 14-16,-2-7-9 15,-3 2 11-15,9-16-11 16,1-5 10-16,11-21-11 15,11-4 14-15,13-10-6 16,13-1 25-16,11-5-5 16,16-6 17-16,5-6-14 15,22-8 6-15,2-12-22 16,10 1 3-16,-13-2-16 0,-5 1-7 16,-27 7-43-16,-20-1 183 15,-25-4-576-15,-21 2 218 16</inkml:trace>
          <inkml:trace contextRef="#ctx0" brushRef="#br0" timeOffset="40781.0554">3463 1071 838 0,'-55'19'445'16,"-6"7"-50"-16,5 3-155 15,6 11-175-15,18-5-26 16,10-3 23-16,14-9-7 0,19-6 11 16,11-4-31-16,21-13-2 15,9-5-24-15,15-12 11 16,-5-9-10-16,0-22 10 16,-11 4-16-16,-13-14 10 15,-21 7-15-15,-3 7 8 16,-12 21-15-16,-9 9 11 15,-6 18-14-15,-1 18 13 16,-5 7-9-16,6 11 13 16,-3-2-9-16,12 2 11 15,7-6-11-15,9-4 13 16,8-13-11-16,18-14-16 16,7-13-66-16,10-29-384 15,2-11 79-15</inkml:trace>
          <inkml:trace contextRef="#ctx0" brushRef="#br0" timeOffset="41205.0489">4005 680 1226 0,'-10'13'305'16,"-10"14"93"-16,-1 13-348 16,-2 11-24-16,3 7-10 15,3 11 18-15,11-2-7 16,11 10 9-16,10-9-23 0,11-6 6 15,3-14-14-15,8-14 13 16,1-25-10-16,7-14 15 16,-4-21-13-16,1-29 12 15,-7-6-15-15,-6-22 8 16,-7 0-16-16,-13 6 11 16,-5 22-14-16,-5 14 14 15,-5 21-7-15,-5 18 13 16,2 13-13-16,-4 12 13 15,3 8-15-15,-1 15 8 16,6 3-14-16,5 9 14 16,8-3-12-16,7 8 16 15,4-15-12-15,7-2-54 16,6-14-415 0,5-23 115-16</inkml:trace>
          <inkml:trace contextRef="#ctx0" brushRef="#br0" timeOffset="38520.0685">1254 1143 452 0,'-27'-18'465'0,"-8"6"-124"15,-2 12-274-15,-5 11 279 16,10 13-327-16,-5 13 17 16,27-2 22 30,3-18 37-46,3 1 19 0,-4 50-59 0,17-17 26 16,11-16-25-16,31-28 8 16,3-43-25-16,10-23-2 15,2-7-38-15,-5-13-3 16,-19 8-15-16,-8 5 8 16,-19 23-15-16,-12 20 5 15,-12 28 1-15,-14 21 8 0,-6 18-9 16,-7 19 16-16,4 2 1 15,3 5 15-15,14-11-9 16,12-4 14-16,12-14-12 16,12-7 11-16,8-14-19 15,13-16-83-15,1-14-361 16,-8-15 82-16</inkml:trace>
          <inkml:trace contextRef="#ctx0" brushRef="#br0" timeOffset="39044.182">1509 1189 724 0,'12'28'478'0,"-2"-5"-91"16,-6-11-95-16,8 4-247 15,1-6-42-15,7-3 44 16,3-14 0-16,7-8 15 16,-5-12-12-16,1-7 6 15,-12-3-44-15,-8 0-3 16,-11 11-17-16,-9 9 8 15,-10 13-13-15,-7 16 9 16,-3 12-8-16,-4 19 10 16,3 6-9-16,7 7 15 15,11-13-3-15,10 7 13 0,13-16-6 16,9-6 16-16,11-7-13 16,14-9 11-16,3-15-11 15,11-11 11-15,1-4-17 16,5-14 6-16,-11 3-16 15,-3 4 9-15,-12 8-15 16,-10 8 3-16,-12 14-6 16,-7 10 14-16,-5 3-10 15,-1 7 20-15,-1-2-1 0,5-3 14 16,6-8-11-16,11-9 18 16,8-9-13-16,10-11 9 15,4-6-14-15,5-3 7 16,-10 2-19-16,-2 5 6 15,-12 10-14-15,-7 4 3 16,-10 15-12-16,-8 8 12 16,-4 2-11-16,-3 3 15 15,4 3-2-15,2-5-23 16,8-8 112-16,-4-3-555 16,1-11 191-16</inkml:trace>
          <inkml:trace contextRef="#ctx1" brushRef="#br0" timeOffset="21602.3362">2495 1125 0,'0'0'15,"0"0"-15,0 0 16,0 0 0,0 0-16,0 0 15,27 38 1,-31-34-16,0-4 16,0 0-16,1 0 15,3 0 1,0 0-16,0 0 15,0 0 1,0 0 15,0 0-31,0 0 16</inkml:trace>
        </inkml:traceGroup>
        <inkml:traceGroup>
          <inkml:annotationXML>
            <emma:emma xmlns:emma="http://www.w3.org/2003/04/emma" version="1.0">
              <emma:interpretation id="{EDE07DCB-F14D-41E0-B068-61405092BCAF}" emma:medium="tactile" emma:mode="ink">
                <msink:context xmlns:msink="http://schemas.microsoft.com/ink/2010/main" type="inkWord" rotatedBoundingBox="21774,15164 23829,15085 23857,15814 21802,15893">
                  <msink:destinationLink direction="with" ref="{AF9C5DF5-F96E-43D0-8F0F-EDBC9CA7F26E}"/>
                </msink:context>
              </emma:interpretation>
              <emma:one-of disjunction-type="recognition" id="oneOf3">
                <emma:interpretation id="interp7" emma:lang="" emma:confidence="0">
                  <emma:literal>sinkt</emma:literal>
                </emma:interpretation>
                <emma:interpretation id="interp8" emma:lang="" emma:confidence="0">
                  <emma:literal>Sinkt</emma:literal>
                </emma:interpretation>
                <emma:interpretation id="interp9" emma:lang="" emma:confidence="0">
                  <emma:literal>sieht</emma:literal>
                </emma:interpretation>
                <emma:interpretation id="interp10" emma:lang="" emma:confidence="0">
                  <emma:literal>sinnt</emma:literal>
                </emma:interpretation>
                <emma:interpretation id="interp11" emma:lang="" emma:confidence="0">
                  <emma:literal>seiht</emma:literal>
                </emma:interpretation>
              </emma:one-of>
            </emma:emma>
          </inkml:annotationXML>
          <inkml:trace contextRef="#ctx0" brushRef="#br0" timeOffset="41838.494">4975 903 1157 0,'-10'-20'410'15,"2"4"40"-15,-4 4-281 16,-2 8-116-16,-6 2-20 15,-9 4-14-15,-6 5-5 16,-1 4-7-16,6 9-3 16,1 0-3-16,12 6 0 15,7-2-2-15,12 4 1 16,0-7 1-16,8 3-20 16,6-9-14-16,10-3-3 0,-2-1-2 15,12 3 0-15,0-1 21 16,9 9 12-16,-7 1 4 15,2 1-1-15,-8-2-1 16,-6 2-2-16,-12-4-2 16,-8-4-3-16,-10-2 2 15,-12 2 11-15,-7-6 47 32,13-6 55-32,-1 1-54 15,-32 12-7-15,1-5-20 0,6-6-4 16,10-6-29-16,35-17-76 15,8-9-46-15,27-18-349 16,7-10 23-16</inkml:trace>
          <inkml:trace contextRef="#ctx0" brushRef="#br0" timeOffset="42265.9399">5267 956 1197 0,'-15'28'280'0,"-4"10"121"16,5 1-333-16,2 10 5 15,8-14-1-15,4-3 6 16,6-9-20-16,14-9-7 16,6-12-25-16,17-15-2 0,4-11-7 15,11-15 0-15,-12 3-5 16,-4 2-5-16,-18 14-6 16,-8 12-9-16,-13 16-3 15,-3 13-2-15,0 5 0 16,-3 10 8-16,-2-1 13 15,4-1 7-15,4-10 4 16,1-4 8-16,5-14 5 0,14-12 5 16,4-8-5-16,9-15-1 15,6-11-8-15,2-4-10 16,-10 6-8-16,-5 4-2 16,-14 12-5-16,-7 18-6 15,-8 13-2-15,-6 19-2 16,-2 2 2-16,-1 18 4 15,1-4 4-15,5-1 3 16,5-14 3-16,4-3 2 16,3-16 2-16,4-7 4 15,-1-9 1-15,2-19-16 16,-2-3-97-16,-4-24-415 16,-10-6 88-16</inkml:trace>
          <inkml:trace contextRef="#ctx0" brushRef="#br0" timeOffset="42681.5913">5626 647 1358 0,'-16'-7'414'0,"10"3"68"16,3-4-344-16,-1 0-124 16,7-1 10-16,3 8-47 15,18-5-391-15,10-4-69 16,11-2-150-16</inkml:trace>
          <inkml:trace contextRef="#ctx0" brushRef="#br0" timeOffset="42848.2952">5966 651 1174 0,'-15'22'242'0,"-2"8"155"15,2 9-332-15,1 7 33 16,6 1 11-16,4 13 0 15,5 0-38-15,7 9-16 16,6-9-36-16,3-5-4 16,3-14-3-16,1-12 1 15,-1-24 7-15,1-13 22 16,-2-12 4-16,2-21 3 16,1-5-1-16,-1-9-6 15,-1 3-23-15,3-2-6 0,-3 13-8 16,-5 2-2-16,1 16-1 15,-7 8-6-15,-3 12-3 16,-4 7-7-16,-4 10-19 16,-6 11-71-16,1-1-34 15,-4 13-31-15,-1-2 6 16,7 5 21-16,-4-4 70 0,3 3 38 16,1-8 34-16,7 3 20 15,-1-8 10-15,12-2 11 16,2-8 7-16,8-15 6 15,1-15-17-15,18-22-58 16,1-12-44-16,14-21-339 16,-4 0 44-16</inkml:trace>
          <inkml:trace contextRef="#ctx0" brushRef="#br0" timeOffset="43202.0111">6514 539 927 0,'-18'28'364'0,"-7"4"13"16,0 11-229-16,4 12-63 15,6-1-32-15,7 6 7 16,9-7-4-16,12 10-3 16,7-6-20-16,9 4-10 15,-2-10-12-15,4 4 0 16,-6-15-2-16,-7-5-44 0,-10-16-16 16,-11-5-9-16,-8-14-1 15,-12-13-1-15,-5-10 43 16,-8-11 20-16,2-5 15 15,-6-14 4-15,12 7 5 16,2-6 18-16,15 12 2 16,8 2 15-16,16 12 0 0,10 5-4 15,12 10-19 1,19 6-7-16,2 8-22 0,18 3-43 16,-7 5-47-16,6 0-383 15,-18-2 75-15</inkml:trace>
        </inkml:traceGroup>
      </inkml:traceGroup>
    </inkml:traceGroup>
    <inkml:traceGroup>
      <inkml:annotationXML>
        <emma:emma xmlns:emma="http://www.w3.org/2003/04/emma" version="1.0">
          <emma:interpretation id="{7C986B25-1EDF-4229-952F-2A3DEAF70308}" emma:medium="tactile" emma:mode="ink">
            <msink:context xmlns:msink="http://schemas.microsoft.com/ink/2010/main" type="paragraph" rotatedBoundingBox="14902,16569 23016,16306 23070,17967 14955,18231" alignmentLevel="1"/>
          </emma:interpretation>
        </emma:emma>
      </inkml:annotationXML>
      <inkml:traceGroup>
        <inkml:annotationXML>
          <emma:emma xmlns:emma="http://www.w3.org/2003/04/emma" version="1.0">
            <emma:interpretation id="{73721D54-E11C-4581-99FA-6F4B85E8AF60}" emma:medium="tactile" emma:mode="ink">
              <msink:context xmlns:msink="http://schemas.microsoft.com/ink/2010/main" type="line" rotatedBoundingBox="14902,16569 23016,16306 23070,17967 14955,18231"/>
            </emma:interpretation>
          </emma:emma>
        </inkml:annotationXML>
        <inkml:traceGroup>
          <inkml:annotationXML>
            <emma:emma xmlns:emma="http://www.w3.org/2003/04/emma" version="1.0">
              <emma:interpretation id="{DB097645-015A-4033-A5DD-60FC87C9487A}" emma:medium="tactile" emma:mode="ink">
                <msink:context xmlns:msink="http://schemas.microsoft.com/ink/2010/main" type="inkWord" rotatedBoundingBox="14910,16818 16241,16775 16263,17446 14931,17489"/>
              </emma:interpretation>
              <emma:one-of disjunction-type="recognition" id="oneOf4">
                <emma:interpretation id="interp12" emma:lang="" emma:confidence="1">
                  <emma:literal/>
                </emma:interpretation>
              </emma:one-of>
            </emma:emma>
          </inkml:annotationXML>
          <inkml:trace contextRef="#ctx0" brushRef="#br0" timeOffset="45079.9657">-1756 2598 1025 0,'-10'-27'258'0,"-11"6"88"15,-11 9-288-15,-1 6-29 16,-5 3-5-16,1 7 2 0,-3 11-14 16,5-4 2-16,-2 17-11 15,5 4 6-15,1 14-7 16,12-3 11-16,8 14-9 15,8-8 12-15,17-9-12 16,10-14 8-16,16-19-6 16,4-23 12-16,25-23-6 15,-4-13 8-15,10-23-10 16,-11-8 3-16,1-14-11 16,-21 13 5-16,-15 3-12 15,-19 24 4-15,-13 20-12 16,-14 33 8-16,-11 22-12 15,-3 20 12-15,-5 24-5 16,7 8 15-16,2 13-4 16,12-6 15-16,11 6-6 0,11-19 12 15,12 0-11-15,5-16 7 16,13-13-7-16,0-21 8 16,9-19-6-16,-2-21 9 15,8-20-8-15,-7-10 4 16,-1-12-14-16,-15 13 3 15,-9 6-20-15,-17 23 3 16,-3 9-11-16,-7 17 10 16,-5 15-13-16,2 8 18 0,1 13-6 15,1 6 14-15,4 9-1 16,10-9 18-16,12-6 0 16,10-14 20-16,13-15 6 15,12-14 7-15,8-21-13 16,-3-9 3-16,2-9-19 15,-9 0-7-15,-13-3-14 16,-18 12 7-16,-8 4-15 16,-10 13 7-16,-10 14-15 15,-3 10 8-15,-2 19-13 16,-1 11 13-16,0 15-10 16,5-1 16-16,6 10-2 15,9-12 21-15,11-5-1 16,6-13 17-16,7-13-5 15,6-16 3-15,4-13-9 16,-10-14-74-16,7-10-426 16,-11 0 116-16</inkml:trace>
          <inkml:trace contextRef="#ctx0" brushRef="#br0" timeOffset="45086.9482">-1078 2236 1632 0,'-10'-4'328'0,"7"4"169"16,8 2-480-16,1-5-510 16,-1 0 179-1</inkml:trace>
        </inkml:traceGroup>
        <inkml:traceGroup>
          <inkml:annotationXML>
            <emma:emma xmlns:emma="http://www.w3.org/2003/04/emma" version="1.0">
              <emma:interpretation id="{0505CF46-99C4-48DB-B4F0-908D23DE02CE}" emma:medium="tactile" emma:mode="ink">
                <msink:context xmlns:msink="http://schemas.microsoft.com/ink/2010/main" type="inkWord" rotatedBoundingBox="16872,16505 20917,16374 20953,17494 16909,17625"/>
              </emma:interpretation>
              <emma:one-of disjunction-type="recognition" id="oneOf5">
                <emma:interpretation id="interp13" emma:lang="" emma:confidence="1">
                  <emma:literal/>
                </emma:interpretation>
              </emma:one-of>
            </emma:emma>
          </inkml:annotationXML>
          <inkml:trace contextRef="#ctx0" brushRef="#br0" timeOffset="46033.5327">1046 2529 1032 0,'-8'-16'404'16,"-3"1"19"-16,-13 6-226 16,-2 9-143-16,-8 12-20 15,0 11 1-15,4 14-15 16,10 1 0-16,11 7-14 15,16-4 8-15,16-1-9 16,8-11 10-16,13-12-3 16,-2-14 12-16,7-17-7 0,-9-12 7 15,1-15-10-15,-12-1 5 16,-4-13-14-16,-17 4 6 16,-19-4-13-16,-14 12 6 15,-12 2-15-15,-1 21 7 16,-2 14-22-16,14 12 3 15,9 11-30-15,11 3-20 16,6 0 200-16,15-11-582 16,15-15 245-16</inkml:trace>
          <inkml:trace contextRef="#ctx0" brushRef="#br0" timeOffset="46447.4756">1212 2099 1055 0,'-10'-23'428'16,"3"18"14"-16,-1 18-263 15,-1 13-123-15,-4 20-24 16,3 12-16-16,7 16 3 16,3-4 19-16,10 7-4 15,9-14 0-15,4-3-16 16,0-19 1-16,11-13-10 16,-4-15 10-16,7-16-9 15,-2-7 6-15,2-9-12 16,-8 4 5-16,-4 1-14 15,-11 14 5-15,-5 5-16 16,-5 12 13-16,-4 7-6 16,2 5 14-16,0-1-3 0,1-1 17 15,1-2-9-15,1-10 8 16,2-4-6-16,0-5 25 16,-4-4-531-16,-5-5 188 15</inkml:trace>
          <inkml:trace contextRef="#ctx0" brushRef="#br0" timeOffset="46891.4853">1705 1998 1014 0,'-9'11'347'16,"3"15"32"-16,0 20-223 0,3 6-118 15,-2 17 25-15,-1-2 22 16,6 18-1-16,5-12-5 16,4 4-23-16,8-14-23 15,3 1-18-15,-2-22 22 16,8-4-139-16,0-10-366 16,-1-7 97-16</inkml:trace>
          <inkml:trace contextRef="#ctx0" brushRef="#br0" timeOffset="47352.2928">2173 1903 1045 0,'-9'-22'346'16,"-5"15"44"-16,-3 22-269 0,4 14-98 15,-1 25-12-15,3 10 11 16,2 24 11-16,7 1 23 16,4 21 10-16,9-15 4 15,4 16-16-15,2-16-10 16,6 4-19-16,-2-20-9 0,-4-1-12 16,-2-26 9-16,-1-14-10 15,-8-19 11-15,-3-16 9 16,-3-16 19-16,-6-26-8 15,-3-15 10-15,-9-29-13 16,-4-3-11-16,-5-17-19 16,-1 16 4-16,-1 9-11 15,9 29 9-15,2 15-14 16,11 28 7-16,7 20-10 16,8 13 8-16,14 10-7 15,4 0 12-15,17 4-5 16,1-13 15-16,14-7-69 15,1-15-34-15,11-9-67 16,-12-15-337-16,7-14 45 16</inkml:trace>
          <inkml:trace contextRef="#ctx0" brushRef="#br0" timeOffset="47383.2097">2570 2380 975 0,'-30'9'319'16,"-10"8"59"-16,5 10-256 15,1 12-24-15,6-4-16 16,7 8 0-16,10-3-7 15,8-8-19-15,11-7-7 16,12-9-17-16,7-16-6 16,16-19-6-16,6-11-19 0,5-22-97 15,-8-4-32-15,-6-15-342 16,-19 13 9 0</inkml:trace>
          <inkml:trace contextRef="#ctx1" brushRef="#br0" timeOffset="-121321.2457">590 1961 0,'0'0'0,"0"0"16,0 0 15,0 0-16</inkml:trace>
          <inkml:trace contextRef="#ctx0" brushRef="#br0" timeOffset="48138.0609">2659 2323 956 0,'-9'35'337'0,"3"11"61"15,8-3-251-15,7 3-17 16,6-14-25-16,13-10-14 16,4-19-10-16,14-14-15 15,3-16-20-15,2-22-15 16,-11-7-15-16,-5-14-56 16,-18 4-22-16,-20-9-65 15,-11 18-24-15,-14 6-19 16,-5 22 46-16,-3 12 34 15,9 22 81-15,2 15 42 0,11 14 42 16,0 15 31-16,7 4 11 16,4 10-4-1,6-4-7-15,11 2-22 0,9-21-30 16,12-2-26-16,2-15-10 16,9-9-10-16,-2-19-19 15,10 1-104-15,-5-4-6 16,-1 2-10-16,-10 3 6 15,-3 9 27-15,-16 8 118 0,-6 4 33 16,-3 2 18-16,-4-1 5 16,1-6 8-16,6-2-3 15,5-12-7-15,13-10-16 16,6-14-5-16,10-18-24 16,1-9-35-16,2-18-62 15,-13-6-2-15,-5-8-40 16,-15 4-7-16,-12 5 2 15,-7 23 51-15,2 11 19 16,-6 21 48-16,1 18 22 16,7 10 25-16,1 6 14 15,-8 9 1-15,5 15-2 16,4 3 7-16,2 16-13 16,-6-2-14-16,12 17-19 15,0-7-4-15,5 8-15 16,3-11 7-16,11-5-10 0,1-16 10 15,-1-3-11-15,-4-16 9 16,-7-8-15-16,-12-7 5 16,-13-7-15-16,-9-9 4 15,-16-9-16-15,-4-4 14 16,-17-8-8-16,-1-3 16 16,-14-11-6-16,6 1 16 15,-2-3 0-15,11 11 23 0,11 2 13 16,19 15 22-16,8 6-4 15,15 6 0-15,19-1-19 16,13 4-15-16,24 2-20 16,11-1-8-16,30-1-44 15,-3-1-85-15,13-7-377 16,-17-1 59-16</inkml:trace>
          <inkml:trace contextRef="#ctx0" brushRef="#br0" timeOffset="45626.3931">-29 2283 578 0,'-5'-49'979'0,"2"1"-589"0,-15 29-326 0,-5 23-61 15,-7 30-7-15,3 26 15 16,4 21-4-16,11-4 12 0,10 6-9 15,10-18 6-15,10 0-11 16,10-25 10-16,15-13-6 16,3-21 11-16,18-22-6 15,-1-18 8-15,9-23-29 16,-11-6-15 0,-1-20-18-16,-20 11 5 0,-11 5-12 15,-13 22 26-15,-13 21-6 16,-8 28 15-16,-4 32-11 15,-3 14 13-15,4 22 8 16,9-1 31-16,6 1 7 16,8-17 19-16,14-9 1 15,2-20 0-15,15-9-9 16,1-17 8-16,10-15 1 16,-6-14 1-16,1-14-3 0,-18-15 9 15,-7-15-12-15,-16 1-9 16,-19-4-17-16,-15 11-3 15,-15 13-20-15,-5 21-2 16,-6 13-9-16,14 16 11 16,5 13-52-16,14 9-26 15,3 8-39-15,16 2-404 16,10 4 85-16</inkml:trace>
        </inkml:traceGroup>
        <inkml:traceGroup>
          <inkml:annotationXML>
            <emma:emma xmlns:emma="http://www.w3.org/2003/04/emma" version="1.0">
              <emma:interpretation id="{309BA3AC-8F4D-46D9-854E-2B3305A0F30F}" emma:medium="tactile" emma:mode="ink">
                <msink:context xmlns:msink="http://schemas.microsoft.com/ink/2010/main" type="inkWord" rotatedBoundingBox="21563,16784 23030,16736 23070,17967 21603,18015"/>
              </emma:interpretation>
              <emma:one-of disjunction-type="recognition" id="oneOf6">
                <emma:interpretation id="interp14" emma:lang="" emma:confidence="1">
                  <emma:literal/>
                </emma:interpretation>
              </emma:one-of>
            </emma:emma>
          </inkml:annotationXML>
          <inkml:trace contextRef="#ctx1" brushRef="#br0" timeOffset="-140791.0606">5743 3405 0</inkml:trace>
          <inkml:trace contextRef="#ctx0" brushRef="#br0" timeOffset="49069.1589">4514 2243 1135 0,'-5'9'275'0,"1"17"106"15,2 8-314-15,8 18 2 16,8-1 6-16,6 1-6 16,8-12-3-16,8-8-16 15,7-10-15-15,11-13-13 16,-2-11 5-16,2-19-10 15,-13-16 5-15,-1-23-11 16,-17-1 4-16,-4-8-14 16,-10 20 16-16,0 10-7 0,-17 24 11 15,2 12-11-15,0 14 11 16,-2 7-17-16,1 10 8 16,13 6-9-16,-2-1 13 15,9 3-5-15,5-9 16 16,11-8-8-16,0-10 9 15,14-12-11-15,0-11 4 16,9-9-15-16,-2-6 4 0,5 1-10 16,-12 7 6-16,-7 7-14 15,-13 17 8-15,-9 15-13 16,-9 8 9-16,-5 13-8 16,-2 2 14-16,2-6-9 15,3-5 13-15,7-6-7 16,3-15 14-16,12-6-6 15,1-10 11-15,5-15-10 16,-2-7 9-16,3-2-15 16,-7 1 5-16,-1 11-13 15,-7 12 8-15,-9 11-15 16,-7 10 10-16,2 6-9 16,-4 0 13-16,1 0-7 15,6-6 18-15,8-10 0 16,6-10 12-16,15-12-10 15,5-11 10-15,13-11-15 0,0 3-1 16,-6 2-19-16,-13 12 5 16,-6 10-15-16,-16 18 7 15,-6 12-10-15,-6 7 15 16,-5 15-7-16,-2 1 15 16,-1 6-5-16,2-11 36 15,3-1-29-15,0-25-516 16,-3-14 190-16</inkml:trace>
        </inkml:traceGroup>
      </inkml:traceGroup>
    </inkml:traceGroup>
    <inkml:traceGroup>
      <inkml:annotationXML>
        <emma:emma xmlns:emma="http://www.w3.org/2003/04/emma" version="1.0">
          <emma:interpretation id="{EABFFADC-76FA-4498-8598-012EB64A6FAE}" emma:medium="tactile" emma:mode="ink">
            <msink:context xmlns:msink="http://schemas.microsoft.com/ink/2010/main" type="paragraph" rotatedBoundingBox="16494,17538 20378,17722 20331,18716 16447,18531" alignmentLevel="2"/>
          </emma:interpretation>
        </emma:emma>
      </inkml:annotationXML>
      <inkml:traceGroup>
        <inkml:annotationXML>
          <emma:emma xmlns:emma="http://www.w3.org/2003/04/emma" version="1.0">
            <emma:interpretation id="{4A74333A-0582-4832-BA8F-9F8C035ED295}" emma:medium="tactile" emma:mode="ink">
              <msink:context xmlns:msink="http://schemas.microsoft.com/ink/2010/main" type="inkBullet" rotatedBoundingBox="16493,17550 17759,17611 17716,18522 16450,18462"/>
            </emma:interpretation>
          </emma:emma>
        </inkml:annotationXML>
        <inkml:trace contextRef="#ctx0" brushRef="#br0" timeOffset="53249.2381">-552 3309 1048 0,'-16'-15'331'0,"4"-2"114"16,10 3-292-16,9-3 9 15,6-4-42-15,24-5-14 16,12 0-63-16,20-8-8 16,8 3-31-16,20-2 10 15,-2 8-15-15,11 7 11 16,-11 11-13-16,3 12 10 16,-18 7-12-16,-8 11 11 15,-26 0-12-15,-5 8 10 16,-15-6-13-16,-9 10 11 15,-11-4-14-15,-10 11 14 16,-6 0-10-16,-16 7 17 0,-7-3-10 16,-20 3 25-16,0-9-7 15,-15-3 23-15,5-13-10 16,0-5 16-16,19-12-21 16,9-5 6-16,13-8-23 15,12-2 6-15,11-1-14 16,11 0 10-16,8 1-14 15,14-1 11-15,3 3-10 16,13 6 10-16,0 1-13 0,5 7 12 16,-11 6-12-16,-1 7 11 15,-11-2-12-15,-1 7 13 16,-14-6-12-16,1 3 12 16,-4-2-13-16,-3-1 13 15,-7 0-14-15,1 3 12 16,-5-5-13-16,-6 4 13 15,-2-2-10-15,-4 0 14 16,-8-2-11-16,-6 4 16 16,-6-9-9-16,-16 4 24 15,-10-1-4-15,-19-3 25 16,-6-3-12-16,-13 0 16 16,13-10-22-16,-6-7 2 15,20-1-24-15,3-4 8 16,18 3-20-16,6-4 9 15,17 6-14-15,7-3 7 0,15 7-32 16,12-7-41-16,14 7-132 16,26-25-388-16,23-10 42 15</inkml:trace>
        <inkml:trace contextRef="#ctx0" brushRef="#br0" timeOffset="52505.149">-264 3279 764 0,'-3'-10'352'0,"-2"-5"28"15,4 4-183-15,1 4-24 16,-3 0-56-16,1 11-8 15,-1 5-50-15,-3 11-6 16,0 3-48-16,0 17 10 16,3 4-8-16,0 14 23 15,3 2-9-15,1 17 16 16,5-7-17-16,-3 1 9 16,5-14-20-16,-2-4 9 15,-3-17-14-15,0-9 14 16,0-8-14-16,2-4 16 15,-2-7-13-15,0-5 19 16,3-5-14-16,-6-7 13 16,-3-6-7-16,-3-5-68 15,-3-3-99-15,-11-20-354 16,-2 1 11-16</inkml:trace>
        <inkml:trace contextRef="#ctx0" brushRef="#br0" timeOffset="49979.9916">518 3440 925 0,'2'-16'426'0,"-16"7"-30"15,-3 8-198-15,-12 4-169 16,-6 3-38-16,-8 3 10 16,1 2-4-16,-13 6 12 15,4 4-9-15,-7 16 11 16,0 4-2-16,-2 21 31 15,13-4-6-15,7 6 19 16,26-5 33 0,17-9-64-16,26-16 21 15,16-10-14-15,30-14 14 0,4-16-15 16,21-13 11-16,1-2-32 16,10-1-107-16,-24-8-385 15,-12-7 83-15</inkml:trace>
      </inkml:traceGroup>
      <inkml:traceGroup>
        <inkml:annotationXML>
          <emma:emma xmlns:emma="http://www.w3.org/2003/04/emma" version="1.0">
            <emma:interpretation id="{830EE2DA-9074-4C01-98C2-B4A9C7E2DAEE}" emma:medium="tactile" emma:mode="ink">
              <msink:context xmlns:msink="http://schemas.microsoft.com/ink/2010/main" type="line" rotatedBoundingBox="18117,17615 20378,17722 20331,18716 18070,18609">
                <msink:destinationLink direction="with" ref="{12B2A62B-53F6-41F5-9886-5B414C4BD9B9}"/>
              </msink:context>
            </emma:interpretation>
          </emma:emma>
        </inkml:annotationXML>
        <inkml:traceGroup>
          <inkml:annotationXML>
            <emma:emma xmlns:emma="http://www.w3.org/2003/04/emma" version="1.0">
              <emma:interpretation id="{5269A604-58CC-4D6E-9212-A5C74F908AB2}" emma:medium="tactile" emma:mode="ink">
                <msink:context xmlns:msink="http://schemas.microsoft.com/ink/2010/main" type="inkWord" rotatedBoundingBox="18117,17615 20220,17715 20179,18591 18076,18491"/>
              </emma:interpretation>
              <emma:one-of disjunction-type="recognition" id="oneOf7">
                <emma:interpretation id="interp15" emma:lang="" emma:confidence="1">
                  <emma:literal/>
                </emma:interpretation>
              </emma:one-of>
            </emma:emma>
          </inkml:annotationXML>
          <inkml:trace contextRef="#ctx0" brushRef="#br0" timeOffset="54512.1182">2560 3131 1188 0,'-17'29'284'0,"-5"13"100"16,12-7-278-1,-1 0-60-15,-6 54 6 16,8-3-4-16,9 11-11 16,8-11-23-16,11-22-4 15,3-13-2-15,2-1 9 16,-4-11-22-16,0-5-86 16,-7-10-346-16,-6-4 63 15</inkml:trace>
          <inkml:trace contextRef="#ctx0" brushRef="#br0" timeOffset="54667.3737">2012 3292 1201 0,'-14'-27'395'16,"5"7"61"-16,9 3-313 15,11 3-83-15,9 3-35 16,18 4 0-16,10-2-18 0,28 12-6 15,6 1-1 1,24 10 0-16,-5 1 0 0,17 11 0 16,-17-3 1-16,3 10-3 15,-27-3-2-15,-2 15-1 16,-26-7-1-16,-7 16-2 16,-15-7 2-16,3 9 1 15,-15-9 3-15,-1 10 3 16,-8-11 8-16,-6-2 21 15,-9-4 9-15,-13 2 22 16,-9-10 5-16,-5 5 7 16,-7-5-11-16,-28-5 3 15,-1-7-16-15,-28-7 0 16,-6-12-13-16,-13-8-6 16,21-10-15-16,-5-9-15 15,31-4-14-15,7 1-560 16,26 14 171-16</inkml:trace>
          <inkml:trace contextRef="#ctx0" brushRef="#br0" timeOffset="54020.7193">1040 3604 1068 0,'-11'-2'439'0,"14"-4"15"15,6 3-273-15,14-3-63 16,13-3-55-16,25-4-4 16,6-2-15-16,28-2-4 15,-1 2-20-15,6 4 4 0,-16 5-22 16,8 1-140-16,-15 2-361 16,-8-1 59-1</inkml:trace>
          <inkml:trace contextRef="#ctx0" brushRef="#br0" timeOffset="53994.789">1299 3450 979 0,'17'-33'357'0,"3"3"99"0,-8 11-259 15,-1 6-22-15,-8 13-47 16,-2 13-35-16,-5 8-65 16,1 20-19-16,-2 8-8 15,4 19 3-15,1 1 6 0,4 6 10 16,7-10 4-16,6-1 0 16,-2-18-1-16,5-11-2 15,0-13-6-15,-3-10 0 16,-6-10-1-16,1-4 6 15,-4-3-12-15,-10-10-117 16,-7-3-59-16,-16-15-356 16,-10 3-24-16</inkml:trace>
        </inkml:traceGroup>
        <inkml:traceGroup>
          <inkml:annotationXML>
            <emma:emma xmlns:emma="http://www.w3.org/2003/04/emma" version="1.0">
              <emma:interpretation id="{B74B1A7B-E790-4904-BB3D-2EE5CDC1E033}" emma:medium="tactile" emma:mode="ink">
                <msink:context xmlns:msink="http://schemas.microsoft.com/ink/2010/main" type="inkWord" rotatedBoundingBox="19924,18658 20333,18678 20331,18716 19923,18697"/>
              </emma:interpretation>
              <emma:one-of disjunction-type="recognition" id="oneOf8">
                <emma:interpretation id="interp16" emma:lang="" emma:confidence="0">
                  <emma:literal>-</emma:literal>
                </emma:interpretation>
                <emma:interpretation id="interp17" emma:lang="" emma:confidence="0">
                  <emma:literal>_</emma:literal>
                </emma:interpretation>
                <emma:interpretation id="interp18" emma:lang="" emma:confidence="0">
                  <emma:literal>.</emma:literal>
                </emma:interpretation>
                <emma:interpretation id="interp19" emma:lang="" emma:confidence="0">
                  <emma:literal>'</emma:literal>
                </emma:interpretation>
                <emma:interpretation id="interp20" emma:lang="" emma:confidence="0">
                  <emma:literal>\</emma:literal>
                </emma:interpretation>
              </emma:one-of>
            </emma:emma>
          </inkml:annotationXML>
          <inkml:trace contextRef="#ctx0" brushRef="#br0" timeOffset="55932.8088">2860 4141 552 0,'128'-10'347'0,"-7"4"-39"15,-44 2-97-15,-16 4-134 16,-38 4-67-16,-34 4-51 15,-30 0-267-15,-50-4 47 16</inkml:trace>
        </inkml:traceGroup>
        <inkml:traceGroup>
          <inkml:annotationXML>
            <emma:emma xmlns:emma="http://www.w3.org/2003/04/emma" version="1.0">
              <emma:interpretation id="{1CC36422-2E0C-415D-99E5-3C96FBD11387}" emma:medium="tactile" emma:mode="ink">
                <msink:context xmlns:msink="http://schemas.microsoft.com/ink/2010/main" type="inkWord" rotatedBoundingBox="19953,18498 19968,18499 19967,18514 19952,18513"/>
              </emma:interpretation>
              <emma:one-of disjunction-type="recognition" id="oneOf9">
                <emma:interpretation id="interp21" emma:lang="" emma:confidence="1">
                  <emma:literal/>
                </emma:interpretation>
              </emma:one-of>
            </emma:emma>
          </inkml:annotationXML>
          <inkml:trace contextRef="#ctx1" brushRef="#br0" timeOffset="47397.615">2890 3943 0</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15.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17BD42-7D82-43DF-BB4A-D3B029D6C306}" emma:medium="tactile" emma:mode="ink">
          <msink:context xmlns:msink="http://schemas.microsoft.com/ink/2010/main" type="inkDrawing" rotatedBoundingBox="19038,7206 24952,5504 26379,10461 20466,12164" hotPoints="25359,6604 25486,10853 19984,11018 19857,6769" semanticType="enclosure" shapeName="Rectangle">
            <msink:sourceLink direction="with" ref="{EBF9F728-A1A2-49DB-B180-F5C24463E4B4}"/>
            <msink:sourceLink direction="with" ref="{8E924590-42D7-44AF-8C0A-EB9991902730}"/>
            <msink:sourceLink direction="with" ref="{BCE39C0C-47DF-45C4-B90E-AC1C5B577C8A}"/>
            <msink:destinationLink direction="from" ref="{EFBBFB84-4012-4335-A5AC-296A4B26875B}"/>
            <msink:destinationLink direction="from" ref="{49D4A610-4F0E-44A4-8C5D-8237D5A674FA}"/>
            <msink:destinationLink direction="with" ref="{D5CB50CE-0741-4254-B3FF-8D627C6B0F7B}"/>
          </msink:context>
        </emma:interpretation>
      </emma:emma>
    </inkml:annotationXML>
    <inkml:trace contextRef="#ctx0" brushRef="#br0">5462 124 679 0,'-31'-13'391'0,"4"3"-43"15,2 5-128-15,-7 2-156 16,-5 6-49-16,-6 3-3 16,-3-1-19-16,-11-1 5 15,7-4-6-15,-9-6 7 16,7-6-2-16,-15-5 8 16,5-1-5-16,-11-4 14 15,-7 2 2-15,-15 2 22 16,4 9-2-16,-25 2 14 0,1 9-14 15,-9 3-2-15,9 1-23 16,-17 3 2-16,15-3-14 16,-15 3 5-16,6-4-8 15,-21-1 9-15,8 0-8 16,-22-3 8-16,7-1-7 16,-25 5 9-16,13 1-7 15,-7 3 8-15,22 0-8 0,-16 5 9 16,34-2-8-16,-13 2 5 15,26 1-10-15,-16 5 10 16,18 0-10-16,-17 6 6 16,17 0-6-16,-16 1 9 15,18-8-10-15,-8 3 8 16,18-7-5-16,-8 1 7 16,14-4-9-16,-1 0 10 15,46 3-4 16,27-7-2-31,1 0-6 0,-71 30 7 16,23 2-9-16,9 11 7 16,18 12-8-16,39-8 9 15,4 8-6-15,4 16 9 16,1 1-7-16,3 12 8 16,1-7-9-16,4 14 8 0,0-10-8 15,-1 23 8-15,-1-4-8 16,2 19 9-16,-3-9-8 15,4 22 6-15,2-21-8 16,1 19 9-16,3-15-8 16,-1 15 9-16,-5-15-7 15,-1 18 9-15,-5-18-10 16,-3 16 10-16,-3-18-10 16,3 8 10-16,0-20-11 0,5 8 11 15,-1-19-10-15,4 3 8 16,0-21-8-16,-2 4 8 15,1-21-11-15,1 1 10 16,3-10-9-16,1 12 11 16,-1-8-9-16,3 14 11 15,-4-3-9-15,1 5 9 16,0-14-10-16,4 0 9 16,-6-20-13-16,5-7 8 15,1-13-9-15,-1-3 7 16,-1-8-6-16,3-1 11 15,-2-2-6 1,5 0 6-16,4 0-6 0,9-3 7 16,6 2-8-16,20 0 7 15,5-1-5-15,22 2 6 0,-1-3-10 16,23-1 9-16,-4-2-7 16,23 0 4-16,-6-6-6 15,25-5 8-15,-11-1-8 16,22-3 7-16,-16 1-5 15,15 1 8-15,-19 13-7 16,16 8 6-16,-20 6-6 16,14 9 6-16,-19-2-8 0,19 1 7 15,-13-5-5-15,27-11 5 16,-12-12-9-16,26-14 5 16,-15-8-7-16,19-9 8 15,-23 2-7-15,9 1 9 16,-27 13-4-16,10 9 6 15,-26 10-8-15,3 5 7 16,-21 6-7-16,11-1 7 16,-21-5-27-16,7-9-17 15,-11-6-17-15,4-10-4 16,-16-2-8-16,3-15 26 16,-19-2 19-16,-2-7 16 15,-17 4 4-15,-6-4 10 16,-18 13-4-16,-4-3 11 15,-6 9-4-15,-1-4 5 0,-2 0-6 16,3-12 4-16,-1 1-11 16,2-16 3-16,1 0-6 15,2-17 5-15,2-1-8 16,4-14-4-16,2 3-8 16,2-26-15-16,-3 11-17 15,6-33-17-15,-7 5 3 16,1-27 28-16,1 12 25 15,-3-27 36-15,-10 29 31 16,-7-15 23-16,-6 25-16 16,-11-11 6-16,-7 31-23 0,-10-14-5 15,2 19-23-15,-5-8-3 16,2 15-16-16,-4-23 4 16,13 14-5-16,3-21 5 15,9 10-6-15,1-15 6 16,8 22-4-16,-6-1 17 15,1 33 12-15,-15 7 15 16,-3 28-6-16,-11 17 5 16,-1 23-21-16,-12 7-43 15,9 13 441-15,0-7-814 16,15-8 390-16</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17.9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B8A191-6862-439D-AE0A-695A91D16565}" emma:medium="tactile" emma:mode="ink">
          <msink:context xmlns:msink="http://schemas.microsoft.com/ink/2010/main" type="inkDrawing"/>
        </emma:interpretation>
      </emma:emma>
    </inkml:annotationXML>
    <inkml:trace contextRef="#ctx0" brushRef="#br0">-2 421 354 0,'-4'-14'97'0,"24"-1"47"16,4 3-99-16,18-4 17 15,11-1-10-15,26-6 3 16,8 0-26-16,28-10-1 16,0 0-21-16,19-3 2 15,-16 0-7-15,14-2 6 16,-19 7-8-16,4-2 6 16,-18 3-7-16,3 9 5 15,-21 10-6-15,3 10 7 16,-16 7-5-16,-2 4 7 15,-13 4-7-15,-8-8 6 16,-13 5-6-16,-6 0 7 0,-14 1 23 16,-9-3 74-16,-1 4 5 15,-8-6 20-15,-2-2-7 16,-9-4-16-16,-1 1-71 16,-19 0 4-16,-7-6-17 15,-27 9 7-15,-4 1-14 16,-26 5 7-16,-1-2-17 0,-14 5 13 15,12 0-5-15,-14 1 15 16,16-9-11-16,-8 8 9 16,15-8-18-16,-8-7 4 15,12 1-14-15,-10-2 7 16,15-1-9-16,-3 6 8 16,14 3-9-16,9 3 9 15,22-2-8-15,16-3 7 16,22-1-12-16,24-6 11 15,19 0-9-15,29-3 8 16,17-5-6-16,34-6 12 16,7-3-12-16,32-1 9 15,-5-1-6-15,20 6-27 16,-19 2-19-16,11-2-150 16,-30 4-165-16,5-11-9 15</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18.1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B0D64F-B693-4844-A6C1-4397305C8E61}" emma:medium="tactile" emma:mode="ink">
          <msink:context xmlns:msink="http://schemas.microsoft.com/ink/2010/main" type="inkDrawing"/>
        </emma:interpretation>
      </emma:emma>
    </inkml:annotationXML>
    <inkml:trace contextRef="#ctx0" brushRef="#br0">1091 0 907 0,'-74'23'264'15,"-32"13"61"-15,-4 2-255 16,-30 7-17-16,7-10-30 16,-16 8 3-16,18-11-18 15,-2 8-336-15,18-11 100 16</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1:38.3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6F7D99-02E9-43E6-80AE-282114A12715}" emma:medium="tactile" emma:mode="ink">
          <msink:context xmlns:msink="http://schemas.microsoft.com/ink/2010/main" type="inkDrawing" rotatedBoundingBox="4392,3403 6967,3596 6867,4929 4292,4736" hotPoints="7076,4077 5730,4692 4400,4044 5746,3429" semanticType="enclosure" shapeName="Ellipse"/>
        </emma:interpretation>
      </emma:emma>
    </inkml:annotationXML>
    <inkml:trace contextRef="#ctx0" brushRef="#br0">99 275 577 0,'-9'-1'232'16,"1"1"15"-16,-1 0-144 15,3-8-34-15,2 7-22 0,-1-4 2 16,2 2-2-16,3 0 5 15,-1 2 0-15,4-1 1 16,-2 2-7-16,4-1 0 16,-1 2-11-16,7-7-3 15,-2 2-8-15,5 2-6 16,1 1-8-16,1-8-3 16,1 7-3-16,5 4-1 15,-2-2 1-15,5-11 1 16,-2 11 0-16,4 0-1 15,-3-6 1-15,1-1-1 16,-2 10-3-16,1-8 1 16,-5-1-1-16,5 3 2 15,-6 2 0-15,3-4 7 16,-1 2-1-16,5 3 3 0,-4-3-2 16,6-3 1-16,0-1-3 15,2 1-3-15,-4-2 0 16,4-1 0-16,-2 6-3 15,4 0 0-15,-2-1 2 16,6 4 0-16,-4 3 1 16,8 0-2-16,-1 1 1 0,1-1-2 15,-3-3-1-15,3-3-1 16,-9 2 0-16,1-4 1 16,1 2-1-16,1-4 1 15,-3 2 0-15,6-4 0 16,-8 0 0-16,1 5-1 15,-5-1 5-15,3 2 9 16,-9 5 5-16,7-2 0 16,-7 6 2-16,8-2-6 15,-5 5-8-15,8-3-5 16,-5 3 0-16,3-3-3 16,-5 2 2-16,2-4-1 15,-4-2 1-15,1 4-1 16,-2-5 1-16,4 5-1 15,-8-3 1-15,6 0 0 16,-5 0-1-16,4 2 1 0,-7-4-2 16,14 4 1-16,-4-2-1 15,10-2 1-15,-3 4-1 16,10-4 2-16,-5 1-2 16,1 1 0-16,-3-5 1 15,4 4 1-15,-3 1-1 16,2-2 0-16,0 2 1 15,1 5-1-15,-7-14 1 0,5 9-2 16,-4-8 1 0,-2 2-1-16,-5 2 0 0,10 5 0 15,-10-7 1-15,2 8 0 16,-1-7 0-16,4-2-1 16,-11-4-1-16,3 4-2 15,-3 2 1-15,-2-4 0 16,-5 5 1-16,-2-4 1 15,-5 5 2-15,-2-6 1 16,-2 9 0-16,-2-6 0 16,-1 6 0-16,0-4-2 15,-3 16-1-15,-6-15-6 16,-1 1-1-16,-5 4-6 16,0-1 2-16,-3-20-3 15,-2 19 5-15,-5-8-3 0,4-1 3 16,-3-4-2-1,3 8 3-15,-9-7-2 0,3 6 5 16,-9 5 1-16,0-4 4 16,-9 4 1-16,10 1 4 15,-5 4-3-15,5-5 2 16,-3 7-2-16,5-6 1 16,-4 4-3-16,4-5 3 15,-3-4-4-15,3-4 2 16,-3 2-3-16,3-5 1 0,-5-3-12 15,4 3-2-15,-7-3-4 16,5-2 4-16,-6 4 1 16,6-5 14-16,-4 1 4 15,6 5 6-15,-2 5 0 16,6-4 2-16,-1 5-1 16,4 8 3-16,-9-7-5 15,6 2 0-15,0 0-5 16,-2-1-2-16,-1-5-2 15,3 4 1-15,-6-2-2 16,-3 2 4-16,-3 2 2 16,2-1 5-16,-5 1 12 15,4 3 5-15,-1 3 5 16,4-2 0-16,-2 4-5 16,7-1-11-16,-2-1-7 0,7-6-6 15,-4 5-5-15,8-2 0 16,3-8 0-16,3 4 0 15,-4-2 0-15,5-5 3 16,-4-1-3-16,-1 5-2 16,-2-5-5-16,4 1-1 15,-1 1-1-15,3-1 5 16,-1 1 0-16,4 5 8 0,1 5 2 16,2-3 2-16,6 3-3 15,2 2 2-15,2-5-4 16,2-2 1-16,2 2-7 15,-1 3 4-15,4-4-13 16,-1 1 2-16,1-2-3 16,2 1 6-16,2-2-2 15,-1 0 12-15,2 0-1 16,1 1 4-16,1 2-4 16,0-1 2-16,6 5-4 15,-2-4 4-15,10 0-3 16,-5-1 2-16,7-1-1 15,-2-4 2-15,11 5-2 16,-8-1 1-16,11 5-1 16,-7 5 1-16,12-1-1 15,-4 1 2-15,13 4-2 16,-5-6 1-16,16 3-3 16,-7 1 4-16,9 1-3 0,-9-2 2 15,7 6-2-15,-8-6 3 16,3 10-3-16,-11-4 2 15,13 6-8-15,-8-6-2 16,7 3-9-16,-5-10 1 0,10-2-2 16,-12-15 8-16,3 9 2 15,-7 4 9-15,1-4 0 16,-9 6 1-16,1 12 1 16,-7-12-1-16,5-6 1 15,-5 0 0-15,4 2-1 16,-2-5 0-16,1 3 0 15,-3-5 1-15,0 2-2 16,-6 0 2-16,3-3-1 16,-2 3 0-16,3 3 0 15,-9 3 2-15,4 3-3 16,-8-12 2-16,-3 6-1 16,-6 5 1-16,-2-5-3 15,-5-2 2-15,-2 17-6 16,-5-9 0-16,-4-3-1 15,-1 3 4-15,-8 5-3 16,-3-7 3-16,-3 10-7 16,-4-10-1-16,-8-1-3 0,0-6 4 15,-6 6 3-15,-3-9 12 16,-3 12 6-16,5-4 6 16,-7 1 1-16,2-3-1 15,-10-5-4-15,2-5-5 16,-8 5-4-16,4-1-3 15,-8-1-2-15,6 7 3 0,-5 3-2 16,8 0 1 0,-7-2 0-16,11-4 1 0,-13-4-2 15,7-2 1-15,-11-3 1 16,7 1 2-16,-9 8 3 16,14 5 2-16,-7-2-1 15,13-2 0-15,-6-1-3 16,12-4-1-16,-6-1-2 15,10 2-2-15,-8 0-3 16,8 3-2-16,1 2-3 16,7-2 1-16,-2-5 0 15,12-1 6-15,1 3 2 16,8 5 3-16,4 1-2 16,7 0 1-16,3 3-4 15,6-5 0-15,6-2-5 16,3-4 4-16,12 2-4 15,4 6 6-15,12-6-3 0,3 0 4 16,13 3-2-16,-4 0 3 16,13-6-4-16,-4 6 3 15,13 2-13-15,-7-4 0 16,10 4-2-16,-8 1 2 16,8-3-3-16,-10-3 14 15,2 0-1-15,-12 4 3 0,8 4 0 16,-8 2 1-1,7 8 0-15,-4 14 1 0,14-10 0 16,-7-7-1-16,16 5-1 16,-8-8 0-16,5-5-2 15,-8 7 1-15,6 1-1 16,-15-8 2-16,3 2-2 16,-8-7-6-16,1-1-8 15,-11 2 2-15,0 6-5 16,-7-4 2-16,-1 1 5 15,-7 1 8-15,-3-2 0 16,-9-2 4-16,-4 7-2 16,-5-10 2-16,-5 12-2 15,-4 3 2-15,3-1-3 16,0-8 0-16,-7 15-5 0,-2-12 1 16,-2 0-6-16,-10-3-10 15,-16 22-312-15,-14 5 100 16</inkml:trace>
    <inkml:trace contextRef="#ctx0" brushRef="#br0" timeOffset="99523.9886">740-792 650 0,'-18'-5'244'0,"-3"4"32"0,4-2-178 16,-1 1-20-16,2 1-40 16,-2 4-6-16,3-3-23 15,-2 1-1-15,1 2-8 16,-2-3 8-16,0-3 1 15,-5 3 11-15,1 2-2 16,-2-1 7-16,3 4-5 16,-3 5 2-16,4-1-11 0,4 5 5 15,-2 1-2 1,-5 4 0-16,2 4-4 0,-6 6 3 16,-1-4-5-16,-1 7 2 15,4-5-5-15,-1 1 7 16,7-2-2-16,-1 1 3 15,4 0-6-15,4 4 2 16,1-10-7-16,1 6 3 16,5 6-2-16,5 0 2 15,2 2-2-15,2 16 3 16,5-2-6-16,0 4 3 16,-1-5-5-16,2-2 3 15,1-3-4-15,4-4 4 16,0-6-5-16,7 0 7 15,4 1-1-15,5-7 4 0,2-6 0 16,6 3 2-16,0 8-3 16,11-8 1-16,-1 0-2 15,13 13 3-15,1-7-3 16,15-7 2-16,-3 1-5 16,15-2-4-16,-7-10-2 15,14-12 3-15,-7-10-5 16,6-22 4-16,-10 5 3 15,10-12 2-15,-12 8-1 0,3 1 3 16,-10 18-1-16,5-6 2 16,-11 4-3-16,2 4 2 15,-7 7-2-15,7-3 2 16,-9 7-4-16,4-1 2 16,-11-9-5-16,1-10-5 15,-10-2-5-15,-1-12-1 16,-8 3-3-16,-2-5 4 15,-10 2 4-15,-3-6 4 16,-9 1 1-16,-7-7 5 16,-8 3-4-16,-9-4 10 15,-5 7 0-15,-8-6 15 16,2 10 0-16,-10 4 6 16,0 2-6-16,-4-2-1 15,-1 7-11-15,-8-8-1 16,2 1-5-16,-11-4 6 15,-1 5 1-15,-16-6 5 16,0 8-6-16,-14-13 2 0,8 14-9 16,-7-2-2-16,2 1-5 15,-14-4 6-15,7 13 4 16,-17-10 17-16,5 5 9 16,-3-3 20-16,13 3 13 15,-14 14-14-15,16 8-24 16,-18 13-46-16,7 20-45 0,-3 46-66 15,25 23-311-15</inkml:trace>
    <inkml:trace contextRef="#ctx0" brushRef="#br0" timeOffset="308277.2421">492-723 1512 0,'-19'4'4'0,"-7"2"4"15,-1 0 2-15,2 5 4 16,-4 4 5-16,-7 0 4 16,5 0 5-16,-2 6 7 15,0-1 6-15,0 2-7 16,4 4-5-16,-2 7-12 0,7 1-8 15,-2 4-9-15,6-2 2 16,-1 0-4-16,6-2 4 16,-4 1-6-16,5-2 6 15,4 7-5-15,1-4 5 16,4 2-4-16,7-2 5 16,4 1-6-16,4-5 4 15,10 4-4-15,2 0 7 16,8 6-5-16,4-4 7 0,6 7-7 15,2-9 5-15,8-3-6 16,-2-5 4-16,6 2-4 16,-8-12 3-16,10 0-3 15,-8-9 3-15,4-6-2 16,-1-3 3-16,8-10-2 16,-7-4 3-16,13 5-3 15,-6-1 1-15,7-5 0 16,-12 7 4-16,7 1-3 15,-10-2 2-15,8 3 2 16,-8-2 0-16,15 2-2 16,-8 6 2-16,13 2-2 15,-5 4-2-15,11 3-2 16,-11-3 1-16,9-6-2 16,-11-3 1-16,5-14-8 0,-9-2 3 15,8-4-4-15,-13-2 3 16,3-7-5-16,-13 2 9 15,-3 0-5-15,-11 5 4 16,1 2-3-16,-10 2 7 16,4-7-2-16,-5 5 7 15,0-7 0-15,-8-2 4 16,5-4-2-16,-6 8-1 16,-4-8-2-16,-4-2-2 15,5 7-3-15,-10 4-1 0,-4-5-1 16,1 4 1-16,-8 2-1 15,-5-1 2-15,-10-12 1 16,-1 8 1-16,-16-8-2 16,2 4 2-16,-13-4-2 15,2 8 7-15,-10-4-3 16,7 8 8-16,-11 1 3 16,7 5 5-16,-6 5 0 15,0 11 4-15,-12-2-8 16,4 4-4-16,-10-2-4 15,4 5-5-15,-1-4-4 16,15 5 2-16,-6 2 0 16,12 5 3-16,-12 2-1 15,6 2 3-15,-13 6-3 16,5 2 0-16,-13 8-4 0,10-5 0 16,-4 4-8-16,12-4-3 15,-10 1-19-15,8 0-6 16,-7 7-34-16,-3 7 502 15,-8 26-814-15,-1 8 422 16</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18.6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A3C093-AFE3-46CF-AB5C-BD04D466E8DA}" emma:medium="tactile" emma:mode="ink">
          <msink:context xmlns:msink="http://schemas.microsoft.com/ink/2010/main" type="inkDrawing"/>
        </emma:interpretation>
      </emma:emma>
    </inkml:annotationXML>
    <inkml:trace contextRef="#ctx0" brushRef="#br0">3 113 968 0,'-6'5'625'16,"4"-2"-562"-16,13 4-13 15,6 1-37-15,13 0 5 16,10-4-12-16,19-5 6 16,2-5-14-16,16-5 10 15,-8-7-7-15,1-4 8 16,-15 1-9-16,-5-2-29 16,-18 1-116-16,-8 7-208 15,-16 6-5-15</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8A00FC-F689-45A1-8628-9890D5EE2630}" emma:medium="tactile" emma:mode="ink">
          <msink:context xmlns:msink="http://schemas.microsoft.com/ink/2010/main" type="inkDrawing"/>
        </emma:interpretation>
      </emma:emma>
    </inkml:annotationXML>
    <inkml:trace contextRef="#ctx0" brushRef="#br0">460 15 1141 0,'-12'-6'248'0,"3"-2"102"16,6 7-329-16,1 4-22 15,1 0 11-15,1-3-9 16,0 5 7-16,-2 2-9 16,-6 12 11-16,-4 2-12 0,-15 22 17 15,-9 5-5-15,-14 10 17 16,2-1-9-16,-4 7 9 16,10-12-16-16,0-1 7 15,11-13-18-15,-1-3 10 16,9-13-12-16,3-7 8 15,14-7-9-15,4-2 6 16,14-7-10-16,4 1 12 16,7 0-9-16,1 4 10 15,4 2-6-15,2 13 8 16,-2-2-11-16,9 3 8 16,-3-5-10-16,7 2 9 15,0-11-11-15,15-3 9 16,-4-3-5-16,8-2-36 15,-7 1-348-15,-14-7 104 16</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19.7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86F808-27B0-4B08-B185-A03BEC4C320E}" emma:medium="tactile" emma:mode="ink">
          <msink:context xmlns:msink="http://schemas.microsoft.com/ink/2010/main" type="inkDrawing"/>
        </emma:interpretation>
      </emma:emma>
    </inkml:annotationXML>
    <inkml:trace contextRef="#ctx0" brushRef="#br0">73 319 1237 0,'-84'37'324'0,"75"-33"-286"0,29-10-25 16,21-11-9-16,17-7 11 15,16 2-9-15,3 1 8 16,15-2-11-16,-5 0 6 0,11 1-11 16,-13 4 8-16,10-6-8 15,-22-1 8-15,13-3-9 16,-12 2 10-16,1-1-9 15,-20 5 9-15,-6 4-9 16,-24 7 9-16,-16 8-3 16,-23 6 8-16,-19 9-11 15,-12 8 5-15,-21 9 75 16,-4-4-422-16,-10 3 162 16</inkml:trace>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20.1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62953A-DC16-44AA-9D5F-9269E35636C0}" emma:medium="tactile" emma:mode="ink">
          <msink:context xmlns:msink="http://schemas.microsoft.com/ink/2010/main" type="inkDrawing"/>
        </emma:interpretation>
      </emma:emma>
    </inkml:annotationXML>
    <inkml:trace contextRef="#ctx0" brushRef="#br0">624 126 612 0,'26'-29'193'0,"2"0"72"15,3-2-134-15,-8 8-27 16,-5 9 6-16,-15 14-4 15,-9 17-28-15,-11 12-25 16,-17 23-7-16,-10 10-6 0,-16 24-10 16,-3-4 8-1,-21 10 8-15,2-10 12 0,-7 1 1 16,10-21-1-16,0-3-18 16,26-18-8-16,13-12-16 15,20-18-5-15,17-3-16 16,17-8 5-16,23-5-7 15,15-3 8-15,30 1-8 16,9-2 14-16,16-5-8 16,-8 5 8-16,8 1-9 15,-20 3 8-15,4 4-39 16,-18 2-31-16,-14 4-363 16,-33-1 77-16</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1:30.8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99D669-5B85-4884-933D-D40E6C75255B}" emma:medium="tactile" emma:mode="ink">
          <msink:context xmlns:msink="http://schemas.microsoft.com/ink/2010/main" type="writingRegion" rotatedBoundingBox="6460,3849 7356,3849 7356,5087 6460,5087"/>
        </emma:interpretation>
      </emma:emma>
    </inkml:annotationXML>
    <inkml:traceGroup>
      <inkml:annotationXML>
        <emma:emma xmlns:emma="http://www.w3.org/2003/04/emma" version="1.0">
          <emma:interpretation id="{CED65419-CE4A-423A-80B5-038E191E158C}" emma:medium="tactile" emma:mode="ink">
            <msink:context xmlns:msink="http://schemas.microsoft.com/ink/2010/main" type="paragraph" rotatedBoundingBox="6460,3849 7356,3849 7356,5087 6460,5087" alignmentLevel="1"/>
          </emma:interpretation>
        </emma:emma>
      </inkml:annotationXML>
      <inkml:traceGroup>
        <inkml:annotationXML>
          <emma:emma xmlns:emma="http://www.w3.org/2003/04/emma" version="1.0">
            <emma:interpretation id="{9486BCAA-A03B-40EE-B2FE-9FC75B10858D}" emma:medium="tactile" emma:mode="ink">
              <msink:context xmlns:msink="http://schemas.microsoft.com/ink/2010/main" type="line" rotatedBoundingBox="6460,3849 7356,3849 7356,5087 6460,5087"/>
            </emma:interpretation>
          </emma:emma>
        </inkml:annotationXML>
        <inkml:traceGroup>
          <inkml:annotationXML>
            <emma:emma xmlns:emma="http://www.w3.org/2003/04/emma" version="1.0">
              <emma:interpretation id="{7BDF56DE-9902-408E-83E6-8DC9FDE28C23}" emma:medium="tactile" emma:mode="ink">
                <msink:context xmlns:msink="http://schemas.microsoft.com/ink/2010/main" type="inkWord" rotatedBoundingBox="6460,3849 7356,3849 7356,5087 6460,5087"/>
              </emma:interpretation>
            </emma:emma>
          </inkml:annotationXML>
          <inkml:trace contextRef="#ctx0" brushRef="#br0">22 1072 823 0,'-12'-9'266'16,"7"9"45"-16,0 2-234 16,8-8-23-16,7-2-35 0,6-12-1 15,7-12-11-15,17-22 1 16,2-10 0-16,13-25-1 15,-1 4-4-15,10-14 2 16,-6 8-2-16,4-7 0 16,-9 18-1-16,6-10 1 15,-12 19-2-15,-1 1 1 16,-9 24 0-16,-3 7-2 16,-14 18 0-16,-8 19-9 15,-9 14-6-15,-8 7-310 16,-5 15 94-16</inkml:trace>
          <inkml:trace contextRef="#ctx0" brushRef="#br0" timeOffset="590.7272">-102 611 381 0,'1'-29'326'15,"-2"12"-55"-15,4 12-47 16,-2 10-118-16,5 18-40 0,-10 12-38 16,2 19-14-16,-9 5-3 15,-2 20-2-15,2-7-2 16,3 4 3-16,1-14 2 15,2-5 0-15,5-11-3 16,-5-7 0-16,7-14-4 16,7 0-1-16,-3-9-1 15,8-11-3-15,6-5-2 0,9-8 4 16,3-4 0-16,11-3 1 16,0-4 1-16,6-2 3 15,-3 4-3-15,2 2 8 16,-5-4-316-16,-11-7 108 15</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37.427"/>
    </inkml:context>
    <inkml:brush xml:id="br0">
      <inkml:brushProperty name="width" value="0.09333" units="cm"/>
      <inkml:brushProperty name="height" value="0.09333" units="cm"/>
      <inkml:brushProperty name="color" value="#808080"/>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69CAA719-4DB6-4B4D-8883-E917924ED89B}" emma:medium="tactile" emma:mode="ink">
          <msink:context xmlns:msink="http://schemas.microsoft.com/ink/2010/main" type="inkDrawing" rotatedBoundingBox="7238,7530 14765,7818 14702,9451 7176,9163" hotPoints="0,0 13684,10524 4232,12807" semanticType="enclosure" shapeName="RightTriangle">
            <msink:sourceLink direction="with" ref="{C8024BDD-F0A1-44F3-9B5E-1EFC95B34F40}"/>
            <msink:sourceLink direction="with" ref="{391D2AE3-4224-4A38-9BBE-5D2A51802F44}"/>
            <msink:sourceLink direction="with" ref="{2F4FE1CB-E8F8-41E7-B4FF-69EDF6528F83}"/>
            <msink:sourceLink direction="with" ref="{192763E4-6889-4F2E-9AA7-2DF6B892DD52}"/>
            <msink:sourceLink direction="with" ref="{CFAA44C9-CD8C-44B0-AFA1-D2F7CEB7CF0A}"/>
            <msink:sourceLink direction="with" ref="{085210A1-66B5-46F2-B8CE-BE560DF605A8}"/>
            <msink:sourceLink direction="with" ref="{DBE883FD-CBA8-4B6D-80B0-13690986CFC1}"/>
          </msink:context>
        </emma:interpretation>
      </emma:emma>
    </inkml:annotationXML>
    <inkml:trace contextRef="#ctx0" brushRef="#br0">63 143 353 0,'-8'-26'348'0,"-3"-5"-42"15,4 8-76-15,-2 0-9 16,2 7-98-16,4-1 0 15,3 9-39-15,0 5 11 16,2 3-30-16,-4 11 0 16,5 7-34-16,-1 16-1 15,-2 7-28-15,2 16 9 16,-6-3-15-16,1 18 11 16,3-5-11-16,0 16 11 15,5-2-13-15,7 18 11 16,-4-12-9-16,1 5 10 15,-3-11-11-15,-7 10 13 16,-1-16-12-16,-5 3 10 16,0-6-9-16,4-4 10 0,0-15-11 15,2-8 12-15,2-14-11 16,4-10 8-16,-1-12-9 16,4-13 10-16,3-9-9 15,13-10 8-15,2-7-8 16,13-4 9-16,2 5-11 15,7 10 7-15,-5 12-7 16,9 10 7-16,-6 9-7 0,5 3 9 16,-4 2-8-16,1-3 10 15,-12-2-8-15,6 1 7 16,-4-7-10-16,5-6 9 16,3-2-9-16,9-8 7 15,-6-7-7-15,8-5 9 16,-6 2-7-16,4 2 8 15,-6 2-7-15,12 10 7 16,-13 5-9-16,3 4 9 16,-11 1-9-16,10 1 9 15,-8 0-9-15,11-2 9 16,-2-5-9-16,18 1 8 16,-8-1-9-16,10 4 9 15,-5 2-8-15,4 7 9 16,-16 0-9-16,1 1 10 0,-13-4-9 15,1-4 9-15,-10-5-9 16,3-4 8-16,-9-4-8 16,2-3 9-16,-6-2-8 15,-1-3 9-15,-1-1-9 16,-1-2 9-16,-1 3-10 16,-3 1 8-16,-2 4-8 15,-5 8 8-15,-4 1-8 16,-2 1 4-16,-4 2-5 0,-2 3 11 15,-4-3-8-15,-3-1 11 16,-4-3-3-16,-5-3 7 16,0-5-11-16,-6-7 11 15,4 2-11-15,-2 0 12 16,1 4-5-16,-7 2 10 16,3 3-9-16,-9 2 10 15,-1 4-15-15,-2-4 9 16,1-1-15-16,-12-7 21 15,1-6-6-15,-11-2 22 16,-1-1-10-16,-12-10 16 16,7 2-22-16,-5-12 5 15,7-1-21-15,-8-9 8 16,12 11-14-16,-12-1 13 0,7 12-10 16,-10 0 11-1,6 7-10-15,-7-4 12 0,11 2-13 16,-4-5 12-16,9-1-11 15,-1-9 14-15,5 2-10 16,-8-2 12-16,7 6-13 16,-6-1 10-16,5 9-16 15,-3-2 10-15,14 7-12 16,-8-4 9-16,13 2-11 16,-2-1 12-16,11 2-14 0,-4 0 13 15,13 5-11-15,2 4 10 16,9 5-12-16,6 1 10 15,4 5-13-15,4-3 7 16,1 4-13-16,9 1 14 16,-1 2-37-16,12 7-87 15,7 4 420-15,15-9-813 16</inkml:trace>
    <inkml:trace contextRef="#ctx0" brushRef="#br1" timeOffset="84216.6968">-3390 114 1000 0,'6'-3'245'16,"1"-2"78"-16,11 2-294 15,11-4-13-15,8-3-20 16,17 0-1-16,-1-3-11 15,12-3-4-15,-6 3-6 16,11 0 4-16,-11 0 3 0,12-1 11 16,-7 2 4-16,5 0 5 15,-9 0-2-15,8-4 2 16,-9 6-4-16,7-6 5 16,-3 1-5-16,11 0 5 15,-5 1-4-15,11 1 5 16,-10 7-5-16,16 3 5 15,-12 5-5-15,6-1 4 16,-11-1-3-16,10-4 3 16,-13-5-5-16,12-4 6 15,-7-1-5-15,4-2 4 16,-4 0-4-16,5 1 4 16,-8 3-5-16,1 1 5 15,-5 9-6-15,4 1 5 16,-8 4-4-16,7 6 5 15,-5 3-4-15,3 1 5 0,-8-1-5 16,9-3 5-16,-8-3-5 16,5-3 4-16,-7-4-5 15,8-1 6-15,-12-1-5 16,5 2 4-16,-8 1-3 16,8 0 3-16,-14 4-4 15,6 2 4-15,-14 1-6 16,5 5 7-16,-11-1-5 0,3 5 6 15,-9 1-5-15,8 0 7 16,-8-3-7-16,0-2 6 16,-2-3-6-16,1-1 5 15,-5-3-5-15,-2-2 5 16,-1-2-4-16,-3 1 4 16,-4-1-5-16,-1 2 4 15,-1 0-2-15,-2 4 7 16,-1-1-2-16,1 3 8 15,0 0-2-15,0 2 3 16,1-2-8-16,4 3 3 16,1-1-8-16,5 1 3 15,3 2 1-15,1 3-3 16,-1 0-4-16,6 6 6 16,0 1-7-16,6 9 1 0,-1-3-1 15,6 4 6-15,-5-6-7 16,3 5 6-16,-4-3-6 15,1-1 7-15,0-2-8 16,6 4 6-16,-2-8-7 16,2 0 7-16,0-3-7 15,-1-2 6-15,0-5-2 16,4 2 5-16,-1-1-5 16,6 0 4-16,-3 1-4 15,6 6 5-15,-3 1-5 0,6 2 4 16,-11 1-5-16,3 6 7 15,-5-4-8-15,0 10 7 16,-5-5-7-16,9 4 8 16,0-4-7-16,0-2 7 15,-2-10-9-15,7 0 8 16,-10-10-8-16,3 0 8 16,-4-4-7-16,4 1 8 15,-9 3-7-15,10 12 6 16,-7-5-6-16,3 6 6 15,-6 1-7-15,4 1 7 16,-6-4-7-16,4 2 7 16,-5-4-7-16,5-3 6 15,-7-5-5-15,-2 0 5 16,-5-2-5-16,-4-1 6 16,-7-2-5-16,2 0 5 0,-3-3-5 15,-4-3 5-15,1 2-5 16,-2-4 4-16,0 2-5 15,-2-1 4-15,2 2-5 16,-1 1 2-16,1 1-3 16,-6 1 7-16,-1-1-4 15,-3 2 10-15,-6-2-3 0,-2 0 6 16,-2-3-9-16,-8 2 1 16,2-2-10-16,-3 4 4 15,0-4-6-15,-8 13 8 16,0 0 0-16,-7 6 6 15,1-4-5-15,-11 7 4 16,5-9-5-16,-3 1 4 16,3-5-4-16,-9 2 5 15,7-6-4-15,-9-4 3 16,7 1-5-16,-13-2 3 16,4 1-7-16,-10 1 2 15,3 2-4-15,-12 1 5 16,12-3-2-16,-14 4 6 15,19-2-3-15,-11-1 5 16,5-4-5-16,-9-1 4 16,10-7-3-16,-13-5 4 15,10 1-4-15,-4-3 4 0,10 1-6 16,-6-2 6-16,12 6-6 16,-14 2 4-16,7 4-3 15,-12 2 4-15,7 3-5 16,-10-3 5-16,11-4-8 15,-7-3-2-15,12-2-7 16,-14-2-1-16,5 1-4 16,-11 2 2-16,8 2 6 15,-16 1 5-15,13 5 1 0,-7 4 7 16,13 1 0-16,-14 4 2 16,8 2-2-16,-11-4 3 15,9 2-4-15,-10-2 2 16,14-8-4-16,-2-3 4 15,11-2-5-15,-16-4 4 16,14 0-3-16,-11 6 3 16,3 7-4-16,-6 0 5 15,12 7-4-15,-5 2 5 16,5-3-5-16,-9-3 4 16,11-2-5-16,-12-2 4 15,4-5-3-15,-6 0 4 16,11 0-4-16,-9 1 5 15,13 2-6-15,-12 6 6 16,11 3-5-16,-12 6 8 0,10 1-1 16,-7 2 9-16,13-6-3 15,-2 0 6-15,15-4-8 16,-5-5 2-16,9-2-10 16,-10 1 2-16,6-7-6 15,-11-6 2-15,6 1-4 16,-6-3 7-16,15 4-4 15,-2 1 9-15,8 10 0 16,2 4 5-16,8 4-7 0,1 6 5 16,10 1-11-16,2-2-10 15,5 0-22-15,-1-3-314 16,4-7 86-16</inkml:trace>
    <inkml:trace contextRef="#ctx0" brushRef="#br1" timeOffset="-501235.0529">-5168 1076 542 0,'0'-2'200'15,"-4"-1"38"-15,8 5-137 16,-1 2 13-16,1 1-22 0,2 4 22 16,1-1-21-16,-1 1 4 15,4-3-38-15,0 2-2 16,3-7-28-16,0-1 0 15,1-3-21-15,3-3 4 16,-3 2-9-16,1 0 4 16,1 3-7-16,0-1 5 15,1 4-7-15,6 1 5 16,-3 0-5-16,5-4 5 16,-4 1-6-16,4-2 7 15,-5-1-6-15,3 3 6 16,-2 1-7-16,4 1 7 15,-4 3-8-15,10 1 7 16,-2-2-7-16,0 2 8 16,-4 1-8-16,2-7 9 0,-11-3-8 15,7-2 8 1,0-1-9-16,3-3 8 0,-3 6-7 16,9 1 7-16,-4 0-9 15,1 1 9-15,0-1-7 16,6-1 6-16,-3-3-7 15,5 2 8-15,0-1-7 16,8-3 7-16,-4 2-8 16,5 2 9-16,-5-1-9 0,5-1 7 15,-9 3-7-15,6-3 8 16,-4-2-8-16,2 3 9 16,-7 4-9-16,6-4 9 15,-5 5-9-15,3 3 8 16,-1-3-8-16,6 3 8 15,-6 5-9-15,7-2 8 16,-4 0-8-16,8-1 9 16,-7-2-8-16,5-2 8 15,-6-2-8-15,3-4 9 16,-8 4-9-16,8-4 9 16,-1-1-9-16,5 5 8 15,-7 1-8-15,9-2 9 16,-3 5-9-16,6 5 8 15,-4-5-8-15,10 0 8 16,-6 1-8-16,5-2 8 16,-13-7-9-16,12 7 10 0,-9-5-9 15,8-2 8-15,-7 1-9 16,15 2 9-16,-11-1-7 16,9 0 6-16,-7 8-7 15,9-1 8-15,-9 4-8 16,7 0 8-16,-12-1-7 15,9-2 7-15,-9-4-8 16,10 1 8-16,-6-5-9 16,13 1 9-16,-7-5-9 0,10 5 10 15,-10-3-9-15,6 9 8 16,-8-3-8-16,7 7 7 16,-12-2-7-16,10 2 8 15,-7-2-9-15,5-3 9 16,-7-2-8-16,7-1 7 15,-2-1-7-15,7-4 8 16,-13 2-8-16,8 0 9 16,-8 3-9-16,-1-1 9 15,-9 2-10-15,9 4 8 16,-10-1-6-16,6 2 7 16,-3-3-9-16,5 1 9 15,-1-3-7-15,7 1 7 16,-3-2-8-16,3 4 9 0,-7 2-9 15,1 2 8-15,-9-2-8 16,7 0 8-16,-5-3-9 16,7-1 9-16,-3-4-7 15,7 2 6-15,-5 0-6 16,9 2 6-16,-4-1-7 16,9 1 7-16,-9-1-6 15,4 4 8-15,-9-6-8 16,1-1 7-16,-6-1-8 0,4 0 8 15,-2-3-9-15,5 4 8 16,-4 1-7-16,8 2 8 16,-3 2-8-16,9-1 8 15,-10 4-8-15,5 2 9 16,-6-2-8-16,4 0 7 16,-12-2-8-16,13 0 7 15,-5-3-7-15,6 4 7 16,-6-1-7-16,9 4 6 15,-9 3-6-15,8 2 6 16,-9 1-7-16,5 2 9 16,-8-7-7-16,3 3 8 15,-12-6-8-15,10-1 8 16,-7-4-10-16,1 2 9 16,-5-1-9-16,5 1 10 0,-11-1-9 15,2 2 8-15,-4-1-6 16,2 2 6-16,-7-4-8 15,4 1 8-15,-5-1-7 16,2 1 7-16,-6-2-7 16,3 2 7-16,-5 4-8 15,-1 0 10-15,-1-2-5 16,-1 7 12-16,-5-2-8 0,0-3 15 16,-6-2-5-16,2 0 11 15,-4-2-8-15,1-2 21 16,-3-2-8-16,6 2 12 15,-5-1-13-15,-1-2 9 16,5-1-19-16,-4 0 0 16,1 4-15-16,-3-2 6 15,6 1-13-15,-11-2-35 16,-5-3-10-16,-17-13-381 16,2-2 83-16</inkml:trace>
    <inkml:trace contextRef="#ctx0" brushRef="#br1" timeOffset="130083.7905">38 142 964 0,'-6'1'236'0,"0"5"83"15,8 4-282-15,-1 5-10 16,5 5-9-16,-1 6-3 15,6-2-5-15,-4 7 1 16,2-6-2-16,2 10-2 16,1-1-3-16,-2 16-1 15,2 1-1-15,-7 12 0 16,-2-3-1-16,0 10 1 16,-3-8 1-16,-3 10-1 15,1-16 0-15,1 6 0 16,-1-12-1-16,0 9 1 15,4-16-1-15,-2 3 1 16,2-13 0-16,-1-5 0 16,1-10 2-16,1-2 5 0,0-6 1 15,1 3 1-15,1-4 1 16,4-1 4-16,3 5-3 16,7 1 4-16,1-2-3 15,4-1 2-15,1 3-8 16,9-6-2-16,-4-7-4 15,10-5 2-15,3-7 0 16,14-9 2-16,-7-3 0 16,10-3 2-16,-4 3-3 15,3 0-1-15,-10 7-3 0,10 7 0 16,-9 3-1-16,7 8 0 16,-5 2 0-16,10 5 1 15,-7 1-1-15,6 2-1 16,-7-3 1-16,3 3 0 15,-16-9 1-15,2 4-1 16,-8-3 1-16,4-4 1 16,-10-1 0-16,6 1 0 15,-7-2 0-15,4-2 7 16,-9 2 1-16,3 0 1 16,-5 1 2-16,-1 4 5 15,-3-1-4-15,-2 1 4 16,-4 0-1-16,2-2-1 15,-3-2-5-15,6 2-2 16,-3-2-5-16,6-1-1 0,-2-1 0 16,3-6 2-16,-7-3 0 15,1-5 2-15,-6-2-1 16,3 1 0-16,-8 4-1 16,-2 5-1-16,-1 3-2 15,3 3 1-15,-6 1 2 16,2 1 4-16,-5-4 2 15,-5-1 1-15,-6-3-1 0,-6-10 3 16,-6-7-1-16,-5-4 0 16,-3-9 1-16,-13-5-2 15,4 1-4-15,-14 0-3 16,5 1-2-16,-5-1-2 16,8 8 0-16,-16-3 0 15,8 6 0-15,-12-5 0 16,3 6 0-16,-12-4 2 15,12 3-1-15,-6-8 3 16,12 5-1-16,-6-7 0 16,14 2-1-16,-7-7 1 15,12 11-3-15,-4 1-1 16,13 6 1-16,-4 6 6 16,14 11 6-16,5-1 9 15,3 4 4-15,5 8-1 0,4-1-7 16,2-1-3-16,1 3-11 15,3 2-2-15,4-9-2 16,1 3-19-16,4-4-52 16,10-10-403-16,4-4 100 15</inkml:trace>
    <inkml:trace contextRef="#ctx0" brushRef="#br1" timeOffset="92324.6422">-3244 37 603 0,'-11'10'317'15,"-1"8"-16"-15,7 3-141 16,1 13-50-16,-2 1-52 16,1 11-11-16,5-6-8 0,-6 9-12 15,9-4-4-15,2 2-13 16,-1-4 0-16,2 11-10 15,-3-6 6-15,-3 10-8 16,6-3 7-16,4 17-8 16,-9-7 8-16,8 8-8 15,-1-7 7-15,-5 3-7 16,-3-18 9-16,11-7-8 16,0-11 9-16,-1-13-6 15,4-13 9-15,3-8-7 16,-2-7 7-16,8-6-5 15,5-1 4-15,6-2-8 16,3 3 5-16,7 5-8 16,-3 10 5-16,12 15-7 15,-1 8 7-15,9 10-7 16,-9-2 8-16,7-4-6 16,-12-14 8-16,10-13-7 0,-11-13 9 15,11-9-9-15,-5-6 7 16,9-6-7-16,-10 4 7 15,9-4-10-15,-7 13 8 16,10 8-6-16,-11 9 7 16,8 9-6-16,-8 8 11 15,11 4-8-15,-9-1 8 16,15 0-7-16,-5-5 3 0,11-5-7 16,-6-10 6-16,8-10-6 15,-12-4 8-15,10-9-8 16,-12 0 8-16,6 2-8 15,-10 2 6-15,12 2-9 16,-13 14 8-16,5 11-10 16,-6 2 9-16,4 13-8 15,-12 2 10-15,5-2-8 16,-10-10 10-16,6 0-8 16,-9-15 9-16,7-4-8 15,-12-2 7-15,4 2-8 16,-11 1 7-16,1-2-8 15,-6 5 6-15,2 3-7 16,-4 1 7-16,1-2-7 16,-3 6 7-16,1-3-7 0,-6-2 8 15,2-1-8 1,-3 2 7-16,3 5-9 0,-6 2 3 16,7 13-7-16,0 4 8 15,4 9-7-15,-2 0 10 16,6 5-3-16,-3-12 7 15,-2-2-10-15,-5-13 9 16,-1-3-9-16,-6-14 8 0,1 0-7 16,-3-1 12-16,-2 0-11 15,-2 1 8-15,5 4-8 16,-8 1 7-16,0-1-9 16,4 2 9-16,-1-1-9 15,0-1 8-15,5-5-6 16,-3-1 6-16,2-6-9 15,-4-4 9-15,0-8-8 16,2-4 8-16,1-4-7 16,-1 3 8-16,-1-14-7 15,2 7 6-15,-1-15-7 16,-3-1 6-16,-1-11-7 16,1 10 8-16,-1-15-8 15,1 14 9-15,-2 1-8 16,1 14 8-16,-2 2-8 15,-2 11 8-15,-2 5-7 0,2 4 6 16,-3-5-8 0,3 5 9-16,1-3-8 0,1-4 6 15,2-10-6-15,-1 0 8 16,3-8-10-16,0 9 8 16,2 2 0-16,-4 11 0 15,4 11-13-15,-5 10 8 16,-3 11-8-16,-6 7 0 0,0 8 4 15,-4-1 13-15,1 2-7 16,4-4 9-16,-1-7-6 16,0-6 8-16,0-4-8 15,-2-5 7-15,-6-10-9 16,3 0 8-16,-9-6-10 16,-1 4 8-16,-8-4-9 15,-1 4 11-15,-10 1-9 16,7 4 5-16,-12-1-6 15,8 3 6-15,-9 0-8 16,2 1 6-16,-12 1-5 16,7-2 6-16,-12-4-6 15,5 0 7-15,-14-6-6 16,8-1 5-16,-14-2-6 16,10 3 5-16,-11 1-3 15,14 4 13-15,-9 5 3 0,12 4 13 16,-11 4-3-1,5 0 3-15,-12 4-11 0,6 0-3 16,-11 3-14-16,9 0 4 16,-6-1-7-16,14-2 8 15,-3-3-8-15,6-4 8 16,-10-1-7-16,7 0 6 0,-13 2-8 16,7 4 7-1,-6-1-8-15,12 1 9 0,-2-1-9 16,7-3 9-16,-11 0-8 15,9-3 7-15,-5 2-7 16,2 1 6-16,-4 4-7 16,11 2 8-16,-8 7-8 15,8-1 8-15,-1 5-8 16,10-2 8-16,-9 2-8 16,10-5 8-16,-3-4-8 15,6-5 9-15,-3-8-9 16,9-8 7-16,0-13-58 15,11-8 2-15,18 0-369 16,9 6 72-16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8:41.899"/>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brush xml:id="br2">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747ED54C-3981-42D5-B75E-DB889D759FF4}" emma:medium="tactile" emma:mode="ink">
          <msink:context xmlns:msink="http://schemas.microsoft.com/ink/2010/main" type="writingRegion" rotatedBoundingBox="414,7234 14543,6499 15072,16666 943,17401"/>
        </emma:interpretation>
      </emma:emma>
    </inkml:annotationXML>
    <inkml:traceGroup>
      <inkml:annotationXML>
        <emma:emma xmlns:emma="http://www.w3.org/2003/04/emma" version="1.0">
          <emma:interpretation id="{997A1EF9-912E-436B-BA8E-51C2B1AB61AB}" emma:medium="tactile" emma:mode="ink">
            <msink:context xmlns:msink="http://schemas.microsoft.com/ink/2010/main" type="paragraph" rotatedBoundingBox="448,7882 9302,7422 9432,9929 578,10390" alignmentLevel="1"/>
          </emma:interpretation>
        </emma:emma>
      </inkml:annotationXML>
      <inkml:traceGroup>
        <inkml:annotationXML>
          <emma:emma xmlns:emma="http://www.w3.org/2003/04/emma" version="1.0">
            <emma:interpretation id="{DEE5928C-B779-4AD5-A2D5-AC5368ABDB09}" emma:medium="tactile" emma:mode="ink">
              <msink:context xmlns:msink="http://schemas.microsoft.com/ink/2010/main" type="line" rotatedBoundingBox="448,7882 9302,7422 9432,9929 578,10390"/>
            </emma:interpretation>
          </emma:emma>
        </inkml:annotationXML>
        <inkml:traceGroup>
          <inkml:annotationXML>
            <emma:emma xmlns:emma="http://www.w3.org/2003/04/emma" version="1.0">
              <emma:interpretation id="{9FE92ED1-B687-4B08-860A-C07B0E924640}" emma:medium="tactile" emma:mode="ink">
                <msink:context xmlns:msink="http://schemas.microsoft.com/ink/2010/main" type="inkWord" rotatedBoundingBox="1391,7535 2717,8363 1743,9923 417,9095"/>
              </emma:interpretation>
              <emma:one-of disjunction-type="recognition" id="oneOf0">
                <emma:interpretation id="interp0" emma:lang="" emma:confidence="1">
                  <emma:literal/>
                </emma:interpretation>
              </emma:one-of>
            </emma:emma>
          </inkml:annotationXML>
          <inkml:trace contextRef="#ctx0" brushRef="#br0">-14243-299 1104 0,'-25'7'333'0,"7"-2"57"16,18 2-311-16,15-8-36 16,14-10-28-16,23-13-9 15,11-9 9-15,22-8-8 16,-1 0 8-16,10-1-10 15,-15 5 17-15,3 4-428 16,-33 0 148-16</inkml:trace>
          <inkml:trace contextRef="#ctx0" brushRef="#br0" timeOffset="-326.217">-13978-775 498 0,'-1'-17'388'16,"-1"5"-60"-16,0 4-30 15,-2 5-171-15,1 6-19 16,0 8-16-16,1 15-13 16,-2 8-20-16,1 20-19 15,-5 8-13-15,5 14-17 16,0-1-2-16,1 14-11 16,2-11 10-16,2 2-3 15,-2-11 18-15,1-3-1 0,4-20 13 16,-2-8-10-16,6-12 3 15,11-6-17-15,0-15 2 16,8-12-12-16,5-11 9 16,10-11-8-16,-6-6 8 15,3-7-20-15,-8 4-24 16,-10 3-71-16,-16 7-341 16,-9 7 59-16</inkml:trace>
          <inkml:trace contextRef="#ctx0" brushRef="#br0" timeOffset="-856.6762">-12961-1479 852 0,'-38'28'312'15,"-22"25"19"-15,-8 7-207 0,-10 15-71 16,12-10-10-16,0-2 19 16,13-19 14-16,7-2 3 15,15-15-4-15,3-4-18 16,11-6-20-16,10 1-21 15,5-7-6-15,8-2-13 16,8-4 7-16,3-5-9 16,6-6 12-16,3-3-7 15,3 2 10-15,2 4-8 16,0 3 7-16,-4 19-12 16,-4 10 5-16,-12 15-8 15,-8 16 11-15,-14 23-9 16,-9 1 10-16,-7 10-7 15,1-8 9-15,-8-5 4 16,5-23 15-16,1-13-4 16,4-17 10-16,2-18-10 0,11-13-6 15,8-14-20 1,14-1-6-16,11-4-17 0,1 7 9 16,4 6-11-16,-4 14 15 15,-1 8-1-15,-2 10 14 16,1 11-10-16,-3 4 13 15,1 8-10-15,-4-6 12 16,-3-4-9-16,-1-13 11 16,-3-13-11-16,-2-5 8 15,-4-3-7-15,-4-1 10 0,-4 2-11 16,-5 8 8-16,-9 15-7 16,0 9 6-16,-9 19-5 15,3 3 15-15,1 12 0 16,4-14 13-16,6-1-8 15,9-19 8-15,9-1-16 16,4-18 3-16,16-6-13 16,8-13 8-16,6-14-35 15,3-12-40-15,13-14-396 16,-8-16 90-16</inkml:trace>
          <inkml:trace contextRef="#ctx0" brushRef="#br0" timeOffset="-542285.9277">-12671-406 639 0,'-6'-14'294'0,"-2"5"9"15,6 11-179-15,1 10-19 16,2 3-57-16,-2 14 3 15,-1 8-20-15,-4 11 2 16,0 1-3-16,-3 14-8 0,-2-6-14 16,0 4 3-16,1-10 16 15,-4-1 3-15,2-7-4 16,1-6 25-16,3-13 3 16,-3-5 5-16,5-8 18 15,2-11 26-15,1-8-22 16,-2-20-3-16,10-9-25 15,1-21-21-15,9-6-24 0,11-16-5 16,8 8-1-16,3-2-1 16,0 19 0-16,-4 8-1 15,-11 17 0-15,-1 7-3 16,-9 14-2-16,1 5-1 16,-4 7 1-16,2 4-2 15,-5 10 3-15,5 5 2 16,-4-2 1-16,-1 6-1 15,-1-3 2-15,-2 1-1 16,-8-7-1-16,-5 8 0 16,-7-4 2-16,-12 7 1 15,-2-2 0-15,-12 1 2 16,2-4 1-16,-1-6 0 16,8-6-1-16,7-9 1 15,15-4 0-15,4-9 2 0,16 1-12 16,15-4-79-16,7 3-36 15,16-6-149-15,5 11-207 16,-7 0-7-16</inkml:trace>
          <inkml:trace contextRef="#ctx0" brushRef="#br0" timeOffset="127587.2688">-13617 173 1612 0,'3'0'36'0,"-2"-2"12"0,-1-1-11 0,3 0 8 16,0-7-11-16,0-10 6 15,-1-5-22-15,1-6 7 16,-2-5-16-16,1-9 12 15,-4 7-13-15,2-13 10 16,2 4-8-16,0-10 8 16,1 6-13-16,1-7 9 15,-1 4-12-15,2 2 7 16,-1 6-11-16,0-6 8 16,-4 4-10-16,3-1 10 0,-3 0-8 15,-2-4 8-15,2 5-9 16,2-3 9-16,-2 5-10 15,1 2 9-15,1 15-10 16,-1 7 11-16,-1 10-8 16,0 6 10-16,2 3-9 15,-1 1 8-15,-1 1-11 16,3-1 10-16,2 2-11 0,-4 5 11 16,1-4-8-16,1 5 10 15,-1-1-11-15,-2 0-11 16,1-2-26-16,-1 3-33 15,-3-3-25-15,-5 0-309 16,-2 2 76-16</inkml:trace>
          <inkml:trace contextRef="#ctx0" brushRef="#br1" timeOffset="-285401.0429">-13292-108 977 0,'-2'9'260'16,"-4"-1"82"-16,4-5-289 15,6-9 4-15,-4-9-28 16,3-22 8-16,4-11-19 15,1-19 9-15,0-2-21 0,-1-12 9 16,1 5-14-16,-2-2 9 16,-1 12-11-16,1-1 8 15,-2 12-10-15,3 2 9 16,-4 14-9-16,0 2 9 16,-2 12-10-16,4 7 9 15,-4 9-9-15,-2 4 9 16,1 8-6-16,0 3 9 15,-2-1-8-15,1 4-24 16,-1-1-28-16,-1 1-317 16,2-3 64-16</inkml:trace>
        </inkml:traceGroup>
        <inkml:traceGroup>
          <inkml:annotationXML>
            <emma:emma xmlns:emma="http://www.w3.org/2003/04/emma" version="1.0">
              <emma:interpretation id="{CB5F59A0-2FF9-4827-B0B2-E06D73538DC9}" emma:medium="tactile" emma:mode="ink">
                <msink:context xmlns:msink="http://schemas.microsoft.com/ink/2010/main" type="inkWord" rotatedBoundingBox="2373,7834 8869,7335 9061,9835 2565,10334">
                  <msink:destinationLink direction="with" ref="{9AADF3AD-8A3B-46B7-8347-97A72F021780}"/>
                  <msink:destinationLink direction="with" ref="{C6322A26-E0AB-4886-A652-B9B0A015BF7C}"/>
                </msink:context>
              </emma:interpretation>
              <emma:one-of disjunction-type="recognition" id="oneOf1">
                <emma:interpretation id="interp1" emma:lang="" emma:confidence="1">
                  <emma:literal/>
                </emma:interpretation>
              </emma:one-of>
            </emma:emma>
          </inkml:annotationXML>
          <inkml:trace contextRef="#ctx0" brushRef="#br2" timeOffset="52743.7012">-7136-437 631 0,'-12'10'352'16,"-2"-2"-27"-16,4-2-106 15,5-1-141-15,2-1-27 16,3-4-19-16,6-1-8 16,5-4-1-16,9-1-2 15,7-9 8-15,13-11-5 16,2-8 1-16,7-14-11 16,1-4-2-16,12-11-9 15,-4 6 4-15,9-2-10 16,1 11 9-16,7-1-9 15,-7 12 8-15,7-1-8 16,-8 7 8-16,5-6-7 16,-7 2 7-16,-2-8-9 0,-7 2 9 15,1-8-8-15,-12 7 9 16,-2 2-9-16,-11 11 9 16,-8 6-8-16,-8 11 8 15,-6 6-8-15,-7 4 10 16,-1 1-1-16,-4 4 16 15,1-2 6-15,-1 1 6 16,-1-2-6-16,2 3-1 16,-1-5-17-16,-1 2-3 0,3 0-8 15,2 0 5-15,-2-1-7 16,1 2 6-16,-1-1-7 16,0 2 7-16,0-2-7 15,0 0 7-15,2 2-6 16,-1-2 5-16,1 1-3 15,2-1-14-15,0 0-27 16,2-3 2-16,0 0-9 16,1 0 2-16,-3 0 15 15,0 1 28-15,-2 1-3 16,-2-1 8-16,-3 4-6 16,1 1 6-16,-3 4-3 15,2 6 9-15,0 7-5 16,2 4 9-16,-2 7-7 15,3 4 5-15,1 8-10 0,-1-5 6 16,5 2-10-16,-1 3 7 16,0 3-9-16,-1-4 9 15,-3 10-8-15,-5-2 10 16,0 6-8-16,-1-6 8 16,-3 7-7-16,4-8 6 15,-2 6-7-15,4-9 9 16,-2-3-7-16,4-7 6 0,-2-7-6 15,3-6 8-15,-2-3-9 16,5 3 9-16,-1-3-8 16,1 3 8-16,1 0-10 15,1 0 9-15,1 3-8 16,-1-2 6-16,1 4-8 16,-2-5 9-16,2-5-9 15,-2-4 10-15,0-6-5 16,-4-8 8-16,2 1-3 15,-4-2 14-15,1-2 2 16,-1 3 7-16,-1-2-7 16,-2-1 4-16,1-2-14 15,-1 2-2-15,2-1-10 16,-3-1 6-16,1 4-7 16,-2-1 6-16,-4 1-5 15,-1-1 7-15,-7 4-7 16,-4-1 9-16,-9 2 2 0,-2 5 12 15,-10-2 1-15,1-1 9 16,-9 1 2-16,9-2 1 16,-6-2-13-16,3 1 2 15,-5 0-12-15,8 0-1 16,-10 0-12-16,3 2 5 16,-2-1-7-16,5 6 8 0,-7-1-10 15,5 1 10-15,-8 1-6 16,7 0 8-16,-7-6-6 15,5-8 11-15,-7-2-7 16,9-9 9-16,-5 0-9 16,9 2 6-16,-2-2-12 15,14 0 7-15,2 7-8 16,12-1 4-16,2 2-5 16,9 4 8-16,2 1-9 15,6-1 6-15,-2 4-9 16,3-2 3-16,3-2-11 15,0 2-2-15,6-4-72 16,6-4-41-16,2-1-352 16,-3-2 38-16</inkml:trace>
          <inkml:trace contextRef="#ctx0" brushRef="#br1" timeOffset="-248497.0128">-8314-1157 732 0,'14'32'339'16,"0"-2"-23"-16,6 12-125 16,9 6-184-16,11 9 4 15,1-7-6-15,7 16 8 16,1-7-7-16,11 7 6 0,-2-7-8 15,8 6 4-15,-6-12-8 16,3 3 5-16,-13-13-7 16,-2 0-14-16,-16-5-14 15,-1-3-298-15,-10-12 78 16</inkml:trace>
          <inkml:trace contextRef="#ctx0" brushRef="#br1" timeOffset="-248149.5574">-7643-1192 608 0,'9'4'305'16,"3"4"-15"-16,11 7-101 16,2 10-132-16,18 10-7 15,3 5-19-15,14 20 3 16,2 3-18-16,12 9 4 0,-6-3-10 16,4 8 3-16,-11-16-11 15,-1 2 5-15,-11-11-6 16,-2 0 4-16,-11-15-6 15,-3-3-7-15,-8-13-8 16,-5-8-310-16,-6-12 89 16</inkml:trace>
          <inkml:trace contextRef="#ctx0" brushRef="#br0" timeOffset="-195169.4343">-8252-855 848 0,'-11'17'304'0,"-3"3"59"16,8-1-218-16,-2-1-11 16,8-3-23-16,-1-2-9 0,1-3-22 15,1-7-11-15,3-3-16 16,0-7-13-16,7-4-4 15,3-18-10-15,4-5 0 16,11-18-14-16,-1-2 4 16,6-10-12-16,-4 13 5 15,-2-1-9-15,-10 15 9 16,-2 11-11-16,-10 14 7 16,0 6-10-16,-3 13 9 0,0 9-9 15,-5 2 10-15,4 11-8 16,-2 4 12-16,-2 6-12 15,1 6 10-15,-1 4-10 16,4-5 8-16,1 7-8 16,0-10 8-16,3 1-9 15,0-13 9-15,0 0-9 16,-1-10 10-16,0-4-9 16,-2-9 9-16,0-1-5 15,-3-5 7-15,-3-6-5 16,-3-7 4-16,-4-5-98 15,-3-4-50-15,-3-2-346 16,6 8 4-16</inkml:trace>
          <inkml:trace contextRef="#ctx0" brushRef="#br0" timeOffset="-194942.5284">-8246-799 481 0,'-20'-7'483'15,"12"7"-98"-15,5 0-2 16,2 2-255-16,8-1-40 15,4-2-24-15,3-4-26 16,10-7-14-16,9-3 1 0,5-5-15 16,2 6 3-16,0 2-12 15,-6 7 11-15,-2 4 156 16,-8 13-591-16,-5 5 256 16</inkml:trace>
          <inkml:trace contextRef="#ctx0" brushRef="#br0" timeOffset="-463341.6883">-8061-427 604 0,'25'1'159'0,"3"-4"47"15,-4 3-171-15,4-6-16 16,-4 3-8-16,5-3 4 15,-6 3-5-15,0-5 1 16,-1 10-5-16,1 1-7 16,-9 0-5-16,4 3 3 15,-1 11-4-15,-2-3 5 16,1-5 4-16,8 2-211 0,2-1 70 16</inkml:trace>
          <inkml:trace contextRef="#ctx0" brushRef="#br0" timeOffset="-541588.153">-12319-252 720 0,'8'0'279'0,"-5"3"33"0,2 6-178 15,-4 5-35-15,4 6-32 16,-5 6 8-16,0-3-20 15,-5 6-6-15,4 1-21 16,-5 1-1-16,4-8-16 16,4 2-4-16,5-11-5 15,3-8 14-15,2-3 3 16,3-12 4-16,-3-5 2 0,8-11 2 16,6-2-13-1,5-15-3-15,-2 5-5 0,5 1-1 16,-9 9-2-16,-10 9-2 15,-9 15 0-15,-7 12 3 16,-7 11 3-16,-8 9 6 16,1 3 1-16,-2 8 0 15,5-7-2-15,7-4-4 16,8-8-3-16,5-7 1 16,7-9-1-16,10-12 5 15,0-5-1-15,11-14 0 16,1-2 0-16,5-11 2 15,-9 2-6-15,3-3 0 16,-12 9 2-16,-2 1-1 16,-10 11-1-16,-3 4 0 15,-7 10-1-15,-1 4 0 16,-4 2-85-16,-3 11-358 0,-2-1 92 16</inkml:trace>
          <inkml:trace contextRef="#ctx0" brushRef="#br0" timeOffset="-424960.0255">-11779 724 104 0,'-16'24'85'0,"5"-4"15"15,6-9-16-15,8-2 17 16,5-6 8-16,10-15 43 0,8-13-9 16,19-24 2-1,10-17-14-15,26-37-28 0,4-2-55 16,14-26-18-16,-7 7-11 16,10-14-6-16,-21 24 2 15,10-11-6-15,-19 25 2 16,1-7-5-16,-13 19 1 15,4-1-4-15,-16 16 1 16,6 1-3-16,-11 18 2 0,0 8-2 16,-13 15 3-16,2 10-2 15,-13 12 3-15,-1 4-3 16,-9 6 3-16,1 3-6 16,-9 0-7-16,-1 4-282 15,-6 3 88-15</inkml:trace>
          <inkml:trace contextRef="#ctx0" brushRef="#br0" timeOffset="-543760.945">-11391-331 835 0,'-27'10'281'0,"2"3"52"16,10-2-225-16,4-8-28 15,10 2-31-15,5-2 3 16,12-5-19-16,11-1-4 16,12-1-10-16,14-7-1 15,9 0-12-15,11-3-1 16,-2 5-2-16,1-3 0 15,-11 3-1-15,4 3 0 16,-18 2 0-16,1-5-14 16,-10 5-20-16,7-1-341 15,-10-6 94-15</inkml:trace>
          <inkml:trace contextRef="#ctx0" brushRef="#br0" timeOffset="-138178.9923">-11308-349 859 0,'-10'0'263'0,"2"-3"61"15,0 0-149 1,4 6-114-16,4 0-2 16,3 1-8-16,3 2-5 15,3 0-8-15,3-3-4 0,1 0-1 16,2-2-8-16,0 1-3 15,2 1-10-15,0-1 0 16,2 5 4-16,-6-1 7 16,6 8 0-16,-2 0 6 15,3 4-5-15,0-5-3 16,7-1-12-16,-1-7-2 16,5-8-6-16,1-7 6 0,9-2-7 15,-5 0 7-15,-1-5-7 16,-6 2 8-16,0 1-10 15,-10 3 8-15,5-3-10 16,2 8 9-16,3 1-9 16,-4 5 8-16,4-1-7 15,-4 2 6-15,1-2-5 16,-3 7 5-16,3-4-5 16,-6-2 7-16,0 0-7 15,-5-2 6-15,0-6-5 16,-5 4 5-16,-3 1-5 15,-5-2 9-15,-5 5 8 16,-5 5 15-16,-7-1-1 16,-5 4 8-16,-6 1-6 15,-3 0-10-15,-10-1-14 16,4-5 1-16,-8-1-10 0,5-2 8 16,-2-6-4-1,6-1 8-15,-7 0-7 0,-2-4 7 16,-9 2-9-16,1 4 4 15,-10 2-7-15,7 0 7 16,-1 8-6-16,7-1 7 16,-4 5-7-16,14-1 4 15,1 1-6-15,5-1 7 0,4 0-7 16,14-5 9-16,0 3-9 16,8-2 7-1,11 4-14-15,3 0 8 0,7 1-10 16,6 2 9-16,10 3-8 15,3 1 11-15,10 3-7 16,-5-2 8-16,14-1-9 16,-4-1 7-16,11-8-5 15,-5-3 6-15,5-5-7 16,-9-1 8-16,1-6-7 16,-8 0 8-16,1-2-24 15,-4 2-33-15,13 6-240 16,-3 8-186-16</inkml:trace>
          <inkml:trace contextRef="#ctx0" brushRef="#br0" timeOffset="-2348.1362">-11077-1510 577 0,'12'-43'312'16,"-9"36"-4"-16,0 27-118 16,-6 20-73-16,-3 27-34 15,-2 16-23-15,0 20-1 16,2-1 2-16,0 24-2 15,5-9 1-15,1 7-8 16,4-17-14-16,4-1-18 16,0-35-3-16,1-7-12 15,-2-21 4-15,-4-12-8 16,-3-14 9-16,-1-4-9 0,-1-8 9 16,-1-5-5-1,-1-3 7-15,1-8-7 0,0-4 8 16,-2-2-10-16,0-7 4 15,4-18-8-15,2-15 7 16,7-41-9-16,3-17 9 16,13-34-7-16,2-6 9 15,0-12-9-15,-6 34 9 16,-1 12-8-16,-13 42 7 0,-6 32-15 16,-3 41 6-16,-2 35-7 15,-2 20 8-15,-7 32-7 16,2 13 15-16,-5 19-7 15,1 4 10-15,3 19 0 16,0-11 11-16,3 8-7 16,5-22 11-16,3-18-12 15,5-32 0-15,4-27-12 16,0-26 8-16,-1-16-11 16,-1-16 12-16,0-35-6 15,-7-13 9-15,-4-35-11 16,-3-11 10-16,-4-23-12 15,-3 10 7-15,-1 2-7 16,3 34 6-16,0 20-9 16,5 35 2-16,1 39-9 15,5 33 6-15,3 34-7 0,5 20 9 16,1 30-3-16,2-1 7 16,1 14-5-16,5-21 8 15,-2-13 2-15,-1-37-24 16,2-29-430-16,-14-47 140 15</inkml:trace>
          <inkml:trace contextRef="#ctx0" brushRef="#br0" timeOffset="-464145.1809">-11081-351 810 0,'5'-9'279'15,"-4"8"24"-15,4-1-190 16,3-1-101-16,4 3 1 16,2-6-10-16,7 7 5 15,1-2-6-15,4 7 7 16,-5-3-10-16,2 3 6 15,-3 0-6-15,5 1-1 16,-1-9-73-16,13-4-235 0,-2 1 50 16</inkml:trace>
          <inkml:trace contextRef="#ctx0" brushRef="#br0" timeOffset="-398616.8086">-10645 567 965 0,'-12'-4'226'16,"4"-3"85"-16,9 3-287 16,6-4-6-1,3 5-14-15,7-5 4 0,5-1-10 16,8-3 7-16,4 1-6 15,12-4 7-15,0 0-8 0,11-1 9 16,-5 2-9-16,5-4 11 16,-13 0-11-16,1-2 8 15,-8 6-8-15,-4-2 8 16,-11 10-12-16,-2 6 4 16,-11 6-9-16,-4 8 7 15,-9 5-6-15,-6 11 10 16,-10 6-3-16,-8 13 12 15,-4-3-10-15,-2 11 8 16,7-5-9-16,4 9 11 16,6-9-10-16,-3 14-309 15,-3-6 104-15</inkml:trace>
          <inkml:trace contextRef="#ctx0" brushRef="#br1" timeOffset="-249456.7315">-10673-1500 811 0,'-3'-8'322'16,"2"11"13"-16,5 14-181 16,4 9-112-16,15 17-11 0,2 6-23 15,13 18 3-15,0-7-10 16,10 6 8-16,-2-9-9 15,17 4 6-15,-5-7-8 16,8 10 8-16,-3-7-10 16,1 11 9-16,-11-7-7 15,0 8 7-15,-7-9-7 16,-3-2 8-16,-8-9-8 0,-5-6-22 16,-10-17 13-16,-8-7-336 15,-5-15 88-15</inkml:trace>
          <inkml:trace contextRef="#ctx0" brushRef="#br0" timeOffset="-463998.4294">-10509-398 623 0,'19'3'231'15,"4"-2"20"-15,0 1-173 16,3 0-24-16,2 4-38 0,5-3 1 16,-5-2-46-16,9 2-221 15,-2 3 60-15</inkml:trace>
          <inkml:trace contextRef="#ctx0" brushRef="#br1" timeOffset="-249130.5391">-9898-1261 688 0,'8'4'252'0,"4"15"44"15,5 5-177-15,10 13-36 16,6 6-28-16,8 5 2 0,8-7-29 16,8 13 3-16,0-7-17 15,4 12 6-15,-4-1-14 16,1 11 5-16,-3-6-10 15,4 10 6-15,-10-13-7 16,1 9 4-16,-8-12-18 16,-4-3-20-16,-10-14-302 0,-1 4 81 15</inkml:trace>
          <inkml:trace contextRef="#ctx0" brushRef="#br0" timeOffset="-463850.8242">-9717-360 454 0,'47'-1'165'16,"-2"-2"13"-16,10-4-100 15,-3 1-58-15,8-6-189 16,0 4 60-16</inkml:trace>
          <inkml:trace contextRef="#ctx0" brushRef="#br1" timeOffset="-248787.9902">-9071-1203 588 0,'15'19'358'0,"0"4"-55"15,5 0-100-15,10 12-149 16,-3-1-44-16,11 4 10 0,1 2-6 16,8 10 7-16,1-4-10 15,12 13 6-15,-7-6-14 16,9 7 6-16,-12-3-9 16,4 7 6-16,-9-10-5 15,-1-5 3-15,-15-10-23 16,-4-10-304-16,-5-14 94 15</inkml:trace>
          <inkml:trace contextRef="#ctx0" brushRef="#br0" timeOffset="-463664.7865">-8736-432 152 0,'37'-4'56'15,"5"0"4"-15,-9 0-37 16,3 5-19-16,-3 2-9 16,1-3-53-16,-5-7 14 15</inkml:trace>
        </inkml:traceGroup>
        <inkml:traceGroup>
          <inkml:annotationXML>
            <emma:emma xmlns:emma="http://www.w3.org/2003/04/emma" version="1.0">
              <emma:interpretation id="{085210A1-66B5-46F2-B8CE-BE560DF605A8}" emma:medium="tactile" emma:mode="ink">
                <msink:context xmlns:msink="http://schemas.microsoft.com/ink/2010/main" type="inkWord" rotatedBoundingBox="7535,8201 8930,8128 8976,9016 7581,9089">
                  <msink:destinationLink direction="with" ref="{9AADF3AD-8A3B-46B7-8347-97A72F021780}"/>
                  <msink:destinationLink direction="with" ref="{69CAA719-4DB6-4B4D-8883-E917924ED89B}"/>
                </msink:context>
              </emma:interpretation>
              <emma:one-of disjunction-type="recognition" id="oneOf2">
                <emma:interpretation id="interp2" emma:lang="" emma:confidence="0">
                  <emma:literal>1</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0</emma:literal>
                </emma:interpretation>
                <emma:interpretation id="interp6" emma:lang="" emma:confidence="0">
                  <emma:literal>o</emma:literal>
                </emma:interpretation>
              </emma:one-of>
            </emma:emma>
          </inkml:annotationXML>
          <inkml:trace contextRef="#ctx0" brushRef="#br0" timeOffset="187002.6987">-7209-201 659 0,'-3'-8'361'0,"3"2"-41"16,6-2-100-16,8 2-191 15,10-3-4-15,5 3-9 16,16-3 5-16,-4 2-2 16,13 0 1-16,1-2-9 0,16-4-2 15,-10-1-6-15,19 1 0 16,-8 2-1-16,9 2-1 16,-13 3 0-16,2 9 0 15,-13 0-1-15,0 1 2 16,-16-2-1-16,5 1 0 15,-9-3 0-15,3 0 0 16,-5-3-1-16,2 6 1 16,-5 0 0-16,7-5-1 15,-9 6-1-15,2 0 0 16,-7-1-1-16,-2 2 1 16,-8 2 2-16,-1-5 2 15,-6-5 3-15,-4-8 4 16,-2-7-2-16,-2-5 2 15,-3-5-2-15,4-6-2 0,1 2-2 16,1-11-1 0,2-3-2-16,-1-6 1 0,-1 2-1 15,-1-13 0-15,-1 6 0 16,-2-8 0-16,1 9 0 16,-2 0 0-16,1 12 0 15,-2 9 0-15,3 12 0 16,-3 4 4-16,0 1 1 0,3 1 3 15,-4 3-1 1,3-3 2-16,-1 4-3 0,2 2-2 16,0 3-3-16,2 4-3 15,-2 4-1-15,0 1 3 16,0 2 1-16,-3 5 3 16,-2-4 5-16,-2-1 5 15,-4 4-2-15,-1 2 0 16,-2-5-3-16,-5 9 1 15,1-3-4-15,-10 4-3 16,-1-1 0-16,-14-1 0 16,2-3-1-16,-10 0 0 15,4 0 0-15,-10 5-1 16,11 5-3-16,-15 10-2 16,2 4-1-16,-8 15 1 0,5 0 2 15,-7 14 1 1,13-5 1-16,-1 8 0 0,14-10 0 15,2 2-1-15,8-13 1 16,4 1-1-16,6-13 1 16,2-6 1-16,5-8-1 15,4-2-51-15,1-19-340 16,4-34 96-16</inkml:trace>
        </inkml:traceGroup>
        <inkml:traceGroup>
          <inkml:annotationXML>
            <emma:emma xmlns:emma="http://www.w3.org/2003/04/emma" version="1.0">
              <emma:interpretation id="{DBE883FD-CBA8-4B6D-80B0-13690986CFC1}" emma:medium="tactile" emma:mode="ink">
                <msink:context xmlns:msink="http://schemas.microsoft.com/ink/2010/main" type="inkWord" rotatedBoundingBox="7875,7978 9327,7902 9385,9025 7933,9101">
                  <msink:destinationLink direction="with" ref="{9AADF3AD-8A3B-46B7-8347-97A72F021780}"/>
                  <msink:destinationLink direction="with" ref="{C6322A26-E0AB-4886-A652-B9B0A015BF7C}"/>
                  <msink:destinationLink direction="with" ref="{69CAA719-4DB6-4B4D-8883-E917924ED89B}"/>
                </msink:context>
              </emma:interpretation>
              <emma:one-of disjunction-type="recognition" id="oneOf3">
                <emma:interpretation id="interp7" emma:lang="" emma:confidence="1">
                  <emma:literal/>
                </emma:interpretation>
              </emma:one-of>
            </emma:emma>
          </inkml:annotationXML>
          <inkml:trace contextRef="#ctx0" brushRef="#br1" timeOffset="-247803.8618">-6918-1312 1073 0,'6'16'266'16,"10"7"81"-16,10 16-299 16,3 6-45-16,14 12 5 15,0 3-3-15,15 12 13 16,-1-6-5-16,15 6 7 15,-6-3-10-15,11 6 2 16,-13-15-11-16,8 9 3 16,-11-13-6-16,7 7-8 15,-11-11-22-15,1 5-20 0,-15-14-129 16,-2 5-183-16,-16-15 8 16</inkml:trace>
          <inkml:trace contextRef="#ctx0" brushRef="#br0" timeOffset="-193457.418">-6476-838 789 0,'9'-26'324'15,"3"-1"34"-15,7 3-208 16,8-2-20-16,3 11-48 16,2-2-2-16,3 5-34 15,3 9-3-15,-8 6-30 16,-1 5-2-16,-3 12-14 0,-8 7 9 16,-12 2-6-1,-3 10 12-15,-7-6-6 0,-4-2 16 16,-4-6-4-16,0-5 18 15,2-14-8-15,1 1 12 16,3-7-18-16,1 0 0 16,7 0-20-16,3 3 6 15,4 0-13-15,6 4 8 16,2 0-5-16,4 2 9 16,-1 1-11-16,3-1 6 15,-3 2-5-15,3 2 6 16,-4 1-8-16,-2 5 8 15,-5-1-4-15,-4 4 4 16,-5-6-8-16,-6 3 10 0,-2-2-7 16,-7 4 19-16,-5-2 6 15,-8 4 27-15,-2 1-3 16,-13 2 24-16,1-4-16 16,-5 2 9-16,4-7-24 15,-4-5 9-15,7-6-22 16,-5-6 7-16,10-6-23 15,-3-7 6-15,12 0-19 16,6-1 9-16,9 4-11 16,4 4-4-16,5 6-32 0,5 12-142 15,2 11-226-15,-5-2-141 16,-3-10-165-16</inkml:trace>
          <inkml:trace contextRef="#ctx0" brushRef="#br0" timeOffset="-193905.9042">-6198-890 742 0,'-7'-15'333'15,"3"1"17"-15,-1 6-129 16,1 4-88-16,-1 1 10 16,2 7-43-16,1 8-6 15,1 7-45-15,-2 13-9 16,3 8-34-16,0 11 7 16,-2-5-11-16,1 6 8 15,1-12-10-15,0 1 8 16,-2-13-10-16,1-2 10 15,-2-13-8-15,1 0 15 16,-6-10-23-16,-5-6-55 16,2-5-45-16,-8-7-72 15,0-4-281-15,-3-8 42 16</inkml:trace>
          <inkml:trace contextRef="#ctx0" brushRef="#br1" timeOffset="-247533.0628">-6201-1341 959 0,'7'12'253'16,"12"11"67"-16,11 16-254 16,4 7-61-16,12 7 6 15,0-3-8-15,15 5 4 16,-4-11-5-16,11 7 4 16,-9-5-7-16,12 12 6 15,-14-10-6-15,9 8-3 16,-13-10-12-16,3 10-310 15,-10-6 93-15</inkml:trace>
        </inkml:traceGroup>
      </inkml:traceGroup>
    </inkml:traceGroup>
    <inkml:traceGroup>
      <inkml:annotationXML>
        <emma:emma xmlns:emma="http://www.w3.org/2003/04/emma" version="1.0">
          <emma:interpretation id="{1712EDB4-AF12-4B0C-9F55-60259D4D1836}" emma:medium="tactile" emma:mode="ink">
            <msink:context xmlns:msink="http://schemas.microsoft.com/ink/2010/main" type="paragraph" rotatedBoundingBox="14578,7234 15486,13638 10086,14403 9179,7999" alignmentLevel="3"/>
          </emma:interpretation>
        </emma:emma>
      </inkml:annotationXML>
      <inkml:traceGroup>
        <inkml:annotationXML>
          <emma:emma xmlns:emma="http://www.w3.org/2003/04/emma" version="1.0">
            <emma:interpretation id="{C8024BDD-F0A1-44F3-9B5E-1EFC95B34F40}" emma:medium="tactile" emma:mode="ink">
              <msink:context xmlns:msink="http://schemas.microsoft.com/ink/2010/main" type="line" rotatedBoundingBox="9242,7232 14584,7259 14574,9232 9233,9205">
                <msink:destinationLink direction="with" ref="{69CAA719-4DB6-4B4D-8883-E917924ED89B}"/>
              </msink:context>
            </emma:interpretation>
          </emma:emma>
        </inkml:annotationXML>
        <inkml:traceGroup>
          <inkml:annotationXML>
            <emma:emma xmlns:emma="http://www.w3.org/2003/04/emma" version="1.0">
              <emma:interpretation id="{36347A09-05EF-4E86-9981-84516D448607}" emma:medium="tactile" emma:mode="ink">
                <msink:context xmlns:msink="http://schemas.microsoft.com/ink/2010/main" type="inkWord" rotatedBoundingBox="9283,7855 12872,8154 12776,9304 9187,9005"/>
              </emma:interpretation>
              <emma:one-of disjunction-type="recognition" id="oneOf4">
                <emma:interpretation id="interp8" emma:lang="" emma:confidence="1">
                  <emma:literal/>
                </emma:interpretation>
              </emma:one-of>
            </emma:emma>
          </inkml:annotationXML>
          <inkml:trace contextRef="#ctx0" brushRef="#br0" timeOffset="-192311.6544">-4151-931 361 0,'14'-10'287'16,"-2"4"-10"-16,-1-4-42 15,-3-3-47-15,-2 6 2 16,-3 0-69-16,2 0 26 16,-7 7-19-16,2-2 19 0,-5 4-33 15,-4-1 5-15,-8-4-45 16,-4 0-2-16,-4 5-35 15,-10-2 3-15,1 4-25 16,-6 12 5-16,4 5-20 16,-6 10 8-16,7 9-12 15,-3 7 10-15,7 4-10 0,-6 6 11 16,13-5-13-16,4 5 12 16,12-15-11-16,9 4 9 15,13-10-10-15,11-2 10 16,1-15-12-16,9-5 11 15,0-9-9-15,13-7 12 16,-4-8-9-16,10-7 11 16,-8 4-10-16,0-2 11 15,-15 0-11-15,-2 6 10 16,-12 2-11-16,-6 4 9 16,-8 5-12-16,-6 1-9 15,-7 5-78-15,-2-1-425 16,-2-2 102-16</inkml:trace>
          <inkml:trace contextRef="#ctx0" brushRef="#br1" timeOffset="-246662.2804">-4448-1235 1013 0,'32'51'239'16,"3"8"85"-16,11 20-288 0,3-6-31 16,10 12-1-1,-4-15-2-15,11 2 1 0,-2-12-1 16,11 4 0-16,-7-14-3 15,1 0-128-15,-14-7-198 16,5 6 22-16</inkml:trace>
          <inkml:trace contextRef="#ctx0" brushRef="#br1" timeOffset="-245959.537">-3191-1204 912 0,'10'35'215'0,"10"8"76"16,4-5-262-16,11 16-23 16,5 0-3-16,15 8 11 15,-2-3 3-15,8 10 2 16,-3-14-1-16,2 6 0 16,-6-9-12-16,6 7-15 15,-10-7-54-15,-1 5-246 16,-12-10 52-16</inkml:trace>
          <inkml:trace contextRef="#ctx0" brushRef="#br1" timeOffset="-246298.965">-3747-1131 747 0,'6'13'321'0,"14"8"-7"16,4 7-159-16,13 19-125 15,6 4-23-15,15 18 1 16,-2-2-3-16,14 19-1 16,-2-12-2-16,8 4 1 0,-10-18-1 15,3-2 0-15,-24-20-1 16,4-1-5-16,-17-8-149 16,2-3-167-16,-14-9 0 15</inkml:trace>
          <inkml:trace contextRef="#ctx0" brushRef="#br1" timeOffset="-245713.3521">-2812-1077 930 0,'13'12'277'0,"17"14"51"16,9 11-253-16,22 23-48 16,3 9-21-16,16 17 1 15,-6-6-4-15,4 5-1 16,-15-22-4-16,10 2-8 15,-17-19 1-15,3 1-5 16,-8-14-164-16,-3 2-151 16,-15-6 0-16</inkml:trace>
          <inkml:trace contextRef="#ctx0" brushRef="#br0" timeOffset="-30601.1326">-5367-953 373 0,'-49'15'275'16,"9"4"-1"-16,5-7-27 15,10-3-62-15,5-2 0 16,9-3-60-16,4-1-13 16,5-1-50-16,4-1-8 0,4-2-33 15,15-7-2-15,10-9-17 16,17-17 8-16,11-2-5 16,20-27 12-16,-4-3-8 15,6-8 10-15,-16 8-12 16,-6-1 17-16,-16 27-6 15,-9 12 14-15,-16 22-14 16,-10 29 51-16,-11 19-9 0,-12 25 14 16,-8 11-13-16,4 20 17 15,2-10-52-15,8 7 1 16,5-21-22-16,13-5 19 16,-3-22-21-16,9-13-500 15</inkml:trace>
          <inkml:trace contextRef="#ctx0" brushRef="#br1" timeOffset="-246963.0632">-5243-1276 844 0,'5'-11'303'16,"-2"8"17"-16,8 10-198 15,9 12-97-15,10 16-4 0,5 13 1 16,11 8 4-16,2 3-2 15,7 7-5-15,0-8-10 16,14 12 2-16,-1-2-7 16,15 12 0-16,-5-1-3 15,6 9-13-15,-13-7-20 16,-2 8-319-16,-15-18 87 16</inkml:trace>
          <inkml:trace contextRef="#ctx0" brushRef="#br0" timeOffset="9343.5073">-4120-864 897 0,'0'-6'291'15,"-3"1"53"-15,0 4-222 16,1 1-48-16,-2 1 10 15,-2-2 1-15,-4 1 9 16,0-2 0-16,-7-2-10 16,1 2-18-16,-4 1-17 0,-1-2-14 15,-5 3-19-15,1 3-3 16,-7 6-13-16,1 6 5 16,-4 11-12-16,1 3 12 15,-4 14-12-15,1 0 11 16,-7 14-11-16,4 0 11 15,0 4-12-15,9-9 12 16,5 7-10-16,12-15 10 0,7-3-12 16,7-7 12-16,6 0-13 15,6-11 9-15,8-2-8 16,3-4 12-16,12-3-10 16,-1-6 13-16,11-7-8 15,-4-5 10-15,2-9-11 16,-9 0 12-16,4 0-12 15,-10 4 10-15,-5 2-11 16,-5 8 8-16,-3-1-10 16,-7 3 11-16,0-3-11 15,-4 2 12-15,1-4-10 16,0-1 12-16,-1-3-9 16,-1 1 9-16,0-1-10 15,0 0 9-15,-4 3-13 16,-2-3 9-16,-3 9-13 0,-5 1 9 15,-3 7-10-15,-6 2 12 16,-6 5-8-16,2-7 13 16,-4-1-8-16,-3-3 12 15,2-9-11-15,2-4 10 16,-7-8-11-16,5-6 9 16,1-6-11-16,5-2 10 15,5-5-11-15,7 0 9 16,8-5-12-16,9 3 8 15,5-8-13-15,7 3 6 0,7-6-22 16,2 6 2-16,5-10-29 16,-1 5 8-16,7-9-20 15,-2 8 19-15,7-3-1 16,-6 12 29-16,1 5-4 16,-9 18 21-16,-6 4-6 15,-11 10 10-15,-3 3-12 16,-5 3 8-16,-9 2-10 15,-1 4 9-15,-10 3-7 16,-5 4 13-16,-10 4-6 16,-4 1 12-16,-3 5-9 15,-2-1 10-15,-14 4-9 16,8-3 9-16,-3 5-8 16,5-6 9-16,5 7-10 0,18-3 8 15,4 3-12-15,9-4 9 16,5 7-12-16,5-8 10 15,8 2-12-15,7-5 10 16,11 2-8-16,3-9 11 16,10-4-9-16,2-6 12 15,9-13-8-15,-3-1 10 16,6-8-10-16,-7 1 10 0,1 3-10 16,-12 5 8-16,-6 2-9 15,-10 1 11-15,-6 4-37 16,-7 5 97-16,-8-26-471 15</inkml:trace>
        </inkml:traceGroup>
        <inkml:traceGroup>
          <inkml:annotationXML>
            <emma:emma xmlns:emma="http://www.w3.org/2003/04/emma" version="1.0">
              <emma:interpretation id="{23FB89F8-E64B-429D-A41A-CA08EBA715E9}" emma:medium="tactile" emma:mode="ink">
                <msink:context xmlns:msink="http://schemas.microsoft.com/ink/2010/main" type="inkWord" rotatedBoundingBox="12320,7876 14086,7885 14079,9186 12313,9177"/>
              </emma:interpretation>
              <emma:one-of disjunction-type="recognition" id="oneOf5">
                <emma:interpretation id="interp9" emma:lang="" emma:confidence="0">
                  <emma:literal>°</emma:literal>
                </emma:interpretation>
                <emma:interpretation id="interp10" emma:lang="" emma:confidence="0">
                  <emma:literal>&gt;</emma:literal>
                </emma:interpretation>
                <emma:interpretation id="interp11" emma:lang="" emma:confidence="0">
                  <emma:literal>@</emma:literal>
                </emma:interpretation>
                <emma:interpretation id="interp12" emma:lang="" emma:confidence="0">
                  <emma:literal>W</emma:literal>
                </emma:interpretation>
                <emma:interpretation id="interp13" emma:lang="" emma:confidence="0">
                  <emma:literal>J</emma:literal>
                </emma:interpretation>
              </emma:one-of>
            </emma:emma>
          </inkml:annotationXML>
          <inkml:trace contextRef="#ctx0" brushRef="#br0" timeOffset="142497.5508">-2370-1273 979 0,'-5'-14'250'15,"5"-3"72"-15,2 6-283 16,3 4-25-16,-1 8-17 15,-2 13-4-15,1 13 0 16,3 26 6-16,-3 6 3 0,3 26 4 16,2 2 2-16,-1 18 2 15,1-9-5-15,1 15 0 16,-3-24-2-16,-3 0 2 16,-3-21-3-16,-4-3 2 15,-1-20-1-15,1 0 0 16,1-12 0-16,4-5-1 15,4-14-1-15,4-3 3 16,5-4-1-16,6 0 0 16,3-4 0-16,6 1 0 15,0 1-2-15,9 0 0 16,-2-2 1-16,10 5-1 16,-2 2 0-16,10 0 0 15,-5-2-2-15,8-3 0 16,-5-6 0-16,9-8 0 15,-7-4-1-15,12-7 2 0,-5 1 1 16,11-2 0-16,-9 8-1 16,9 7 2-16,-14 9-1 15,-1 13 0-15,-14 6 0 16,-1 9 1-16,-12-3-1 16,4 4 2-16,-3-11-2 15,4 3 1-15,-1-13-1 0,4 0 0 16,-9-9-1-16,5-6 2 15,-5-3 0-15,-1 0-1 16,-5-2 1-16,3 0 0 16,-9 8-1-16,0 2 0 15,-5 1 1-15,-1 1 0 16,-5 1 0-16,-3-2 0 16,0 0 0-16,-3-2 2 15,0 1 0-15,1-1 1 16,2-1-1-16,0 0-1 15,1-2-2-15,-4-5 2 16,-2-3-1-16,-7-5 10 16,-2-3 1-16,-6-7 3 15,0 5 0-15,-7-5 0 16,1 7-8-16,-6-2-2 16,-1 3-2-16,-11-6-1 0,0 4-1 15,-12-7-1 1,0-6 1-16,-9-11 0 0,9 0-1 15,-10-11 0-15,5 0 1 16,-8-5-2-16,3 8 5 16,-9-1 18-16,3 10 7 15,-8 4 8-15,11 10 3 16,-14 2 2-16,5 0-16 16,-11 3-6-16,11 0-7 0,-11-8-2 15,14-1-7-15,3-11-1 16,17 0-2-16,4-5 0 15,15 6 3-15,10 6-68 16,4 19 461-16,8 12-819 16,-21 14 359-16</inkml:trace>
        </inkml:traceGroup>
        <inkml:traceGroup>
          <inkml:annotationXML>
            <emma:emma xmlns:emma="http://www.w3.org/2003/04/emma" version="1.0">
              <emma:interpretation id="{D411D9BA-B861-4EC7-90A7-34119A8BA5A8}" emma:medium="tactile" emma:mode="ink">
                <msink:context xmlns:msink="http://schemas.microsoft.com/ink/2010/main" type="inkWord" rotatedBoundingBox="12577,7249 14584,7259 14574,9232 12567,9222"/>
              </emma:interpretation>
              <emma:one-of disjunction-type="recognition" id="oneOf6">
                <emma:interpretation id="interp14" emma:lang="" emma:confidence="1">
                  <emma:literal/>
                </emma:interpretation>
              </emma:one-of>
            </emma:emma>
          </inkml:annotationXML>
          <inkml:trace contextRef="#ctx0" brushRef="#br1" timeOffset="-245403.1387">-2221-974 1032 0,'21'44'235'0,"13"22"92"15,6 9-305-15,14 14-9 16,-2-9-8-1,8-3-1-15,-11-22-1 0,1 0 2 16,-10-24 0-16,-3-4 1 16,-6-8-4-16,-5-2 38 15,-9-8-372-15,2 6 131 16</inkml:trace>
          <inkml:trace contextRef="#ctx0" brushRef="#br0" timeOffset="-189922.0069">-1790-628 774 0,'-11'-26'337'16,"6"9"21"-16,7 2-146 16,1 3-96-16,5-2-10 15,7 5-34-15,14-2-12 16,5 3-31-16,10 7-7 15,4 2-11-15,3 2-5 16,-10 5-4-16,0 6 0 16,-10-5 0-16,-3 8 1 15,-7 0 1-15,-2 3 3 16,-6 0-1-16,-2 9 12 16,-3 0 10-16,-5 9 17 15,-5 1 7-15,-10 1 15 0,-3-5-5 16,-11 6 3-16,-7-5-10 15,-14 0 5-15,-1 0-12 16,-8-4 0-16,2-12-9 16,-1-11 0-16,13-11-12 15,4-13-7-15,12-6-9 16,4-10-6-16,15 3-7 0,2 7-40 16,7 9-44-1,8 13 341-15,10 27-818 0,0 5 343 16</inkml:trace>
          <inkml:trace contextRef="#ctx0" brushRef="#br1" timeOffset="-239749.1695">-1577-1287 936 0,'-3'-3'284'16,"-3"10"48"-16,-3 16-263 0,-7 16-29 15,-1 7-28-15,-7 11-10 16,-1 2 6-16,1 12-7 15,-2-10 7-15,-2 10-8 16,10-11 8-16,-4 9-10 16,5-11 9-16,5 3-8 15,6-10 7-15,3-2-8 16,7-18 7-16,9-10-6 16,8-16 9-16,10-16-6 15,7-7 9-15,20-18-7 16,1-4 5-16,10 2-9 15,-5 7 6-15,7 10-1 16,-14 16 49-16,-19 1-406 16,-27 1 156-16</inkml:trace>
          <inkml:trace contextRef="#ctx0" brushRef="#br0" timeOffset="-190288.5521">-1594-740 989 0,'2'0'276'0,"-2"5"89"16,0 6-267-16,1 12 11 15,1 7-15-15,-2 15 2 0,1-5-25 16,2 10-17-16,-1-8-32 16,2-5-11-16,1-14-7 15,-2 0 1-15,0-10-2 16,-1-3 2-16,-4-3-1 16,2 1 0-16,-3-3-1 15,-5-1-25-15,-1-1-38 16,-3-4-56-16,-3-7-8 0,-7-4-249 15,2-8-46-15,-6-12-30 16</inkml:trace>
          <inkml:trace contextRef="#ctx0" brushRef="#br1" timeOffset="-240332.823">-1677-712 941 0,'-1'-2'253'0,"8"-14"66"15,7-9-259-15,14-23-36 16,7-8-7-16,19-19-10 16,7-8 4-16,24-18-10 15,-7 8 5-15,17-8-8 16,-11 11 8-16,8-2-9 16,-15 20 8-16,20-5-8 15,-12 16 8-15,4-12-9 0,-7 15 9 16,-3-3-8-16,-16 18 6 15,-1 1-8-15,-13 18 7 16,-2 7-8-16,-10 11 10 16,-6 3-6-16,-13 6 10 15,-4 2-5-15,-8-1 5 16,-7 1 0-16,-4-2 5 16,-12 0-27-16,-3-3-301 15,-1 0-20-15,2-3-120 0</inkml:trace>
          <inkml:trace contextRef="#ctx0" brushRef="#br1" timeOffset="-245151.7384">-1528-641 1076 0,'31'41'231'0,"7"13"101"0,2 1-319 15,14 14-6-15,-10-8-5 16,2 2 0-16,-8-5 0 15,2 4-17-15,-7-19 45 16,5-2-363-16,-7-9 120 16</inkml:trace>
        </inkml:traceGroup>
      </inkml:traceGroup>
      <inkml:traceGroup>
        <inkml:annotationXML>
          <emma:emma xmlns:emma="http://www.w3.org/2003/04/emma" version="1.0">
            <emma:interpretation id="{27E75287-1946-47B8-A732-E422397DEFC9}" emma:medium="tactile" emma:mode="ink">
              <msink:context xmlns:msink="http://schemas.microsoft.com/ink/2010/main" type="line" rotatedBoundingBox="12689,7803 13554,13911 12689,14034 11824,7926"/>
            </emma:interpretation>
          </emma:emma>
        </inkml:annotationXML>
        <inkml:traceGroup>
          <inkml:annotationXML>
            <emma:emma xmlns:emma="http://www.w3.org/2003/04/emma" version="1.0">
              <emma:interpretation id="{2F4FE1CB-E8F8-41E7-B4FF-69EDF6528F83}" emma:medium="tactile" emma:mode="ink">
                <msink:context xmlns:msink="http://schemas.microsoft.com/ink/2010/main" type="inkWord" rotatedBoundingBox="12417,7841 12533,8658 12400,8677 12284,7860">
                  <msink:destinationLink direction="with" ref="{69CAA719-4DB6-4B4D-8883-E917924ED89B}"/>
                </msink:context>
              </emma:interpretation>
            </emma:emma>
          </inkml:annotationXML>
          <inkml:trace contextRef="#ctx0" brushRef="#br1" timeOffset="-271052.668">-2375-1448 1061 0,'-16'15'241'16,"0"14"95"-16,4 8-315 16,7 11-1-16,7 4-10 15,4 12 9-15,0 1-8 0,6 16 6 16,1-6-12-16,4 12-20 16,-1-7-335-16,4 0 104 15</inkml:trace>
          <inkml:trace contextRef="#ctx0" brushRef="#br0" timeOffset="-197566.2744">-2411-1306 415 0,'-11'20'152'0,"5"0"35"16,-3 11-51-16,4 1-10 0,3 10 27 15,1-1-3-15,1 14-12 16,1 2-48-16,4 7-33 15,3-1-27-15,4 3-19 16,2-14-3-16,7-6-31 16,1-10-15-16,2-6-294 15,-2-2 69-15</inkml:trace>
        </inkml:traceGroup>
        <inkml:traceGroup>
          <inkml:annotationXML>
            <emma:emma xmlns:emma="http://www.w3.org/2003/04/emma" version="1.0">
              <emma:interpretation id="{C69386F2-013F-4D45-A70C-4598FF7671B5}" emma:medium="tactile" emma:mode="ink">
                <msink:context xmlns:msink="http://schemas.microsoft.com/ink/2010/main" type="inkWord" rotatedBoundingBox="12512,9234 12720,10702 12605,10719 12397,9250"/>
              </emma:interpretation>
              <emma:one-of disjunction-type="recognition" id="oneOf7">
                <emma:interpretation id="interp15" emma:lang="" emma:confidence="1">
                  <emma:literal/>
                </emma:interpretation>
              </emma:one-of>
            </emma:emma>
          </inkml:annotationXML>
          <inkml:trace contextRef="#ctx0" brushRef="#br1" timeOffset="-270841.6689">-2276 313 439 0,'-11'98'357'0,"3"3"-63"15,8-14-302-15,2-2-139 16</inkml:trace>
          <inkml:trace contextRef="#ctx0" brushRef="#br0" timeOffset="-197510.4235">-2281-56 385 0,'1'69'131'16,"6"-7"13"-16,-3-5-238 16,4-19 6-16</inkml:trace>
          <inkml:trace contextRef="#ctx0" brushRef="#br0" timeOffset="-197224.7273">-2203 863 693 0,'5'63'266'0,"-1"0"8"16,3-8-177-16,0 3-89 16,-2-12-36-16,1 5-51 15,-3-5-42-15,2 15-93 16,-4-4-33-16,1 5-46 16</inkml:trace>
        </inkml:traceGroup>
        <inkml:traceGroup>
          <inkml:annotationXML>
            <emma:emma xmlns:emma="http://www.w3.org/2003/04/emma" version="1.0">
              <emma:interpretation id="{E7E98687-F1C3-4B0D-AE89-B7125E521FAD}" emma:medium="tactile" emma:mode="ink">
                <msink:context xmlns:msink="http://schemas.microsoft.com/ink/2010/main" type="inkWord" rotatedBoundingBox="13156,11100 13554,13911 12689,14034 12291,11222"/>
              </emma:interpretation>
              <emma:one-of disjunction-type="recognition" id="oneOf8">
                <emma:interpretation id="interp16" emma:lang="" emma:confidence="1">
                  <emma:literal/>
                </emma:interpretation>
              </emma:one-of>
            </emma:emma>
          </inkml:annotationXML>
          <inkml:trace contextRef="#ctx0" brushRef="#br1" timeOffset="-270594.8228">-2178 2736 374 0,'3'18'316'16,"0"-5"-29"-16,3 8-37 16,0 2-84-16,5 9-19 15,1 7-73-15,-1 8-13 16,-2-10-32-16,-4-8 3 16,-7-15-376-16,-10-20 121 15</inkml:trace>
          <inkml:trace contextRef="#ctx0" brushRef="#br1" timeOffset="-269708.5839">-2174 3658 1072 0,'-6'-3'303'0,"2"7"71"15,2 6-303-15,7 14-35 16,4 7-21-16,9 21 9 0,2 2-10 16,11 10 7-16,4-6-11 15,11 14 3-15,-4-18-13 16,-1 1 8-16,-7-9-10 15,-10-4 11-15,-11-22-9 16,-1-5 12-16,-5-7-9 16,-2-2 11-16,-2-6-9 15,-4 0 13-15,-2-2-27 0,-5 2-49 16,-6 2 154-16,-15 5-498 16,-3 1 157-16</inkml:trace>
          <inkml:trace contextRef="#ctx0" brushRef="#br1" timeOffset="-269406.2598">-2175 4238 1176 0,'0'-3'312'0,"-2"-7"95"16,8-8-338-16,11-17-15 15,3-11-21-15,14-14 7 16,10-5-17-16,7-13 7 15,-5 12-19-15,2 0 6 16,-12 16-18-16,-6 7 10 16,-15 24-4-16,-4 7-86 0,-10 10 75 15,-16 7-427-15,-7 3 74 16</inkml:trace>
          <inkml:trace contextRef="#ctx0" brushRef="#br1" timeOffset="-270656.6583">-2206 1891 372 0,'5'64'0'16</inkml:trace>
          <inkml:trace contextRef="#ctx0" brushRef="#br1" timeOffset="-270652.6692">-2178 2260 536 0,'3'54'206'0,"-3"-2"9"0,-3 13-293 0,-2-5-119 0,2 4-49 0</inkml:trace>
          <inkml:trace contextRef="#ctx0" brushRef="#br1" timeOffset="-268795.408">-1695 4239 1084 0,'0'-15'345'0,"0"10"66"15,0 14-315-15,3 13-27 16,2 10-44-16,1 16-8 0,3 2-16 16,5 13 11-16,-2-5-8 15,3-5 8-15,-1-15-10 16,-2-4 6-16,-4-21-12 16,0-11 17-16,-5-5-6 15,1-23 10-15,1-14-8 16,4-17 9-16,0-1-15 15,1-3 3-15,-3 21-8 0,1 18 1 16,-2 27-9-16,2 19 6 16,-1 12-8-16,6 13 11 15,-3 1-1-15,4 1 11 16,-2-8-5-16,1-8 11 16,-1-19-10-16,-3-10 24 15,0-11-4-15,4-19 23 16,-3-18-7-16,9-24 15 15,1-4-24-15,0-12 5 16,-2 15-24-16,-4 13 10 16,-8 25-17-16,-4 14 3 15,-2 18-14-15,0 11 6 16,-3 2-52-16,-10 10-444 16,-4-6 138-16</inkml:trace>
          <inkml:trace contextRef="#ctx0" brushRef="#br1" timeOffset="-266244.5081">-1586 3463 754 0,'11'-21'342'15,"1"-2"23"-15,-1 9-172 16,-1 0-39-16,-2 5-36 15,-3 4-10-15,-4 7-24 0,-1 4-24 16,-1 9-23-16,-4 17-19 16,-4 7-6-16,-5 19-12 15,-1 3 8-15,-4 13-5 16,5-10 9-16,4-2-9 16,5-21 8-16,5-3-10 15,3-16 7-15,3-7-11 16,3-10 9-16,7-1-6 15,1-8 9-15,4-11-7 16,4-4 9-16,-2-2-1 16,-5-2-21-16,-3 1-85 15,-8 7 8-15,-11-2-379 16,-3 2 41-16</inkml:trace>
          <inkml:trace contextRef="#ctx0" brushRef="#br1" timeOffset="-266039.9898">-1737 3641 1363 0,'-1'0'361'16,"2"0"96"-16,6-3-382 16,9-2-39-16,6 1-10 15,10-2-15-15,0-1 6 16,7 1-3-16,-9 3-7 0,1 3-480 15,-13 3 163-15</inkml:trace>
          <inkml:trace contextRef="#ctx0" brushRef="#br0" timeOffset="-196915.5392">-2161 2794 443 0,'1'48'114'0,"-1"5"36"0,3-5-122 16,0 6-11-16,-1-11 7 16,-1 0 29-16,2-5 7 15,-1 3 7-15,-2-5 9 16,-2 7 7-16,-1-2-26 16,-3 2-9-16,2-17-2 15,-1-1-3-15,3-16-2 16,1-8 8-16,1-8 4 0,1 5-8 15,-4 1-7-15,3 1-17 16,2 1-10-16,3 8-7 16,-2 1 4-16,1-1-4 15,1-2 3-15,-4 3-5 16,1-9 2-16,-2 2-4 16,0-3 4-16,-3 0-6 15,3 6 0-15,0 8-28 16,1 3-30-16,2 8-262 15,7 4 53-15</inkml:trace>
        </inkml:traceGroup>
      </inkml:traceGroup>
    </inkml:traceGroup>
    <inkml:traceGroup>
      <inkml:annotationXML>
        <emma:emma xmlns:emma="http://www.w3.org/2003/04/emma" version="1.0">
          <emma:interpretation id="{5B1E358C-40CA-4EB3-8276-FCEC66C5C47E}" emma:medium="tactile" emma:mode="ink">
            <msink:context xmlns:msink="http://schemas.microsoft.com/ink/2010/main" type="paragraph" rotatedBoundingBox="10200,14105 10444,6560 12248,6618 12003,14163" alignmentLevel="4"/>
          </emma:interpretation>
        </emma:emma>
      </inkml:annotationXML>
      <inkml:traceGroup>
        <inkml:annotationXML>
          <emma:emma xmlns:emma="http://www.w3.org/2003/04/emma" version="1.0">
            <emma:interpretation id="{A1A69A88-D5D8-4ABF-938A-40C170B1BE0C}" emma:medium="tactile" emma:mode="ink">
              <msink:context xmlns:msink="http://schemas.microsoft.com/ink/2010/main" type="line" rotatedBoundingBox="10200,14105 10444,6560 12248,6619 12003,14163"/>
            </emma:interpretation>
          </emma:emma>
        </inkml:annotationXML>
        <inkml:traceGroup>
          <inkml:annotationXML>
            <emma:emma xmlns:emma="http://www.w3.org/2003/04/emma" version="1.0">
              <emma:interpretation id="{95780A92-C075-48BE-A451-C1879AF47EAB}" emma:medium="tactile" emma:mode="ink">
                <msink:context xmlns:msink="http://schemas.microsoft.com/ink/2010/main" type="inkWord" rotatedBoundingBox="10200,14105 10231,13124 11242,13157 11210,14138"/>
              </emma:interpretation>
            </emma:emma>
          </inkml:annotationXML>
          <inkml:trace contextRef="#ctx0" brushRef="#br0" timeOffset="-583949.6138">-3819 4123 850 0,'18'-17'305'15,"-6"14"49"-15,-9 12-220 16,-4 15-11-16,-4 8-28 0,-2 11-4 15,-1 2-16-15,5 8-8 16,8-8-25-16,-1-1-9 16,5-7-13-16,2-4-5 15,1-7-6-15,0 2-2 16,0-8 4-16,3-5-73 16,-6-6-40-16,-3-3-343 15,-2-3 27-15</inkml:trace>
          <inkml:trace contextRef="#ctx0" brushRef="#br0" timeOffset="-584728.2002">-4472 3862 854 0,'17'-17'433'0,"-8"10"-31"0,-6 8-183 16,4 7-145-16,5 5-53 15,9 17-7-15,-1 9-9 16,5 17-1-16,-1-1 0 15,6 14 0-15,-1-7 0 16,5-5 2-16,-4-12 0 16,2-9 1-16,-11-20-1 0,-5-13 4 15,-7-7-33-15,-6-23 330 16,-7 1-721-16,-7-10 319 16</inkml:trace>
          <inkml:trace contextRef="#ctx0" brushRef="#br0" timeOffset="-568241.6823">-4116 4674 853 0,'-6'0'295'15,"0"4"53"-15,1-2-208 0,4-1-40 16,-1 1-13-16,4-4 2 16,-1-2-23-16,2-5-6 15,3-5-30-15,6-11 0 16,0-5-13-16,8-15 4 16,1-6-9-16,6-8 5 15,-2-1-11-15,8-14 6 16,-2 14-10-16,-1 0 7 15,-6 11-7-15,-6 11 6 16,-5 20-9-16,-2 6 5 16,-5 11-8-16,-3 2 6 0,0 4-6 15,-2 2 10-15,-2 2-4 16,-2 8 7-16,3 2-7 16,3 10 5-16,0 4-11 15,3 9 7-15,1 0-8 16,2 4 9-16,3-2-8 15,-3 3 11-15,8-5-8 0,-1 1 9 16,-4-5-9 0,-4-4 12-16,-1-5-7 0,-5-4 17 15,-2-4-8-15,3-1 14 16,0-7-13-16,-3 4 7 16,1-5-17-16,-2-2 8 15,1 1-14-15,0 1 10 16,3-6-10-16,-3-2 9 15,3-1-8-15,-3-4 11 16,-3-1-9-16,-2-1 9 16,4-3-25-16,-7-4-75 15,-1-4-57-15,3-4-330 16,-7-1 12-16</inkml:trace>
          <inkml:trace contextRef="#ctx0" brushRef="#br0" timeOffset="-584153.2736">-3897 4168 970 0,'9'-15'387'16,"-4"7"41"-16,-7 8-234 16,-1 12-101-16,-10 24-18 15,-4 12-49-15,-13 17-13 16,3 9-4-16,-3 10 1 16,6-17-1-16,1-1 0 15,10-18-1-15,1-13-1 16,3-17-1-16,4-14-5 0,2-13-39 15,5-19-77-15,5-7 125 16,8-25-461-16,6 8 123 16</inkml:trace>
          <inkml:trace contextRef="#ctx0" brushRef="#br0" timeOffset="-566782.0134">-3808 4181 701 0,'-12'35'331'16,"1"1"-12"-16,-1 9-111 15,6-5-162-15,3 4 3 16,5-15-18-16,5 5-2 16,5-8-19-16,5-1 1 15,-5-4-11-15,1 5 7 16,-4-8-6-16,-3 3 6 16,-3 0-8-16,-4 6 7 15,1 0-7-15,-5 3-3 16,2-6-22-16,0-6-39 15,-4-11-287-15,-2-7 63 0</inkml:trace>
          <inkml:trace contextRef="#ctx0" brushRef="#br0" timeOffset="-567074.7638">-3910 4256 964 0,'0'-9'275'0,"-5"5"81"16,4 7-271-16,-1 4-13 16,-4 5-24-16,0 6-4 15,-1 6-23-15,-4 6-1 16,1 1-16-16,-4 8 4 16,2-5-6-16,-3 4 6 15,0-2-7-15,-3 1 8 16,4-8-9-16,-4 4 5 15,3-9-4-15,0 4 3 16,5-5-6-16,-1 1 7 16,4-5-5-16,4 4 3 15,1-5-3-15,2 3 3 0,0-6-5 16,3-3 4-16,2-5-5 16,1-4-29-16,0-9-26 15,6-9-329-15,-2-7 70 16</inkml:trace>
          <inkml:trace contextRef="#ctx0" brushRef="#br0" timeOffset="-583766.2419">-3933 4477 639 0,'-4'-12'509'16,"4"9"-98"-16,7 3-47 16,7 5-281-16,11-4-7 15,7 4-41-15,11-1-4 16,1-2-2-16,7-5-49 0,-2 6-111 15,8-8-308-15,-12 1 26 16</inkml:trace>
          <inkml:trace contextRef="#ctx0" brushRef="#br0" timeOffset="-567604.7804">-3980 4536 911 0,'-4'-3'325'15,"2"1"54"-15,2 2-239 16,3 0-56-16,2-1-35 16,6-2-6-16,1 1-28 15,10 2 0-15,2 5-7 16,11-2 3-16,1 1-8 0,1 1 4 15,-10-4-7-15,2-2 7 16,-10-1-7-16,-5-5 8 16,-8-1-7-16,1-1 9 15,-1 2-9-15,-6-2 9 16,-1 3-7-16,-5 0 23 16,-3 3-6-16,-18-3 13 15,1 3-7-15,-11 3 8 16,-1-2-22-16,-5 1 5 15,8 2-11-15,-5 2 13 16,12-1-8-16,3 1 10 16,10 0-9-16,4-3 10 15,7 0-15-15,5-3 2 16,5 3-11-16,6 1 4 16,3 5-9-16,12-6 5 15,2 8-4-15,6-5 8 16,-1-3-5-16,5 1 8 0,-10-1-6 15,-2-4 8-15,-14-1-8 16,-1 2 10-16,-12-4-9 16,-1-1 10-16,-4 4-10 15,-5-4 8-15,-4 4-11 16,-8 4 8-16,-4 1-8 16,-8 4 7-16,7 2-8 15,-5 1 11-15,7-2-7 0,3 4 8 16,6-5-4-16,4 2 9 15,3-7-8-15,3 2 4 16,4-2-9-16,4-2 5 16,-1-4-7-16,5 5 3 15,2-1-36-15,4 4-59 16,-5 13-382-16,-2 7 73 16</inkml:trace>
          <inkml:trace contextRef="#ctx0" brushRef="#br0" timeOffset="-566539.8244">-3967 4539 1006 0,'0'-6'264'16,"0"4"86"-16,3-2-294 0,3 1-3 16,1 3-24-16,10-3 1 15,2-3-16-15,7 4 1 16,-1 4-10-16,2-2 3 16,-7 4 446-16,-5 7-818 15,-14-1 422-15</inkml:trace>
          <inkml:trace contextRef="#ctx0" brushRef="#br0" timeOffset="-584512.5076">-4562 4148 603 0,'-3'0'494'15,"-1"-3"-86"-15,2-1-9 16,7-2-280-16,5-8 6 16,5-2-35-16,12-8-14 15,3-3-26-15,11-8-11 16,-2 2-26-16,9-3-7 15,-8 6-4-15,4 0-8 16,-10 11-56-16,-1 4 397 16,-9 12-820-16,-1 13 349 0</inkml:trace>
        </inkml:traceGroup>
        <inkml:traceGroup>
          <inkml:annotationXML>
            <emma:emma xmlns:emma="http://www.w3.org/2003/04/emma" version="1.0">
              <emma:interpretation id="{883461B5-5F57-4C3E-8877-127F0E5C7432}" emma:medium="tactile" emma:mode="ink">
                <msink:context xmlns:msink="http://schemas.microsoft.com/ink/2010/main" type="inkWord" rotatedBoundingBox="10479,12097 10498,11502 10549,11504 10529,12099"/>
              </emma:interpretation>
            </emma:emma>
          </inkml:annotationXML>
          <inkml:trace contextRef="#ctx0" brushRef="#br0" timeOffset="-589027.4678">-4289 2213 873 0,'-4'50'286'16,"-1"4"51"-16,4-8-245 15,8 7-28-15,-4-6-34 16,3 2-15-16,5-8-10 0,-7 5-4 16,-1-5 2-16,3-1-3 15,-12-7 2-15,0 0-2 16,5-15 3-16,-4-4-1 15,-4-8-4-15,3-2-130 16,5 5-210-16,-4 2 21 16</inkml:trace>
        </inkml:traceGroup>
        <inkml:traceGroup>
          <inkml:annotationXML>
            <emma:emma xmlns:emma="http://www.w3.org/2003/04/emma" version="1.0">
              <emma:interpretation id="{A83B186C-A9EE-4C8F-AD8D-C00F40413041}" emma:medium="tactile" emma:mode="ink">
                <msink:context xmlns:msink="http://schemas.microsoft.com/ink/2010/main" type="inkWord" rotatedBoundingBox="10525,9252 10603,10578 10535,10582 10457,9256"/>
              </emma:interpretation>
            </emma:emma>
          </inkml:annotationXML>
          <inkml:trace contextRef="#ctx0" brushRef="#br0" timeOffset="-589265.8305">-4223 1057 246 0,'-9'78'148'16,"0"-5"-148"-16,5 11 16 16</inkml:trace>
          <inkml:trace contextRef="#ctx0" brushRef="#br0" timeOffset="-589318.1998">-4268-37 390 0,'-18'95'220'0,"0"8"-23"16,9-19-66-1,8-1-96-15,11-19-18 0,5-2-7 16,2-10-5-16,1 6-11 16,-3-3-55-16,-5 13-140 15,-2-2 17-15</inkml:trace>
        </inkml:traceGroup>
        <inkml:traceGroup>
          <inkml:annotationXML>
            <emma:emma xmlns:emma="http://www.w3.org/2003/04/emma" version="1.0">
              <emma:interpretation id="{929DF18F-FBFE-4A21-AF48-0880F385764C}" emma:medium="tactile" emma:mode="ink">
                <msink:context xmlns:msink="http://schemas.microsoft.com/ink/2010/main" type="inkWord" rotatedBoundingBox="10450,8403 10510,6562 12248,6619 12188,8459"/>
              </emma:interpretation>
              <emma:one-of disjunction-type="recognition" id="oneOf9">
                <emma:interpretation id="interp17" emma:lang="" emma:confidence="1">
                  <emma:literal/>
                </emma:interpretation>
              </emma:one-of>
            </emma:emma>
          </inkml:annotationXML>
          <inkml:trace contextRef="#ctx0" brushRef="#br0" timeOffset="-589668.4302">-4271-2410 1002 0,'-9'-3'379'0,"2"0"51"16,1 7-266-16,6 8-53 16,1 3-42-16,-2 14-34 15,5 7-20-15,5 10 2 16,-7 1-50-16,2 10-412 15,10-6 134-15</inkml:trace>
          <inkml:trace contextRef="#ctx0" brushRef="#br0" timeOffset="-589506.859">-4286-1299 564 0,'-15'75'326'0,"9"-3"-40"15,2 10-87-15,1-17-119 16,13 4-348-16,10-18 110 16</inkml:trace>
          <inkml:trace contextRef="#ctx0" brushRef="#br0" timeOffset="-394508.401">-3524-1709 682 0,'-6'6'232'0,"6"-6"45"16,8-6-178-16,10-12-19 15,8-8-18-15,19-27-11 16,2-3-14-16,19-23-13 16,3 4-5-16,13-12-9 0,-13 13 1 15,9 1-6 1,-14 16 2-16,5-6-5 0,-12 12 2 15,9-4-5-15,-11 6 4 16,1 1-7-16,-15 13-7 16,-3 3-139-16,-15 15-170 15,-15 3 0-15</inkml:trace>
        </inkml:traceGroup>
      </inkml:traceGroup>
    </inkml:traceGroup>
    <inkml:traceGroup>
      <inkml:annotationXML>
        <emma:emma xmlns:emma="http://www.w3.org/2003/04/emma" version="1.0">
          <emma:interpretation id="{3465DEF3-5891-4363-9ACD-30FCABE115C3}" emma:medium="tactile" emma:mode="ink">
            <msink:context xmlns:msink="http://schemas.microsoft.com/ink/2010/main" type="paragraph" rotatedBoundingBox="3432,14396 8287,14048 8387,15441 3532,15789" alignmentLevel="2"/>
          </emma:interpretation>
        </emma:emma>
      </inkml:annotationXML>
      <inkml:traceGroup>
        <inkml:annotationXML>
          <emma:emma xmlns:emma="http://www.w3.org/2003/04/emma" version="1.0">
            <emma:interpretation id="{486588B3-0DB8-4AD9-AA3C-D29014224BB6}" emma:medium="tactile" emma:mode="ink">
              <msink:context xmlns:msink="http://schemas.microsoft.com/ink/2010/main" type="line" rotatedBoundingBox="3432,14396 8287,14048 8387,15441 3532,15789"/>
            </emma:interpretation>
          </emma:emma>
        </inkml:annotationXML>
        <inkml:traceGroup>
          <inkml:annotationXML>
            <emma:emma xmlns:emma="http://www.w3.org/2003/04/emma" version="1.0">
              <emma:interpretation id="{6CFB78B1-C65F-4277-8B02-6807D5603BC2}" emma:medium="tactile" emma:mode="ink">
                <msink:context xmlns:msink="http://schemas.microsoft.com/ink/2010/main" type="inkWord" rotatedBoundingBox="3432,14396 8287,14048 8387,15441 3532,15789">
                  <msink:destinationLink direction="with" ref="{97E5D6C4-F5E1-49CA-BEF5-BFD508712C2F}"/>
                </msink:context>
              </emma:interpretation>
              <emma:one-of disjunction-type="recognition" id="oneOf10">
                <emma:interpretation id="interp18" emma:lang="" emma:confidence="0">
                  <emma:literal>Empore</emma:literal>
                </emma:interpretation>
                <emma:interpretation id="interp19" emma:lang="" emma:confidence="0">
                  <emma:literal>Tempere</emma:literal>
                </emma:interpretation>
                <emma:interpretation id="interp20" emma:lang="" emma:confidence="0">
                  <emma:literal>Fernpore</emma:literal>
                </emma:interpretation>
                <emma:interpretation id="interp21" emma:lang="" emma:confidence="0">
                  <emma:literal>Firnpore</emma:literal>
                </emma:interpretation>
                <emma:interpretation id="interp22" emma:lang="" emma:confidence="0">
                  <emma:literal>Innpale</emma:literal>
                </emma:interpretation>
              </emma:one-of>
            </emma:emma>
          </inkml:annotationXML>
          <inkml:trace contextRef="#ctx0" brushRef="#br0" timeOffset="-29602.0725">-11277 6270 1054 0,'6'8'367'16,"16"-2"35"-16,10-5-246 0,17-5-77 15,11-7-11-15,17-14 4 16,-2-8-1-16,17-10-21 16,-8 0-21-16,2-3-18 15,-14 9 3-15,-4-1-59 16,-27 10-20-16,-7-3-62 15,-20 4-18-15,-13-7-337 16,-15-4 98-16</inkml:trace>
          <inkml:trace contextRef="#ctx0" brushRef="#br0" timeOffset="-29234.2367">-11090 5285 1159 0,'2'-9'404'0,"-1"7"42"15,15 4-288-15,10 0-121 16,17-16-10-16,9-6 1 16,15-6-13-16,4-3 10 0,6-1-8 15,-11 14-63-15,-4 9-93 16,-19 12-322-16,-7 16 20 16</inkml:trace>
          <inkml:trace contextRef="#ctx0" brushRef="#br0" timeOffset="-29877.0632">-10680 5058 1346 0,'-22'45'412'0,"-7"7"61"15,2 9-344-15,-4 17-113 0,8-1-9 16,-2 11-10-16,12-10 11 15,3 6-11-15,7-10 10 16,0 2-10-16,-1-7 10 16,2 2-53-16,-12-17-49 15,-6 2-386-15,-13-7 65 0</inkml:trace>
          <inkml:trace contextRef="#ctx0" brushRef="#br0" timeOffset="-29109.4608">-10465 5583 1082 0,'4'63'374'0,"1"6"82"16,-1-11-297-16,6-4-30 15,-1-18-40-15,5-11-38 16,2-17-31-16,14-18-16 16,2-13 6-16,9-13-7 15,-1-4 10-15,1-2-8 16,-5 13 8-16,-3 14-16 15,-8 18 3-15,-4 18-4 0,-5 13 15 16,-5 12-2-16,-8 0 16 16,0-6-4-16,3-9 5 15,2-16-15-15,-4-12 4 16,13-11-10-16,1-10 8 16,8-23-10-16,2 1 7 15,7-6-10-15,-9 6 6 16,1 17-17-16,-11 23 9 0,-3 20-9 15,-9 14 9-15,-7 7-8 16,-3 0 17-16,1-1-8 16,2-18 8-16,3-13-20 15,11-15-72-15,4-22-423 16,1-21 102-16</inkml:trace>
          <inkml:trace contextRef="#ctx0" brushRef="#br0" timeOffset="-28692.0654">-9654 5603 1312 0,'-5'60'392'0,"-7"19"85"16,1-2-339-16,1 12-55 15,2-12-17-15,9 4-11 16,7-12-9-16,6 3-24 16,7-18-12-16,4-7-11 15,-8-13 6-15,1-11-18 16,-7-12 6-16,-10-8-11 0,-7-12 10 15,-3-17-11-15,-8-11 17 16,-1-25-20-16,6-7-11 16,2-7-41-16,13 10 2 15,10 0-8-15,8 23 23 16,4 1 12-16,2 10 43 16,2 3-1-16,-1 9 16 15,1 8-4-15,-1 9 8 0,1 9-8 16,-4 11 7-1,-4 7-15-15,-3 4 14 0,-7 4 22 16,-8 2 32-16,-9 1 17 16,-8-4 19-16,-12-2-17 15,-6-3-22-15,-8-1-32 16,5-10-16-16,0-7-26 16,7-10-11-16,8-13-149 15,14-7 389-15,17 1-772 16,12 1 254-16</inkml:trace>
          <inkml:trace contextRef="#ctx0" brushRef="#br0" timeOffset="-27579.5967">-8965 5739 1085 0,'9'-1'312'0,"-14"-2"91"16,-1 0-251-16,-3-4-31 15,-8 0 19-15,-1 1-5 16,-7 1-24-16,4 7-38 16,-6 11-39-16,8 10-21 15,-4 14-14-15,7 0 9 16,5-3-9-16,10-4 10 0,9-8-9 16,8-13 7-16,11-7-10 15,2-4 10-15,12-13-7 16,-6-5 10-1,4 0-10-15,-7 3 8 0,-3 8-12 16,-7 9 8-16,-4 9-10 16,-3-1 9-16,-2 2-8 15,-4-5 12-15,2-8-8 16,2-9 13-16,3-18-10 16,2-9 9-16,10-18-10 15,-8-4 9-15,-2-15-15 16,-3 7-5-16,-5 10-11 15,-9 16 7-15,1 13-12 16,-2 20 7-16,0 14 3 16,1 2 12-16,5 7-8 15,0-4 12-15,8-1-5 0,-2-7 8 16,7-9-6-16,-4-8-1 16,1-4-35-16,-6-5-2 15,1 1-16-15,-6 10 5 16,-8 8-7-16,-5 7 34 15,-4 11 16-15,-2 8 26 16,-5 9 10-16,6 5 32 0,-1 5 15 16,5 0 3-16,4 7-11 15,5-7-10-15,6 5-20 16,5-1-16-16,0 5-17 16,-1-5 3-16,4 0-9 15,-3-11 9-15,-2-5-9 16,-1-10 11-16,-1-9-9 15,-3-3 10-15,0-8-8 16,-1-11 8-16,3-14-9 16,0 4 7-16,8-12-7 15,2 4 5-15,2 8-8 16,3 10 10-16,9 2-10 16,-4 7 8-16,6 2-9 15,2 0 10-15,-1-6-9 16,-5-5 9-16,6-11-11 15,-8-5 12-15,-2-10-12 0,-5 0 12 16,-2 1-8-16,-13 7 10 16,-10 9-5-16,-8 16 12 15,-4 16-12-15,-8 14 9 16,0 21-9-16,7 5 7 16,4 13-8-16,7-6 12 15,10 1-10-15,7-15 9 16,14 1-7-16,3-14 2 15,19-11 241-15,5-18-815 0,4-28 353 16</inkml:trace>
          <inkml:trace contextRef="#ctx0" brushRef="#br0" timeOffset="-27091.1089">-7666 5014 1268 0,'4'-6'379'0,"-2"16"69"16,-4 15-353-16,1 21-9 16,-2 9-33-16,0 22 14 15,6 4 4-15,0 11 2 0,4-11-24 16,3 4-9-16,0-21-17 15,1-12-7-15,1-23-12 16,7-16 2-16,2-19-4 16,12-20-9-16,2-7-15 15,5-4-2-15,-2 10-2 16,-1 12-6-16,-13 21 9 0,-7 20 7 16,-11 9 2-16,-7 11 8 15,-5 5 13-15,-10 2 22 16,-1-11 19-16,-10-2 25 15,-2-11-1-15,-14-9-2 16,0-16-19-16,-6-8-10 16,-2-12-39-16,-1-13-55 15,14-9-33-15,13 4-153 16,16 5-26-16,26 11-308 16,13 13-3-16</inkml:trace>
          <inkml:trace contextRef="#ctx0" brushRef="#br0" timeOffset="-26666.4535">-7206 5778 829 0,'41'-11'393'0,"2"-11"43"15,-4-2-200-15,-1-13-65 0,-7-3-64 16,-1-7-27-16,-10 2-60 16,-4-2-14-16,-10 8-2 15,-3 8-9-15,-14 16-5 16,-3 15-2-16,-6 15 7 15,-6 25 29-15,3 5 19 16,0 16 29-16,2-3 14 16,8 7 6-16,12-18-26 0,9 1-12 15,7-22-24-15,13-12-11 16,5-26-12-16,16-24-2 16,4-14 0-16,8-18 2 15,-11-2-1-15,0-1-2 16,-24 17-1-16,-6 15-4 15,-17 22-3-15,-3 15-5 16,-5 19 2-16,-1 20 9 16,1 7 12-16,1 13 26 15,2-3 12-15,5-2 2 16,8-12-8-16,9-11-10 16,4-17-23-16,15-10-6 15,1-13-2-15,4-9-10 16,-4-6-28-16,-6-9-87 15,-16 4-115-15,-19-4-371 16,-15 3 9-16</inkml:trace>
          <inkml:trace contextRef="#ctx0" brushRef="#br0" timeOffset="-26357.576">-6657 5143 1590 0,'-9'-4'470'0,"0"-5"88"16,1 5-412-16,3 2-127 15,-4 2-64-15,1 2-12 0,1-7-500 16</inkml:trace>
        </inkml:traceGroup>
      </inkml:traceGroup>
    </inkml:traceGroup>
    <inkml:traceGroup>
      <inkml:annotationXML>
        <emma:emma xmlns:emma="http://www.w3.org/2003/04/emma" version="1.0">
          <emma:interpretation id="{1EF42644-F39B-4814-B66A-774AB6F0E6C2}" emma:medium="tactile" emma:mode="ink">
            <msink:context xmlns:msink="http://schemas.microsoft.com/ink/2010/main" type="paragraph" rotatedBoundingBox="4218,15796 9066,15462 9170,16968 4322,17301" alignmentLevel="2"/>
          </emma:interpretation>
        </emma:emma>
      </inkml:annotationXML>
      <inkml:traceGroup>
        <inkml:annotationXML>
          <emma:emma xmlns:emma="http://www.w3.org/2003/04/emma" version="1.0">
            <emma:interpretation id="{9B2DB3D3-E7CA-43FC-A18F-8909A5E2C779}" emma:medium="tactile" emma:mode="ink">
              <msink:context xmlns:msink="http://schemas.microsoft.com/ink/2010/main" type="line" rotatedBoundingBox="4218,15796 9066,15462 9170,16968 4322,17301"/>
            </emma:interpretation>
          </emma:emma>
        </inkml:annotationXML>
        <inkml:traceGroup>
          <inkml:annotationXML>
            <emma:emma xmlns:emma="http://www.w3.org/2003/04/emma" version="1.0">
              <emma:interpretation id="{6A66AA93-C113-48F6-9809-C5867CB63E80}" emma:medium="tactile" emma:mode="ink">
                <msink:context xmlns:msink="http://schemas.microsoft.com/ink/2010/main" type="inkWord" rotatedBoundingBox="4228,15928 9075,15594 9170,16968 4322,17301"/>
              </emma:interpretation>
              <emma:one-of disjunction-type="recognition" id="oneOf11">
                <emma:interpretation id="interp23" emma:lang="" emma:confidence="1">
                  <emma:literal/>
                </emma:interpretation>
              </emma:one-of>
            </emma:emma>
          </inkml:annotationXML>
          <inkml:trace contextRef="#ctx0" brushRef="#br0" timeOffset="-25583.1811">-10528 7175 1081 0,'7'-38'332'0,"21"-13"52"15,10-1-290-15,17-8-49 16,2 14-8-16,3 4 32 16,-20 27-9-16,0 14 6 15,-17 17-33-15,-8 23-10 16,-13 15-32-16,-8 16 15 16,-14 5-6-16,-16 14 37 15,-5-9 5-15,-13 12 34 16,7-12-5-16,2 6 22 15,11-13-32-15,13-8-1 16,16-16-36-16,10-12 1 16,13-16-25-16,19-6 8 15,9-10-13-15,20-19 10 0,8-7-9 16,19-22 14 0,-8-8-8-16,5-4-48 0,-22 6-67 15,-13 0 335-15,-29 21-771 16,-26 5 303-16</inkml:trace>
          <inkml:trace contextRef="#ctx0" brushRef="#br0" timeOffset="-25307.4041">-10446 7394 1529 0,'-10'8'335'0,"7"1"139"15,13-3-452-15,15-3-18 16,9-1-10-16,21-4 13 15,3-8-13-15,23-6-108 16,-4 2-360-16,11 7 77 16</inkml:trace>
          <inkml:trace contextRef="#ctx0" brushRef="#br0" timeOffset="-25210.1266">-9679 7367 989 0,'0'6'317'0,"-13"8"45"16,-7 5-273-16,-5 17-42 15,2 7-10-15,0 16 69 16,11 0 12-16,7 7 30 0,11-16-15 16,10-2-16-16,8-28-72 15,11-16-11-15,4-19-32 16,2-25 13-16,-5-17-12 16,-3-10 12-16,-11-1-10 15,-13-8 12-15,-11 16-13 16,-10 5 9-16,-11 18-12 15,-12 12 11-15,0 19-12 16,-1 14 8-16,7 12-9 0,8 7 8 16,13 1-12-16,10-5 6 15,8-4-8-15,10-12 9 16,6-8-55-16,7-15 346 16,-1-2-821-16,9-8 342 15</inkml:trace>
          <inkml:trace contextRef="#ctx0" brushRef="#br0" timeOffset="-24777.2476">-9383 6828 1213 0,'2'-6'348'16,"7"1"69"-16,3 2-310 15,2 3-107-15,2 8 25 0,-3 9-2 16,6 21 22-16,-4 14-1 15,3 25 14-15,-2 7-25 16,1 21 7-16,-7-10-20 16,7 3 5-16,-3-20-15 15,3-7 9-15,-2-22-16 16,1-14 8-16,-6-18-11 16,3-25 15-16,-4-21-9 15,0-29 10-15,2-14-23 0,-2-28-53 16,0-1-45-16,-3-25-17 15,2 13-9-15,0-1 24 16,6 30 75-16,-5 18 70 16,1 46 10-16,-3 29 32 15,-4 33-4-15,-6 30 2 16,-2 14-29-16,2 19 39 16,1-3-25-16,10 5 10 15,0-20-26-15,9-1-10 16,1-24-13-16,3-15-81 15,1-30-469-15,1-22 149 16</inkml:trace>
          <inkml:trace contextRef="#ctx0" brushRef="#br0" timeOffset="-23782.9272">-8659 7328 1155 0,'-59'-47'753'0,"28"37"-638"0,3 4-6 15,7 2-11-15,12 8-22 16,19-2-24-16,7-7-14 15,8-1-2-15,7-8-11 16,3-7 2-16,5-13-10 16,-9 0 2-16,-5-6-12 0,-12 5 6 15,-13 3-11-15,-8 17 6 16,-12 12-10-16,-4 16 6 16,-6 24-9-16,3 5 7 15,1 22-8-15,8-4 9 16,7 4-6-16,10-15 9 15,9 2-7-15,9-26 7 16,13-15-9-16,10-16 9 16,18-12-9-16,4-10 7 0,7 2-13 15,-7 8 8-15,-8 7-11 16,-19 12 6-16,-12 10-8 16,-13 5 12-16,-5 3-1 15,-6-3 22-15,1-2 20 16,1-7 26-16,-5-8 16 15,-2-10 5-15,-4-14-19 16,0-5-17-16,-9-18-26 16,-4 1-13-16,1-10-13 15,4 11 7-15,0 6 0 16,11 14-4-16,6 6-15 16,9 22 9-16,8-1-11 15,4-1-19-15,11 5-34 16,5-13-63-16,9-17-120 15,-7-5 237-15,1-9-547 16,-10-7 190 0</inkml:trace>
          <inkml:trace contextRef="#ctx0" brushRef="#br0" timeOffset="-23495.6943">-8082 6736 624 0,'-12'-6'569'16,"-2"20"-106"-16,2 9-62 16,6 21-213-16,3 7-66 15,-1 16-21-15,8-2-23 0,6 5-13 16,3-16-12-16,8-8-24 15,4-21-13-15,5-5-16 16,-4-13 9-16,7-7-9 16,-4-7 7-16,3-6-7 15,-3 4 7-15,2 5-10 16,-7 8 7-16,-2 15-11 16,-10 11 7-16,0 10-8 15,-7-2 13-15,3 7-7 16,-1-11 14-16,-2-7-8 15,-2-11 9-15,0-19-4 16,-2-16-2-16,-2-15-159 16,-1-6 55-16,-5-21-457 15,-1-2 13-15</inkml:trace>
          <inkml:trace contextRef="#ctx0" brushRef="#br0" timeOffset="-22384.8446">-7654 7075 612 0,'23'29'626'0,"-6"-7"-172"0,1-8-4 15,5-1-332-15,5-10-48 16,7-12 12-16,0-8 0 16,5-9-9-16,-6-9-5 15,0-6-29-15,-13 2-21 16,-7 1-14-16,-11 9 3 16,-14 7-12-16,-7 13-2 15,-11 11 3-15,-2 16 6 0,-7 20-6 16,7 10 10-16,-1 13 0 15,7 2 1-15,9 8-1 16,9-13 12-16,9 3-6 16,12-15 10-16,15-10-13 15,8-21 2-15,12-20-11 16,4-27 9-16,12-17-9 16,-5-8 11-16,1-25-10 15,-13-1 8-15,-5-20-11 16,-16 0 10-16,-13-15-11 15,-12 23 11-15,-6-6-10 16,-9 29 9-16,-3 15-13 16,3 25 6-16,-6 15-9 15,-1 23 9-15,-1 17-10 16,1 6 11-16,-2 8-7 16,7 6 8-16,1 21 0 0,5 2 1 15,1 20-9-15,4 3 10 16,5 14-8-16,4-22 0 15,6-4-1-15,1-30 11 16,3-11-11-16,0-30 8 16,5-9-11-16,-1-13 4 15,7-13-16-15,-2-1 11 16,6-1-9-16,-9 9 12 0,2 13-7 16,-11 20 14-16,-1 15-7 15,-3 9 15-15,-1 7-5 16,4-4 17-16,0-1-8 15,9-13 9-15,1-10-15 16,10-17 7-16,4-15-13 16,5-5 9-16,0-16-14 15,-3 0 6-15,-2 2-11 16,-12 8 7-16,0 2-10 16,-8 17 11-16,1 5-10 15,-2 10 12-15,6 10-6 16,-1 0 12-16,8-2-7 15,-1-3 13-15,4-7-8 16,-1-9 6-16,7-14-10 16,-6-1 8-16,0-7-10 0,-4 2 7 15,-6 2-12-15,-2 13 9 16,-3 11-14-16,2 9 10 16,-1 10-11-16,0 4 13 15,4 4-9-15,2-1 13 16,-1 0-9-16,4-7 10 15,2-1-11-15,-1-4 10 16,8-5-9-16,-2 0 9 16,7 5-11-16,-1 3 11 0,8 1-10 15,-6 5 7-15,1 11-10 16,-11-2 9-16,-3 7-12 16,-10-1 10-16,-6 7-8 15,-4-7 10-15,-3 3-6 16,-8-5 13-16,-8 4-4 15,-3-8 9-15,-14-3-5 16,-2-6 11-16,-12-6-8 16,2-10 9-16,-16-11-6 15,6-13 4-15,-10-17-9 16,7-3 2-16,13-9-15 16,19 6 6-16,19-4-12 15,20 9 8-15,25-10-9 16,10 4 12-16,18-7-7 15,1 5 0-15,12-4-85 0,-11 5-30 16,4-14-454-16,-13 3 60 16</inkml:trace>
        </inkml:traceGroup>
        <inkml:traceGroup>
          <inkml:annotationXML>
            <emma:emma xmlns:emma="http://www.w3.org/2003/04/emma" version="1.0">
              <emma:interpretation id="{C31CA3CB-B7F3-437D-9B8E-D38B39C8F805}" emma:medium="tactile" emma:mode="ink">
                <msink:context xmlns:msink="http://schemas.microsoft.com/ink/2010/main" type="inkWord" rotatedBoundingBox="7450,15573 7956,15539 8023,16514 7517,16549"/>
              </emma:interpretation>
              <emma:one-of disjunction-type="recognition" id="oneOf12">
                <emma:interpretation id="interp24" emma:lang="" emma:confidence="0">
                  <emma:literal>b</emma:literal>
                </emma:interpretation>
                <emma:interpretation id="interp25" emma:lang="" emma:confidence="0">
                  <emma:literal>B</emma:literal>
                </emma:interpretation>
                <emma:interpretation id="interp26" emma:lang="" emma:confidence="0">
                  <emma:literal>k</emma:literal>
                </emma:interpretation>
                <emma:interpretation id="interp27" emma:lang="" emma:confidence="0">
                  <emma:literal>£</emma:literal>
                </emma:interpretation>
                <emma:interpretation id="interp28" emma:lang="" emma:confidence="0">
                  <emma:literal>{</emma:literal>
                </emma:interpretation>
              </emma:one-of>
            </emma:emma>
          </inkml:annotationXML>
          <inkml:trace contextRef="#ctx0" brushRef="#br0" timeOffset="-18520.4491">-7195 6342 919 0,'9'-31'291'0,"-8"8"74"15,1 13-243-15,-2 5-26 16,0 10-20-16,-2 10-1 16,2 11-21-16,-3 18 1 15,-1 10-7-15,-6 18-5 16,1 10-9-16,-6 13 2 16,3-9-10-16,1 9 7 15,3-13 5-15,4-8 7 16,4-20-9-16,3-11-2 15,0-17-11-15,0-14-5 16,0-7-7-16,3-7 7 16,-1-10-2-16,8-14-2 0,7-5-2 15,14-9-1 1,3-4-7-16,7 5-1 0,-2 12 1 16,4 10-3-16,-11 9-2 15,7 16-1-15,-6 7-1 16,1 14-1-16,-9 8 1 15,-2 8 1-15,-12-4 1 16,-7-3 11-16,-8-4 11 16,-7-6 20-16,-10-13 9 0,-13 0 18 15,-6 4-6-15,-9-8-8 16,-14-5-18-16,-12 0-8 16,8-3-17-16,-5-14-4 15,15 5-4-15,19-2-3 16,29 4-22-16,24 1-32 15,27 0-114-15,38 0-419 16,13-22 72-16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1:16.86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F68A5550-B5CB-436A-8EEB-44E17DE7FA38}" emma:medium="tactile" emma:mode="ink">
          <msink:context xmlns:msink="http://schemas.microsoft.com/ink/2010/main" type="writingRegion" rotatedBoundingBox="15212,9228 15945,13871 14882,14039 14149,9396"/>
        </emma:interpretation>
      </emma:emma>
    </inkml:annotationXML>
    <inkml:traceGroup>
      <inkml:annotationXML>
        <emma:emma xmlns:emma="http://www.w3.org/2003/04/emma" version="1.0">
          <emma:interpretation id="{3E13AC6A-6A89-4772-A9D0-6C1A99476C7F}" emma:medium="tactile" emma:mode="ink">
            <msink:context xmlns:msink="http://schemas.microsoft.com/ink/2010/main" type="paragraph" rotatedBoundingBox="15212,9228 15945,13871 14882,14039 14149,9396" alignmentLevel="1"/>
          </emma:interpretation>
        </emma:emma>
      </inkml:annotationXML>
      <inkml:traceGroup>
        <inkml:annotationXML>
          <emma:emma xmlns:emma="http://www.w3.org/2003/04/emma" version="1.0">
            <emma:interpretation id="{AA9F0460-9277-4CA2-BD1A-95C4C207F85A}" emma:medium="tactile" emma:mode="ink">
              <msink:context xmlns:msink="http://schemas.microsoft.com/ink/2010/main" type="line" rotatedBoundingBox="15212,9228 15945,13871 14882,14039 14149,9396"/>
            </emma:interpretation>
          </emma:emma>
        </inkml:annotationXML>
        <inkml:traceGroup>
          <inkml:annotationXML>
            <emma:emma xmlns:emma="http://www.w3.org/2003/04/emma" version="1.0">
              <emma:interpretation id="{3578692F-9A64-4918-B254-FFFD043E2D7A}" emma:medium="tactile" emma:mode="ink">
                <msink:context xmlns:msink="http://schemas.microsoft.com/ink/2010/main" type="inkWord" rotatedBoundingBox="14821,9290 14881,9666 14825,9675 14765,9298"/>
              </emma:interpretation>
              <emma:one-of disjunction-type="recognition" id="oneOf0">
                <emma:interpretation id="interp0" emma:lang="" emma:confidence="1">
                  <emma:literal/>
                </emma:interpretation>
              </emma:one-of>
            </emma:emma>
          </inkml:annotationXML>
          <inkml:trace contextRef="#ctx0" brushRef="#br0">29 0 1176 0,'-8'18'262'0,"-3"11"118"16,5 5-341-16,2 6-18 15,4-2 5-15,3 5-15 0,3-6-4 16,3-2-9-1,5-1-27-15,4 3-357 0,7-3 106 16</inkml:trace>
        </inkml:traceGroup>
        <inkml:traceGroup>
          <inkml:annotationXML>
            <emma:emma xmlns:emma="http://www.w3.org/2003/04/emma" version="1.0">
              <emma:interpretation id="{DC59980F-6C44-4FB8-8215-198C16539C66}" emma:medium="tactile" emma:mode="ink">
                <msink:context xmlns:msink="http://schemas.microsoft.com/ink/2010/main" type="inkWord" rotatedBoundingBox="14854,10434 14907,10763 14831,10776 14778,10446"/>
              </emma:interpretation>
              <emma:one-of disjunction-type="recognition" id="oneOf1">
                <emma:interpretation id="interp1" emma:lang="" emma:confidence="1">
                  <emma:literal/>
                </emma:interpretation>
              </emma:one-of>
            </emma:emma>
          </inkml:annotationXML>
          <inkml:trace contextRef="#ctx0" brushRef="#br0" timeOffset="137.6298">62 1144 1067 0,'-7'63'225'0,"-4"7"100"15,8-2-310-15,-2 5-340 16,7-5 110 0</inkml:trace>
        </inkml:traceGroup>
        <inkml:traceGroup>
          <inkml:annotationXML>
            <emma:emma xmlns:emma="http://www.w3.org/2003/04/emma" version="1.0">
              <emma:interpretation id="{3D6F8EC0-B4E2-4AC3-B2A8-82FFA7D14A54}" emma:medium="tactile" emma:mode="ink">
                <msink:context xmlns:msink="http://schemas.microsoft.com/ink/2010/main" type="inkWord" rotatedBoundingBox="15552,11383 15945,13871 14882,14039 14489,11551"/>
              </emma:interpretation>
              <emma:one-of disjunction-type="recognition" id="oneOf2">
                <emma:interpretation id="interp2" emma:lang="" emma:confidence="1">
                  <emma:literal/>
                </emma:interpretation>
              </emma:one-of>
            </emma:emma>
          </inkml:annotationXML>
          <inkml:trace contextRef="#ctx0" brushRef="#br0" timeOffset="337.1022">170 2187 1055 0,'-5'66'236'16,"4"-9"95"-16,5 12-328 16,4-14-32-16,1-3-301 15,3-15 75-15</inkml:trace>
          <inkml:trace contextRef="#ctx0" brushRef="#br0" timeOffset="499.2371">319 2761 737 0,'3'30'255'0,"1"12"41"0,1-7-200 16,-1 0-16-16,4-9-27 16,-2-3-8-16,-3-15-12 15,2-8-11-15,0-8-9 0,-5-10 483 16,0 4-821-16,-8 9 436 16</inkml:trace>
          <inkml:trace contextRef="#ctx0" brushRef="#br0" timeOffset="1636.3923">474 3647 915 0,'6'-5'383'16,"-11"10"-5"-16,-7 6-210 16,-5 13-116-16,-1 9-31 15,-12 23 5-15,-3 7 0 16,-9 14-2-16,2-3-7 15,-7 8-5-15,7-14 1 0,2 2 8 16,4-11-1-16,5-6 2 16,7-17 2-16,4-10-10 15,4-19-10-15,6-17-22 16,2-13-26-16,5-23-41 16,7-10-25-16,3-11-39 15,-1 4-6-15,4-3 12 16,0 17 45-16,-3 5 52 15,-2 13 57-15,2 3 55 16,-3 10 28-16,-2 4 15 16,1 5-21-16,1 7-8 15,-1 10-26-15,7 6-8 16,0 3-15-16,5 12-2 16,5 0-9-16,5 6-1 15,2-3-6-15,8 5-3 16,-3-9-4-16,3-1 1 0,-5-10-1 15,-1-3 0-15,-8-5-20 16,1-1-82-16,-7 1-302 16,-9 0 54-16</inkml:trace>
          <inkml:trace contextRef="#ctx0" brushRef="#br1" timeOffset="144822.4889">400 2730 944 0,'0'3'270'15,"-3"11"59"-15,0 12-244 16,-2 8-58-16,-2 18-1 16,-3-3 9-16,1 12 4 15,2 0-1-15,2 10-4 16,7-8-4-16,1 9-10 15,3-11-7-15,-2 1-9 16,-1-16 2-16,0-6-6 0,-1-17 7 16,-4-7-5-16,2-8 7 15,0-6 3-15,-1-7 8 16,-2-10-6-16,0-8 6 16,-2-23-8-16,-1-13-4 15,1-22-8-15,4-8 4 16,-1-12-4-16,1 17 5 15,1 8-6-15,-3 24 6 16,-2 22-8-16,1 23 3 0,-3 20-9 16,-2 10 9-16,0 15-6 15,1 5 9-15,-2 11-5 16,2-7 10-16,2 5-10 16,3-6 6-16,1 5-5 15,5-10 5-15,-1-7-8 16,1-9 7-16,2-8-6 15,-4-16 9-15,1-19-4 16,1-7 8-16,0-21-5 16,1-9 6-16,2-11-8 15,-2 12 4-15,-1 11-8 16,-2 23-5-16,-2 30-15 16,-1 30-21-16,-4 38 82 15,3 15-450-15,1 25 165 16</inkml:trace>
          <inkml:trace contextRef="#ctx0" brushRef="#br0" timeOffset="308271.6458">256 2926 938 0,'-17'0'258'0,"0"2"76"16,5 1-266-16,1 1-14 15,11 3-23-15,2 8-6 16,10 8-14-16,9 12-4 16,2 8-4-16,5 17 1 15,1 0 1-15,0 6-3 16,-9-8-1-16,0 3 1 16,-11-13-1-16,-2 1 4 15,-7-11 15-15,-2 1 14 0,-1-9 3 16,0-5 3-16,0-11-4 15,1-2-13-15,2-9-13 16,2-6-2-16,2-8-2 16,-1-13 2-16,2-15 0 15,-3-16-2-15,-1-9-1 0,-1-25-3 16,2 3-2-16,2-12 2 16,-1 9-1-16,2 0-1 15,-4 32 12-15,-1 12 25 16,-1 26 15-16,-2 9 6 15,-2 16 2-15,1 8-13 16,-1 11-25-16,4 18-12 16,-4 14-5-16,3 22 0 15,1 0 1-15,2 8 1 16,2-12-3-16,1-1-1 16,-3-19 0-16,4-4 1 15,-4-15-2-15,-1-8 0 16,3-13 0-16,-3-5-1 15,-1-12 0-15,-1-3 2 16,-2-8 1-16,-6-18 0 16,0-6-1-16,-4-10 0 15,-1-12-3-15,-1-11 0 0,5 8 0 16,4-1-1-16,4 14 2 16,3 16-2-16,3 23-2 15,3 20-3-15,3 17-2 16,6 28-7-16,-1 11 3 15,0 37-59-15,-6 11-54 16,-10 45-337-16,-13 10 39 16</inkml:trace>
          <inkml:trace contextRef="#ctx0" brushRef="#br0" timeOffset="2380.3542">671 4173 1050 0,'-4'9'310'16,"2"8"70"-16,1 15-251 16,-1 7-69-16,1 8 18 15,-1 5-1-15,1 2-9 0,4-6-23 16,1-7-13-16,7-10-25 15,1-13 0-15,1-10 0 16,-3-20 6-16,7-11 1 16,-3-20 3-16,3-8-2 15,1-10-2-15,-1 5-5 16,-6 14-1-16,-2 17-6 0,-4 17-4 16,-5 19-2-16,-3 20-1 15,-1 9 10-15,0 16 6 16,1 1 3-16,6 3 3 15,1-11 1-15,6-9-10 16,2-17-4-16,6-11 3 16,1-13 1-16,8-25 3 15,3-10 2-15,5-20 1 16,-1-6-1-16,-1-8-3 16,-5 17-2-16,-7 7-1 15,-7 22-2-15,-9 10-3 16,-4 16-1-16,-7 8 13 15,-5 3-54-15,-7-1-456 16,-2-4 150-16</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38:48.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C1B5B1-D944-4B58-9052-28663FB8E697}" emma:medium="tactile" emma:mode="ink">
          <msink:context xmlns:msink="http://schemas.microsoft.com/ink/2010/main" type="inkDrawing" rotatedBoundingBox="18994,11306 19210,11450 19206,11456 18990,11312" semanticType="callout" shapeName="Other">
            <msink:sourceLink direction="with" ref="{337FE8AE-18E1-484B-B12D-8BDCA07EBF42}"/>
          </msink:context>
        </emma:interpretation>
      </emma:emma>
    </inkml:annotationXML>
    <inkml:trace contextRef="#ctx0" brushRef="#br0">2147-3106 0,'0'0'0,"0"0"16,0 0-1,0 0-15,0 0 16,-41-22-16,0-1 15,-19-18 1,-15-16-16</inkml:trace>
  </inkml:traceGroup>
</inkml:ink>
</file>

<file path=ppt/ink/ink8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7:26.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7FE8AE-18E1-484B-B12D-8BDCA07EBF42}" emma:medium="tactile" emma:mode="ink">
          <msink:context xmlns:msink="http://schemas.microsoft.com/ink/2010/main" type="inkDrawing" rotatedBoundingBox="18338,11524 18353,11524 18353,11539 18338,11539" shapeName="Other">
            <msink:destinationLink direction="with" ref="{79C1B5B1-D944-4B58-9052-28663FB8E697}"/>
          </msink:context>
        </emma:interpretation>
      </emma:emma>
    </inkml:annotationXML>
    <inkml:trace contextRef="#ctx0" brushRef="#br0">1274-3032 0</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23:23.0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CAE66A-871E-4CD4-9C0D-4B771A1AC0DC}" emma:medium="tactile" emma:mode="ink">
          <msink:context xmlns:msink="http://schemas.microsoft.com/ink/2010/main" type="inkDrawing" rotatedBoundingBox="2614,6101 5406,6043 5435,7433 2643,7491" hotPoints="5737,6636 4285,7398 2732,6872 4184,6109" semanticType="enclosure" shapeName="Ellipse">
            <msink:destinationLink direction="with" ref="{D2475321-CDC6-454C-A52F-43DF345E265B}"/>
          </msink:context>
        </emma:interpretation>
      </emma:emma>
    </inkml:annotationXML>
    <inkml:trace contextRef="#ctx0" brushRef="#br0">173 0 981 0,'-18'10'206'16,"0"10"100"-16,1-5-286 15,1 4-8-15,4-4 2 16,1 0-1-16,4-10-4 0,2 1 0 16,5-8-3-1,0 2 4-15,3-6 3 0,2 0 13 16,2-3 1-16,-4 3 17 16,0 0 2-16,0 0 10 15,-4 3-9-15,-1 5 6 16,4-4-12-16,1 1-4 15,0-2-14-15,4 6-4 16,1-3-10-16,-1-2 1 16,-2 2-3-16,2 3 0 15,2-7-1-15,5-4-1 16,1 10-5-16,7-10 1 16,1 5 0-16,1 2 3 15,-2 2 0-15,10-4 1 0,-1 9 0 16,8-4 0-16,2 4-2 15,8 0-1-15,1 1-2 16,7-1 2-16,-3 3-2 16,5-4 0-16,-7-5 0 15,1-3 1-15,-7 3-2 16,2-5 0-16,-7 1 1 16,5 2 0-16,-4 4 0 15,2 2 0-15,-5 8-2 16,4 3 1-16,-5 2 0 0,6 5 1 15,-4-5 1-15,5 2 2 16,-4-2-2-16,7-1 1 16,-9-7-2-16,4-1 1 15,-7-5-3-15,8-5 1 16,-11-5 0-16,9-4 0 16,-8-1 1-16,5 3 1 15,-7 0 1-15,4-1 0 16,-3 2-1-16,4 1 1 15,-2-4-2-15,6 1 0 16,-4 1-1-16,7 0 0 16,-4-3-2-16,7-5 2 15,-10 2-3-15,5-1 3 16,-9-4 1-16,-1 5 2 16,-5 9-2-16,-2 2 2 15,-5 7-1-15,-7 0-3 0,-1 3-2 16,-4 0 2-16,-4-2 2 15,1 1 4-15,1 2 0 16,-3-4 3-16,0-3-4 16,0 3 0-16,-3-6-2 15,-2 0 2-15,2 0 1 16,-3 3 5-16,-3 3 1 0,-1-6 2 16,-1 3-3-16,-1-4 0 15,0 4-5-15,-1-5-2 16,-2 8-2-16,-5-3-1 15,2 3 0-15,-6-1 0 16,0-1-1-16,-6-2-3 16,3-4-1-16,-10 2 2 15,-5-3 1-15,-14-3 2 16,5 6 2-16,-12 3 4 16,3 2-4-16,-3 7 0 15,10 4 0-15,-7-2 3 16,9-1-2-16,-1 2 0 15,10-9-2-15,-3 2 1 16,3 1-3-16,-6-5-2 16,0-5-2-16,-11 4-6 15,7 0-6-15,-8-6-4 0,4 1 0 16,-7 1 2-16,7 2 7 16,-7 2 4-16,9 2 6 15,-4 5 0-15,8 1 4 16,-8 5 4-16,7-2 1 15,-5-1 0-15,8-4-1 16,-6-3-6-16,7-6-4 16,-2-10-2-16,2 2 1 15,-2-2 3-15,5 1 4 16,1 0 4-16,8 9 1 0,-5-2 3 16,8 2-3-16,1 2 3 15,-1 4-1-15,-5-2 5 16,10 4-1-16,-3 1 7 15,3 0-4-15,4-3 6 16,7-5-2-16,-1 1-3 16,4-1-7-16,-1 2 0 15,8-1-9-15,2 1-3 16,-1-3 0-16,5-3 1 16,3-2 1-16,2 7 1 15,1-7 1-15,6 5-1 16,3 6-2-16,6-3 1 15,4-3-2-15,8 9 1 16,2 0-1-16,-1-3 0 0,1 3 0 16,7-1-1-16,-3-2 1 15,9-3 1-15,1-3 1 16,10 1 1-16,-5 4 0 16,14 2-1-16,-2 4 0 15,6 7 0-15,-5-5-1 16,11 5 2-16,-9-1 1 15,11-5-1-15,-8 0 0 16,12-2-7-16,-13-5-12 0,4-5-17 16,-14-2-7-16,7-7-2 15,-16 2 8-15,4-5 14 16,-14 3 14-16,3 0 7 16,-14 1 3-16,4 2 1 15,-8 5-3-15,5-1 2 16,-5 2-1-16,3 3 1 15,-5-3-1-15,8 0 0 16,-7 0-1-16,4 0 2 16,-5 2-2-16,-4-2 1 15,-7 4 1-15,-5-2-16 16,-5 4-35-16,-13 31-340 16,-15 16 87-16</inkml:trace>
    <inkml:trace contextRef="#ctx0" brushRef="#br0" timeOffset="79750.1698">749-491 484 0,'-22'3'183'0,"-4"-11"44"16,7 4-120-16,-4-4-14 0,7 4-13 15,-4-4 1 1,2 7-26-16,-3-1-4 0,3 4-7 16,-3 1-8-16,1 0-11 15,1 1-8-15,1 2-4 16,-2-6-9-16,4 0 1 15,-5-3-4-15,-2-4 1 16,-5 1-2-16,2 6 4 16,-4 0 9-16,2 7 12 0,-4 5 20 15,4-1 9-15,-5 8 3 16,3 5-8 0,-6 8-13-16,4 1-18 0,5 10-11 15,5-7-3-15,5 5-5 16,11-8 2-16,3 3-3 15,6-6 3-15,5 3-5 16,2-1 5-16,1 4-5 16,2-3 4-16,1 6-3 15,-1-5 3-15,4 5-2 16,-1-1 3-16,5-1-3 16,-3-2 2-16,8 1-2 15,1-5 3-15,9 1-1 16,7-4 2-16,16-1-4 15,-1-4 3-15,17-4-4 16,2-5 0-16,12-10-1 0,-7-4 2 16,14-10-3-1,-10-7 6-15,5-5-4 0,-11-1 7 16,13-5-5-16,-9 4 3 16,2 0-2-16,-7 6 1 15,2 0-2-15,-10 4 4 16,1 8-4-16,-3 3 5 0,10 3 4 15,-8 2 2-15,13 5-1 16,-9-4 2-16,11 0-3 16,-13 2-5-16,10-4-4 15,-16-4 3-15,8-3-2 16,-13-1 2-16,3-11-2 16,-13 0 3-16,-2-5-1 15,-13 2 0-15,-4-3 1 16,-12 8 6-16,-3-7 4 15,-4 5 1-15,-8-12 7 16,0 5 1-16,-6-16 1 16,-2 4-3-16,-4-17 1 15,3 7-7-15,-6-12-1 16,2 5-7-16,-7-9-1 16,-1 11-2-16,-4-4 0 15,-2 13 0-15,-9 4 2 16,-2 9-1-16,-5-2 0 0,-4 5-1 15,-7-1-4 1,6 1 0-16,-12 1-3 0,3 5 1 16,-8-1-2-16,7 2 5 15,-7-4-3-15,-1 1 2 16,-15-4-2-16,3 3 3 16,-16-4-7-16,-3 5 1 15,-2-1-3-15,9 3 0 16,-18 8 1-16,9 11 7 0,-16 11 5 15,5 15 5-15,-13 15 4 16,19 6-5-16,-22 16 0 16,18-4-6-16,-21 12-4 15,10-2-7-15,-20 13-51 16,7-2 180-16,-26 0-530 16</inkml:trace>
  </inkml:traceGroup>
</inkml:ink>
</file>

<file path=ppt/ink/ink9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5:44.8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676947-D27C-47A1-8920-A651F298BD56}" emma:medium="tactile" emma:mode="ink">
          <msink:context xmlns:msink="http://schemas.microsoft.com/ink/2010/main" type="inkDrawing" rotatedBoundingBox="31333,12023 31348,12023 31348,12038 31333,12038" shapeName="Other"/>
        </emma:interpretation>
      </emma:emma>
    </inkml:annotationXML>
    <inkml:trace contextRef="#ctx0" brushRef="#br0">4667-955 0,'0'0'16,"0"0"-16,0 0 15</inkml:trace>
  </inkml:traceGroup>
</inkml:ink>
</file>

<file path=ppt/ink/ink9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3:55.757"/>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6401DC20-B734-446F-AF57-11FD3E54A672}" emma:medium="tactile" emma:mode="ink">
          <msink:context xmlns:msink="http://schemas.microsoft.com/ink/2010/main" type="inkDrawing" rotatedBoundingBox="17828,11919 17843,11919 17843,11934 17828,11934" shapeName="Other"/>
        </emma:interpretation>
      </emma:emma>
    </inkml:annotationXML>
    <inkml:trace contextRef="#ctx0" brushRef="#br0">764-2637 0,'0'0'0</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39:22.791"/>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18T14:43:18.470"/>
    </inkml:context>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27834FE-473F-421B-8B39-090D49E419E2}" emma:medium="tactile" emma:mode="ink">
          <msink:context xmlns:msink="http://schemas.microsoft.com/ink/2010/main" type="inkDrawing" rotatedBoundingBox="15813,12743 18658,12740 18659,13963 15814,13966" hotPoints="18515,13584 16979,13981 15567,13260 17102,12863" semanticType="enclosure" shapeName="Ellipse"/>
        </emma:interpretation>
      </emma:emma>
    </inkml:annotationXML>
    <inkml:trace contextRef="#ctx0" brushRef="#br0">1079-1478 263 0,'7'-7'70'0,"2"-3"15"16,0 4-78-16,2-5-14 15,-4 2-1-15,3-3 18 16,-6 3 48-16,-1 0 64 0,-3 1 15 15,-1 3 18-15,-5 4-14 16,-4 2-36-16,-2 2-57 16,-3 0 3-16,-5 0-7 15,-3-3 13-15,1-3-7 16,-1-3 7-16,3 0-12 16,-7-3 4-16,4 0-15 15,-14-4 2-15,2 3-5 16,-13-6 2-16,2 6-19 15,-14 0 0-15,4 4-6 0,-15 0-1 16,8 3-6-16,-4-5 5 16,10 1-6-16,-4-9 6 15,10 4-7-15,-6-6 6 16,8 2-7-16,-14-5 11 16,8 7-4-16,-9-1 10 15,1 1-2-15,-12 3 7 16,-8 11 3-1,-8 2-21-15,1 7 3 16,1 6-7-16,4 4 7 16,19-1-7-16,0 2 7 15,14-1-5-15,-6-1 5 16,10-3-6-16,-1 2 6 16,11 2-7-16,-8 0 5 0,8 8-7 15,-7 11 5 1,5-1-6-16,-4 10 5 0,13 4-5 15,4 3 5-15,11-8-5 16,9 7 3-16,7-10-4 16,6 8 3-16,8-10-7 15,7 7 6-15,2-10-3 16,11 4 6-16,-2-10-3 16,11 5 9-16,0-7-7 0,15 4 7 15,3-3-6-15,15 1 5 16,2-1-7-16,15 2 8 15,-2-2-9-15,10 0 8 16,-4-2-5-16,16-3 4 16,-8-8-6-16,14-5 5 15,-5-4-5-15,11-9 7 16,-14-3-6-16,12-5 7 16,-19-4-6-16,8-1 7 15,-17-2-8-15,2 1 8 16,-21 5-7-16,9 0 5 15,-18-2-6-15,7-3 6 16,-8-1-6-16,7-11 6 16,-13-5-4-16,3-13 5 15,-8 1-5-15,-6-12 6 0,-15 4-5 16,-2-12 5 0,-15 9-5-16,-12-5 19 0,-8 8 0 15,-19-10 14-15,-13 10 1 16,-16-3 11-16,-10 7-19 15,-17 2-5-15,1 16-14 16,-20 9-4-16,10 11-10 16,-19 6-28-16,6 6-40 15,-16-1-334-15,15-2 67 0</inkml:trace>
    <inkml:trace contextRef="#ctx1" brushRef="#br1">600-1490 0,'0'0'0,"0"0"0,0 0 16,0 0-16,0-54 31</inkml:trace>
  </inkml:traceGroup>
</inkml:ink>
</file>

<file path=ppt/ink/ink9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8:46.3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CB50CE-0741-4254-B3FF-8D627C6B0F7B}" emma:medium="tactile" emma:mode="ink">
          <msink:context xmlns:msink="http://schemas.microsoft.com/ink/2010/main" type="inkDrawing" rotatedBoundingBox="24424,12927 24504,12996 24503,12997 24424,12928" semanticType="callout" shapeName="Other">
            <msink:sourceLink direction="with" ref="{5417BD42-7D82-43DF-BB4A-D3B029D6C306}"/>
          </msink:context>
        </emma:interpretation>
      </emma:emma>
    </inkml:annotationXML>
    <inkml:trace contextRef="#ctx0" brushRef="#br0">7440-1559 0,'0'0'0,"0"0"0,0 0 31,-57-50-31,34 31 16</inkml:trace>
  </inkml:traceGroup>
</inkml:ink>
</file>

<file path=ppt/ink/ink9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44:10.515"/>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8FA5FC37-6D2A-4A63-9183-680FD2BA623F}" emma:medium="tactile" emma:mode="ink">
          <msink:context xmlns:msink="http://schemas.microsoft.com/ink/2010/main" type="inkDrawing" rotatedBoundingBox="26669,12977 26712,13138 26707,13140 26664,12978" semanticType="callout" shapeName="Other">
            <msink:sourceLink direction="with" ref="{9B8B5E8A-46E8-4D07-9783-756D6A1CD33C}"/>
          </msink:context>
        </emma:interpretation>
      </emma:emma>
    </inkml:annotationXML>
    <inkml:trace contextRef="#ctx0" brushRef="#br0">9649-1417 0,'0'0'15,"0"0"-15,0 0 16,-15-39 0,11 28-16,0-4 15,0-1-15,0-3 16,1 0-1,-5-4-15,4 4 32</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9:51.6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9C5DF5-F96E-43D0-8F0F-EDBC9CA7F26E}" emma:medium="tactile" emma:mode="ink">
          <msink:context xmlns:msink="http://schemas.microsoft.com/ink/2010/main" type="inkDrawing" rotatedBoundingBox="21481,16109 23881,15806 23902,15968 21501,16272" semanticType="underline" shapeName="Other">
            <msink:sourceLink direction="with" ref="{EDE07DCB-F14D-41E0-B068-61405092BCAF}"/>
          </msink:context>
        </emma:interpretation>
      </emma:emma>
    </inkml:annotationXML>
    <inkml:trace contextRef="#ctx0" brushRef="#br0">87 196 1029 0,'-43'24'222'0,"13"2"103"0,16-1-296 16,15-1 29-16,15-7 25 16,25 0 40-16,19-8 5 15,38-7 3-15,19-13-37 16,53-9-24-16,9-9-41 15,44-11-13 1,-5-1-9-16,27-4-2 0,-33 5-3 16,7 1 1-16,-46 8-4 0,-19 6 16 15,-53 13 4-15,-17 6 9 16,-41 3 5-16,-15 6 4 16,-13 0-18-16,-9-1-5 15,-6-4-9-15,-7 7-8 16,-6-2 3-16,-13 1-54 15,0 2-64-15,-17 4-386 16,2 2 54-16</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0:03.6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B2A62B-53F6-41F5-9886-5B414C4BD9B9}" emma:medium="tactile" emma:mode="ink">
          <msink:context xmlns:msink="http://schemas.microsoft.com/ink/2010/main" type="inkDrawing" rotatedBoundingBox="15978,18621 20570,18400 20589,18799 15997,19020" semanticType="underline" shapeName="Other">
            <msink:sourceLink direction="with" ref="{830EE2DA-9074-4C01-98C2-B4A9C7E2DAEE}"/>
          </msink:context>
        </emma:interpretation>
      </emma:emma>
    </inkml:annotationXML>
    <inkml:trace contextRef="#ctx0" brushRef="#br0">38 463 987 0,'-35'11'301'0,"18"-14"81"15,20-6-263-15,14-8-44 16,29-7-5-16,22-6-30 15,53-11-15-15,21 1-9 16,50-3-4-16,6 6-6 16,41 4-2-16,-19 11-2 15,30 8 0-15,-26 13 0 16,26 5-18-16,-28 7-26 0,23 8-34 16,-38 5-15-16,33 8-13 15,-35 0 18-15,16 4 25 16,-34-4 35-16,16-9 15 15,-45-8 11-15,7-12 4 16,-34-7 7-16,-4-10 20 16,-30-3 11-16,-8-7 38 15,-33 1 20-15,-10-5 27 16,-26 3-14-16,-18-4-4 16,-17 2-37-16,-28-6-21 15,-16 4-34-15,-27-3-6 16,-4 3-7-16,-25-2-2 15,0 10-3-15,-34 7-4 16,8 9-8-16,-20 12-3 16,6 8 2-16,-20 12-1 15,22 4 7-15,-21 9 7 0,4-2 1 16,-29 5 1-16,27-4 0 16,-21 1 0-16,18-5 0 15,-12-1 0-15,38-8 0 16,-23-5-3-16,33-6-9 15,-13-1-4-15,31-6 2 16,-1-3 0-16,35-2 2 16,7-5 8-16,33-1 4 0,14-8-2 15,24 2 0-15,17-11 0 16,15 2-1-16,35-10 0 16,22 4-1-16,40-6 1 15,16 6 0-15,47 5 2 16,-2 7 4-16,36 8-50 15,-14 7-28-15,45 6 72 16,-22-3-430-16,27 0 135 16</inkml:trace>
  </inkml:traceGroup>
</inkml:ink>
</file>

<file path=ppt/ink/ink9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18T14:50:12.0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CAD0F2-AF90-4DC0-BC33-17C556C15AA6}" emma:medium="tactile" emma:mode="ink">
          <msink:context xmlns:msink="http://schemas.microsoft.com/ink/2010/main" type="inkDrawing"/>
        </emma:interpretation>
      </emma:emma>
    </inkml:annotationXML>
    <inkml:trace contextRef="#ctx0" brushRef="#br0">0 134 0,'0'0'0,"0"0"16,0 0-1,0 0-15,0 0 16,0 0-16,0 0 16,23-42-1,-12 27-15,-3 3 16,-1 1 0,-3-1-1,0 1 1,0 3-1,0 0-15,0 1 16,-1-1-16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50:14.8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952398-6B7D-452E-A70F-77A109C65001}" emma:medium="tactile" emma:mode="ink">
          <msink:context xmlns:msink="http://schemas.microsoft.com/ink/2010/main" type="writingRegion" rotatedBoundingBox="318,6576 757,6576 757,9945 318,9945"/>
        </emma:interpretation>
      </emma:emma>
    </inkml:annotationXML>
    <inkml:traceGroup>
      <inkml:annotationXML>
        <emma:emma xmlns:emma="http://www.w3.org/2003/04/emma" version="1.0">
          <emma:interpretation id="{53C30D34-042A-4867-AC1A-9ADE22881139}" emma:medium="tactile" emma:mode="ink">
            <msink:context xmlns:msink="http://schemas.microsoft.com/ink/2010/main" type="paragraph" rotatedBoundingBox="318,6576 757,6576 757,9945 318,9945" alignmentLevel="1"/>
          </emma:interpretation>
        </emma:emma>
      </inkml:annotationXML>
      <inkml:traceGroup>
        <inkml:annotationXML>
          <emma:emma xmlns:emma="http://www.w3.org/2003/04/emma" version="1.0">
            <emma:interpretation id="{A95FBAF2-C550-4AD2-8310-BD0E38DD0D42}" emma:medium="tactile" emma:mode="ink">
              <msink:context xmlns:msink="http://schemas.microsoft.com/ink/2010/main" type="line" rotatedBoundingBox="318,6576 757,6576 757,9945 318,9945"/>
            </emma:interpretation>
          </emma:emma>
        </inkml:annotationXML>
        <inkml:traceGroup>
          <inkml:annotationXML>
            <emma:emma xmlns:emma="http://www.w3.org/2003/04/emma" version="1.0">
              <emma:interpretation id="{C7B0211E-5A25-47CD-8B8E-1C4777B1FF64}" emma:medium="tactile" emma:mode="ink">
                <msink:context xmlns:msink="http://schemas.microsoft.com/ink/2010/main" type="inkWord" rotatedBoundingBox="318,6576 757,6576 757,9945 318,9945"/>
              </emma:interpretation>
              <emma:one-of disjunction-type="recognition" id="oneOf0">
                <emma:interpretation id="interp0" emma:lang="" emma:confidence="0">
                  <emma:literal>V</emma:literal>
                </emma:interpretation>
                <emma:interpretation id="interp1" emma:lang="" emma:confidence="0">
                  <emma:literal>v</emma:literal>
                </emma:interpretation>
                <emma:interpretation id="interp2" emma:lang="" emma:confidence="0">
                  <emma:literal>r</emma:literal>
                </emma:interpretation>
                <emma:interpretation id="interp3" emma:lang="" emma:confidence="0">
                  <emma:literal>Y</emma:literal>
                </emma:interpretation>
                <emma:interpretation id="interp4" emma:lang="" emma:confidence="0">
                  <emma:literal>W</emma:literal>
                </emma:interpretation>
              </emma:one-of>
            </emma:emma>
          </inkml:annotationXML>
          <inkml:trace contextRef="#ctx0" brushRef="#br0">-116 2708 412 0,'2'9'191'0,"2"2"-3"16,2 13-63-16,4 7-53 16,0 7-12-16,1 2 6 15,1 3-8-15,-1-6-25 16,1 7-12-16,1-5-5 15,0 5-12-15,1-4 5 16,0 6-8-16,-3-12 7 0,0 4 7 16,-4-7 7-16,4-1-5 15,-3-7 6-15,2 0-8 16,-2-9-6-16,3-5-6 16,-1-2 8-16,1-10-9 15,-2-4 10-15,5-11-8 16,-5-7 6-16,1-18-8 15,-3-10 11-15,2-22-6 16,-1 4 8-16,1-10-8 16,-1 7 7-16,6 7-10 15,-8 21 6-15,5 7-9 16,-1 18 10-16,3 7-9 16,-4 8 8-16,8 9-9 15,-6-3 6-15,-1 9-13 0,1 5-6 16,-6 15-292-1,4-4 90-15</inkml:trace>
          <inkml:trace contextRef="#ctx0" brushRef="#br0" timeOffset="-602.1216">168-3 285 0,'-3'-3'178'15,"-2"8"-11"-15,-2 4-58 16,-1 3-27-16,-3 8-34 16,0-3-10-16,4 5-14 15,2-7-6-15,2 3-11 16,2-2 1-16,2-2-7 16,-1-2 4-16,0 3-6 15,0 4 6-15,0 4-6 0,0-3 7 16,2 3-7-16,-4 0 7 15,-1-4-7-15,0-5 6 16,0 2-7-16,0-1 8 16,0-1-8-16,0-2 7 15,0 6-4-15,0 2 10 16,-2 2-1-16,2-1 10 16,0 5-2-16,-3 0 5 15,0 7-6-15,-1-4 0 0,0-2-9 16,1-2 3-1,1-4-7-15,2-4 5 0,0-1-8 16,1-1 6-16,1 3-7 16,-2 1 7-16,0 4-8 15,0 1 6-15,1 6-7 16,0 0 7-16,4 4-8 16,0 0 7-16,-2 1-7 15,0-1 8-15,0-5-8 16,0-6 8-16,-2 3-9 15,2-3 9-15,2 5-8 16,-4 1 8-16,0 9-9 16,1-6 8-16,-1 8-7 15,2-6 7-15,2 3-7 16,-2-7 7-16,1 4-7 16,3-8 7-16,-3 2-8 0,-1-4 8 15,3 9-7 1,-1-6 8-16,-2 10-7 0,0 0 9 15,0 6-7-15,1-11 7 16,-2 11-7-16,-1-3 8 16,-1 1-21-16,-2-4 42 15,-1 7 5-15,0-5 9 16,3-2-5-16,2-5 18 0,1 0-40 16,1-6-6-16,2 2-9 15,-1-7 5-15,2 5-8 16,1-3 7-16,1 3-8 15,-1-4 9-15,2 4-9 16,0-3 8-16,-3 1-8 16,1-8 9-16,2 7-10 15,0-6 9-15,-3 4-9 16,1 1 9-16,-1 2-8 16,-2 4 8-16,-5 4-8 15,1-1 8-15,-1 5-8 16,-1 4 8-16,-1 5-8 15,3-2 7-15,-1 6-7 16,3-6 8-16,0 0-8 16,0-10 7-16,2 1-7 15,1-9 8-15,-1-2-9 0,-2-8 9 16,1-1-9-16,-1-8 9 16,0-1-10-16,0-4 8 15,3 2-10-15,-3 0 11 16,2-1-8-16,-1 1 9 15,1 2-8-15,-2-7 8 16,1-4-9-16,2 6 8 16,-1-11-6-16,-1 0 9 15,2 1-10-15,-1-3 4 16,-4-7-153-16,2 16-137 0,-7-12-9 16</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18T14:40:56.8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6AFA25-D52B-4B32-8CD1-CE8547ACD8A3}" emma:medium="tactile" emma:mode="ink">
          <msink:context xmlns:msink="http://schemas.microsoft.com/ink/2010/main" type="writingRegion" rotatedBoundingBox="3312,10533 8684,7256 9229,8149 3857,11427"/>
        </emma:interpretation>
      </emma:emma>
    </inkml:annotationXML>
    <inkml:traceGroup>
      <inkml:annotationXML>
        <emma:emma xmlns:emma="http://www.w3.org/2003/04/emma" version="1.0">
          <emma:interpretation id="{C60B4891-E62F-4296-B970-780D215043EC}" emma:medium="tactile" emma:mode="ink">
            <msink:context xmlns:msink="http://schemas.microsoft.com/ink/2010/main" type="paragraph" rotatedBoundingBox="3312,10533 8684,7256 9229,8149 3857,11427" alignmentLevel="1"/>
          </emma:interpretation>
        </emma:emma>
      </inkml:annotationXML>
      <inkml:traceGroup>
        <inkml:annotationXML>
          <emma:emma xmlns:emma="http://www.w3.org/2003/04/emma" version="1.0">
            <emma:interpretation id="{9824B3CF-E031-40AF-A5F4-624E3CE3E8CC}" emma:medium="tactile" emma:mode="ink">
              <msink:context xmlns:msink="http://schemas.microsoft.com/ink/2010/main" type="line" rotatedBoundingBox="3312,10533 8684,7256 9229,8149 3857,11427"/>
            </emma:interpretation>
          </emma:emma>
        </inkml:annotationXML>
        <inkml:traceGroup>
          <inkml:annotationXML>
            <emma:emma xmlns:emma="http://www.w3.org/2003/04/emma" version="1.0">
              <emma:interpretation id="{E29F58C8-2A34-49EC-A2B3-712C075976CE}" emma:medium="tactile" emma:mode="ink">
                <msink:context xmlns:msink="http://schemas.microsoft.com/ink/2010/main" type="inkWord" rotatedBoundingBox="3312,10533 8684,7256 9229,8149 3857,11427"/>
              </emma:interpretation>
            </emma:emma>
          </inkml:annotationXML>
          <inkml:trace contextRef="#ctx0" brushRef="#br0">1387 5140 577 0,'-6'-1'264'16,"4"-4"5"-16,4 7-131 15,-4-4-63-15,1 0-25 16,5-4-14-16,-1 5-8 16,-1-5-2-16,5 1-8 0,0 4 1 15,-3 1-9-15,5 1 4 16,-3-6-1-16,1 2 6 15,6-6-6-15,-5 0 6 16,1-6-7-16,5 1-2 16,-2-2-9-16,-1 3 5 15,9-6-7-15,-5 4 6 16,4 0-8-16,-2 1 7 16,1-5-7-16,-6 9 6 0,5-4-5 15,-3 2 5-15,0 4-2 16,-2 2 7-16,-1 1-3 15,-4 2 4-15,4 0-2 16,-3-3 1-16,1-2-6 16,-1-1 4-16,4-3-5 15,-3 1 4-15,4-1-5 16,-4 1 3-16,1 3-4 16,0 4 4-16,2 1-5 15,-1 0 5-15,1 1-3 16,0-1 3-16,2-3-4 15,-2 0 4-15,4-5-5 16,-1-1 4-16,3-4-4 16,-2 4 5-16,2-2-5 15,-3 5 6-15,4 0-7 16,-11 1 8-16,7-1-8 0,-4-2 7 16,4 1-7-16,-9 0 7 15,9 1-7-15,-8 1 7 16,3 4-7-16,-7-4 7 15,11 2-8-15,-5 1 8 16,7 1-7-16,-4-2 7 16,6-5-7-16,-4 0 7 15,2-4-6-15,-3-2 9 16,4 2-2-16,-3 4 9 0,1 0-7 16,-1 4 8-16,0 0-9 15,-3 3 2-15,-1-1-9 16,1 2 7-16,0 0-8 15,0 0 7-15,1-6-7 16,-1 1 7-16,4-9-7 16,0-3 7-16,2 7-7 15,2-1 7-15,-1 1-7 16,2 3 6-16,-2-1-7 16,-1-1 7-16,3-4-7 15,-3 1 6-15,1 3-6 16,-1 0 7-16,2-2-7 15,-2 5 7-15,-1-1-7 0,-2 3 6 16,3 1-6 0,-6 2 6-16,0-3-6 0,-2 2 7 15,3-2-7-15,-4-6 8 16,6 2-8-16,-4 1 6 16,6-1-7-16,-4 2 8 15,2 3-9-15,-5-4 9 16,6 3-7-16,-4-1 7 15,3-3-7-15,-2 2 7 16,2 2-7-16,-3-1 6 16,4-1-6-16,-6-1 6 0,3 1-6 15,2-1 6-15,0-1-6 16,-2 2 5-16,4-2-4 16,-3 2 4-16,1-1-4 15,-2 1 4-15,1-3-4 16,-4 4 5-16,3 1-5 15,-3-3 5-15,4 3-5 16,-1 2 4-16,2-4-5 16,0 3 5-16,1-3-4 15,-3-1 4-15,5 1-4 16,-3 3 5-16,3-6-6 16,-2 3 5-16,5 1-4 15,-3-1 5-15,4-2-6 16,-2 6 7-16,2-4-6 15,-2 0 6-15,-1-6-7 0,-4-2 7 16,3-5-8-16,-5 2 8 16,-3 0-6-16,5 2 5 15,1 1-6-15,-1 3 7 16,1 1-8-16,2 0 6 16,2 3-6-16,-4-1 9 15,0-1-8-15,1 1 6 16,1-1-5-16,-2-1 5 0,2-1-8 15,0 1 8-15,3-3-5 16,-2 6 4-16,2-4-3 16,-5 1 3-16,4 0-5 15,-4 0 5-15,2-2-4 16,-2 3 4-16,5 0-4 16,-3 2 5-16,3 0-5 15,-5 3 3-15,1-2-3 16,-2 0 5-16,2 1-7 15,-3-1 7-15,4 2-4 16,-2-3 2-16,3 1-3 16,-4 0 5-16,5 0-5 15,-4 1 5-15,-1 0-5 16,-4 2 6-16,3 0-7 16,-6 0 6-16,3-2-6 15,0 2 5-15,3 2-6 0,-4-1 7 16,1-3-5-16,0 1 5 15,2-4-6-15,-1-1 7 16,6-1-8-16,-5 1 8 16,8 0-7-16,-6 0 6 15,1 2-5-15,-1 3 4 16,0-1-4-16,-4 0 4 16,3 4-6-16,-4-5 7 0,0 4-7 15,-1 3 6-15,-1 1-6 16,-1-4 8-16,4 5-6 15,-1-4 5-15,0-3-5 16,2 3 5-16,-1-1-5 16,0-2 4-16,-3-1-5 15,3 2 6-15,-4-3-5 16,0 4 4-16,2-1-3 16,-2 0 4-16,1 3-6 15,-1-3 5-15,1-1-4 16,0 3 4-16,-1-4-4 15,1 4 4-15,0-1-5 16,-2 0 5-16,-1 1-5 16,4 2 5-16,-3-1-4 15,-1 0 5-15,2 0-5 0,-4-2 4 16,1 1-4-16,-1 2 4 16,-1 1-4-16,-1-1 4 15,3 4-3-15,-1-4 2 16,1 1-3-16,0 1 4 15,1-2-4-15,-1 1 5 16,2-2-5-16,0-1 4 16,-2-2-5-16,-2 5 8 15,-1-1-8-15,2 1 6 0,-4 1-4 16,2 1 5-16,-1-1-6 16,-1-3 5-16,1 2-4 15,1 1 2-15,0 0-5 16,1 0 5-16,-1 3-5 15,2-2 6-15,-1 1-5 16,1-2 6-16,-2 0-4 16,0 0 3-16,0 0-3 15,0-3 3-15,-2 0-3 16,4 1 4-16,-2 2-4 16,0-3 4-16,0 3-4 15,1 2 4-15,1-5-5 16,-1-4 4-16,6 6-3 15,-3-4 3-15,2 4-4 16,-1-1 3-16,1 5-5 0,-6-1 4 16,5-1-4-16,-4 1 5 15,4-2-4-15,-1 0 5 16,4-3-4-16,-2 0 6 16,2-2-1-16,-4 1 7 15,3-1-5-15,-4 2 7 16,1-3-8-16,2-2 2 15,2 2-7-15,-3 3 5 16,2 0-8-16,-2 1 8 16,-2 4-7-16,-3-4 6 0,3 1-6 15,-4 1 6-15,4 1-6 16,0-1 6-16,-2-3-5 16,2 0 6-16,5-3-6 15,-5 1 7-15,-3 2-7 16,9 2 6-16,-4-1-8 15,-4 2 7-15,-1-3-7 16,3 2 7-16,-3 2-8 16,2-2 8-16,3 1-6 15,-1 1 6-15,1-1-6 16,-5-3 7-16,3 2-7 16,3-4 7-16,-1 0-6 15,-1 1 6-15,-1-1-7 16,-1 1 6-16,-2 4-7 15,0-4 8-15,4 0-8 0,-1 2 8 16,0 2-7-16,-3-3 6 16,0 3-6-16,2 3 6 15,-2-3-6-15,-2-1 7 16,1-1-7-16,-1 2 7 16,-1-3-7-16,2 3 7 15,-1 0-8-15,7 2 7 0,-5-2-7 16,1 0 8-16,2 0-8 15,-3 0 8-15,-3-2-7 16,3 4 7-16,2-2-8 16,-5-2 8-16,4 4-8 15,-1-1 8-15,3-1-8 16,-4 2 7-16,2-2-6 16,-5 0 7-16,2 0-8 15,-1 0 8-15,5 1-7 16,-2-1 7-16,3-1-6 15,-6 2 7-15,4-4-41 16,-5 2-332-16,-12-2 101 16</inkml:trace>
          <inkml:trace contextRef="#ctx0" brushRef="#br0" timeOffset="66047.1397">890 4326 409 0,'-8'3'267'0,"2"-3"-19"16,8 1-70-16,-1 1-74 15,7-5-32-15,6 0-52 16,10-10-3-16,7-5-23 15,16-13 11-15,10-5-7 0,17-17 12 16,1 1-8-16,12-11 9 16,-7 5-7-16,7-6 8 15,-18 10-11-15,2-4 8 16,-16 12-9-16,-3 6 7 16,-15 8-7-16,-2 7 28 15,-13 13-7-15,-2 1 8 16,-8 8-7-16,-3 4 6 15,-6-4-27-15,4 8 7 16,-6-2-10-16,-4 2 12 16,-2 1-7-16,-1 1 16 15,-8-3-254-15,-4-9-65 16,-3-6-56-16</inkml:trace>
          <inkml:trace contextRef="#ctx0" brushRef="#br0" timeOffset="395131.8282">4794 2838 571 0,'1'-5'239'0,"1"-4"36"16,-1 3-149-16,8-5-11 16,1 2-44-16,2-2 1 15,5 1-38-15,7-4 2 16,1-2-20-16,7-4 5 15,-1 2-12-15,7-3 4 16,-3-1-13-16,8 4 8 0,-3 2-9 16,6-4 8-16,-3 4-10 15,3-15 10-15,-1 2-9 16,-1-8 9-16,-4 3-11 16,3-6 10-16,-5 14-8 15,1-6 9-15,-7 9-7 16,5 0 9-16,-8 6-9 15,6 2 7-15,-4-1-9 16,7-4 7-16,-3 1-7 0,11-9 7 16,-3 2-7-16,3-5 7 15,-6 2-7-15,2-2 7 16,-9 7-9-16,4-2 9 16,-8 7-9-16,3-1 9 15,-4 8-9-15,1 0 9 16,-4 3-9-16,4-4 9 15,-3 3-9-15,6-9 8 16,-4-1-8-16,2-7 9 16,-2-1-8-16,1-9 8 15,-6 10-7-15,3-1 6 16,-4 8-6-16,-5 5 6 16,-4 10-8-16,-5-1 8 15,-2 5-7-15,-4 1 8 16,-4 1-5-16,1 2 13 0,-5-1-8 15,-2 2 6-15,-1-1-8 16,-2 5 5-16,-1 0-13 16,-1 4 7-16,-3-3-5 15,-6 6 4-15,1 1-7 16,-12 10 6-16,-2 0-6 16,-9 9 8-16,-4-3-5 15,-6 5 11-15,5-6-7 0,-3 6 7 16,6-11-7-16,-3 8 8 15,3-7-9-15,-9 1 8 16,1-2-8-16,-9 9 6 16,3-1-10-16,-10 12 6 15,2 3-9-15,-5 12 10 16,10-7-9-16,-8 6 11 16,10-11-5-16,-2-3 6 15,8-11-8-15,-6 0 9 16,15-7-10-16,0-3 8 15,12-5-7-15,6-7 8 16,11-3-7-16,5-3 6 16,6-1-8-16,3-1 4 15,3-3-10-15,4-2 6 16,3-2-8-16,6-6 6 0,6-2-2 16,10-15 8-16,6 0-3 15,14-13 8-15,5 0-5 16,13-17 6-16,-4 4-9 15,8-13 8-15,-7 4-9 16,15-14 7-16,-12 13-9 16,11-7 9-16,-4 10-8 15,4 1 8-15,-10 8-6 16,-1-3 8-16,-9 12-9 0,1-7 8 16,-10 4-8-16,1-3 6 15,-4 7-7-15,2-4 7 16,-7 11-6-16,2 4 6 15,-12 7-4-15,-2 1 4 16,-9 8-6-16,-3 3 7 16,-8 2-6-16,-3 1 6 15,-3 3-5-15,-1 2 7 16,-4 1-6-16,2 0 6 16,-1 0-7-16,-4 1 7 15,-1 2-7-15,-3 2 6 16,-2 1-7-16,-6 6 5 15,-1 4-7-15,-10 5 3 16,-2 8-7-16,-15 16 10 16,1-1-6-16,-13 7 9 15,6-1-6-15,-10 1 9 16,4-8-10-16,-10 9 7 0,5-3-9 16,-13 11 8-16,8-2-9 15,-7 8 10-15,8-6-8 16,3 3 9-16,14-12-7 15,3 1 7-15,11-9-8 16,4-5 7-16,-1-10-9 0,3-1 8 16,6-8-9-16,6-9 7 15,8 1-8-15,7-5 5 16,2-6-9-16,3-1 2 16,5-5-7-16,7-5 10 15,8-3-5-15,9-9 11 16,4-6-3-16,14-8 7 15,-2-6-10-15,16-9 6 16,-1 1-6-16,18-5 6 16,-5 0-4-16,13-5 7 15,-16 9-6-15,10-6 6 16,-17 12-7-16,5-6 7 16,-13 4-8-16,12-10 7 15,-10 9-6-15,9-8 6 16,-12 14-6-16,-2 2 7 15,-13 14-7-15,-4 6 7 16,-15 6-7-16,-2 5 8 0,-11 7-9 16,-3 0 7-16,-4 0-10 15,-3 2 0-15,-3 2-7 16,-1 5 7-16,1 2-8 16,-13 4 11-16,-4 2 1 15,-6 0 6-15,-3-2-6 16,-9 2 9-16,2 4-7 15,-2 15 2-15,3 2-8 0,-10 11 75 16,6 8-403-16,0 1 157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688DB8-530C-4269-8329-B8EA10861C27}" type="datetimeFigureOut">
              <a:rPr lang="de-DE" smtClean="0"/>
              <a:t>18.05.2021</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5pPr>
            <a:lvl6pPr marL="288528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6pPr>
            <a:lvl7pPr marL="3409878"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7pPr>
            <a:lvl8pPr marL="3934476"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8pPr>
            <a:lvl9pPr marL="445907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20700" y="917575"/>
            <a:ext cx="8159750" cy="45910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45555" y="5813615"/>
            <a:ext cx="5226299" cy="550639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933" tIns="52465" rIns="104933" bIns="52465" anchor="ctr"/>
          <a:lstStyle/>
          <a:p>
            <a:endParaRPr lang="de-DE" altLang="de-DE"/>
          </a:p>
        </p:txBody>
      </p:sp>
    </p:spTree>
    <p:extLst>
      <p:ext uri="{BB962C8B-B14F-4D97-AF65-F5344CB8AC3E}">
        <p14:creationId xmlns:p14="http://schemas.microsoft.com/office/powerpoint/2010/main" val="169251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23436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86976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369119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5pPr>
            <a:lvl6pPr marL="288528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6pPr>
            <a:lvl7pPr marL="3409878"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7pPr>
            <a:lvl8pPr marL="3934476"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8pPr>
            <a:lvl9pPr marL="445907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2</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20700" y="917575"/>
            <a:ext cx="8159750" cy="45910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45555" y="5813615"/>
            <a:ext cx="5226299" cy="550639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933" tIns="52465" rIns="104933" bIns="52465" anchor="ctr"/>
          <a:lstStyle/>
          <a:p>
            <a:endParaRPr lang="de-DE" altLang="de-DE"/>
          </a:p>
        </p:txBody>
      </p:sp>
    </p:spTree>
    <p:extLst>
      <p:ext uri="{BB962C8B-B14F-4D97-AF65-F5344CB8AC3E}">
        <p14:creationId xmlns:p14="http://schemas.microsoft.com/office/powerpoint/2010/main" val="146115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1842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02140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7792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8047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320966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334193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84150" y="844550"/>
            <a:ext cx="7404100" cy="416560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716" y="5277439"/>
            <a:ext cx="5629389" cy="284681"/>
          </a:xfrm>
        </p:spPr>
        <p:txBody>
          <a:bodyPr>
            <a:spAutoFit/>
          </a:bodyPr>
          <a:lstStyle/>
          <a:p>
            <a:endParaRPr lang="de-DE" dirty="0"/>
          </a:p>
        </p:txBody>
      </p:sp>
    </p:spTree>
    <p:extLst>
      <p:ext uri="{BB962C8B-B14F-4D97-AF65-F5344CB8AC3E}">
        <p14:creationId xmlns:p14="http://schemas.microsoft.com/office/powerpoint/2010/main" val="77660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5FA9294-A9A2-45A1-86F0-A0F7ECD1E694}" type="datetime1">
              <a:rPr lang="de-DE" smtClean="0"/>
              <a:t>18.05.2021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43926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3241C8D-AC55-41F1-A767-D07F14BF7EBB}" type="datetime1">
              <a:rPr lang="de-DE" smtClean="0"/>
              <a:t>18.05.2021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26882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A1D8DF-FF90-4944-A60E-33D5F8D84FB5}" type="datetime1">
              <a:rPr lang="de-DE" smtClean="0"/>
              <a:t>18.05.2021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10110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80557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10DA3F4-832B-4129-B5F1-52999A451FC1}" type="datetime1">
              <a:rPr lang="de-DE" smtClean="0"/>
              <a:t>18.05.2021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30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1FB1B17C-B8A2-403A-BEC7-EE30C3E4E538}" type="datetime1">
              <a:rPr lang="de-DE" smtClean="0"/>
              <a:t>18.05.2021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14292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D20AED8-07FC-4347-9DB9-1F4A0DE8DB25}" type="datetime1">
              <a:rPr lang="de-DE" smtClean="0"/>
              <a:t>18.05.2021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03671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CEABA4DE-7ED5-4428-8B6C-4EB58B855B7B}" type="datetime1">
              <a:rPr lang="de-DE" smtClean="0"/>
              <a:t>18.05.2021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06068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3A75F18-DA59-4AB9-BF8B-E1131B01B1D6}" type="datetime1">
              <a:rPr lang="de-DE" smtClean="0"/>
              <a:t>18.05.2021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7003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F0ED4-CB24-4373-8039-76C6F0A35014}" type="datetime1">
              <a:rPr lang="de-DE" smtClean="0"/>
              <a:t>18.05.2021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73701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F9A6976-37EB-4714-B1AB-3500037D231D}" type="datetime1">
              <a:rPr lang="de-DE" smtClean="0"/>
              <a:t>18.05.2021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196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E902F51-32D6-4D9F-B2CE-8EEE6804E693}" type="datetime1">
              <a:rPr lang="de-DE" smtClean="0"/>
              <a:t>18.05.2021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77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4A07-2394-4D6E-916D-77A1355C92F1}" type="datetime1">
              <a:rPr lang="de-DE" smtClean="0"/>
              <a:t>18.05.2021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1179945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194.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95.xml"/><Relationship Id="rId5" Type="http://schemas.openxmlformats.org/officeDocument/2006/relationships/image" Target="../media/image193.emf"/><Relationship Id="rId4" Type="http://schemas.openxmlformats.org/officeDocument/2006/relationships/customXml" Target="../ink/ink194.xml"/></Relationships>
</file>

<file path=ppt/slides/_rels/slide11.xml.rels><?xml version="1.0" encoding="UTF-8" standalone="yes"?>
<Relationships xmlns="http://schemas.openxmlformats.org/package/2006/relationships"><Relationship Id="rId8" Type="http://schemas.openxmlformats.org/officeDocument/2006/relationships/image" Target="../media/image197.emf"/><Relationship Id="rId13" Type="http://schemas.openxmlformats.org/officeDocument/2006/relationships/customXml" Target="../ink/ink201.xml"/><Relationship Id="rId18" Type="http://schemas.openxmlformats.org/officeDocument/2006/relationships/image" Target="../media/image202.emf"/><Relationship Id="rId3" Type="http://schemas.openxmlformats.org/officeDocument/2006/relationships/customXml" Target="../ink/ink196.xml"/><Relationship Id="rId21" Type="http://schemas.openxmlformats.org/officeDocument/2006/relationships/customXml" Target="../ink/ink205.xml"/><Relationship Id="rId7" Type="http://schemas.openxmlformats.org/officeDocument/2006/relationships/customXml" Target="../ink/ink198.xml"/><Relationship Id="rId12" Type="http://schemas.openxmlformats.org/officeDocument/2006/relationships/image" Target="../media/image199.emf"/><Relationship Id="rId17" Type="http://schemas.openxmlformats.org/officeDocument/2006/relationships/customXml" Target="../ink/ink203.xml"/><Relationship Id="rId2" Type="http://schemas.openxmlformats.org/officeDocument/2006/relationships/notesSlide" Target="../notesSlides/notesSlide11.xml"/><Relationship Id="rId16" Type="http://schemas.openxmlformats.org/officeDocument/2006/relationships/image" Target="../media/image201.emf"/><Relationship Id="rId20" Type="http://schemas.openxmlformats.org/officeDocument/2006/relationships/image" Target="../media/image203.emf"/><Relationship Id="rId1" Type="http://schemas.openxmlformats.org/officeDocument/2006/relationships/slideLayout" Target="../slideLayouts/slideLayout7.xml"/><Relationship Id="rId6" Type="http://schemas.openxmlformats.org/officeDocument/2006/relationships/image" Target="../media/image196.emf"/><Relationship Id="rId11" Type="http://schemas.openxmlformats.org/officeDocument/2006/relationships/customXml" Target="../ink/ink200.xml"/><Relationship Id="rId24" Type="http://schemas.openxmlformats.org/officeDocument/2006/relationships/image" Target="../media/image205.emf"/><Relationship Id="rId5" Type="http://schemas.openxmlformats.org/officeDocument/2006/relationships/customXml" Target="../ink/ink197.xml"/><Relationship Id="rId15" Type="http://schemas.openxmlformats.org/officeDocument/2006/relationships/customXml" Target="../ink/ink202.xml"/><Relationship Id="rId23" Type="http://schemas.openxmlformats.org/officeDocument/2006/relationships/customXml" Target="../ink/ink206.xml"/><Relationship Id="rId10" Type="http://schemas.openxmlformats.org/officeDocument/2006/relationships/image" Target="../media/image198.emf"/><Relationship Id="rId19" Type="http://schemas.openxmlformats.org/officeDocument/2006/relationships/customXml" Target="../ink/ink204.xml"/><Relationship Id="rId4" Type="http://schemas.openxmlformats.org/officeDocument/2006/relationships/image" Target="../media/image195.emf"/><Relationship Id="rId9" Type="http://schemas.openxmlformats.org/officeDocument/2006/relationships/customXml" Target="../ink/ink199.xml"/><Relationship Id="rId14" Type="http://schemas.openxmlformats.org/officeDocument/2006/relationships/image" Target="../media/image200.emf"/><Relationship Id="rId22" Type="http://schemas.openxmlformats.org/officeDocument/2006/relationships/image" Target="../media/image204.emf"/></Relationships>
</file>

<file path=ppt/slides/_rels/slide12.xml.rels><?xml version="1.0" encoding="UTF-8" standalone="yes"?>
<Relationships xmlns="http://schemas.openxmlformats.org/package/2006/relationships"><Relationship Id="rId117" Type="http://schemas.openxmlformats.org/officeDocument/2006/relationships/customXml" Target="../ink/ink264.xml"/><Relationship Id="rId21" Type="http://schemas.openxmlformats.org/officeDocument/2006/relationships/customXml" Target="../ink/ink216.xml"/><Relationship Id="rId42" Type="http://schemas.openxmlformats.org/officeDocument/2006/relationships/image" Target="../media/image225.emf"/><Relationship Id="rId63" Type="http://schemas.openxmlformats.org/officeDocument/2006/relationships/customXml" Target="../ink/ink237.xml"/><Relationship Id="rId84" Type="http://schemas.openxmlformats.org/officeDocument/2006/relationships/image" Target="../media/image246.emf"/><Relationship Id="rId138" Type="http://schemas.openxmlformats.org/officeDocument/2006/relationships/image" Target="../media/image273.emf"/><Relationship Id="rId159" Type="http://schemas.openxmlformats.org/officeDocument/2006/relationships/customXml" Target="../ink/ink285.xml"/><Relationship Id="rId170" Type="http://schemas.openxmlformats.org/officeDocument/2006/relationships/image" Target="../media/image289.emf"/><Relationship Id="rId191" Type="http://schemas.openxmlformats.org/officeDocument/2006/relationships/image" Target="../media/image299.emf"/><Relationship Id="rId205" Type="http://schemas.openxmlformats.org/officeDocument/2006/relationships/image" Target="../media/image306.emf"/><Relationship Id="rId16" Type="http://schemas.openxmlformats.org/officeDocument/2006/relationships/image" Target="../media/image212.emf"/><Relationship Id="rId107" Type="http://schemas.openxmlformats.org/officeDocument/2006/relationships/customXml" Target="../ink/ink259.xml"/><Relationship Id="rId11" Type="http://schemas.openxmlformats.org/officeDocument/2006/relationships/customXml" Target="../ink/ink211.xml"/><Relationship Id="rId32" Type="http://schemas.openxmlformats.org/officeDocument/2006/relationships/image" Target="../media/image220.emf"/><Relationship Id="rId37" Type="http://schemas.openxmlformats.org/officeDocument/2006/relationships/customXml" Target="../ink/ink224.xml"/><Relationship Id="rId53" Type="http://schemas.openxmlformats.org/officeDocument/2006/relationships/customXml" Target="../ink/ink232.xml"/><Relationship Id="rId58" Type="http://schemas.openxmlformats.org/officeDocument/2006/relationships/image" Target="../media/image233.emf"/><Relationship Id="rId74" Type="http://schemas.openxmlformats.org/officeDocument/2006/relationships/image" Target="../media/image241.emf"/><Relationship Id="rId79" Type="http://schemas.openxmlformats.org/officeDocument/2006/relationships/customXml" Target="../ink/ink245.xml"/><Relationship Id="rId102" Type="http://schemas.openxmlformats.org/officeDocument/2006/relationships/image" Target="../media/image255.emf"/><Relationship Id="rId123" Type="http://schemas.openxmlformats.org/officeDocument/2006/relationships/customXml" Target="../ink/ink267.xml"/><Relationship Id="rId128" Type="http://schemas.openxmlformats.org/officeDocument/2006/relationships/image" Target="../media/image268.emf"/><Relationship Id="rId144" Type="http://schemas.openxmlformats.org/officeDocument/2006/relationships/image" Target="../media/image276.emf"/><Relationship Id="rId149" Type="http://schemas.openxmlformats.org/officeDocument/2006/relationships/customXml" Target="../ink/ink280.xml"/><Relationship Id="rId5" Type="http://schemas.openxmlformats.org/officeDocument/2006/relationships/customXml" Target="../ink/ink208.xml"/><Relationship Id="rId90" Type="http://schemas.openxmlformats.org/officeDocument/2006/relationships/image" Target="../media/image249.emf"/><Relationship Id="rId95" Type="http://schemas.openxmlformats.org/officeDocument/2006/relationships/customXml" Target="../ink/ink253.xml"/><Relationship Id="rId160" Type="http://schemas.openxmlformats.org/officeDocument/2006/relationships/image" Target="../media/image284.emf"/><Relationship Id="rId165" Type="http://schemas.openxmlformats.org/officeDocument/2006/relationships/customXml" Target="../ink/ink288.xml"/><Relationship Id="rId181" Type="http://schemas.openxmlformats.org/officeDocument/2006/relationships/customXml" Target="../ink/ink296.xml"/><Relationship Id="rId186" Type="http://schemas.openxmlformats.org/officeDocument/2006/relationships/image" Target="../media/image297.emf"/><Relationship Id="rId22" Type="http://schemas.openxmlformats.org/officeDocument/2006/relationships/image" Target="../media/image215.emf"/><Relationship Id="rId27" Type="http://schemas.openxmlformats.org/officeDocument/2006/relationships/customXml" Target="../ink/ink219.xml"/><Relationship Id="rId43" Type="http://schemas.openxmlformats.org/officeDocument/2006/relationships/customXml" Target="../ink/ink227.xml"/><Relationship Id="rId48" Type="http://schemas.openxmlformats.org/officeDocument/2006/relationships/image" Target="../media/image228.emf"/><Relationship Id="rId64" Type="http://schemas.openxmlformats.org/officeDocument/2006/relationships/image" Target="../media/image236.emf"/><Relationship Id="rId69" Type="http://schemas.openxmlformats.org/officeDocument/2006/relationships/customXml" Target="../ink/ink240.xml"/><Relationship Id="rId113" Type="http://schemas.openxmlformats.org/officeDocument/2006/relationships/customXml" Target="../ink/ink262.xml"/><Relationship Id="rId118" Type="http://schemas.openxmlformats.org/officeDocument/2006/relationships/image" Target="../media/image263.emf"/><Relationship Id="rId134" Type="http://schemas.openxmlformats.org/officeDocument/2006/relationships/image" Target="../media/image271.emf"/><Relationship Id="rId139" Type="http://schemas.openxmlformats.org/officeDocument/2006/relationships/customXml" Target="../ink/ink275.xml"/><Relationship Id="rId80" Type="http://schemas.openxmlformats.org/officeDocument/2006/relationships/image" Target="../media/image244.emf"/><Relationship Id="rId85" Type="http://schemas.openxmlformats.org/officeDocument/2006/relationships/customXml" Target="../ink/ink248.xml"/><Relationship Id="rId150" Type="http://schemas.openxmlformats.org/officeDocument/2006/relationships/image" Target="../media/image279.emf"/><Relationship Id="rId155" Type="http://schemas.openxmlformats.org/officeDocument/2006/relationships/customXml" Target="../ink/ink283.xml"/><Relationship Id="rId171" Type="http://schemas.openxmlformats.org/officeDocument/2006/relationships/customXml" Target="../ink/ink291.xml"/><Relationship Id="rId176" Type="http://schemas.openxmlformats.org/officeDocument/2006/relationships/image" Target="../media/image292.emf"/><Relationship Id="rId192" Type="http://schemas.openxmlformats.org/officeDocument/2006/relationships/customXml" Target="../ink/ink302.xml"/><Relationship Id="rId197" Type="http://schemas.openxmlformats.org/officeDocument/2006/relationships/image" Target="../media/image302.emf"/><Relationship Id="rId206" Type="http://schemas.openxmlformats.org/officeDocument/2006/relationships/customXml" Target="../ink/ink309.xml"/><Relationship Id="rId201" Type="http://schemas.openxmlformats.org/officeDocument/2006/relationships/image" Target="../media/image304.emf"/><Relationship Id="rId12" Type="http://schemas.openxmlformats.org/officeDocument/2006/relationships/image" Target="../media/image210.emf"/><Relationship Id="rId17" Type="http://schemas.openxmlformats.org/officeDocument/2006/relationships/customXml" Target="../ink/ink214.xml"/><Relationship Id="rId33" Type="http://schemas.openxmlformats.org/officeDocument/2006/relationships/customXml" Target="../ink/ink222.xml"/><Relationship Id="rId38" Type="http://schemas.openxmlformats.org/officeDocument/2006/relationships/image" Target="../media/image223.emf"/><Relationship Id="rId59" Type="http://schemas.openxmlformats.org/officeDocument/2006/relationships/customXml" Target="../ink/ink235.xml"/><Relationship Id="rId103" Type="http://schemas.openxmlformats.org/officeDocument/2006/relationships/customXml" Target="../ink/ink257.xml"/><Relationship Id="rId108" Type="http://schemas.openxmlformats.org/officeDocument/2006/relationships/image" Target="../media/image258.emf"/><Relationship Id="rId124" Type="http://schemas.openxmlformats.org/officeDocument/2006/relationships/image" Target="../media/image266.emf"/><Relationship Id="rId129" Type="http://schemas.openxmlformats.org/officeDocument/2006/relationships/customXml" Target="../ink/ink270.xml"/><Relationship Id="rId54" Type="http://schemas.openxmlformats.org/officeDocument/2006/relationships/image" Target="../media/image231.emf"/><Relationship Id="rId70" Type="http://schemas.openxmlformats.org/officeDocument/2006/relationships/image" Target="../media/image239.emf"/><Relationship Id="rId75" Type="http://schemas.openxmlformats.org/officeDocument/2006/relationships/customXml" Target="../ink/ink243.xml"/><Relationship Id="rId91" Type="http://schemas.openxmlformats.org/officeDocument/2006/relationships/customXml" Target="../ink/ink251.xml"/><Relationship Id="rId96" Type="http://schemas.openxmlformats.org/officeDocument/2006/relationships/image" Target="../media/image252.emf"/><Relationship Id="rId140" Type="http://schemas.openxmlformats.org/officeDocument/2006/relationships/image" Target="../media/image274.emf"/><Relationship Id="rId145" Type="http://schemas.openxmlformats.org/officeDocument/2006/relationships/customXml" Target="../ink/ink278.xml"/><Relationship Id="rId161" Type="http://schemas.openxmlformats.org/officeDocument/2006/relationships/customXml" Target="../ink/ink286.xml"/><Relationship Id="rId166" Type="http://schemas.openxmlformats.org/officeDocument/2006/relationships/image" Target="../media/image287.emf"/><Relationship Id="rId182" Type="http://schemas.openxmlformats.org/officeDocument/2006/relationships/image" Target="../media/image295.emf"/><Relationship Id="rId187" Type="http://schemas.openxmlformats.org/officeDocument/2006/relationships/customXml" Target="../ink/ink299.xml"/><Relationship Id="rId1" Type="http://schemas.openxmlformats.org/officeDocument/2006/relationships/slideLayout" Target="../slideLayouts/slideLayout7.xml"/><Relationship Id="rId6" Type="http://schemas.openxmlformats.org/officeDocument/2006/relationships/image" Target="../media/image207.emf"/><Relationship Id="rId23" Type="http://schemas.openxmlformats.org/officeDocument/2006/relationships/customXml" Target="../ink/ink217.xml"/><Relationship Id="rId28" Type="http://schemas.openxmlformats.org/officeDocument/2006/relationships/image" Target="../media/image218.emf"/><Relationship Id="rId49" Type="http://schemas.openxmlformats.org/officeDocument/2006/relationships/customXml" Target="../ink/ink230.xml"/><Relationship Id="rId114" Type="http://schemas.openxmlformats.org/officeDocument/2006/relationships/image" Target="../media/image261.emf"/><Relationship Id="rId119" Type="http://schemas.openxmlformats.org/officeDocument/2006/relationships/customXml" Target="../ink/ink265.xml"/><Relationship Id="rId44" Type="http://schemas.openxmlformats.org/officeDocument/2006/relationships/image" Target="../media/image226.emf"/><Relationship Id="rId60" Type="http://schemas.openxmlformats.org/officeDocument/2006/relationships/image" Target="../media/image234.emf"/><Relationship Id="rId65" Type="http://schemas.openxmlformats.org/officeDocument/2006/relationships/customXml" Target="../ink/ink238.xml"/><Relationship Id="rId81" Type="http://schemas.openxmlformats.org/officeDocument/2006/relationships/customXml" Target="../ink/ink246.xml"/><Relationship Id="rId86" Type="http://schemas.openxmlformats.org/officeDocument/2006/relationships/image" Target="../media/image247.emf"/><Relationship Id="rId130" Type="http://schemas.openxmlformats.org/officeDocument/2006/relationships/image" Target="../media/image269.emf"/><Relationship Id="rId135" Type="http://schemas.openxmlformats.org/officeDocument/2006/relationships/customXml" Target="../ink/ink273.xml"/><Relationship Id="rId151" Type="http://schemas.openxmlformats.org/officeDocument/2006/relationships/customXml" Target="../ink/ink281.xml"/><Relationship Id="rId156" Type="http://schemas.openxmlformats.org/officeDocument/2006/relationships/image" Target="../media/image282.emf"/><Relationship Id="rId177" Type="http://schemas.openxmlformats.org/officeDocument/2006/relationships/customXml" Target="../ink/ink294.xml"/><Relationship Id="rId198" Type="http://schemas.openxmlformats.org/officeDocument/2006/relationships/customXml" Target="../ink/ink305.xml"/><Relationship Id="rId172" Type="http://schemas.openxmlformats.org/officeDocument/2006/relationships/image" Target="../media/image290.emf"/><Relationship Id="rId193" Type="http://schemas.openxmlformats.org/officeDocument/2006/relationships/image" Target="../media/image300.emf"/><Relationship Id="rId202" Type="http://schemas.openxmlformats.org/officeDocument/2006/relationships/customXml" Target="../ink/ink307.xml"/><Relationship Id="rId207" Type="http://schemas.openxmlformats.org/officeDocument/2006/relationships/image" Target="../media/image307.emf"/><Relationship Id="rId13" Type="http://schemas.openxmlformats.org/officeDocument/2006/relationships/customXml" Target="../ink/ink212.xml"/><Relationship Id="rId18" Type="http://schemas.openxmlformats.org/officeDocument/2006/relationships/image" Target="../media/image213.emf"/><Relationship Id="rId39" Type="http://schemas.openxmlformats.org/officeDocument/2006/relationships/customXml" Target="../ink/ink225.xml"/><Relationship Id="rId109" Type="http://schemas.openxmlformats.org/officeDocument/2006/relationships/customXml" Target="../ink/ink260.xml"/><Relationship Id="rId34" Type="http://schemas.openxmlformats.org/officeDocument/2006/relationships/image" Target="../media/image221.emf"/><Relationship Id="rId50" Type="http://schemas.openxmlformats.org/officeDocument/2006/relationships/image" Target="../media/image229.emf"/><Relationship Id="rId55" Type="http://schemas.openxmlformats.org/officeDocument/2006/relationships/customXml" Target="../ink/ink233.xml"/><Relationship Id="rId76" Type="http://schemas.openxmlformats.org/officeDocument/2006/relationships/image" Target="../media/image242.emf"/><Relationship Id="rId97" Type="http://schemas.openxmlformats.org/officeDocument/2006/relationships/customXml" Target="../ink/ink254.xml"/><Relationship Id="rId104" Type="http://schemas.openxmlformats.org/officeDocument/2006/relationships/image" Target="../media/image256.emf"/><Relationship Id="rId120" Type="http://schemas.openxmlformats.org/officeDocument/2006/relationships/image" Target="../media/image264.emf"/><Relationship Id="rId125" Type="http://schemas.openxmlformats.org/officeDocument/2006/relationships/customXml" Target="../ink/ink268.xml"/><Relationship Id="rId141" Type="http://schemas.openxmlformats.org/officeDocument/2006/relationships/customXml" Target="../ink/ink276.xml"/><Relationship Id="rId146" Type="http://schemas.openxmlformats.org/officeDocument/2006/relationships/image" Target="../media/image277.emf"/><Relationship Id="rId167" Type="http://schemas.openxmlformats.org/officeDocument/2006/relationships/customXml" Target="../ink/ink289.xml"/><Relationship Id="rId188" Type="http://schemas.openxmlformats.org/officeDocument/2006/relationships/customXml" Target="../ink/ink300.xml"/><Relationship Id="rId7" Type="http://schemas.openxmlformats.org/officeDocument/2006/relationships/customXml" Target="../ink/ink209.xml"/><Relationship Id="rId71" Type="http://schemas.openxmlformats.org/officeDocument/2006/relationships/customXml" Target="../ink/ink241.xml"/><Relationship Id="rId92" Type="http://schemas.openxmlformats.org/officeDocument/2006/relationships/image" Target="../media/image250.emf"/><Relationship Id="rId162" Type="http://schemas.openxmlformats.org/officeDocument/2006/relationships/image" Target="../media/image285.emf"/><Relationship Id="rId183" Type="http://schemas.openxmlformats.org/officeDocument/2006/relationships/customXml" Target="../ink/ink297.xml"/><Relationship Id="rId2" Type="http://schemas.openxmlformats.org/officeDocument/2006/relationships/notesSlide" Target="../notesSlides/notesSlide12.xml"/><Relationship Id="rId29" Type="http://schemas.openxmlformats.org/officeDocument/2006/relationships/customXml" Target="../ink/ink220.xml"/><Relationship Id="rId24" Type="http://schemas.openxmlformats.org/officeDocument/2006/relationships/image" Target="../media/image216.emf"/><Relationship Id="rId40" Type="http://schemas.openxmlformats.org/officeDocument/2006/relationships/image" Target="../media/image224.emf"/><Relationship Id="rId45" Type="http://schemas.openxmlformats.org/officeDocument/2006/relationships/customXml" Target="../ink/ink228.xml"/><Relationship Id="rId66" Type="http://schemas.openxmlformats.org/officeDocument/2006/relationships/image" Target="../media/image237.emf"/><Relationship Id="rId87" Type="http://schemas.openxmlformats.org/officeDocument/2006/relationships/customXml" Target="../ink/ink249.xml"/><Relationship Id="rId110" Type="http://schemas.openxmlformats.org/officeDocument/2006/relationships/image" Target="../media/image259.emf"/><Relationship Id="rId115" Type="http://schemas.openxmlformats.org/officeDocument/2006/relationships/customXml" Target="../ink/ink263.xml"/><Relationship Id="rId131" Type="http://schemas.openxmlformats.org/officeDocument/2006/relationships/customXml" Target="../ink/ink271.xml"/><Relationship Id="rId136" Type="http://schemas.openxmlformats.org/officeDocument/2006/relationships/image" Target="../media/image272.emf"/><Relationship Id="rId157" Type="http://schemas.openxmlformats.org/officeDocument/2006/relationships/customXml" Target="../ink/ink284.xml"/><Relationship Id="rId178" Type="http://schemas.openxmlformats.org/officeDocument/2006/relationships/image" Target="../media/image293.emf"/><Relationship Id="rId61" Type="http://schemas.openxmlformats.org/officeDocument/2006/relationships/customXml" Target="../ink/ink236.xml"/><Relationship Id="rId82" Type="http://schemas.openxmlformats.org/officeDocument/2006/relationships/image" Target="../media/image245.emf"/><Relationship Id="rId152" Type="http://schemas.openxmlformats.org/officeDocument/2006/relationships/image" Target="../media/image280.emf"/><Relationship Id="rId173" Type="http://schemas.openxmlformats.org/officeDocument/2006/relationships/customXml" Target="../ink/ink292.xml"/><Relationship Id="rId194" Type="http://schemas.openxmlformats.org/officeDocument/2006/relationships/customXml" Target="../ink/ink303.xml"/><Relationship Id="rId199" Type="http://schemas.openxmlformats.org/officeDocument/2006/relationships/image" Target="../media/image303.emf"/><Relationship Id="rId203" Type="http://schemas.openxmlformats.org/officeDocument/2006/relationships/image" Target="../media/image305.emf"/><Relationship Id="rId19" Type="http://schemas.openxmlformats.org/officeDocument/2006/relationships/customXml" Target="../ink/ink215.xml"/><Relationship Id="rId14" Type="http://schemas.openxmlformats.org/officeDocument/2006/relationships/image" Target="../media/image211.emf"/><Relationship Id="rId30" Type="http://schemas.openxmlformats.org/officeDocument/2006/relationships/image" Target="../media/image219.emf"/><Relationship Id="rId35" Type="http://schemas.openxmlformats.org/officeDocument/2006/relationships/customXml" Target="../ink/ink223.xml"/><Relationship Id="rId56" Type="http://schemas.openxmlformats.org/officeDocument/2006/relationships/image" Target="../media/image232.emf"/><Relationship Id="rId77" Type="http://schemas.openxmlformats.org/officeDocument/2006/relationships/customXml" Target="../ink/ink244.xml"/><Relationship Id="rId100" Type="http://schemas.openxmlformats.org/officeDocument/2006/relationships/image" Target="../media/image254.emf"/><Relationship Id="rId105" Type="http://schemas.openxmlformats.org/officeDocument/2006/relationships/customXml" Target="../ink/ink258.xml"/><Relationship Id="rId126" Type="http://schemas.openxmlformats.org/officeDocument/2006/relationships/image" Target="../media/image267.emf"/><Relationship Id="rId147" Type="http://schemas.openxmlformats.org/officeDocument/2006/relationships/customXml" Target="../ink/ink279.xml"/><Relationship Id="rId168" Type="http://schemas.openxmlformats.org/officeDocument/2006/relationships/image" Target="../media/image288.emf"/><Relationship Id="rId8" Type="http://schemas.openxmlformats.org/officeDocument/2006/relationships/image" Target="../media/image208.emf"/><Relationship Id="rId51" Type="http://schemas.openxmlformats.org/officeDocument/2006/relationships/customXml" Target="../ink/ink231.xml"/><Relationship Id="rId72" Type="http://schemas.openxmlformats.org/officeDocument/2006/relationships/image" Target="../media/image240.emf"/><Relationship Id="rId93" Type="http://schemas.openxmlformats.org/officeDocument/2006/relationships/customXml" Target="../ink/ink252.xml"/><Relationship Id="rId98" Type="http://schemas.openxmlformats.org/officeDocument/2006/relationships/image" Target="../media/image253.emf"/><Relationship Id="rId121" Type="http://schemas.openxmlformats.org/officeDocument/2006/relationships/customXml" Target="../ink/ink266.xml"/><Relationship Id="rId142" Type="http://schemas.openxmlformats.org/officeDocument/2006/relationships/image" Target="../media/image275.emf"/><Relationship Id="rId163" Type="http://schemas.openxmlformats.org/officeDocument/2006/relationships/customXml" Target="../ink/ink287.xml"/><Relationship Id="rId184" Type="http://schemas.openxmlformats.org/officeDocument/2006/relationships/image" Target="../media/image296.emf"/><Relationship Id="rId189" Type="http://schemas.openxmlformats.org/officeDocument/2006/relationships/image" Target="../media/image298.emf"/><Relationship Id="rId3" Type="http://schemas.openxmlformats.org/officeDocument/2006/relationships/customXml" Target="../ink/ink207.xml"/><Relationship Id="rId25" Type="http://schemas.openxmlformats.org/officeDocument/2006/relationships/customXml" Target="../ink/ink218.xml"/><Relationship Id="rId46" Type="http://schemas.openxmlformats.org/officeDocument/2006/relationships/image" Target="../media/image227.emf"/><Relationship Id="rId67" Type="http://schemas.openxmlformats.org/officeDocument/2006/relationships/customXml" Target="../ink/ink239.xml"/><Relationship Id="rId116" Type="http://schemas.openxmlformats.org/officeDocument/2006/relationships/image" Target="../media/image262.emf"/><Relationship Id="rId137" Type="http://schemas.openxmlformats.org/officeDocument/2006/relationships/customXml" Target="../ink/ink274.xml"/><Relationship Id="rId158" Type="http://schemas.openxmlformats.org/officeDocument/2006/relationships/image" Target="../media/image283.emf"/><Relationship Id="rId20" Type="http://schemas.openxmlformats.org/officeDocument/2006/relationships/image" Target="../media/image214.emf"/><Relationship Id="rId41" Type="http://schemas.openxmlformats.org/officeDocument/2006/relationships/customXml" Target="../ink/ink226.xml"/><Relationship Id="rId62" Type="http://schemas.openxmlformats.org/officeDocument/2006/relationships/image" Target="../media/image235.emf"/><Relationship Id="rId83" Type="http://schemas.openxmlformats.org/officeDocument/2006/relationships/customXml" Target="../ink/ink247.xml"/><Relationship Id="rId88" Type="http://schemas.openxmlformats.org/officeDocument/2006/relationships/image" Target="../media/image248.emf"/><Relationship Id="rId111" Type="http://schemas.openxmlformats.org/officeDocument/2006/relationships/customXml" Target="../ink/ink261.xml"/><Relationship Id="rId132" Type="http://schemas.openxmlformats.org/officeDocument/2006/relationships/image" Target="../media/image270.emf"/><Relationship Id="rId153" Type="http://schemas.openxmlformats.org/officeDocument/2006/relationships/customXml" Target="../ink/ink282.xml"/><Relationship Id="rId174" Type="http://schemas.openxmlformats.org/officeDocument/2006/relationships/image" Target="../media/image291.emf"/><Relationship Id="rId179" Type="http://schemas.openxmlformats.org/officeDocument/2006/relationships/customXml" Target="../ink/ink295.xml"/><Relationship Id="rId195" Type="http://schemas.openxmlformats.org/officeDocument/2006/relationships/image" Target="../media/image301.emf"/><Relationship Id="rId190" Type="http://schemas.openxmlformats.org/officeDocument/2006/relationships/customXml" Target="../ink/ink301.xml"/><Relationship Id="rId204" Type="http://schemas.openxmlformats.org/officeDocument/2006/relationships/customXml" Target="../ink/ink308.xml"/><Relationship Id="rId15" Type="http://schemas.openxmlformats.org/officeDocument/2006/relationships/customXml" Target="../ink/ink213.xml"/><Relationship Id="rId36" Type="http://schemas.openxmlformats.org/officeDocument/2006/relationships/image" Target="../media/image222.emf"/><Relationship Id="rId57" Type="http://schemas.openxmlformats.org/officeDocument/2006/relationships/customXml" Target="../ink/ink234.xml"/><Relationship Id="rId106" Type="http://schemas.openxmlformats.org/officeDocument/2006/relationships/image" Target="../media/image257.emf"/><Relationship Id="rId127" Type="http://schemas.openxmlformats.org/officeDocument/2006/relationships/customXml" Target="../ink/ink269.xml"/><Relationship Id="rId10" Type="http://schemas.openxmlformats.org/officeDocument/2006/relationships/image" Target="../media/image209.emf"/><Relationship Id="rId31" Type="http://schemas.openxmlformats.org/officeDocument/2006/relationships/customXml" Target="../ink/ink221.xml"/><Relationship Id="rId52" Type="http://schemas.openxmlformats.org/officeDocument/2006/relationships/image" Target="../media/image230.emf"/><Relationship Id="rId73" Type="http://schemas.openxmlformats.org/officeDocument/2006/relationships/customXml" Target="../ink/ink242.xml"/><Relationship Id="rId78" Type="http://schemas.openxmlformats.org/officeDocument/2006/relationships/image" Target="../media/image243.emf"/><Relationship Id="rId94" Type="http://schemas.openxmlformats.org/officeDocument/2006/relationships/image" Target="../media/image251.emf"/><Relationship Id="rId99" Type="http://schemas.openxmlformats.org/officeDocument/2006/relationships/customXml" Target="../ink/ink255.xml"/><Relationship Id="rId101" Type="http://schemas.openxmlformats.org/officeDocument/2006/relationships/customXml" Target="../ink/ink256.xml"/><Relationship Id="rId122" Type="http://schemas.openxmlformats.org/officeDocument/2006/relationships/image" Target="../media/image265.emf"/><Relationship Id="rId143" Type="http://schemas.openxmlformats.org/officeDocument/2006/relationships/customXml" Target="../ink/ink277.xml"/><Relationship Id="rId148" Type="http://schemas.openxmlformats.org/officeDocument/2006/relationships/image" Target="../media/image278.emf"/><Relationship Id="rId164" Type="http://schemas.openxmlformats.org/officeDocument/2006/relationships/image" Target="../media/image286.emf"/><Relationship Id="rId169" Type="http://schemas.openxmlformats.org/officeDocument/2006/relationships/customXml" Target="../ink/ink290.xml"/><Relationship Id="rId185" Type="http://schemas.openxmlformats.org/officeDocument/2006/relationships/customXml" Target="../ink/ink298.xml"/><Relationship Id="rId4" Type="http://schemas.openxmlformats.org/officeDocument/2006/relationships/image" Target="../media/image206.emf"/><Relationship Id="rId9" Type="http://schemas.openxmlformats.org/officeDocument/2006/relationships/customXml" Target="../ink/ink210.xml"/><Relationship Id="rId180" Type="http://schemas.openxmlformats.org/officeDocument/2006/relationships/image" Target="../media/image294.emf"/><Relationship Id="rId26" Type="http://schemas.openxmlformats.org/officeDocument/2006/relationships/image" Target="../media/image217.emf"/><Relationship Id="rId47" Type="http://schemas.openxmlformats.org/officeDocument/2006/relationships/customXml" Target="../ink/ink229.xml"/><Relationship Id="rId68" Type="http://schemas.openxmlformats.org/officeDocument/2006/relationships/image" Target="../media/image238.emf"/><Relationship Id="rId89" Type="http://schemas.openxmlformats.org/officeDocument/2006/relationships/customXml" Target="../ink/ink250.xml"/><Relationship Id="rId112" Type="http://schemas.openxmlformats.org/officeDocument/2006/relationships/image" Target="../media/image260.emf"/><Relationship Id="rId133" Type="http://schemas.openxmlformats.org/officeDocument/2006/relationships/customXml" Target="../ink/ink272.xml"/><Relationship Id="rId154" Type="http://schemas.openxmlformats.org/officeDocument/2006/relationships/image" Target="../media/image281.emf"/><Relationship Id="rId175" Type="http://schemas.openxmlformats.org/officeDocument/2006/relationships/customXml" Target="../ink/ink293.xml"/><Relationship Id="rId196" Type="http://schemas.openxmlformats.org/officeDocument/2006/relationships/customXml" Target="../ink/ink304.xml"/><Relationship Id="rId200" Type="http://schemas.openxmlformats.org/officeDocument/2006/relationships/customXml" Target="../ink/ink30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hyperlink" Target="http://www.bernhardkoester.de/video/inhalt.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8.xml"/><Relationship Id="rId18" Type="http://schemas.openxmlformats.org/officeDocument/2006/relationships/image" Target="../media/image10.emf"/><Relationship Id="rId26" Type="http://schemas.openxmlformats.org/officeDocument/2006/relationships/image" Target="../media/image14.emf"/><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7.emf"/><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notesSlide" Target="../notesSlides/notesSlide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customXml" Target="../ink/ink7.xml"/><Relationship Id="rId24" Type="http://schemas.openxmlformats.org/officeDocument/2006/relationships/image" Target="../media/image13.emf"/><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10" Type="http://schemas.openxmlformats.org/officeDocument/2006/relationships/image" Target="../media/image6.emf"/><Relationship Id="rId19" Type="http://schemas.openxmlformats.org/officeDocument/2006/relationships/customXml" Target="../ink/ink11.xml"/><Relationship Id="rId4" Type="http://schemas.openxmlformats.org/officeDocument/2006/relationships/image" Target="../media/image3.emf"/><Relationship Id="rId9" Type="http://schemas.openxmlformats.org/officeDocument/2006/relationships/customXml" Target="../ink/ink6.xml"/><Relationship Id="rId14" Type="http://schemas.openxmlformats.org/officeDocument/2006/relationships/image" Target="../media/image8.emf"/><Relationship Id="rId22" Type="http://schemas.openxmlformats.org/officeDocument/2006/relationships/image" Target="../media/image12.emf"/></Relationships>
</file>

<file path=ppt/slides/_rels/slide4.xml.rels><?xml version="1.0" encoding="UTF-8" standalone="yes"?>
<Relationships xmlns="http://schemas.openxmlformats.org/package/2006/relationships"><Relationship Id="rId13" Type="http://schemas.openxmlformats.org/officeDocument/2006/relationships/image" Target="../media/image18.emf"/><Relationship Id="rId18" Type="http://schemas.openxmlformats.org/officeDocument/2006/relationships/customXml" Target="../ink/ink20.xml"/><Relationship Id="rId26" Type="http://schemas.openxmlformats.org/officeDocument/2006/relationships/customXml" Target="../ink/ink24.xml"/><Relationship Id="rId39" Type="http://schemas.openxmlformats.org/officeDocument/2006/relationships/image" Target="../media/image31.emf"/><Relationship Id="rId21" Type="http://schemas.openxmlformats.org/officeDocument/2006/relationships/image" Target="../media/image22.emf"/><Relationship Id="rId34" Type="http://schemas.openxmlformats.org/officeDocument/2006/relationships/customXml" Target="../ink/ink28.xml"/><Relationship Id="rId42" Type="http://schemas.openxmlformats.org/officeDocument/2006/relationships/customXml" Target="../ink/ink32.xml"/><Relationship Id="rId47" Type="http://schemas.openxmlformats.org/officeDocument/2006/relationships/image" Target="../media/image35.emf"/><Relationship Id="rId50" Type="http://schemas.openxmlformats.org/officeDocument/2006/relationships/customXml" Target="../ink/ink36.xml"/><Relationship Id="rId55" Type="http://schemas.openxmlformats.org/officeDocument/2006/relationships/image" Target="../media/image39.emf"/><Relationship Id="rId7" Type="http://schemas.openxmlformats.org/officeDocument/2006/relationships/image" Target="../media/image118.png"/><Relationship Id="rId12" Type="http://schemas.openxmlformats.org/officeDocument/2006/relationships/customXml" Target="../ink/ink17.xml"/><Relationship Id="rId17" Type="http://schemas.openxmlformats.org/officeDocument/2006/relationships/image" Target="../media/image20.emf"/><Relationship Id="rId25" Type="http://schemas.openxmlformats.org/officeDocument/2006/relationships/image" Target="../media/image24.emf"/><Relationship Id="rId33" Type="http://schemas.openxmlformats.org/officeDocument/2006/relationships/image" Target="../media/image28.emf"/><Relationship Id="rId38" Type="http://schemas.openxmlformats.org/officeDocument/2006/relationships/customXml" Target="../ink/ink30.xml"/><Relationship Id="rId46" Type="http://schemas.openxmlformats.org/officeDocument/2006/relationships/customXml" Target="../ink/ink34.xml"/><Relationship Id="rId59" Type="http://schemas.openxmlformats.org/officeDocument/2006/relationships/image" Target="../media/image41.emf"/><Relationship Id="rId2" Type="http://schemas.openxmlformats.org/officeDocument/2006/relationships/notesSlide" Target="../notesSlides/notesSlide4.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26.emf"/><Relationship Id="rId41" Type="http://schemas.openxmlformats.org/officeDocument/2006/relationships/image" Target="../media/image32.emf"/><Relationship Id="rId54" Type="http://schemas.openxmlformats.org/officeDocument/2006/relationships/customXml" Target="../ink/ink38.xml"/><Relationship Id="rId1" Type="http://schemas.openxmlformats.org/officeDocument/2006/relationships/slideLayout" Target="../slideLayouts/slideLayout7.xml"/><Relationship Id="rId11" Type="http://schemas.openxmlformats.org/officeDocument/2006/relationships/image" Target="../media/image17.emf"/><Relationship Id="rId24" Type="http://schemas.openxmlformats.org/officeDocument/2006/relationships/customXml" Target="../ink/ink23.xml"/><Relationship Id="rId32" Type="http://schemas.openxmlformats.org/officeDocument/2006/relationships/customXml" Target="../ink/ink27.xml"/><Relationship Id="rId37" Type="http://schemas.openxmlformats.org/officeDocument/2006/relationships/image" Target="../media/image30.emf"/><Relationship Id="rId40" Type="http://schemas.openxmlformats.org/officeDocument/2006/relationships/customXml" Target="../ink/ink31.xml"/><Relationship Id="rId45" Type="http://schemas.openxmlformats.org/officeDocument/2006/relationships/image" Target="../media/image34.emf"/><Relationship Id="rId53" Type="http://schemas.openxmlformats.org/officeDocument/2006/relationships/image" Target="../media/image38.emf"/><Relationship Id="rId58" Type="http://schemas.openxmlformats.org/officeDocument/2006/relationships/customXml" Target="../ink/ink40.xml"/><Relationship Id="rId5" Type="http://schemas.openxmlformats.org/officeDocument/2006/relationships/image" Target="../media/image116.png"/><Relationship Id="rId15" Type="http://schemas.openxmlformats.org/officeDocument/2006/relationships/image" Target="../media/image19.emf"/><Relationship Id="rId23" Type="http://schemas.openxmlformats.org/officeDocument/2006/relationships/image" Target="../media/image23.emf"/><Relationship Id="rId28" Type="http://schemas.openxmlformats.org/officeDocument/2006/relationships/customXml" Target="../ink/ink25.xml"/><Relationship Id="rId36" Type="http://schemas.openxmlformats.org/officeDocument/2006/relationships/customXml" Target="../ink/ink29.xml"/><Relationship Id="rId49" Type="http://schemas.openxmlformats.org/officeDocument/2006/relationships/image" Target="../media/image36.emf"/><Relationship Id="rId57" Type="http://schemas.openxmlformats.org/officeDocument/2006/relationships/image" Target="../media/image40.emf"/><Relationship Id="rId10" Type="http://schemas.openxmlformats.org/officeDocument/2006/relationships/customXml" Target="../ink/ink16.xml"/><Relationship Id="rId19" Type="http://schemas.openxmlformats.org/officeDocument/2006/relationships/image" Target="../media/image21.emf"/><Relationship Id="rId31" Type="http://schemas.openxmlformats.org/officeDocument/2006/relationships/image" Target="../media/image27.emf"/><Relationship Id="rId44" Type="http://schemas.openxmlformats.org/officeDocument/2006/relationships/customXml" Target="../ink/ink33.xml"/><Relationship Id="rId52" Type="http://schemas.openxmlformats.org/officeDocument/2006/relationships/customXml" Target="../ink/ink37.xml"/><Relationship Id="rId4" Type="http://schemas.openxmlformats.org/officeDocument/2006/relationships/image" Target="../media/image115.png"/><Relationship Id="rId9" Type="http://schemas.openxmlformats.org/officeDocument/2006/relationships/image" Target="../media/image16.emf"/><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5.emf"/><Relationship Id="rId30" Type="http://schemas.openxmlformats.org/officeDocument/2006/relationships/customXml" Target="../ink/ink26.xml"/><Relationship Id="rId35" Type="http://schemas.openxmlformats.org/officeDocument/2006/relationships/image" Target="../media/image29.emf"/><Relationship Id="rId43" Type="http://schemas.openxmlformats.org/officeDocument/2006/relationships/image" Target="../media/image33.emf"/><Relationship Id="rId48" Type="http://schemas.openxmlformats.org/officeDocument/2006/relationships/customXml" Target="../ink/ink35.xml"/><Relationship Id="rId56" Type="http://schemas.openxmlformats.org/officeDocument/2006/relationships/customXml" Target="../ink/ink39.xml"/><Relationship Id="rId8" Type="http://schemas.openxmlformats.org/officeDocument/2006/relationships/customXml" Target="../ink/ink15.xml"/><Relationship Id="rId51" Type="http://schemas.openxmlformats.org/officeDocument/2006/relationships/image" Target="../media/image37.emf"/><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26" Type="http://schemas.openxmlformats.org/officeDocument/2006/relationships/image" Target="../media/image53.emf"/><Relationship Id="rId117" Type="http://schemas.openxmlformats.org/officeDocument/2006/relationships/customXml" Target="../ink/ink98.xml"/><Relationship Id="rId21" Type="http://schemas.openxmlformats.org/officeDocument/2006/relationships/customXml" Target="../ink/ink50.xml"/><Relationship Id="rId42" Type="http://schemas.openxmlformats.org/officeDocument/2006/relationships/image" Target="../media/image61.emf"/><Relationship Id="rId47" Type="http://schemas.openxmlformats.org/officeDocument/2006/relationships/customXml" Target="../ink/ink63.xml"/><Relationship Id="rId63" Type="http://schemas.openxmlformats.org/officeDocument/2006/relationships/customXml" Target="../ink/ink71.xml"/><Relationship Id="rId68" Type="http://schemas.openxmlformats.org/officeDocument/2006/relationships/image" Target="../media/image74.emf"/><Relationship Id="rId84" Type="http://schemas.openxmlformats.org/officeDocument/2006/relationships/image" Target="../media/image82.emf"/><Relationship Id="rId89" Type="http://schemas.openxmlformats.org/officeDocument/2006/relationships/customXml" Target="../ink/ink84.xml"/><Relationship Id="rId112" Type="http://schemas.openxmlformats.org/officeDocument/2006/relationships/image" Target="../media/image96.emf"/><Relationship Id="rId16" Type="http://schemas.openxmlformats.org/officeDocument/2006/relationships/image" Target="../media/image48.emf"/><Relationship Id="rId107" Type="http://schemas.openxmlformats.org/officeDocument/2006/relationships/customXml" Target="../ink/ink93.xml"/><Relationship Id="rId11" Type="http://schemas.openxmlformats.org/officeDocument/2006/relationships/customXml" Target="../ink/ink45.xml"/><Relationship Id="rId32" Type="http://schemas.openxmlformats.org/officeDocument/2006/relationships/image" Target="../media/image56.emf"/><Relationship Id="rId37" Type="http://schemas.openxmlformats.org/officeDocument/2006/relationships/customXml" Target="../ink/ink58.xml"/><Relationship Id="rId53" Type="http://schemas.openxmlformats.org/officeDocument/2006/relationships/customXml" Target="../ink/ink66.xml"/><Relationship Id="rId58" Type="http://schemas.openxmlformats.org/officeDocument/2006/relationships/image" Target="../media/image69.emf"/><Relationship Id="rId74" Type="http://schemas.openxmlformats.org/officeDocument/2006/relationships/image" Target="../media/image77.emf"/><Relationship Id="rId79" Type="http://schemas.openxmlformats.org/officeDocument/2006/relationships/customXml" Target="../ink/ink79.xml"/><Relationship Id="rId102" Type="http://schemas.openxmlformats.org/officeDocument/2006/relationships/image" Target="../media/image91.emf"/><Relationship Id="rId123" Type="http://schemas.openxmlformats.org/officeDocument/2006/relationships/customXml" Target="../ink/ink101.xml"/><Relationship Id="rId5" Type="http://schemas.openxmlformats.org/officeDocument/2006/relationships/customXml" Target="../ink/ink42.xml"/><Relationship Id="rId61" Type="http://schemas.openxmlformats.org/officeDocument/2006/relationships/customXml" Target="../ink/ink70.xml"/><Relationship Id="rId82" Type="http://schemas.openxmlformats.org/officeDocument/2006/relationships/image" Target="../media/image81.emf"/><Relationship Id="rId90" Type="http://schemas.openxmlformats.org/officeDocument/2006/relationships/image" Target="../media/image85.emf"/><Relationship Id="rId95" Type="http://schemas.openxmlformats.org/officeDocument/2006/relationships/customXml" Target="../ink/ink87.xml"/><Relationship Id="rId19" Type="http://schemas.openxmlformats.org/officeDocument/2006/relationships/customXml" Target="../ink/ink49.xml"/><Relationship Id="rId14" Type="http://schemas.openxmlformats.org/officeDocument/2006/relationships/image" Target="../media/image47.emf"/><Relationship Id="rId22" Type="http://schemas.openxmlformats.org/officeDocument/2006/relationships/image" Target="../media/image51.emf"/><Relationship Id="rId27" Type="http://schemas.openxmlformats.org/officeDocument/2006/relationships/customXml" Target="../ink/ink53.xml"/><Relationship Id="rId30" Type="http://schemas.openxmlformats.org/officeDocument/2006/relationships/image" Target="../media/image55.emf"/><Relationship Id="rId35" Type="http://schemas.openxmlformats.org/officeDocument/2006/relationships/customXml" Target="../ink/ink57.xml"/><Relationship Id="rId43" Type="http://schemas.openxmlformats.org/officeDocument/2006/relationships/customXml" Target="../ink/ink61.xml"/><Relationship Id="rId48" Type="http://schemas.openxmlformats.org/officeDocument/2006/relationships/image" Target="../media/image64.emf"/><Relationship Id="rId56" Type="http://schemas.openxmlformats.org/officeDocument/2006/relationships/image" Target="../media/image68.emf"/><Relationship Id="rId64" Type="http://schemas.openxmlformats.org/officeDocument/2006/relationships/image" Target="../media/image72.emf"/><Relationship Id="rId69" Type="http://schemas.openxmlformats.org/officeDocument/2006/relationships/customXml" Target="../ink/ink74.xml"/><Relationship Id="rId77" Type="http://schemas.openxmlformats.org/officeDocument/2006/relationships/customXml" Target="../ink/ink78.xml"/><Relationship Id="rId100" Type="http://schemas.openxmlformats.org/officeDocument/2006/relationships/image" Target="../media/image90.emf"/><Relationship Id="rId105" Type="http://schemas.openxmlformats.org/officeDocument/2006/relationships/customXml" Target="../ink/ink92.xml"/><Relationship Id="rId113" Type="http://schemas.openxmlformats.org/officeDocument/2006/relationships/customXml" Target="../ink/ink96.xml"/><Relationship Id="rId118" Type="http://schemas.openxmlformats.org/officeDocument/2006/relationships/image" Target="../media/image99.emf"/><Relationship Id="rId8" Type="http://schemas.openxmlformats.org/officeDocument/2006/relationships/image" Target="../media/image44.emf"/><Relationship Id="rId51" Type="http://schemas.openxmlformats.org/officeDocument/2006/relationships/customXml" Target="../ink/ink65.xml"/><Relationship Id="rId72" Type="http://schemas.openxmlformats.org/officeDocument/2006/relationships/image" Target="../media/image76.emf"/><Relationship Id="rId80" Type="http://schemas.openxmlformats.org/officeDocument/2006/relationships/image" Target="../media/image80.emf"/><Relationship Id="rId85" Type="http://schemas.openxmlformats.org/officeDocument/2006/relationships/customXml" Target="../ink/ink82.xml"/><Relationship Id="rId93" Type="http://schemas.openxmlformats.org/officeDocument/2006/relationships/customXml" Target="../ink/ink86.xml"/><Relationship Id="rId98" Type="http://schemas.openxmlformats.org/officeDocument/2006/relationships/image" Target="../media/image89.emf"/><Relationship Id="rId121" Type="http://schemas.openxmlformats.org/officeDocument/2006/relationships/customXml" Target="../ink/ink100.xml"/><Relationship Id="rId3" Type="http://schemas.openxmlformats.org/officeDocument/2006/relationships/customXml" Target="../ink/ink41.xml"/><Relationship Id="rId12" Type="http://schemas.openxmlformats.org/officeDocument/2006/relationships/image" Target="../media/image46.emf"/><Relationship Id="rId17" Type="http://schemas.openxmlformats.org/officeDocument/2006/relationships/customXml" Target="../ink/ink48.xml"/><Relationship Id="rId25" Type="http://schemas.openxmlformats.org/officeDocument/2006/relationships/customXml" Target="../ink/ink52.xml"/><Relationship Id="rId33" Type="http://schemas.openxmlformats.org/officeDocument/2006/relationships/customXml" Target="../ink/ink56.xml"/><Relationship Id="rId38" Type="http://schemas.openxmlformats.org/officeDocument/2006/relationships/image" Target="../media/image59.emf"/><Relationship Id="rId46" Type="http://schemas.openxmlformats.org/officeDocument/2006/relationships/image" Target="../media/image63.emf"/><Relationship Id="rId59" Type="http://schemas.openxmlformats.org/officeDocument/2006/relationships/customXml" Target="../ink/ink69.xml"/><Relationship Id="rId67" Type="http://schemas.openxmlformats.org/officeDocument/2006/relationships/customXml" Target="../ink/ink73.xml"/><Relationship Id="rId103" Type="http://schemas.openxmlformats.org/officeDocument/2006/relationships/customXml" Target="../ink/ink91.xml"/><Relationship Id="rId108" Type="http://schemas.openxmlformats.org/officeDocument/2006/relationships/image" Target="../media/image94.emf"/><Relationship Id="rId116" Type="http://schemas.openxmlformats.org/officeDocument/2006/relationships/image" Target="../media/image98.emf"/><Relationship Id="rId124" Type="http://schemas.openxmlformats.org/officeDocument/2006/relationships/image" Target="../media/image102.emf"/><Relationship Id="rId20" Type="http://schemas.openxmlformats.org/officeDocument/2006/relationships/image" Target="../media/image50.emf"/><Relationship Id="rId41" Type="http://schemas.openxmlformats.org/officeDocument/2006/relationships/customXml" Target="../ink/ink60.xml"/><Relationship Id="rId54" Type="http://schemas.openxmlformats.org/officeDocument/2006/relationships/image" Target="../media/image67.emf"/><Relationship Id="rId62" Type="http://schemas.openxmlformats.org/officeDocument/2006/relationships/image" Target="../media/image71.emf"/><Relationship Id="rId70" Type="http://schemas.openxmlformats.org/officeDocument/2006/relationships/image" Target="../media/image75.emf"/><Relationship Id="rId75" Type="http://schemas.openxmlformats.org/officeDocument/2006/relationships/customXml" Target="../ink/ink77.xml"/><Relationship Id="rId83" Type="http://schemas.openxmlformats.org/officeDocument/2006/relationships/customXml" Target="../ink/ink81.xml"/><Relationship Id="rId88" Type="http://schemas.openxmlformats.org/officeDocument/2006/relationships/image" Target="../media/image84.emf"/><Relationship Id="rId91" Type="http://schemas.openxmlformats.org/officeDocument/2006/relationships/customXml" Target="../ink/ink85.xml"/><Relationship Id="rId96" Type="http://schemas.openxmlformats.org/officeDocument/2006/relationships/image" Target="../media/image88.emf"/><Relationship Id="rId111" Type="http://schemas.openxmlformats.org/officeDocument/2006/relationships/customXml" Target="../ink/ink95.xml"/><Relationship Id="rId1" Type="http://schemas.openxmlformats.org/officeDocument/2006/relationships/slideLayout" Target="../slideLayouts/slideLayout7.xml"/><Relationship Id="rId6" Type="http://schemas.openxmlformats.org/officeDocument/2006/relationships/image" Target="../media/image43.emf"/><Relationship Id="rId15" Type="http://schemas.openxmlformats.org/officeDocument/2006/relationships/customXml" Target="../ink/ink47.xml"/><Relationship Id="rId23" Type="http://schemas.openxmlformats.org/officeDocument/2006/relationships/customXml" Target="../ink/ink51.xml"/><Relationship Id="rId28" Type="http://schemas.openxmlformats.org/officeDocument/2006/relationships/image" Target="../media/image54.emf"/><Relationship Id="rId36" Type="http://schemas.openxmlformats.org/officeDocument/2006/relationships/image" Target="../media/image58.emf"/><Relationship Id="rId49" Type="http://schemas.openxmlformats.org/officeDocument/2006/relationships/customXml" Target="../ink/ink64.xml"/><Relationship Id="rId57" Type="http://schemas.openxmlformats.org/officeDocument/2006/relationships/customXml" Target="../ink/ink68.xml"/><Relationship Id="rId106" Type="http://schemas.openxmlformats.org/officeDocument/2006/relationships/image" Target="../media/image93.emf"/><Relationship Id="rId114" Type="http://schemas.openxmlformats.org/officeDocument/2006/relationships/image" Target="../media/image97.emf"/><Relationship Id="rId119" Type="http://schemas.openxmlformats.org/officeDocument/2006/relationships/customXml" Target="../ink/ink99.xml"/><Relationship Id="rId10" Type="http://schemas.openxmlformats.org/officeDocument/2006/relationships/image" Target="../media/image45.emf"/><Relationship Id="rId31" Type="http://schemas.openxmlformats.org/officeDocument/2006/relationships/customXml" Target="../ink/ink55.xml"/><Relationship Id="rId44" Type="http://schemas.openxmlformats.org/officeDocument/2006/relationships/image" Target="../media/image62.emf"/><Relationship Id="rId52" Type="http://schemas.openxmlformats.org/officeDocument/2006/relationships/image" Target="../media/image66.emf"/><Relationship Id="rId60" Type="http://schemas.openxmlformats.org/officeDocument/2006/relationships/image" Target="../media/image70.emf"/><Relationship Id="rId65" Type="http://schemas.openxmlformats.org/officeDocument/2006/relationships/customXml" Target="../ink/ink72.xml"/><Relationship Id="rId73" Type="http://schemas.openxmlformats.org/officeDocument/2006/relationships/customXml" Target="../ink/ink76.xml"/><Relationship Id="rId78" Type="http://schemas.openxmlformats.org/officeDocument/2006/relationships/image" Target="../media/image79.emf"/><Relationship Id="rId81" Type="http://schemas.openxmlformats.org/officeDocument/2006/relationships/customXml" Target="../ink/ink80.xml"/><Relationship Id="rId86" Type="http://schemas.openxmlformats.org/officeDocument/2006/relationships/image" Target="../media/image83.emf"/><Relationship Id="rId94" Type="http://schemas.openxmlformats.org/officeDocument/2006/relationships/image" Target="../media/image87.emf"/><Relationship Id="rId99" Type="http://schemas.openxmlformats.org/officeDocument/2006/relationships/customXml" Target="../ink/ink89.xml"/><Relationship Id="rId101" Type="http://schemas.openxmlformats.org/officeDocument/2006/relationships/customXml" Target="../ink/ink90.xml"/><Relationship Id="rId122" Type="http://schemas.openxmlformats.org/officeDocument/2006/relationships/image" Target="../media/image101.emf"/><Relationship Id="rId4" Type="http://schemas.openxmlformats.org/officeDocument/2006/relationships/image" Target="../media/image42.emf"/><Relationship Id="rId9" Type="http://schemas.openxmlformats.org/officeDocument/2006/relationships/customXml" Target="../ink/ink44.xml"/><Relationship Id="rId13" Type="http://schemas.openxmlformats.org/officeDocument/2006/relationships/customXml" Target="../ink/ink46.xml"/><Relationship Id="rId18" Type="http://schemas.openxmlformats.org/officeDocument/2006/relationships/image" Target="../media/image49.emf"/><Relationship Id="rId39" Type="http://schemas.openxmlformats.org/officeDocument/2006/relationships/customXml" Target="../ink/ink59.xml"/><Relationship Id="rId109" Type="http://schemas.openxmlformats.org/officeDocument/2006/relationships/customXml" Target="../ink/ink94.xml"/><Relationship Id="rId34" Type="http://schemas.openxmlformats.org/officeDocument/2006/relationships/image" Target="../media/image57.emf"/><Relationship Id="rId50" Type="http://schemas.openxmlformats.org/officeDocument/2006/relationships/image" Target="../media/image65.emf"/><Relationship Id="rId55" Type="http://schemas.openxmlformats.org/officeDocument/2006/relationships/customXml" Target="../ink/ink67.xml"/><Relationship Id="rId76" Type="http://schemas.openxmlformats.org/officeDocument/2006/relationships/image" Target="../media/image78.emf"/><Relationship Id="rId97" Type="http://schemas.openxmlformats.org/officeDocument/2006/relationships/customXml" Target="../ink/ink88.xml"/><Relationship Id="rId104" Type="http://schemas.openxmlformats.org/officeDocument/2006/relationships/image" Target="../media/image92.emf"/><Relationship Id="rId120" Type="http://schemas.openxmlformats.org/officeDocument/2006/relationships/image" Target="../media/image100.emf"/><Relationship Id="rId7" Type="http://schemas.openxmlformats.org/officeDocument/2006/relationships/customXml" Target="../ink/ink43.xml"/><Relationship Id="rId71" Type="http://schemas.openxmlformats.org/officeDocument/2006/relationships/customXml" Target="../ink/ink75.xml"/><Relationship Id="rId92" Type="http://schemas.openxmlformats.org/officeDocument/2006/relationships/image" Target="../media/image86.emf"/><Relationship Id="rId2" Type="http://schemas.openxmlformats.org/officeDocument/2006/relationships/notesSlide" Target="../notesSlides/notesSlide5.xml"/><Relationship Id="rId29" Type="http://schemas.openxmlformats.org/officeDocument/2006/relationships/customXml" Target="../ink/ink54.xml"/><Relationship Id="rId24" Type="http://schemas.openxmlformats.org/officeDocument/2006/relationships/image" Target="../media/image52.emf"/><Relationship Id="rId40" Type="http://schemas.openxmlformats.org/officeDocument/2006/relationships/image" Target="../media/image60.emf"/><Relationship Id="rId45" Type="http://schemas.openxmlformats.org/officeDocument/2006/relationships/customXml" Target="../ink/ink62.xml"/><Relationship Id="rId66" Type="http://schemas.openxmlformats.org/officeDocument/2006/relationships/image" Target="../media/image73.emf"/><Relationship Id="rId87" Type="http://schemas.openxmlformats.org/officeDocument/2006/relationships/customXml" Target="../ink/ink83.xml"/><Relationship Id="rId110" Type="http://schemas.openxmlformats.org/officeDocument/2006/relationships/image" Target="../media/image95.emf"/><Relationship Id="rId115" Type="http://schemas.openxmlformats.org/officeDocument/2006/relationships/customXml" Target="../ink/ink97.xml"/></Relationships>
</file>

<file path=ppt/slides/_rels/slide6.xml.rels><?xml version="1.0" encoding="UTF-8" standalone="yes"?>
<Relationships xmlns="http://schemas.openxmlformats.org/package/2006/relationships"><Relationship Id="rId13" Type="http://schemas.openxmlformats.org/officeDocument/2006/relationships/customXml" Target="../ink/ink107.xml"/><Relationship Id="rId18" Type="http://schemas.openxmlformats.org/officeDocument/2006/relationships/image" Target="../media/image110.emf"/><Relationship Id="rId26" Type="http://schemas.openxmlformats.org/officeDocument/2006/relationships/image" Target="../media/image114.emf"/><Relationship Id="rId39" Type="http://schemas.openxmlformats.org/officeDocument/2006/relationships/customXml" Target="../ink/ink120.xml"/><Relationship Id="rId21" Type="http://schemas.openxmlformats.org/officeDocument/2006/relationships/customXml" Target="../ink/ink111.xml"/><Relationship Id="rId34" Type="http://schemas.openxmlformats.org/officeDocument/2006/relationships/image" Target="../media/image118.emf"/><Relationship Id="rId42" Type="http://schemas.openxmlformats.org/officeDocument/2006/relationships/customXml" Target="../ink/ink122.xml"/><Relationship Id="rId47" Type="http://schemas.openxmlformats.org/officeDocument/2006/relationships/image" Target="../media/image124.emf"/><Relationship Id="rId50" Type="http://schemas.openxmlformats.org/officeDocument/2006/relationships/customXml" Target="../ink/ink126.xml"/><Relationship Id="rId55" Type="http://schemas.openxmlformats.org/officeDocument/2006/relationships/image" Target="../media/image128.emf"/><Relationship Id="rId63" Type="http://schemas.openxmlformats.org/officeDocument/2006/relationships/image" Target="../media/image132.emf"/><Relationship Id="rId68" Type="http://schemas.openxmlformats.org/officeDocument/2006/relationships/customXml" Target="../ink/ink135.xml"/><Relationship Id="rId76" Type="http://schemas.openxmlformats.org/officeDocument/2006/relationships/customXml" Target="../ink/ink139.xml"/><Relationship Id="rId7" Type="http://schemas.openxmlformats.org/officeDocument/2006/relationships/customXml" Target="../ink/ink104.xml"/><Relationship Id="rId71" Type="http://schemas.openxmlformats.org/officeDocument/2006/relationships/image" Target="../media/image136.emf"/><Relationship Id="rId2" Type="http://schemas.openxmlformats.org/officeDocument/2006/relationships/notesSlide" Target="../notesSlides/notesSlide6.xml"/><Relationship Id="rId16" Type="http://schemas.openxmlformats.org/officeDocument/2006/relationships/image" Target="../media/image109.emf"/><Relationship Id="rId29" Type="http://schemas.openxmlformats.org/officeDocument/2006/relationships/customXml" Target="../ink/ink115.xml"/><Relationship Id="rId11" Type="http://schemas.openxmlformats.org/officeDocument/2006/relationships/customXml" Target="../ink/ink106.xml"/><Relationship Id="rId24" Type="http://schemas.openxmlformats.org/officeDocument/2006/relationships/image" Target="../media/image113.emf"/><Relationship Id="rId32" Type="http://schemas.openxmlformats.org/officeDocument/2006/relationships/image" Target="../media/image117.emf"/><Relationship Id="rId37" Type="http://schemas.openxmlformats.org/officeDocument/2006/relationships/customXml" Target="../ink/ink119.xml"/><Relationship Id="rId40" Type="http://schemas.openxmlformats.org/officeDocument/2006/relationships/image" Target="../media/image121.emf"/><Relationship Id="rId45" Type="http://schemas.openxmlformats.org/officeDocument/2006/relationships/image" Target="../media/image123.emf"/><Relationship Id="rId53" Type="http://schemas.openxmlformats.org/officeDocument/2006/relationships/image" Target="../media/image127.emf"/><Relationship Id="rId58" Type="http://schemas.openxmlformats.org/officeDocument/2006/relationships/customXml" Target="../ink/ink130.xml"/><Relationship Id="rId66" Type="http://schemas.openxmlformats.org/officeDocument/2006/relationships/customXml" Target="../ink/ink134.xml"/><Relationship Id="rId74" Type="http://schemas.openxmlformats.org/officeDocument/2006/relationships/customXml" Target="../ink/ink138.xml"/><Relationship Id="rId79" Type="http://schemas.openxmlformats.org/officeDocument/2006/relationships/image" Target="../media/image140.emf"/><Relationship Id="rId5" Type="http://schemas.openxmlformats.org/officeDocument/2006/relationships/customXml" Target="../ink/ink103.xml"/><Relationship Id="rId61" Type="http://schemas.openxmlformats.org/officeDocument/2006/relationships/image" Target="../media/image131.emf"/><Relationship Id="rId10" Type="http://schemas.openxmlformats.org/officeDocument/2006/relationships/image" Target="../media/image106.emf"/><Relationship Id="rId19" Type="http://schemas.openxmlformats.org/officeDocument/2006/relationships/customXml" Target="../ink/ink110.xml"/><Relationship Id="rId31" Type="http://schemas.openxmlformats.org/officeDocument/2006/relationships/customXml" Target="../ink/ink116.xml"/><Relationship Id="rId44" Type="http://schemas.openxmlformats.org/officeDocument/2006/relationships/customXml" Target="../ink/ink123.xml"/><Relationship Id="rId52" Type="http://schemas.openxmlformats.org/officeDocument/2006/relationships/customXml" Target="../ink/ink127.xml"/><Relationship Id="rId60" Type="http://schemas.openxmlformats.org/officeDocument/2006/relationships/customXml" Target="../ink/ink131.xml"/><Relationship Id="rId65" Type="http://schemas.openxmlformats.org/officeDocument/2006/relationships/image" Target="../media/image133.emf"/><Relationship Id="rId73" Type="http://schemas.openxmlformats.org/officeDocument/2006/relationships/image" Target="../media/image137.emf"/><Relationship Id="rId78" Type="http://schemas.openxmlformats.org/officeDocument/2006/relationships/customXml" Target="../ink/ink140.xml"/><Relationship Id="rId81" Type="http://schemas.openxmlformats.org/officeDocument/2006/relationships/image" Target="../media/image141.emf"/><Relationship Id="rId4" Type="http://schemas.openxmlformats.org/officeDocument/2006/relationships/image" Target="../media/image103.emf"/><Relationship Id="rId9" Type="http://schemas.openxmlformats.org/officeDocument/2006/relationships/customXml" Target="../ink/ink105.xml"/><Relationship Id="rId14" Type="http://schemas.openxmlformats.org/officeDocument/2006/relationships/image" Target="../media/image108.emf"/><Relationship Id="rId22" Type="http://schemas.openxmlformats.org/officeDocument/2006/relationships/image" Target="../media/image112.emf"/><Relationship Id="rId27" Type="http://schemas.openxmlformats.org/officeDocument/2006/relationships/customXml" Target="../ink/ink114.xml"/><Relationship Id="rId30" Type="http://schemas.openxmlformats.org/officeDocument/2006/relationships/image" Target="../media/image116.emf"/><Relationship Id="rId35" Type="http://schemas.openxmlformats.org/officeDocument/2006/relationships/customXml" Target="../ink/ink118.xml"/><Relationship Id="rId43" Type="http://schemas.openxmlformats.org/officeDocument/2006/relationships/image" Target="../media/image122.emf"/><Relationship Id="rId48" Type="http://schemas.openxmlformats.org/officeDocument/2006/relationships/customXml" Target="../ink/ink125.xml"/><Relationship Id="rId56" Type="http://schemas.openxmlformats.org/officeDocument/2006/relationships/customXml" Target="../ink/ink129.xml"/><Relationship Id="rId64" Type="http://schemas.openxmlformats.org/officeDocument/2006/relationships/customXml" Target="../ink/ink133.xml"/><Relationship Id="rId69" Type="http://schemas.openxmlformats.org/officeDocument/2006/relationships/image" Target="../media/image135.emf"/><Relationship Id="rId77" Type="http://schemas.openxmlformats.org/officeDocument/2006/relationships/image" Target="../media/image139.emf"/><Relationship Id="rId8" Type="http://schemas.openxmlformats.org/officeDocument/2006/relationships/image" Target="../media/image105.emf"/><Relationship Id="rId51" Type="http://schemas.openxmlformats.org/officeDocument/2006/relationships/image" Target="../media/image126.emf"/><Relationship Id="rId72" Type="http://schemas.openxmlformats.org/officeDocument/2006/relationships/customXml" Target="../ink/ink137.xml"/><Relationship Id="rId80" Type="http://schemas.openxmlformats.org/officeDocument/2006/relationships/customXml" Target="../ink/ink141.xml"/><Relationship Id="rId3" Type="http://schemas.openxmlformats.org/officeDocument/2006/relationships/customXml" Target="../ink/ink102.xml"/><Relationship Id="rId12" Type="http://schemas.openxmlformats.org/officeDocument/2006/relationships/image" Target="../media/image107.emf"/><Relationship Id="rId17" Type="http://schemas.openxmlformats.org/officeDocument/2006/relationships/customXml" Target="../ink/ink109.xml"/><Relationship Id="rId25" Type="http://schemas.openxmlformats.org/officeDocument/2006/relationships/customXml" Target="../ink/ink113.xml"/><Relationship Id="rId33" Type="http://schemas.openxmlformats.org/officeDocument/2006/relationships/customXml" Target="../ink/ink117.xml"/><Relationship Id="rId38" Type="http://schemas.openxmlformats.org/officeDocument/2006/relationships/image" Target="../media/image120.emf"/><Relationship Id="rId46" Type="http://schemas.openxmlformats.org/officeDocument/2006/relationships/customXml" Target="../ink/ink124.xml"/><Relationship Id="rId59" Type="http://schemas.openxmlformats.org/officeDocument/2006/relationships/image" Target="../media/image130.emf"/><Relationship Id="rId67" Type="http://schemas.openxmlformats.org/officeDocument/2006/relationships/image" Target="../media/image134.emf"/><Relationship Id="rId20" Type="http://schemas.openxmlformats.org/officeDocument/2006/relationships/image" Target="../media/image111.emf"/><Relationship Id="rId41" Type="http://schemas.openxmlformats.org/officeDocument/2006/relationships/customXml" Target="../ink/ink121.xml"/><Relationship Id="rId54" Type="http://schemas.openxmlformats.org/officeDocument/2006/relationships/customXml" Target="../ink/ink128.xml"/><Relationship Id="rId62" Type="http://schemas.openxmlformats.org/officeDocument/2006/relationships/customXml" Target="../ink/ink132.xml"/><Relationship Id="rId70" Type="http://schemas.openxmlformats.org/officeDocument/2006/relationships/customXml" Target="../ink/ink136.xml"/><Relationship Id="rId75" Type="http://schemas.openxmlformats.org/officeDocument/2006/relationships/image" Target="../media/image138.emf"/><Relationship Id="rId1" Type="http://schemas.openxmlformats.org/officeDocument/2006/relationships/slideLayout" Target="../slideLayouts/slideLayout7.xml"/><Relationship Id="rId6" Type="http://schemas.openxmlformats.org/officeDocument/2006/relationships/image" Target="../media/image104.emf"/><Relationship Id="rId15" Type="http://schemas.openxmlformats.org/officeDocument/2006/relationships/customXml" Target="../ink/ink108.xml"/><Relationship Id="rId23" Type="http://schemas.openxmlformats.org/officeDocument/2006/relationships/customXml" Target="../ink/ink112.xml"/><Relationship Id="rId28" Type="http://schemas.openxmlformats.org/officeDocument/2006/relationships/image" Target="../media/image115.emf"/><Relationship Id="rId36" Type="http://schemas.openxmlformats.org/officeDocument/2006/relationships/image" Target="../media/image119.emf"/><Relationship Id="rId49" Type="http://schemas.openxmlformats.org/officeDocument/2006/relationships/image" Target="../media/image125.emf"/><Relationship Id="rId57" Type="http://schemas.openxmlformats.org/officeDocument/2006/relationships/image" Target="../media/image129.emf"/></Relationships>
</file>

<file path=ppt/slides/_rels/slide7.xml.rels><?xml version="1.0" encoding="UTF-8" standalone="yes"?>
<Relationships xmlns="http://schemas.openxmlformats.org/package/2006/relationships"><Relationship Id="rId3" Type="http://schemas.openxmlformats.org/officeDocument/2006/relationships/customXml" Target="../ink/ink14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2.emf"/></Relationships>
</file>

<file path=ppt/slides/_rels/slide8.xml.rels><?xml version="1.0" encoding="UTF-8" standalone="yes"?>
<Relationships xmlns="http://schemas.openxmlformats.org/package/2006/relationships"><Relationship Id="rId26" Type="http://schemas.openxmlformats.org/officeDocument/2006/relationships/customXml" Target="../ink/ink153.xml"/><Relationship Id="rId21" Type="http://schemas.openxmlformats.org/officeDocument/2006/relationships/image" Target="../media/image149.emf"/><Relationship Id="rId34" Type="http://schemas.openxmlformats.org/officeDocument/2006/relationships/customXml" Target="../ink/ink157.xml"/><Relationship Id="rId42" Type="http://schemas.openxmlformats.org/officeDocument/2006/relationships/image" Target="../media/image159.emf"/><Relationship Id="rId47" Type="http://schemas.openxmlformats.org/officeDocument/2006/relationships/customXml" Target="../ink/ink164.xml"/><Relationship Id="rId50" Type="http://schemas.openxmlformats.org/officeDocument/2006/relationships/image" Target="../media/image163.emf"/><Relationship Id="rId55" Type="http://schemas.openxmlformats.org/officeDocument/2006/relationships/customXml" Target="../ink/ink168.xml"/><Relationship Id="rId63" Type="http://schemas.openxmlformats.org/officeDocument/2006/relationships/customXml" Target="../ink/ink172.xml"/><Relationship Id="rId68" Type="http://schemas.openxmlformats.org/officeDocument/2006/relationships/image" Target="../media/image172.emf"/><Relationship Id="rId76" Type="http://schemas.openxmlformats.org/officeDocument/2006/relationships/image" Target="../media/image176.emf"/><Relationship Id="rId84" Type="http://schemas.openxmlformats.org/officeDocument/2006/relationships/image" Target="../media/image180.emf"/><Relationship Id="rId89" Type="http://schemas.openxmlformats.org/officeDocument/2006/relationships/customXml" Target="../ink/ink185.xml"/><Relationship Id="rId97" Type="http://schemas.openxmlformats.org/officeDocument/2006/relationships/customXml" Target="../ink/ink189.xml"/><Relationship Id="rId7" Type="http://schemas.openxmlformats.org/officeDocument/2006/relationships/image" Target="../media/image143.emf"/><Relationship Id="rId71" Type="http://schemas.openxmlformats.org/officeDocument/2006/relationships/customXml" Target="../ink/ink176.xml"/><Relationship Id="rId92" Type="http://schemas.openxmlformats.org/officeDocument/2006/relationships/image" Target="../media/image184.emf"/><Relationship Id="rId2" Type="http://schemas.openxmlformats.org/officeDocument/2006/relationships/notesSlide" Target="../notesSlides/notesSlide8.xml"/><Relationship Id="rId16" Type="http://schemas.openxmlformats.org/officeDocument/2006/relationships/customXml" Target="../ink/ink148.xml"/><Relationship Id="rId29" Type="http://schemas.openxmlformats.org/officeDocument/2006/relationships/image" Target="../media/image153.emf"/><Relationship Id="rId11" Type="http://schemas.openxmlformats.org/officeDocument/2006/relationships/image" Target="../media/image145.emf"/><Relationship Id="rId24" Type="http://schemas.openxmlformats.org/officeDocument/2006/relationships/customXml" Target="../ink/ink152.xml"/><Relationship Id="rId32" Type="http://schemas.openxmlformats.org/officeDocument/2006/relationships/customXml" Target="../ink/ink156.xml"/><Relationship Id="rId37" Type="http://schemas.openxmlformats.org/officeDocument/2006/relationships/image" Target="../media/image157.emf"/><Relationship Id="rId40" Type="http://schemas.openxmlformats.org/officeDocument/2006/relationships/image" Target="../media/image158.emf"/><Relationship Id="rId45" Type="http://schemas.openxmlformats.org/officeDocument/2006/relationships/customXml" Target="../ink/ink163.xml"/><Relationship Id="rId53" Type="http://schemas.openxmlformats.org/officeDocument/2006/relationships/customXml" Target="../ink/ink167.xml"/><Relationship Id="rId58" Type="http://schemas.openxmlformats.org/officeDocument/2006/relationships/image" Target="../media/image167.emf"/><Relationship Id="rId66" Type="http://schemas.openxmlformats.org/officeDocument/2006/relationships/image" Target="../media/image171.emf"/><Relationship Id="rId74" Type="http://schemas.openxmlformats.org/officeDocument/2006/relationships/image" Target="../media/image175.emf"/><Relationship Id="rId79" Type="http://schemas.openxmlformats.org/officeDocument/2006/relationships/customXml" Target="../ink/ink180.xml"/><Relationship Id="rId87" Type="http://schemas.openxmlformats.org/officeDocument/2006/relationships/customXml" Target="../ink/ink184.xml"/><Relationship Id="rId5" Type="http://schemas.openxmlformats.org/officeDocument/2006/relationships/chart" Target="../charts/chart3.xml"/><Relationship Id="rId61" Type="http://schemas.openxmlformats.org/officeDocument/2006/relationships/customXml" Target="../ink/ink171.xml"/><Relationship Id="rId82" Type="http://schemas.openxmlformats.org/officeDocument/2006/relationships/image" Target="../media/image179.emf"/><Relationship Id="rId90" Type="http://schemas.openxmlformats.org/officeDocument/2006/relationships/image" Target="../media/image183.emf"/><Relationship Id="rId95" Type="http://schemas.openxmlformats.org/officeDocument/2006/relationships/customXml" Target="../ink/ink188.xml"/><Relationship Id="rId19" Type="http://schemas.openxmlformats.org/officeDocument/2006/relationships/image" Target="../media/image148.emf"/><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152.emf"/><Relationship Id="rId30" Type="http://schemas.openxmlformats.org/officeDocument/2006/relationships/customXml" Target="../ink/ink155.xml"/><Relationship Id="rId35" Type="http://schemas.openxmlformats.org/officeDocument/2006/relationships/image" Target="../media/image156.emf"/><Relationship Id="rId43" Type="http://schemas.openxmlformats.org/officeDocument/2006/relationships/customXml" Target="../ink/ink162.xml"/><Relationship Id="rId48" Type="http://schemas.openxmlformats.org/officeDocument/2006/relationships/image" Target="../media/image162.emf"/><Relationship Id="rId56" Type="http://schemas.openxmlformats.org/officeDocument/2006/relationships/image" Target="../media/image166.emf"/><Relationship Id="rId64" Type="http://schemas.openxmlformats.org/officeDocument/2006/relationships/image" Target="../media/image170.emf"/><Relationship Id="rId69" Type="http://schemas.openxmlformats.org/officeDocument/2006/relationships/customXml" Target="../ink/ink175.xml"/><Relationship Id="rId77" Type="http://schemas.openxmlformats.org/officeDocument/2006/relationships/customXml" Target="../ink/ink179.xml"/><Relationship Id="rId8" Type="http://schemas.openxmlformats.org/officeDocument/2006/relationships/customXml" Target="../ink/ink144.xml"/><Relationship Id="rId51" Type="http://schemas.openxmlformats.org/officeDocument/2006/relationships/customXml" Target="../ink/ink166.xml"/><Relationship Id="rId72" Type="http://schemas.openxmlformats.org/officeDocument/2006/relationships/image" Target="../media/image174.emf"/><Relationship Id="rId80" Type="http://schemas.openxmlformats.org/officeDocument/2006/relationships/image" Target="../media/image178.emf"/><Relationship Id="rId85" Type="http://schemas.openxmlformats.org/officeDocument/2006/relationships/customXml" Target="../ink/ink183.xml"/><Relationship Id="rId93" Type="http://schemas.openxmlformats.org/officeDocument/2006/relationships/customXml" Target="../ink/ink187.xml"/><Relationship Id="rId98" Type="http://schemas.openxmlformats.org/officeDocument/2006/relationships/image" Target="../media/image187.emf"/><Relationship Id="rId3" Type="http://schemas.openxmlformats.org/officeDocument/2006/relationships/chart" Target="../charts/chart1.xml"/><Relationship Id="rId12" Type="http://schemas.openxmlformats.org/officeDocument/2006/relationships/customXml" Target="../ink/ink146.xml"/><Relationship Id="rId17" Type="http://schemas.openxmlformats.org/officeDocument/2006/relationships/image" Target="../media/image147.emf"/><Relationship Id="rId25" Type="http://schemas.openxmlformats.org/officeDocument/2006/relationships/image" Target="../media/image151.emf"/><Relationship Id="rId33" Type="http://schemas.openxmlformats.org/officeDocument/2006/relationships/image" Target="../media/image155.emf"/><Relationship Id="rId38" Type="http://schemas.openxmlformats.org/officeDocument/2006/relationships/customXml" Target="../ink/ink159.xml"/><Relationship Id="rId46" Type="http://schemas.openxmlformats.org/officeDocument/2006/relationships/image" Target="../media/image161.emf"/><Relationship Id="rId59" Type="http://schemas.openxmlformats.org/officeDocument/2006/relationships/customXml" Target="../ink/ink170.xml"/><Relationship Id="rId67" Type="http://schemas.openxmlformats.org/officeDocument/2006/relationships/customXml" Target="../ink/ink174.xml"/><Relationship Id="rId20" Type="http://schemas.openxmlformats.org/officeDocument/2006/relationships/customXml" Target="../ink/ink150.xml"/><Relationship Id="rId41" Type="http://schemas.openxmlformats.org/officeDocument/2006/relationships/customXml" Target="../ink/ink161.xml"/><Relationship Id="rId54" Type="http://schemas.openxmlformats.org/officeDocument/2006/relationships/image" Target="../media/image165.emf"/><Relationship Id="rId62" Type="http://schemas.openxmlformats.org/officeDocument/2006/relationships/image" Target="../media/image169.emf"/><Relationship Id="rId70" Type="http://schemas.openxmlformats.org/officeDocument/2006/relationships/image" Target="../media/image173.emf"/><Relationship Id="rId75" Type="http://schemas.openxmlformats.org/officeDocument/2006/relationships/customXml" Target="../ink/ink178.xml"/><Relationship Id="rId83" Type="http://schemas.openxmlformats.org/officeDocument/2006/relationships/customXml" Target="../ink/ink182.xml"/><Relationship Id="rId88" Type="http://schemas.openxmlformats.org/officeDocument/2006/relationships/image" Target="../media/image182.emf"/><Relationship Id="rId91" Type="http://schemas.openxmlformats.org/officeDocument/2006/relationships/customXml" Target="../ink/ink186.xml"/><Relationship Id="rId96" Type="http://schemas.openxmlformats.org/officeDocument/2006/relationships/image" Target="../media/image186.emf"/><Relationship Id="rId1" Type="http://schemas.openxmlformats.org/officeDocument/2006/relationships/slideLayout" Target="../slideLayouts/slideLayout7.xml"/><Relationship Id="rId6" Type="http://schemas.openxmlformats.org/officeDocument/2006/relationships/customXml" Target="../ink/ink143.xml"/><Relationship Id="rId15" Type="http://schemas.openxmlformats.org/officeDocument/2006/relationships/image" Target="../media/image146.emf"/><Relationship Id="rId23" Type="http://schemas.openxmlformats.org/officeDocument/2006/relationships/image" Target="../media/image150.emf"/><Relationship Id="rId28" Type="http://schemas.openxmlformats.org/officeDocument/2006/relationships/customXml" Target="../ink/ink154.xml"/><Relationship Id="rId36" Type="http://schemas.openxmlformats.org/officeDocument/2006/relationships/customXml" Target="../ink/ink158.xml"/><Relationship Id="rId49" Type="http://schemas.openxmlformats.org/officeDocument/2006/relationships/customXml" Target="../ink/ink165.xml"/><Relationship Id="rId57" Type="http://schemas.openxmlformats.org/officeDocument/2006/relationships/customXml" Target="../ink/ink169.xml"/><Relationship Id="rId10" Type="http://schemas.openxmlformats.org/officeDocument/2006/relationships/customXml" Target="../ink/ink145.xml"/><Relationship Id="rId31" Type="http://schemas.openxmlformats.org/officeDocument/2006/relationships/image" Target="../media/image154.emf"/><Relationship Id="rId44" Type="http://schemas.openxmlformats.org/officeDocument/2006/relationships/image" Target="../media/image160.emf"/><Relationship Id="rId52" Type="http://schemas.openxmlformats.org/officeDocument/2006/relationships/image" Target="../media/image164.emf"/><Relationship Id="rId60" Type="http://schemas.openxmlformats.org/officeDocument/2006/relationships/image" Target="../media/image168.emf"/><Relationship Id="rId65" Type="http://schemas.openxmlformats.org/officeDocument/2006/relationships/customXml" Target="../ink/ink173.xml"/><Relationship Id="rId73" Type="http://schemas.openxmlformats.org/officeDocument/2006/relationships/customXml" Target="../ink/ink177.xml"/><Relationship Id="rId78" Type="http://schemas.openxmlformats.org/officeDocument/2006/relationships/image" Target="../media/image177.emf"/><Relationship Id="rId81" Type="http://schemas.openxmlformats.org/officeDocument/2006/relationships/customXml" Target="../ink/ink181.xml"/><Relationship Id="rId86" Type="http://schemas.openxmlformats.org/officeDocument/2006/relationships/image" Target="../media/image181.emf"/><Relationship Id="rId94" Type="http://schemas.openxmlformats.org/officeDocument/2006/relationships/image" Target="../media/image185.emf"/><Relationship Id="rId4" Type="http://schemas.openxmlformats.org/officeDocument/2006/relationships/chart" Target="../charts/chart2.xml"/><Relationship Id="rId9" Type="http://schemas.openxmlformats.org/officeDocument/2006/relationships/image" Target="../media/image144.emf"/><Relationship Id="rId13" Type="http://schemas.openxmlformats.org/officeDocument/2006/relationships/image" Target="../media/image46.emf"/><Relationship Id="rId18" Type="http://schemas.openxmlformats.org/officeDocument/2006/relationships/customXml" Target="../ink/ink149.xml"/><Relationship Id="rId39" Type="http://schemas.openxmlformats.org/officeDocument/2006/relationships/customXml" Target="../ink/ink160.xml"/></Relationships>
</file>

<file path=ppt/slides/_rels/slide9.xml.rels><?xml version="1.0" encoding="UTF-8" standalone="yes"?>
<Relationships xmlns="http://schemas.openxmlformats.org/package/2006/relationships"><Relationship Id="rId8" Type="http://schemas.openxmlformats.org/officeDocument/2006/relationships/customXml" Target="../ink/ink192.xml"/><Relationship Id="rId3" Type="http://schemas.openxmlformats.org/officeDocument/2006/relationships/hyperlink" Target="https://www.journals.uchicago.edu/doi/10.1086/256633" TargetMode="External"/><Relationship Id="rId7" Type="http://schemas.openxmlformats.org/officeDocument/2006/relationships/image" Target="../media/image189.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191.xml"/><Relationship Id="rId11" Type="http://schemas.openxmlformats.org/officeDocument/2006/relationships/image" Target="../media/image191.emf"/><Relationship Id="rId5" Type="http://schemas.openxmlformats.org/officeDocument/2006/relationships/image" Target="../media/image188.emf"/><Relationship Id="rId10" Type="http://schemas.openxmlformats.org/officeDocument/2006/relationships/customXml" Target="../ink/ink193.xml"/><Relationship Id="rId4" Type="http://schemas.openxmlformats.org/officeDocument/2006/relationships/customXml" Target="../ink/ink190.xml"/><Relationship Id="rId9" Type="http://schemas.openxmlformats.org/officeDocument/2006/relationships/image" Target="../media/image19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954107"/>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a:t>4</a:t>
            </a:r>
            <a:r>
              <a:rPr lang="de-DE" sz="2800" b="1" dirty="0" smtClean="0"/>
              <a:t>. Onlinetermin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18.05.2021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9" name="Textfeld 8"/>
          <p:cNvSpPr txBox="1"/>
          <p:nvPr/>
        </p:nvSpPr>
        <p:spPr>
          <a:xfrm>
            <a:off x="3989402" y="1118386"/>
            <a:ext cx="4740400" cy="3108543"/>
          </a:xfrm>
          <a:prstGeom prst="rect">
            <a:avLst/>
          </a:prstGeom>
          <a:noFill/>
        </p:spPr>
        <p:txBody>
          <a:bodyPr wrap="none" rtlCol="0">
            <a:spAutoFit/>
          </a:bodyPr>
          <a:lstStyle/>
          <a:p>
            <a:pPr algn="ctr"/>
            <a:r>
              <a:rPr lang="de-DE" sz="2800" b="1" u="sng" dirty="0" smtClean="0"/>
              <a:t>Gravitationsmodell</a:t>
            </a:r>
          </a:p>
          <a:p>
            <a:pPr algn="ctr"/>
            <a:r>
              <a:rPr lang="de-DE" sz="2800" b="1" u="sng" dirty="0" smtClean="0"/>
              <a:t>Wohlfahrt und Zollerhebung</a:t>
            </a:r>
          </a:p>
          <a:p>
            <a:pPr algn="ctr"/>
            <a:r>
              <a:rPr lang="de-DE" sz="2800" b="1" u="sng" dirty="0" smtClean="0"/>
              <a:t>Spieltheorie und Außenhandel</a:t>
            </a:r>
          </a:p>
          <a:p>
            <a:pPr algn="ctr"/>
            <a:r>
              <a:rPr lang="de-DE" sz="2800" b="1" u="sng" dirty="0" smtClean="0"/>
              <a:t>Condorcet-Paradoxon</a:t>
            </a:r>
          </a:p>
          <a:p>
            <a:pPr algn="ctr"/>
            <a:r>
              <a:rPr lang="de-DE" sz="2800" b="1" u="sng" dirty="0" smtClean="0"/>
              <a:t>Medianwählertheorem</a:t>
            </a:r>
          </a:p>
          <a:p>
            <a:pPr algn="ctr"/>
            <a:r>
              <a:rPr lang="de-DE" sz="2800" b="1" u="sng" dirty="0" smtClean="0"/>
              <a:t>Externe Effekte</a:t>
            </a:r>
            <a:endParaRPr lang="de-DE" sz="2800" b="1" u="sng" dirty="0" smtClean="0"/>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4" name="Freihand 3"/>
              <p14:cNvContentPartPr/>
              <p14:nvPr/>
            </p14:nvContentPartPr>
            <p14:xfrm>
              <a:off x="10644488" y="331169"/>
              <a:ext cx="685440" cy="680400"/>
            </p14:xfrm>
          </p:contentPart>
        </mc:Choice>
        <mc:Fallback>
          <p:pic>
            <p:nvPicPr>
              <p:cNvPr id="4" name="Freihand 3"/>
              <p:cNvPicPr/>
              <p:nvPr/>
            </p:nvPicPr>
            <p:blipFill>
              <a:blip r:embed="rId6"/>
              <a:stretch>
                <a:fillRect/>
              </a:stretch>
            </p:blipFill>
            <p:spPr>
              <a:xfrm>
                <a:off x="10627928" y="314249"/>
                <a:ext cx="717840" cy="713160"/>
              </a:xfrm>
              <a:prstGeom prst="rect">
                <a:avLst/>
              </a:prstGeom>
            </p:spPr>
          </p:pic>
        </mc:Fallback>
      </mc:AlternateContent>
    </p:spTree>
    <p:extLst>
      <p:ext uri="{BB962C8B-B14F-4D97-AF65-F5344CB8AC3E}">
        <p14:creationId xmlns:p14="http://schemas.microsoft.com/office/powerpoint/2010/main" val="25128696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a:t>
            </a:r>
            <a:r>
              <a:rPr lang="de-DE" sz="2903" b="1" dirty="0" smtClean="0">
                <a:solidFill>
                  <a:srgbClr val="000000"/>
                </a:solidFill>
                <a:latin typeface="Times New Roman" panose="02020603050405020304" pitchFamily="18" charset="0"/>
                <a:cs typeface="Times New Roman" panose="02020603050405020304" pitchFamily="18" charset="0"/>
              </a:rPr>
              <a:t>der Medianwählerin </a:t>
            </a:r>
            <a:r>
              <a:rPr lang="de-DE" sz="2903" b="1" dirty="0">
                <a:solidFill>
                  <a:srgbClr val="000000"/>
                </a:solidFill>
                <a:latin typeface="Times New Roman" panose="02020603050405020304" pitchFamily="18" charset="0"/>
                <a:cs typeface="Times New Roman" panose="02020603050405020304" pitchFamily="18" charset="0"/>
              </a:rPr>
              <a:t>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 bis 1990 Bundesrepublik Deutschland, ab 2018 Bevölkerungsvorausberechnung Variante G1-L1-W2, eigene Berechnung</a:t>
            </a: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1" y="840454"/>
            <a:ext cx="8149796" cy="4898548"/>
          </a:xfrm>
          <a:prstGeom prst="rect">
            <a:avLst/>
          </a:prstGeom>
        </p:spPr>
      </p:pic>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4475191" y="2133892"/>
              <a:ext cx="631080" cy="576360"/>
            </p14:xfrm>
          </p:contentPart>
        </mc:Choice>
        <mc:Fallback>
          <p:pic>
            <p:nvPicPr>
              <p:cNvPr id="7" name="Freihand 6"/>
              <p:cNvPicPr/>
              <p:nvPr/>
            </p:nvPicPr>
            <p:blipFill>
              <a:blip r:embed="rId5"/>
              <a:stretch>
                <a:fillRect/>
              </a:stretch>
            </p:blipFill>
            <p:spPr>
              <a:xfrm>
                <a:off x="4459351" y="2118772"/>
                <a:ext cx="66384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4999711" y="1400932"/>
              <a:ext cx="3037680" cy="903240"/>
            </p14:xfrm>
          </p:contentPart>
        </mc:Choice>
        <mc:Fallback>
          <p:pic>
            <p:nvPicPr>
              <p:cNvPr id="9" name="Freihand 8"/>
              <p:cNvPicPr/>
              <p:nvPr/>
            </p:nvPicPr>
            <p:blipFill>
              <a:blip r:embed="rId7"/>
              <a:stretch>
                <a:fillRect/>
              </a:stretch>
            </p:blipFill>
            <p:spPr>
              <a:xfrm>
                <a:off x="4987111" y="1391572"/>
                <a:ext cx="3063600" cy="924120"/>
              </a:xfrm>
              <a:prstGeom prst="rect">
                <a:avLst/>
              </a:prstGeom>
            </p:spPr>
          </p:pic>
        </mc:Fallback>
      </mc:AlternateContent>
    </p:spTree>
    <p:extLst>
      <p:ext uri="{BB962C8B-B14F-4D97-AF65-F5344CB8AC3E}">
        <p14:creationId xmlns:p14="http://schemas.microsoft.com/office/powerpoint/2010/main" val="2869670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89025"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447708343"/>
              </p:ext>
            </p:extLst>
          </p:nvPr>
        </p:nvGraphicFramePr>
        <p:xfrm>
          <a:off x="-4376" y="655054"/>
          <a:ext cx="9479116" cy="6066753"/>
        </p:xfrm>
        <a:graphic>
          <a:graphicData uri="http://schemas.openxmlformats.org/drawingml/2006/table">
            <a:tbl>
              <a:tblPr firstRow="1" bandRow="1">
                <a:tableStyleId>{5940675A-B579-460E-94D1-54222C63F5DA}</a:tableStyleId>
              </a:tblPr>
              <a:tblGrid>
                <a:gridCol w="4064716">
                  <a:extLst>
                    <a:ext uri="{9D8B030D-6E8A-4147-A177-3AD203B41FA5}">
                      <a16:colId xmlns:a16="http://schemas.microsoft.com/office/drawing/2014/main" val="20000"/>
                    </a:ext>
                  </a:extLst>
                </a:gridCol>
                <a:gridCol w="5414400">
                  <a:extLst>
                    <a:ext uri="{9D8B030D-6E8A-4147-A177-3AD203B41FA5}">
                      <a16:colId xmlns:a16="http://schemas.microsoft.com/office/drawing/2014/main" val="20001"/>
                    </a:ext>
                  </a:extLst>
                </a:gridCol>
              </a:tblGrid>
              <a:tr h="13511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endParaRPr lang="de-DE" sz="2400" u="none" strike="noStrike" baseline="0" dirty="0"/>
                    </a:p>
                    <a:p>
                      <a:endParaRPr lang="de-DE" sz="2400" u="none" strike="noStrike" baseline="0" dirty="0"/>
                    </a:p>
                    <a:p>
                      <a:pPr marL="285750" indent="-28575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smtClean="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smtClean="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smtClean="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t>
                      </a:r>
                      <a:r>
                        <a:rPr lang="de-DE" sz="2400" u="none" strike="noStrike" baseline="0" dirty="0" smtClean="0"/>
                        <a:t>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endParaRPr lang="de-DE" sz="2400" u="none" strike="noStrike" baseline="0" dirty="0"/>
                    </a:p>
                    <a:p>
                      <a:pPr marL="285750" indent="-285750">
                        <a:buFont typeface="Arial" panose="020B0604020202020204" pitchFamily="34" charset="0"/>
                        <a:buChar char="•"/>
                      </a:pPr>
                      <a:r>
                        <a:rPr lang="de-DE" sz="2400" u="none" strike="noStrike" baseline="0" dirty="0" smtClean="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smtClean="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a:t>
                      </a:r>
                      <a:r>
                        <a:rPr lang="de-DE" sz="2400" u="none" strike="noStrike" baseline="0" dirty="0" smtClean="0"/>
                        <a:t>Gebäude</a:t>
                      </a:r>
                    </a:p>
                    <a:p>
                      <a:pPr marL="0" indent="0">
                        <a:buFont typeface="Arial" panose="020B0604020202020204" pitchFamily="34" charset="0"/>
                        <a:buNone/>
                      </a:pPr>
                      <a:endParaRPr lang="de-DE" sz="2400" u="none" strike="noStrike" baseline="0" dirty="0" smtClean="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smtClean="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 Bienenstöcken</a:t>
                      </a: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556591" y="1520092"/>
              <a:ext cx="2878560" cy="79920"/>
            </p14:xfrm>
          </p:contentPart>
        </mc:Choice>
        <mc:Fallback>
          <p:pic>
            <p:nvPicPr>
              <p:cNvPr id="3" name="Freihand 2"/>
              <p:cNvPicPr/>
              <p:nvPr/>
            </p:nvPicPr>
            <p:blipFill>
              <a:blip r:embed="rId4"/>
              <a:stretch>
                <a:fillRect/>
              </a:stretch>
            </p:blipFill>
            <p:spPr>
              <a:xfrm>
                <a:off x="541471" y="1504612"/>
                <a:ext cx="2911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861151" y="3454012"/>
              <a:ext cx="2203920" cy="77760"/>
            </p14:xfrm>
          </p:contentPart>
        </mc:Choice>
        <mc:Fallback>
          <p:pic>
            <p:nvPicPr>
              <p:cNvPr id="8" name="Freihand 7"/>
              <p:cNvPicPr/>
              <p:nvPr/>
            </p:nvPicPr>
            <p:blipFill>
              <a:blip r:embed="rId6"/>
              <a:stretch>
                <a:fillRect/>
              </a:stretch>
            </p:blipFill>
            <p:spPr>
              <a:xfrm>
                <a:off x="847111" y="3437452"/>
                <a:ext cx="2234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754231" y="3843532"/>
              <a:ext cx="1621440" cy="78840"/>
            </p14:xfrm>
          </p:contentPart>
        </mc:Choice>
        <mc:Fallback>
          <p:pic>
            <p:nvPicPr>
              <p:cNvPr id="10" name="Freihand 9"/>
              <p:cNvPicPr/>
              <p:nvPr/>
            </p:nvPicPr>
            <p:blipFill>
              <a:blip r:embed="rId8"/>
              <a:stretch>
                <a:fillRect/>
              </a:stretch>
            </p:blipFill>
            <p:spPr>
              <a:xfrm>
                <a:off x="739831" y="3833812"/>
                <a:ext cx="1656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p14:cNvContentPartPr/>
              <p14:nvPr/>
            </p14:nvContentPartPr>
            <p14:xfrm>
              <a:off x="275071" y="4566772"/>
              <a:ext cx="2083320" cy="147600"/>
            </p14:xfrm>
          </p:contentPart>
        </mc:Choice>
        <mc:Fallback>
          <p:pic>
            <p:nvPicPr>
              <p:cNvPr id="12" name="Freihand 11"/>
              <p:cNvPicPr/>
              <p:nvPr/>
            </p:nvPicPr>
            <p:blipFill>
              <a:blip r:embed="rId10"/>
              <a:stretch>
                <a:fillRect/>
              </a:stretch>
            </p:blipFill>
            <p:spPr>
              <a:xfrm>
                <a:off x="262831" y="4550572"/>
                <a:ext cx="2115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p14:cNvContentPartPr/>
              <p14:nvPr/>
            </p14:nvContentPartPr>
            <p14:xfrm>
              <a:off x="239791" y="5341852"/>
              <a:ext cx="844560" cy="55080"/>
            </p14:xfrm>
          </p:contentPart>
        </mc:Choice>
        <mc:Fallback>
          <p:pic>
            <p:nvPicPr>
              <p:cNvPr id="14" name="Freihand 13"/>
              <p:cNvPicPr/>
              <p:nvPr/>
            </p:nvPicPr>
            <p:blipFill>
              <a:blip r:embed="rId12"/>
              <a:stretch>
                <a:fillRect/>
              </a:stretch>
            </p:blipFill>
            <p:spPr>
              <a:xfrm>
                <a:off x="223951" y="5325652"/>
                <a:ext cx="880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p14:cNvContentPartPr/>
              <p14:nvPr/>
            </p14:nvContentPartPr>
            <p14:xfrm>
              <a:off x="302431" y="6117292"/>
              <a:ext cx="1937520" cy="74160"/>
            </p14:xfrm>
          </p:contentPart>
        </mc:Choice>
        <mc:Fallback>
          <p:pic>
            <p:nvPicPr>
              <p:cNvPr id="16" name="Freihand 15"/>
              <p:cNvPicPr/>
              <p:nvPr/>
            </p:nvPicPr>
            <p:blipFill>
              <a:blip r:embed="rId14"/>
              <a:stretch>
                <a:fillRect/>
              </a:stretch>
            </p:blipFill>
            <p:spPr>
              <a:xfrm>
                <a:off x="288031" y="6102172"/>
                <a:ext cx="1969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p14:cNvContentPartPr/>
              <p14:nvPr/>
            </p14:nvContentPartPr>
            <p14:xfrm>
              <a:off x="4327951" y="2798452"/>
              <a:ext cx="1432440" cy="82440"/>
            </p14:xfrm>
          </p:contentPart>
        </mc:Choice>
        <mc:Fallback>
          <p:pic>
            <p:nvPicPr>
              <p:cNvPr id="18" name="Freihand 17"/>
              <p:cNvPicPr/>
              <p:nvPr/>
            </p:nvPicPr>
            <p:blipFill>
              <a:blip r:embed="rId16"/>
              <a:stretch>
                <a:fillRect/>
              </a:stretch>
            </p:blipFill>
            <p:spPr>
              <a:xfrm>
                <a:off x="4313911" y="2784052"/>
                <a:ext cx="1464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p14:cNvContentPartPr/>
              <p14:nvPr/>
            </p14:nvContentPartPr>
            <p14:xfrm>
              <a:off x="4369711" y="3576772"/>
              <a:ext cx="1697400" cy="30240"/>
            </p14:xfrm>
          </p:contentPart>
        </mc:Choice>
        <mc:Fallback>
          <p:pic>
            <p:nvPicPr>
              <p:cNvPr id="20" name="Freihand 19"/>
              <p:cNvPicPr/>
              <p:nvPr/>
            </p:nvPicPr>
            <p:blipFill>
              <a:blip r:embed="rId18"/>
              <a:stretch>
                <a:fillRect/>
              </a:stretch>
            </p:blipFill>
            <p:spPr>
              <a:xfrm>
                <a:off x="4355311" y="3561652"/>
                <a:ext cx="1731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p14:cNvContentPartPr/>
              <p14:nvPr/>
            </p14:nvContentPartPr>
            <p14:xfrm>
              <a:off x="4347391" y="5471812"/>
              <a:ext cx="1136520" cy="16200"/>
            </p14:xfrm>
          </p:contentPart>
        </mc:Choice>
        <mc:Fallback>
          <p:pic>
            <p:nvPicPr>
              <p:cNvPr id="22" name="Freihand 21"/>
              <p:cNvPicPr/>
              <p:nvPr/>
            </p:nvPicPr>
            <p:blipFill>
              <a:blip r:embed="rId20"/>
              <a:stretch>
                <a:fillRect/>
              </a:stretch>
            </p:blipFill>
            <p:spPr>
              <a:xfrm>
                <a:off x="4335511" y="5455972"/>
                <a:ext cx="1167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p14:cNvContentPartPr/>
              <p14:nvPr/>
            </p14:nvContentPartPr>
            <p14:xfrm>
              <a:off x="4404271" y="4298212"/>
              <a:ext cx="4299480" cy="101880"/>
            </p14:xfrm>
          </p:contentPart>
        </mc:Choice>
        <mc:Fallback>
          <p:pic>
            <p:nvPicPr>
              <p:cNvPr id="24" name="Freihand 23"/>
              <p:cNvPicPr/>
              <p:nvPr/>
            </p:nvPicPr>
            <p:blipFill>
              <a:blip r:embed="rId22"/>
              <a:stretch>
                <a:fillRect/>
              </a:stretch>
            </p:blipFill>
            <p:spPr>
              <a:xfrm>
                <a:off x="4393831" y="4283812"/>
                <a:ext cx="4326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p14:cNvContentPartPr/>
              <p14:nvPr/>
            </p14:nvContentPartPr>
            <p14:xfrm>
              <a:off x="4276471" y="5483332"/>
              <a:ext cx="3845520" cy="792000"/>
            </p14:xfrm>
          </p:contentPart>
        </mc:Choice>
        <mc:Fallback>
          <p:pic>
            <p:nvPicPr>
              <p:cNvPr id="26" name="Freihand 25"/>
              <p:cNvPicPr/>
              <p:nvPr/>
            </p:nvPicPr>
            <p:blipFill>
              <a:blip r:embed="rId24"/>
              <a:stretch>
                <a:fillRect/>
              </a:stretch>
            </p:blipFill>
            <p:spPr>
              <a:xfrm>
                <a:off x="4261711" y="5467852"/>
                <a:ext cx="3874320" cy="821520"/>
              </a:xfrm>
              <a:prstGeom prst="rect">
                <a:avLst/>
              </a:prstGeom>
            </p:spPr>
          </p:pic>
        </mc:Fallback>
      </mc:AlternateContent>
    </p:spTree>
    <p:extLst>
      <p:ext uri="{BB962C8B-B14F-4D97-AF65-F5344CB8AC3E}">
        <p14:creationId xmlns:p14="http://schemas.microsoft.com/office/powerpoint/2010/main" val="347410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7518" y="56128"/>
            <a:ext cx="4570593" cy="744863"/>
          </a:xfrm>
          <a:prstGeom prst="rect">
            <a:avLst/>
          </a:prstGeom>
          <a:noFill/>
          <a:ln>
            <a:noFill/>
          </a:ln>
        </p:spPr>
        <p:txBody>
          <a:bodyPr lIns="81638" tIns="40819" rIns="81638" bIns="40819" anchor="ctr" anchorCtr="1"/>
          <a:lstStyle/>
          <a:p>
            <a:pPr>
              <a:lnSpc>
                <a:spcPct val="100000"/>
              </a:lnSpc>
            </a:pPr>
            <a:r>
              <a:rPr lang="de-DE" sz="2903" b="1" dirty="0" smtClean="0">
                <a:solidFill>
                  <a:srgbClr val="000000"/>
                </a:solidFill>
                <a:latin typeface="Arial"/>
              </a:rPr>
              <a:t>Positive </a:t>
            </a:r>
            <a:r>
              <a:rPr lang="de-DE" sz="2903" b="1" dirty="0" err="1" smtClean="0">
                <a:solidFill>
                  <a:srgbClr val="000000"/>
                </a:solidFill>
                <a:latin typeface="Arial"/>
              </a:rPr>
              <a:t>Externalität</a:t>
            </a:r>
            <a:endParaRPr sz="2903" dirty="0"/>
          </a:p>
        </p:txBody>
      </p:sp>
      <p:grpSp>
        <p:nvGrpSpPr>
          <p:cNvPr id="2" name="Gruppieren 1"/>
          <p:cNvGrpSpPr/>
          <p:nvPr/>
        </p:nvGrpSpPr>
        <p:grpSpPr>
          <a:xfrm>
            <a:off x="-112087" y="1022755"/>
            <a:ext cx="10919517" cy="3135819"/>
            <a:chOff x="-112088" y="1022754"/>
            <a:chExt cx="12336725" cy="4382803"/>
          </a:xfrm>
        </p:grpSpPr>
        <p:sp>
          <p:nvSpPr>
            <p:cNvPr id="7" name="Line 3"/>
            <p:cNvSpPr>
              <a:spLocks noChangeShapeType="1"/>
            </p:cNvSpPr>
            <p:nvPr/>
          </p:nvSpPr>
          <p:spPr bwMode="auto">
            <a:xfrm flipV="1">
              <a:off x="566003"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337043"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112088"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21014"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1047396"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flipV="1">
              <a:off x="1249577"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645709" y="4092652"/>
              <a:ext cx="319318" cy="343620"/>
            </a:xfrm>
            <a:prstGeom prst="rect">
              <a:avLst/>
            </a:prstGeom>
            <a:noFill/>
          </p:spPr>
          <p:txBody>
            <a:bodyPr wrap="none" rtlCol="0">
              <a:spAutoFit/>
            </a:bodyPr>
            <a:lstStyle/>
            <a:p>
              <a:r>
                <a:rPr lang="de-DE" sz="1633" dirty="0" smtClean="0"/>
                <a:t>N</a:t>
              </a:r>
              <a:endParaRPr lang="de-DE" sz="1633" dirty="0"/>
            </a:p>
          </p:txBody>
        </p:sp>
        <p:sp>
          <p:nvSpPr>
            <p:cNvPr id="16" name="Textfeld 15"/>
            <p:cNvSpPr txBox="1"/>
            <p:nvPr/>
          </p:nvSpPr>
          <p:spPr>
            <a:xfrm>
              <a:off x="5392722" y="2191513"/>
              <a:ext cx="306494" cy="343620"/>
            </a:xfrm>
            <a:prstGeom prst="rect">
              <a:avLst/>
            </a:prstGeom>
            <a:noFill/>
          </p:spPr>
          <p:txBody>
            <a:bodyPr wrap="none" rtlCol="0">
              <a:spAutoFit/>
            </a:bodyPr>
            <a:lstStyle/>
            <a:p>
              <a:r>
                <a:rPr lang="de-DE" sz="1633" dirty="0" smtClean="0"/>
                <a:t>A</a:t>
              </a:r>
              <a:endParaRPr lang="de-DE" sz="1633" dirty="0"/>
            </a:p>
          </p:txBody>
        </p:sp>
        <p:sp>
          <p:nvSpPr>
            <p:cNvPr id="34" name="Line 3"/>
            <p:cNvSpPr>
              <a:spLocks noChangeShapeType="1"/>
            </p:cNvSpPr>
            <p:nvPr/>
          </p:nvSpPr>
          <p:spPr bwMode="auto">
            <a:xfrm flipV="1">
              <a:off x="6690374" y="1259226"/>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35" name="Line 4"/>
            <p:cNvSpPr>
              <a:spLocks noChangeShapeType="1"/>
            </p:cNvSpPr>
            <p:nvPr/>
          </p:nvSpPr>
          <p:spPr bwMode="auto">
            <a:xfrm>
              <a:off x="6461414" y="4972985"/>
              <a:ext cx="5438398" cy="2417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36" name="Textfeld 35"/>
            <p:cNvSpPr txBox="1"/>
            <p:nvPr/>
          </p:nvSpPr>
          <p:spPr>
            <a:xfrm>
              <a:off x="6012283" y="1379983"/>
              <a:ext cx="597087" cy="343620"/>
            </a:xfrm>
            <a:prstGeom prst="rect">
              <a:avLst/>
            </a:prstGeom>
            <a:noFill/>
          </p:spPr>
          <p:txBody>
            <a:bodyPr wrap="none" rtlCol="0">
              <a:spAutoFit/>
            </a:bodyPr>
            <a:lstStyle/>
            <a:p>
              <a:r>
                <a:rPr lang="de-DE" sz="1633" dirty="0"/>
                <a:t>Preis</a:t>
              </a:r>
            </a:p>
          </p:txBody>
        </p:sp>
        <p:sp>
          <p:nvSpPr>
            <p:cNvPr id="37" name="Textfeld 36"/>
            <p:cNvSpPr txBox="1"/>
            <p:nvPr/>
          </p:nvSpPr>
          <p:spPr>
            <a:xfrm>
              <a:off x="11445385" y="5037762"/>
              <a:ext cx="779252" cy="343620"/>
            </a:xfrm>
            <a:prstGeom prst="rect">
              <a:avLst/>
            </a:prstGeom>
            <a:noFill/>
          </p:spPr>
          <p:txBody>
            <a:bodyPr wrap="none" rtlCol="0">
              <a:spAutoFit/>
            </a:bodyPr>
            <a:lstStyle/>
            <a:p>
              <a:r>
                <a:rPr lang="de-DE" sz="1633" dirty="0"/>
                <a:t>Menge</a:t>
              </a:r>
            </a:p>
          </p:txBody>
        </p:sp>
        <p:cxnSp>
          <p:nvCxnSpPr>
            <p:cNvPr id="38" name="Gerader Verbinder 37"/>
            <p:cNvCxnSpPr/>
            <p:nvPr/>
          </p:nvCxnSpPr>
          <p:spPr>
            <a:xfrm>
              <a:off x="7171767" y="1551793"/>
              <a:ext cx="3389303" cy="2536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V="1">
              <a:off x="7373948" y="1224859"/>
              <a:ext cx="3043906" cy="2805939"/>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10770080" y="4068477"/>
              <a:ext cx="319318" cy="343620"/>
            </a:xfrm>
            <a:prstGeom prst="rect">
              <a:avLst/>
            </a:prstGeom>
            <a:noFill/>
          </p:spPr>
          <p:txBody>
            <a:bodyPr wrap="none" rtlCol="0">
              <a:spAutoFit/>
            </a:bodyPr>
            <a:lstStyle/>
            <a:p>
              <a:r>
                <a:rPr lang="de-DE" sz="1633" dirty="0" smtClean="0"/>
                <a:t>N</a:t>
              </a:r>
              <a:endParaRPr lang="de-DE" sz="1633" dirty="0"/>
            </a:p>
          </p:txBody>
        </p:sp>
        <p:sp>
          <p:nvSpPr>
            <p:cNvPr id="43" name="Textfeld 42"/>
            <p:cNvSpPr txBox="1"/>
            <p:nvPr/>
          </p:nvSpPr>
          <p:spPr>
            <a:xfrm>
              <a:off x="10417854" y="1022754"/>
              <a:ext cx="306494" cy="343620"/>
            </a:xfrm>
            <a:prstGeom prst="rect">
              <a:avLst/>
            </a:prstGeom>
            <a:noFill/>
          </p:spPr>
          <p:txBody>
            <a:bodyPr wrap="none" rtlCol="0">
              <a:spAutoFit/>
            </a:bodyPr>
            <a:lstStyle/>
            <a:p>
              <a:r>
                <a:rPr lang="de-DE" sz="1633" dirty="0" smtClean="0"/>
                <a:t>A</a:t>
              </a:r>
              <a:endParaRPr lang="de-DE" sz="1633" dirty="0"/>
            </a:p>
          </p:txBody>
        </p:sp>
      </p:grpSp>
      <p:sp>
        <p:nvSpPr>
          <p:cNvPr id="45" name="TextShape 2"/>
          <p:cNvSpPr txBox="1"/>
          <p:nvPr/>
        </p:nvSpPr>
        <p:spPr>
          <a:xfrm>
            <a:off x="6518805" y="37446"/>
            <a:ext cx="4570593" cy="744863"/>
          </a:xfrm>
          <a:prstGeom prst="rect">
            <a:avLst/>
          </a:prstGeom>
          <a:noFill/>
          <a:ln>
            <a:noFill/>
          </a:ln>
        </p:spPr>
        <p:txBody>
          <a:bodyPr lIns="81638" tIns="40819" rIns="81638" bIns="40819" anchor="ctr" anchorCtr="1"/>
          <a:lstStyle/>
          <a:p>
            <a:pPr>
              <a:lnSpc>
                <a:spcPct val="100000"/>
              </a:lnSpc>
            </a:pPr>
            <a:r>
              <a:rPr lang="de-DE" sz="2903" b="1" dirty="0" smtClean="0">
                <a:solidFill>
                  <a:srgbClr val="000000"/>
                </a:solidFill>
                <a:latin typeface="Arial"/>
              </a:rPr>
              <a:t>Negative </a:t>
            </a:r>
            <a:r>
              <a:rPr lang="de-DE" sz="2903" b="1" dirty="0" err="1" smtClean="0">
                <a:solidFill>
                  <a:srgbClr val="000000"/>
                </a:solidFill>
                <a:latin typeface="Arial"/>
              </a:rPr>
              <a:t>Externalität</a:t>
            </a:r>
            <a:endParaRPr sz="2903" dirty="0"/>
          </a:p>
        </p:txBody>
      </p:sp>
      <p:sp>
        <p:nvSpPr>
          <p:cNvPr id="20" name="Rechteck 1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4" name="Freihand 13"/>
              <p14:cNvContentPartPr/>
              <p14:nvPr/>
            </p14:nvContentPartPr>
            <p14:xfrm>
              <a:off x="5802871" y="383932"/>
              <a:ext cx="162720" cy="132840"/>
            </p14:xfrm>
          </p:contentPart>
        </mc:Choice>
        <mc:Fallback>
          <p:pic>
            <p:nvPicPr>
              <p:cNvPr id="14" name="Freihand 13"/>
              <p:cNvPicPr/>
              <p:nvPr/>
            </p:nvPicPr>
            <p:blipFill>
              <a:blip r:embed="rId4"/>
              <a:stretch>
                <a:fillRect/>
              </a:stretch>
            </p:blipFill>
            <p:spPr>
              <a:xfrm>
                <a:off x="5785951" y="367732"/>
                <a:ext cx="190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p14:cNvContentPartPr/>
              <p14:nvPr/>
            </p14:nvContentPartPr>
            <p14:xfrm>
              <a:off x="5966311" y="360172"/>
              <a:ext cx="140400" cy="320040"/>
            </p14:xfrm>
          </p:contentPart>
        </mc:Choice>
        <mc:Fallback>
          <p:pic>
            <p:nvPicPr>
              <p:cNvPr id="18" name="Freihand 17"/>
              <p:cNvPicPr/>
              <p:nvPr/>
            </p:nvPicPr>
            <p:blipFill>
              <a:blip r:embed="rId6"/>
              <a:stretch>
                <a:fillRect/>
              </a:stretch>
            </p:blipFill>
            <p:spPr>
              <a:xfrm>
                <a:off x="5949391" y="352252"/>
                <a:ext cx="1767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p14:cNvContentPartPr/>
              <p14:nvPr/>
            </p14:nvContentPartPr>
            <p14:xfrm>
              <a:off x="6116071" y="307252"/>
              <a:ext cx="112680" cy="216360"/>
            </p14:xfrm>
          </p:contentPart>
        </mc:Choice>
        <mc:Fallback>
          <p:pic>
            <p:nvPicPr>
              <p:cNvPr id="19" name="Freihand 18"/>
              <p:cNvPicPr/>
              <p:nvPr/>
            </p:nvPicPr>
            <p:blipFill>
              <a:blip r:embed="rId8"/>
              <a:stretch>
                <a:fillRect/>
              </a:stretch>
            </p:blipFill>
            <p:spPr>
              <a:xfrm>
                <a:off x="6099151" y="292132"/>
                <a:ext cx="144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p14:cNvContentPartPr/>
              <p14:nvPr/>
            </p14:nvContentPartPr>
            <p14:xfrm>
              <a:off x="6254671" y="297532"/>
              <a:ext cx="154080" cy="211320"/>
            </p14:xfrm>
          </p:contentPart>
        </mc:Choice>
        <mc:Fallback>
          <p:pic>
            <p:nvPicPr>
              <p:cNvPr id="21" name="Freihand 20"/>
              <p:cNvPicPr/>
              <p:nvPr/>
            </p:nvPicPr>
            <p:blipFill>
              <a:blip r:embed="rId10"/>
              <a:stretch>
                <a:fillRect/>
              </a:stretch>
            </p:blipFill>
            <p:spPr>
              <a:xfrm>
                <a:off x="6237751" y="279892"/>
                <a:ext cx="187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p14:cNvContentPartPr/>
              <p14:nvPr/>
            </p14:nvContentPartPr>
            <p14:xfrm>
              <a:off x="6407311" y="357292"/>
              <a:ext cx="98640" cy="161640"/>
            </p14:xfrm>
          </p:contentPart>
        </mc:Choice>
        <mc:Fallback>
          <p:pic>
            <p:nvPicPr>
              <p:cNvPr id="22" name="Freihand 21"/>
              <p:cNvPicPr/>
              <p:nvPr/>
            </p:nvPicPr>
            <p:blipFill>
              <a:blip r:embed="rId12"/>
              <a:stretch>
                <a:fillRect/>
              </a:stretch>
            </p:blipFill>
            <p:spPr>
              <a:xfrm>
                <a:off x="6389671" y="347932"/>
                <a:ext cx="133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p14:cNvContentPartPr/>
              <p14:nvPr/>
            </p14:nvContentPartPr>
            <p14:xfrm>
              <a:off x="6526111" y="367732"/>
              <a:ext cx="96120" cy="115920"/>
            </p14:xfrm>
          </p:contentPart>
        </mc:Choice>
        <mc:Fallback>
          <p:pic>
            <p:nvPicPr>
              <p:cNvPr id="23" name="Freihand 22"/>
              <p:cNvPicPr/>
              <p:nvPr/>
            </p:nvPicPr>
            <p:blipFill>
              <a:blip r:embed="rId14"/>
              <a:stretch>
                <a:fillRect/>
              </a:stretch>
            </p:blipFill>
            <p:spPr>
              <a:xfrm>
                <a:off x="6506671" y="348652"/>
                <a:ext cx="133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Freihand 25"/>
              <p14:cNvContentPartPr/>
              <p14:nvPr/>
            </p14:nvContentPartPr>
            <p14:xfrm>
              <a:off x="7049911" y="576892"/>
              <a:ext cx="3611520" cy="169200"/>
            </p14:xfrm>
          </p:contentPart>
        </mc:Choice>
        <mc:Fallback>
          <p:pic>
            <p:nvPicPr>
              <p:cNvPr id="26" name="Freihand 25"/>
              <p:cNvPicPr/>
              <p:nvPr/>
            </p:nvPicPr>
            <p:blipFill>
              <a:blip r:embed="rId16"/>
              <a:stretch>
                <a:fillRect/>
              </a:stretch>
            </p:blipFill>
            <p:spPr>
              <a:xfrm>
                <a:off x="7037671" y="562132"/>
                <a:ext cx="3635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p14:cNvContentPartPr/>
              <p14:nvPr/>
            </p14:nvContentPartPr>
            <p14:xfrm>
              <a:off x="6579031" y="1097452"/>
              <a:ext cx="2698920" cy="2057760"/>
            </p14:xfrm>
          </p:contentPart>
        </mc:Choice>
        <mc:Fallback>
          <p:pic>
            <p:nvPicPr>
              <p:cNvPr id="27" name="Freihand 26"/>
              <p:cNvPicPr/>
              <p:nvPr/>
            </p:nvPicPr>
            <p:blipFill>
              <a:blip r:embed="rId18"/>
              <a:stretch>
                <a:fillRect/>
              </a:stretch>
            </p:blipFill>
            <p:spPr>
              <a:xfrm>
                <a:off x="6565711" y="1082692"/>
                <a:ext cx="2725560" cy="208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p14:cNvContentPartPr/>
              <p14:nvPr/>
            </p14:nvContentPartPr>
            <p14:xfrm>
              <a:off x="11548471" y="6564412"/>
              <a:ext cx="7560" cy="26280"/>
            </p14:xfrm>
          </p:contentPart>
        </mc:Choice>
        <mc:Fallback>
          <p:pic>
            <p:nvPicPr>
              <p:cNvPr id="29" name="Freihand 28"/>
              <p:cNvPicPr/>
              <p:nvPr/>
            </p:nvPicPr>
            <p:blipFill>
              <a:blip r:embed="rId20"/>
              <a:stretch>
                <a:fillRect/>
              </a:stretch>
            </p:blipFill>
            <p:spPr>
              <a:xfrm>
                <a:off x="11531551" y="6547492"/>
                <a:ext cx="41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2" name="Freihand 41"/>
              <p14:cNvContentPartPr/>
              <p14:nvPr/>
            </p14:nvContentPartPr>
            <p14:xfrm>
              <a:off x="6680551" y="254332"/>
              <a:ext cx="213120" cy="213840"/>
            </p14:xfrm>
          </p:contentPart>
        </mc:Choice>
        <mc:Fallback>
          <p:pic>
            <p:nvPicPr>
              <p:cNvPr id="42" name="Freihand 41"/>
              <p:cNvPicPr/>
              <p:nvPr/>
            </p:nvPicPr>
            <p:blipFill>
              <a:blip r:embed="rId22"/>
              <a:stretch>
                <a:fillRect/>
              </a:stretch>
            </p:blipFill>
            <p:spPr>
              <a:xfrm>
                <a:off x="6662551" y="238492"/>
                <a:ext cx="247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Freihand 43"/>
              <p14:cNvContentPartPr/>
              <p14:nvPr/>
            </p14:nvContentPartPr>
            <p14:xfrm>
              <a:off x="6713311" y="1172692"/>
              <a:ext cx="2541960" cy="1909440"/>
            </p14:xfrm>
          </p:contentPart>
        </mc:Choice>
        <mc:Fallback>
          <p:pic>
            <p:nvPicPr>
              <p:cNvPr id="44" name="Freihand 43"/>
              <p:cNvPicPr/>
              <p:nvPr/>
            </p:nvPicPr>
            <p:blipFill>
              <a:blip r:embed="rId24"/>
              <a:stretch>
                <a:fillRect/>
              </a:stretch>
            </p:blipFill>
            <p:spPr>
              <a:xfrm>
                <a:off x="6700711" y="1158652"/>
                <a:ext cx="2568960" cy="1936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 name="Freihand 48"/>
              <p14:cNvContentPartPr/>
              <p14:nvPr/>
            </p14:nvContentPartPr>
            <p14:xfrm>
              <a:off x="6597391" y="2739772"/>
              <a:ext cx="551520" cy="418680"/>
            </p14:xfrm>
          </p:contentPart>
        </mc:Choice>
        <mc:Fallback>
          <p:pic>
            <p:nvPicPr>
              <p:cNvPr id="49" name="Freihand 48"/>
              <p:cNvPicPr/>
              <p:nvPr/>
            </p:nvPicPr>
            <p:blipFill>
              <a:blip r:embed="rId26"/>
              <a:stretch>
                <a:fillRect/>
              </a:stretch>
            </p:blipFill>
            <p:spPr>
              <a:xfrm>
                <a:off x="6586591" y="2725372"/>
                <a:ext cx="57744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Freihand 53"/>
              <p14:cNvContentPartPr/>
              <p14:nvPr/>
            </p14:nvContentPartPr>
            <p14:xfrm>
              <a:off x="6314791" y="701092"/>
              <a:ext cx="2682720" cy="2058840"/>
            </p14:xfrm>
          </p:contentPart>
        </mc:Choice>
        <mc:Fallback>
          <p:pic>
            <p:nvPicPr>
              <p:cNvPr id="54" name="Freihand 53"/>
              <p:cNvPicPr/>
              <p:nvPr/>
            </p:nvPicPr>
            <p:blipFill>
              <a:blip r:embed="rId28"/>
              <a:stretch>
                <a:fillRect/>
              </a:stretch>
            </p:blipFill>
            <p:spPr>
              <a:xfrm>
                <a:off x="6302551" y="685972"/>
                <a:ext cx="2710080" cy="2086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5" name="Freihand 54"/>
              <p14:cNvContentPartPr/>
              <p14:nvPr/>
            </p14:nvContentPartPr>
            <p14:xfrm>
              <a:off x="9051511" y="615052"/>
              <a:ext cx="667080" cy="318960"/>
            </p14:xfrm>
          </p:contentPart>
        </mc:Choice>
        <mc:Fallback>
          <p:pic>
            <p:nvPicPr>
              <p:cNvPr id="55" name="Freihand 54"/>
              <p:cNvPicPr/>
              <p:nvPr/>
            </p:nvPicPr>
            <p:blipFill>
              <a:blip r:embed="rId30"/>
              <a:stretch>
                <a:fillRect/>
              </a:stretch>
            </p:blipFill>
            <p:spPr>
              <a:xfrm>
                <a:off x="9034231" y="599572"/>
                <a:ext cx="7012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0" name="Freihand 59"/>
              <p14:cNvContentPartPr/>
              <p14:nvPr/>
            </p14:nvContentPartPr>
            <p14:xfrm>
              <a:off x="7711591" y="2788012"/>
              <a:ext cx="45000" cy="313920"/>
            </p14:xfrm>
          </p:contentPart>
        </mc:Choice>
        <mc:Fallback>
          <p:pic>
            <p:nvPicPr>
              <p:cNvPr id="60" name="Freihand 59"/>
              <p:cNvPicPr/>
              <p:nvPr/>
            </p:nvPicPr>
            <p:blipFill>
              <a:blip r:embed="rId32"/>
              <a:stretch>
                <a:fillRect/>
              </a:stretch>
            </p:blipFill>
            <p:spPr>
              <a:xfrm>
                <a:off x="7697911" y="2779012"/>
                <a:ext cx="676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1" name="Freihand 60"/>
              <p14:cNvContentPartPr/>
              <p14:nvPr/>
            </p14:nvContentPartPr>
            <p14:xfrm>
              <a:off x="7706191" y="3345652"/>
              <a:ext cx="11880" cy="191520"/>
            </p14:xfrm>
          </p:contentPart>
        </mc:Choice>
        <mc:Fallback>
          <p:pic>
            <p:nvPicPr>
              <p:cNvPr id="61" name="Freihand 60"/>
              <p:cNvPicPr/>
              <p:nvPr/>
            </p:nvPicPr>
            <p:blipFill>
              <a:blip r:embed="rId34"/>
              <a:stretch>
                <a:fillRect/>
              </a:stretch>
            </p:blipFill>
            <p:spPr>
              <a:xfrm>
                <a:off x="7699351" y="3339892"/>
                <a:ext cx="24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2" name="Freihand 61"/>
              <p14:cNvContentPartPr/>
              <p14:nvPr/>
            </p14:nvContentPartPr>
            <p14:xfrm>
              <a:off x="7728151" y="3604132"/>
              <a:ext cx="33120" cy="285840"/>
            </p14:xfrm>
          </p:contentPart>
        </mc:Choice>
        <mc:Fallback>
          <p:pic>
            <p:nvPicPr>
              <p:cNvPr id="62" name="Freihand 61"/>
              <p:cNvPicPr/>
              <p:nvPr/>
            </p:nvPicPr>
            <p:blipFill>
              <a:blip r:embed="rId36"/>
              <a:stretch>
                <a:fillRect/>
              </a:stretch>
            </p:blipFill>
            <p:spPr>
              <a:xfrm>
                <a:off x="7713391" y="3594772"/>
                <a:ext cx="615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3" name="Freihand 62"/>
              <p14:cNvContentPartPr/>
              <p14:nvPr/>
            </p14:nvContentPartPr>
            <p14:xfrm>
              <a:off x="7661911" y="4034332"/>
              <a:ext cx="197640" cy="204120"/>
            </p14:xfrm>
          </p:contentPart>
        </mc:Choice>
        <mc:Fallback>
          <p:pic>
            <p:nvPicPr>
              <p:cNvPr id="63" name="Freihand 62"/>
              <p:cNvPicPr/>
              <p:nvPr/>
            </p:nvPicPr>
            <p:blipFill>
              <a:blip r:embed="rId38"/>
              <a:stretch>
                <a:fillRect/>
              </a:stretch>
            </p:blipFill>
            <p:spPr>
              <a:xfrm>
                <a:off x="7646071" y="4020652"/>
                <a:ext cx="2264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4" name="Freihand 63"/>
              <p14:cNvContentPartPr/>
              <p14:nvPr/>
            </p14:nvContentPartPr>
            <p14:xfrm>
              <a:off x="7663351" y="4072852"/>
              <a:ext cx="189000" cy="134640"/>
            </p14:xfrm>
          </p:contentPart>
        </mc:Choice>
        <mc:Fallback>
          <p:pic>
            <p:nvPicPr>
              <p:cNvPr id="64" name="Freihand 63"/>
              <p:cNvPicPr/>
              <p:nvPr/>
            </p:nvPicPr>
            <p:blipFill>
              <a:blip r:embed="rId40"/>
              <a:stretch>
                <a:fillRect/>
              </a:stretch>
            </p:blipFill>
            <p:spPr>
              <a:xfrm>
                <a:off x="7647871" y="4057732"/>
                <a:ext cx="217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5" name="Freihand 64"/>
              <p14:cNvContentPartPr/>
              <p14:nvPr/>
            </p14:nvContentPartPr>
            <p14:xfrm>
              <a:off x="7893031" y="4153852"/>
              <a:ext cx="153360" cy="222480"/>
            </p14:xfrm>
          </p:contentPart>
        </mc:Choice>
        <mc:Fallback>
          <p:pic>
            <p:nvPicPr>
              <p:cNvPr id="65" name="Freihand 64"/>
              <p:cNvPicPr/>
              <p:nvPr/>
            </p:nvPicPr>
            <p:blipFill>
              <a:blip r:embed="rId42"/>
              <a:stretch>
                <a:fillRect/>
              </a:stretch>
            </p:blipFill>
            <p:spPr>
              <a:xfrm>
                <a:off x="7873951" y="4134772"/>
                <a:ext cx="1911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8" name="Freihand 67"/>
              <p14:cNvContentPartPr/>
              <p14:nvPr/>
            </p14:nvContentPartPr>
            <p14:xfrm>
              <a:off x="12186031" y="4864852"/>
              <a:ext cx="360" cy="360"/>
            </p14:xfrm>
          </p:contentPart>
        </mc:Choice>
        <mc:Fallback>
          <p:pic>
            <p:nvPicPr>
              <p:cNvPr id="68" name="Freihand 67"/>
              <p:cNvPicPr/>
              <p:nvPr/>
            </p:nvPicPr>
            <p:blipFill>
              <a:blip r:embed="rId44"/>
              <a:stretch>
                <a:fillRect/>
              </a:stretch>
            </p:blipFill>
            <p:spPr>
              <a:xfrm>
                <a:off x="12169111" y="484793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9" name="Freihand 68"/>
              <p14:cNvContentPartPr/>
              <p14:nvPr/>
            </p14:nvContentPartPr>
            <p14:xfrm>
              <a:off x="7183831" y="2043172"/>
              <a:ext cx="147240" cy="1914840"/>
            </p14:xfrm>
          </p:contentPart>
        </mc:Choice>
        <mc:Fallback>
          <p:pic>
            <p:nvPicPr>
              <p:cNvPr id="69" name="Freihand 68"/>
              <p:cNvPicPr/>
              <p:nvPr/>
            </p:nvPicPr>
            <p:blipFill>
              <a:blip r:embed="rId46"/>
              <a:stretch>
                <a:fillRect/>
              </a:stretch>
            </p:blipFill>
            <p:spPr>
              <a:xfrm>
                <a:off x="7171591" y="2035972"/>
                <a:ext cx="169920" cy="1940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0" name="Freihand 69"/>
              <p14:cNvContentPartPr/>
              <p14:nvPr/>
            </p14:nvContentPartPr>
            <p14:xfrm>
              <a:off x="7035151" y="4131892"/>
              <a:ext cx="207360" cy="213120"/>
            </p14:xfrm>
          </p:contentPart>
        </mc:Choice>
        <mc:Fallback>
          <p:pic>
            <p:nvPicPr>
              <p:cNvPr id="70" name="Freihand 69"/>
              <p:cNvPicPr/>
              <p:nvPr/>
            </p:nvPicPr>
            <p:blipFill>
              <a:blip r:embed="rId48"/>
              <a:stretch>
                <a:fillRect/>
              </a:stretch>
            </p:blipFill>
            <p:spPr>
              <a:xfrm>
                <a:off x="7018231" y="4120372"/>
                <a:ext cx="232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1" name="Freihand 70"/>
              <p14:cNvContentPartPr/>
              <p14:nvPr/>
            </p14:nvContentPartPr>
            <p14:xfrm>
              <a:off x="7224871" y="4026412"/>
              <a:ext cx="111240" cy="189360"/>
            </p14:xfrm>
          </p:contentPart>
        </mc:Choice>
        <mc:Fallback>
          <p:pic>
            <p:nvPicPr>
              <p:cNvPr id="71" name="Freihand 70"/>
              <p:cNvPicPr/>
              <p:nvPr/>
            </p:nvPicPr>
            <p:blipFill>
              <a:blip r:embed="rId50"/>
              <a:stretch>
                <a:fillRect/>
              </a:stretch>
            </p:blipFill>
            <p:spPr>
              <a:xfrm>
                <a:off x="7205791" y="4010212"/>
                <a:ext cx="144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2" name="Freihand 71"/>
              <p14:cNvContentPartPr/>
              <p14:nvPr/>
            </p14:nvContentPartPr>
            <p14:xfrm>
              <a:off x="7308031" y="4112452"/>
              <a:ext cx="165600" cy="135000"/>
            </p14:xfrm>
          </p:contentPart>
        </mc:Choice>
        <mc:Fallback>
          <p:pic>
            <p:nvPicPr>
              <p:cNvPr id="72" name="Freihand 71"/>
              <p:cNvPicPr/>
              <p:nvPr/>
            </p:nvPicPr>
            <p:blipFill>
              <a:blip r:embed="rId52"/>
              <a:stretch>
                <a:fillRect/>
              </a:stretch>
            </p:blipFill>
            <p:spPr>
              <a:xfrm>
                <a:off x="7291471" y="4098412"/>
                <a:ext cx="193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3" name="Freihand 72"/>
              <p14:cNvContentPartPr/>
              <p14:nvPr/>
            </p14:nvContentPartPr>
            <p14:xfrm>
              <a:off x="7386871" y="4194532"/>
              <a:ext cx="97560" cy="10800"/>
            </p14:xfrm>
          </p:contentPart>
        </mc:Choice>
        <mc:Fallback>
          <p:pic>
            <p:nvPicPr>
              <p:cNvPr id="73" name="Freihand 72"/>
              <p:cNvPicPr/>
              <p:nvPr/>
            </p:nvPicPr>
            <p:blipFill>
              <a:blip r:embed="rId54"/>
              <a:stretch>
                <a:fillRect/>
              </a:stretch>
            </p:blipFill>
            <p:spPr>
              <a:xfrm>
                <a:off x="7371751" y="4180852"/>
                <a:ext cx="124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9" name="Freihand 88"/>
              <p14:cNvContentPartPr/>
              <p14:nvPr/>
            </p14:nvContentPartPr>
            <p14:xfrm>
              <a:off x="11530471" y="2071612"/>
              <a:ext cx="75240" cy="195120"/>
            </p14:xfrm>
          </p:contentPart>
        </mc:Choice>
        <mc:Fallback>
          <p:pic>
            <p:nvPicPr>
              <p:cNvPr id="89" name="Freihand 88"/>
              <p:cNvPicPr/>
              <p:nvPr/>
            </p:nvPicPr>
            <p:blipFill>
              <a:blip r:embed="rId56"/>
              <a:stretch>
                <a:fillRect/>
              </a:stretch>
            </p:blipFill>
            <p:spPr>
              <a:xfrm>
                <a:off x="11511751" y="2060452"/>
                <a:ext cx="110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0" name="Freihand 89"/>
              <p14:cNvContentPartPr/>
              <p14:nvPr/>
            </p14:nvContentPartPr>
            <p14:xfrm>
              <a:off x="11586271" y="1933012"/>
              <a:ext cx="129960" cy="270360"/>
            </p14:xfrm>
          </p:contentPart>
        </mc:Choice>
        <mc:Fallback>
          <p:pic>
            <p:nvPicPr>
              <p:cNvPr id="90" name="Freihand 89"/>
              <p:cNvPicPr/>
              <p:nvPr/>
            </p:nvPicPr>
            <p:blipFill>
              <a:blip r:embed="rId58"/>
              <a:stretch>
                <a:fillRect/>
              </a:stretch>
            </p:blipFill>
            <p:spPr>
              <a:xfrm>
                <a:off x="11567911" y="1921132"/>
                <a:ext cx="1630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8" name="Freihand 97"/>
              <p14:cNvContentPartPr/>
              <p14:nvPr/>
            </p14:nvContentPartPr>
            <p14:xfrm>
              <a:off x="10677271" y="2963332"/>
              <a:ext cx="61200" cy="24120"/>
            </p14:xfrm>
          </p:contentPart>
        </mc:Choice>
        <mc:Fallback>
          <p:pic>
            <p:nvPicPr>
              <p:cNvPr id="98" name="Freihand 97"/>
              <p:cNvPicPr/>
              <p:nvPr/>
            </p:nvPicPr>
            <p:blipFill>
              <a:blip r:embed="rId60"/>
              <a:stretch>
                <a:fillRect/>
              </a:stretch>
            </p:blipFill>
            <p:spPr>
              <a:xfrm>
                <a:off x="10667191" y="2952892"/>
                <a:ext cx="82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9" name="Freihand 98"/>
              <p14:cNvContentPartPr/>
              <p14:nvPr/>
            </p14:nvContentPartPr>
            <p14:xfrm>
              <a:off x="10766191" y="2845252"/>
              <a:ext cx="458280" cy="242640"/>
            </p14:xfrm>
          </p:contentPart>
        </mc:Choice>
        <mc:Fallback>
          <p:pic>
            <p:nvPicPr>
              <p:cNvPr id="99" name="Freihand 98"/>
              <p:cNvPicPr/>
              <p:nvPr/>
            </p:nvPicPr>
            <p:blipFill>
              <a:blip r:embed="rId62"/>
              <a:stretch>
                <a:fillRect/>
              </a:stretch>
            </p:blipFill>
            <p:spPr>
              <a:xfrm>
                <a:off x="10746751" y="2830852"/>
                <a:ext cx="4924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1" name="Freihand 100"/>
              <p14:cNvContentPartPr/>
              <p14:nvPr/>
            </p14:nvContentPartPr>
            <p14:xfrm>
              <a:off x="10703191" y="3233692"/>
              <a:ext cx="278640" cy="272160"/>
            </p14:xfrm>
          </p:contentPart>
        </mc:Choice>
        <mc:Fallback>
          <p:pic>
            <p:nvPicPr>
              <p:cNvPr id="101" name="Freihand 100"/>
              <p:cNvPicPr/>
              <p:nvPr/>
            </p:nvPicPr>
            <p:blipFill>
              <a:blip r:embed="rId64"/>
              <a:stretch>
                <a:fillRect/>
              </a:stretch>
            </p:blipFill>
            <p:spPr>
              <a:xfrm>
                <a:off x="10684111" y="3217132"/>
                <a:ext cx="3096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2" name="Freihand 101"/>
              <p14:cNvContentPartPr/>
              <p14:nvPr/>
            </p14:nvContentPartPr>
            <p14:xfrm>
              <a:off x="11009911" y="3235852"/>
              <a:ext cx="247680" cy="312840"/>
            </p14:xfrm>
          </p:contentPart>
        </mc:Choice>
        <mc:Fallback>
          <p:pic>
            <p:nvPicPr>
              <p:cNvPr id="102" name="Freihand 101"/>
              <p:cNvPicPr/>
              <p:nvPr/>
            </p:nvPicPr>
            <p:blipFill>
              <a:blip r:embed="rId66"/>
              <a:stretch>
                <a:fillRect/>
              </a:stretch>
            </p:blipFill>
            <p:spPr>
              <a:xfrm>
                <a:off x="10990471" y="3227572"/>
                <a:ext cx="2876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3" name="Freihand 102"/>
              <p14:cNvContentPartPr/>
              <p14:nvPr/>
            </p14:nvContentPartPr>
            <p14:xfrm>
              <a:off x="1463071" y="687412"/>
              <a:ext cx="3546720" cy="134640"/>
            </p14:xfrm>
          </p:contentPart>
        </mc:Choice>
        <mc:Fallback>
          <p:pic>
            <p:nvPicPr>
              <p:cNvPr id="103" name="Freihand 102"/>
              <p:cNvPicPr/>
              <p:nvPr/>
            </p:nvPicPr>
            <p:blipFill>
              <a:blip r:embed="rId68"/>
              <a:stretch>
                <a:fillRect/>
              </a:stretch>
            </p:blipFill>
            <p:spPr>
              <a:xfrm>
                <a:off x="1450831" y="674452"/>
                <a:ext cx="3576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4" name="Freihand 103"/>
              <p14:cNvContentPartPr/>
              <p14:nvPr/>
            </p14:nvContentPartPr>
            <p14:xfrm>
              <a:off x="1177231" y="3200212"/>
              <a:ext cx="360" cy="360"/>
            </p14:xfrm>
          </p:contentPart>
        </mc:Choice>
        <mc:Fallback>
          <p:pic>
            <p:nvPicPr>
              <p:cNvPr id="104" name="Freihand 103"/>
              <p:cNvPicPr/>
              <p:nvPr/>
            </p:nvPicPr>
            <p:blipFill>
              <a:blip r:embed="rId70"/>
              <a:stretch>
                <a:fillRect/>
              </a:stretch>
            </p:blipFill>
            <p:spPr>
              <a:xfrm>
                <a:off x="1160311" y="318329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5" name="Freihand 104"/>
              <p14:cNvContentPartPr/>
              <p14:nvPr/>
            </p14:nvContentPartPr>
            <p14:xfrm>
              <a:off x="1106671" y="2031292"/>
              <a:ext cx="3849480" cy="1191600"/>
            </p14:xfrm>
          </p:contentPart>
        </mc:Choice>
        <mc:Fallback>
          <p:pic>
            <p:nvPicPr>
              <p:cNvPr id="105" name="Freihand 104"/>
              <p:cNvPicPr/>
              <p:nvPr/>
            </p:nvPicPr>
            <p:blipFill>
              <a:blip r:embed="rId72"/>
              <a:stretch>
                <a:fillRect/>
              </a:stretch>
            </p:blipFill>
            <p:spPr>
              <a:xfrm>
                <a:off x="1096231" y="2015812"/>
                <a:ext cx="3877920" cy="121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6" name="Freihand 105"/>
              <p14:cNvContentPartPr/>
              <p14:nvPr/>
            </p14:nvContentPartPr>
            <p14:xfrm>
              <a:off x="2223031" y="2943172"/>
              <a:ext cx="29880" cy="206640"/>
            </p14:xfrm>
          </p:contentPart>
        </mc:Choice>
        <mc:Fallback>
          <p:pic>
            <p:nvPicPr>
              <p:cNvPr id="106" name="Freihand 105"/>
              <p:cNvPicPr/>
              <p:nvPr/>
            </p:nvPicPr>
            <p:blipFill>
              <a:blip r:embed="rId74"/>
              <a:stretch>
                <a:fillRect/>
              </a:stretch>
            </p:blipFill>
            <p:spPr>
              <a:xfrm>
                <a:off x="2211871" y="2928772"/>
                <a:ext cx="58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7" name="Freihand 106"/>
              <p14:cNvContentPartPr/>
              <p14:nvPr/>
            </p14:nvContentPartPr>
            <p14:xfrm>
              <a:off x="2156071" y="3110932"/>
              <a:ext cx="176040" cy="151200"/>
            </p14:xfrm>
          </p:contentPart>
        </mc:Choice>
        <mc:Fallback>
          <p:pic>
            <p:nvPicPr>
              <p:cNvPr id="107" name="Freihand 106"/>
              <p:cNvPicPr/>
              <p:nvPr/>
            </p:nvPicPr>
            <p:blipFill>
              <a:blip r:embed="rId76"/>
              <a:stretch>
                <a:fillRect/>
              </a:stretch>
            </p:blipFill>
            <p:spPr>
              <a:xfrm>
                <a:off x="2141311" y="3101572"/>
                <a:ext cx="204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8" name="Freihand 107"/>
              <p14:cNvContentPartPr/>
              <p14:nvPr/>
            </p14:nvContentPartPr>
            <p14:xfrm>
              <a:off x="1326271" y="2370412"/>
              <a:ext cx="3708360" cy="1220040"/>
            </p14:xfrm>
          </p:contentPart>
        </mc:Choice>
        <mc:Fallback>
          <p:pic>
            <p:nvPicPr>
              <p:cNvPr id="108" name="Freihand 107"/>
              <p:cNvPicPr/>
              <p:nvPr/>
            </p:nvPicPr>
            <p:blipFill>
              <a:blip r:embed="rId78"/>
              <a:stretch>
                <a:fillRect/>
              </a:stretch>
            </p:blipFill>
            <p:spPr>
              <a:xfrm>
                <a:off x="1312591" y="2358892"/>
                <a:ext cx="3733560" cy="1245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8" name="Freihand 117"/>
              <p14:cNvContentPartPr/>
              <p14:nvPr/>
            </p14:nvContentPartPr>
            <p14:xfrm>
              <a:off x="7352671" y="1993492"/>
              <a:ext cx="394560" cy="243000"/>
            </p14:xfrm>
          </p:contentPart>
        </mc:Choice>
        <mc:Fallback>
          <p:pic>
            <p:nvPicPr>
              <p:cNvPr id="118" name="Freihand 117"/>
              <p:cNvPicPr/>
              <p:nvPr/>
            </p:nvPicPr>
            <p:blipFill>
              <a:blip r:embed="rId80"/>
              <a:stretch>
                <a:fillRect/>
              </a:stretch>
            </p:blipFill>
            <p:spPr>
              <a:xfrm>
                <a:off x="7336831" y="1977652"/>
                <a:ext cx="416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9" name="Freihand 118"/>
              <p14:cNvContentPartPr/>
              <p14:nvPr/>
            </p14:nvContentPartPr>
            <p14:xfrm>
              <a:off x="7563631" y="1792972"/>
              <a:ext cx="361080" cy="284760"/>
            </p14:xfrm>
          </p:contentPart>
        </mc:Choice>
        <mc:Fallback>
          <p:pic>
            <p:nvPicPr>
              <p:cNvPr id="119" name="Freihand 118"/>
              <p:cNvPicPr/>
              <p:nvPr/>
            </p:nvPicPr>
            <p:blipFill>
              <a:blip r:embed="rId82"/>
              <a:stretch>
                <a:fillRect/>
              </a:stretch>
            </p:blipFill>
            <p:spPr>
              <a:xfrm>
                <a:off x="7547431" y="1779652"/>
                <a:ext cx="3909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0" name="Freihand 119"/>
              <p14:cNvContentPartPr/>
              <p14:nvPr/>
            </p14:nvContentPartPr>
            <p14:xfrm>
              <a:off x="7598911" y="1959292"/>
              <a:ext cx="1674000" cy="613440"/>
            </p14:xfrm>
          </p:contentPart>
        </mc:Choice>
        <mc:Fallback>
          <p:pic>
            <p:nvPicPr>
              <p:cNvPr id="120" name="Freihand 119"/>
              <p:cNvPicPr/>
              <p:nvPr/>
            </p:nvPicPr>
            <p:blipFill>
              <a:blip r:embed="rId84"/>
              <a:stretch>
                <a:fillRect/>
              </a:stretch>
            </p:blipFill>
            <p:spPr>
              <a:xfrm>
                <a:off x="7588111" y="1944892"/>
                <a:ext cx="169632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1" name="Freihand 120"/>
              <p14:cNvContentPartPr/>
              <p14:nvPr/>
            </p14:nvContentPartPr>
            <p14:xfrm>
              <a:off x="7714111" y="1669852"/>
              <a:ext cx="58320" cy="644760"/>
            </p14:xfrm>
          </p:contentPart>
        </mc:Choice>
        <mc:Fallback>
          <p:pic>
            <p:nvPicPr>
              <p:cNvPr id="121" name="Freihand 120"/>
              <p:cNvPicPr/>
              <p:nvPr/>
            </p:nvPicPr>
            <p:blipFill>
              <a:blip r:embed="rId86"/>
              <a:stretch>
                <a:fillRect/>
              </a:stretch>
            </p:blipFill>
            <p:spPr>
              <a:xfrm>
                <a:off x="7700431" y="1655452"/>
                <a:ext cx="8064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2" name="Freihand 121"/>
              <p14:cNvContentPartPr/>
              <p14:nvPr/>
            </p14:nvContentPartPr>
            <p14:xfrm>
              <a:off x="7728511" y="1632052"/>
              <a:ext cx="57240" cy="667080"/>
            </p14:xfrm>
          </p:contentPart>
        </mc:Choice>
        <mc:Fallback>
          <p:pic>
            <p:nvPicPr>
              <p:cNvPr id="122" name="Freihand 121"/>
              <p:cNvPicPr/>
              <p:nvPr/>
            </p:nvPicPr>
            <p:blipFill>
              <a:blip r:embed="rId88"/>
              <a:stretch>
                <a:fillRect/>
              </a:stretch>
            </p:blipFill>
            <p:spPr>
              <a:xfrm>
                <a:off x="7712671" y="1621252"/>
                <a:ext cx="8460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3" name="Freihand 122"/>
              <p14:cNvContentPartPr/>
              <p14:nvPr/>
            </p14:nvContentPartPr>
            <p14:xfrm>
              <a:off x="7332871" y="1681732"/>
              <a:ext cx="430920" cy="488520"/>
            </p14:xfrm>
          </p:contentPart>
        </mc:Choice>
        <mc:Fallback>
          <p:pic>
            <p:nvPicPr>
              <p:cNvPr id="123" name="Freihand 122"/>
              <p:cNvPicPr/>
              <p:nvPr/>
            </p:nvPicPr>
            <p:blipFill>
              <a:blip r:embed="rId90"/>
              <a:stretch>
                <a:fillRect/>
              </a:stretch>
            </p:blipFill>
            <p:spPr>
              <a:xfrm>
                <a:off x="7317751" y="1667332"/>
                <a:ext cx="46080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4" name="Freihand 123"/>
              <p14:cNvContentPartPr/>
              <p14:nvPr/>
            </p14:nvContentPartPr>
            <p14:xfrm>
              <a:off x="9486751" y="1962532"/>
              <a:ext cx="2060280" cy="1562400"/>
            </p14:xfrm>
          </p:contentPart>
        </mc:Choice>
        <mc:Fallback>
          <p:pic>
            <p:nvPicPr>
              <p:cNvPr id="124" name="Freihand 123"/>
              <p:cNvPicPr/>
              <p:nvPr/>
            </p:nvPicPr>
            <p:blipFill>
              <a:blip r:embed="rId92"/>
              <a:stretch>
                <a:fillRect/>
              </a:stretch>
            </p:blipFill>
            <p:spPr>
              <a:xfrm>
                <a:off x="9471991" y="1947412"/>
                <a:ext cx="2086920" cy="1594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5" name="Freihand 124"/>
              <p14:cNvContentPartPr/>
              <p14:nvPr/>
            </p14:nvContentPartPr>
            <p14:xfrm>
              <a:off x="7774591" y="2251252"/>
              <a:ext cx="32040" cy="290160"/>
            </p14:xfrm>
          </p:contentPart>
        </mc:Choice>
        <mc:Fallback>
          <p:pic>
            <p:nvPicPr>
              <p:cNvPr id="125" name="Freihand 124"/>
              <p:cNvPicPr/>
              <p:nvPr/>
            </p:nvPicPr>
            <p:blipFill>
              <a:blip r:embed="rId94"/>
              <a:stretch>
                <a:fillRect/>
              </a:stretch>
            </p:blipFill>
            <p:spPr>
              <a:xfrm>
                <a:off x="7762711" y="2243332"/>
                <a:ext cx="554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8" name="Freihand 127"/>
              <p14:cNvContentPartPr/>
              <p14:nvPr/>
            </p14:nvContentPartPr>
            <p14:xfrm>
              <a:off x="2985511" y="3706732"/>
              <a:ext cx="27000" cy="224640"/>
            </p14:xfrm>
          </p:contentPart>
        </mc:Choice>
        <mc:Fallback>
          <p:pic>
            <p:nvPicPr>
              <p:cNvPr id="128" name="Freihand 127"/>
              <p:cNvPicPr/>
              <p:nvPr/>
            </p:nvPicPr>
            <p:blipFill>
              <a:blip r:embed="rId96"/>
              <a:stretch>
                <a:fillRect/>
              </a:stretch>
            </p:blipFill>
            <p:spPr>
              <a:xfrm>
                <a:off x="2969671" y="3696292"/>
                <a:ext cx="53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9" name="Freihand 128"/>
              <p14:cNvContentPartPr/>
              <p14:nvPr/>
            </p14:nvContentPartPr>
            <p14:xfrm>
              <a:off x="2864551" y="4135492"/>
              <a:ext cx="213840" cy="196560"/>
            </p14:xfrm>
          </p:contentPart>
        </mc:Choice>
        <mc:Fallback>
          <p:pic>
            <p:nvPicPr>
              <p:cNvPr id="129" name="Freihand 128"/>
              <p:cNvPicPr/>
              <p:nvPr/>
            </p:nvPicPr>
            <p:blipFill>
              <a:blip r:embed="rId98"/>
              <a:stretch>
                <a:fillRect/>
              </a:stretch>
            </p:blipFill>
            <p:spPr>
              <a:xfrm>
                <a:off x="2850151" y="4121812"/>
                <a:ext cx="245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0" name="Freihand 129"/>
              <p14:cNvContentPartPr/>
              <p14:nvPr/>
            </p14:nvContentPartPr>
            <p14:xfrm>
              <a:off x="2889391" y="4188412"/>
              <a:ext cx="159480" cy="130320"/>
            </p14:xfrm>
          </p:contentPart>
        </mc:Choice>
        <mc:Fallback>
          <p:pic>
            <p:nvPicPr>
              <p:cNvPr id="130" name="Freihand 129"/>
              <p:cNvPicPr/>
              <p:nvPr/>
            </p:nvPicPr>
            <p:blipFill>
              <a:blip r:embed="rId100"/>
              <a:stretch>
                <a:fillRect/>
              </a:stretch>
            </p:blipFill>
            <p:spPr>
              <a:xfrm>
                <a:off x="2874991" y="4175092"/>
                <a:ext cx="187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1" name="Freihand 130"/>
              <p14:cNvContentPartPr/>
              <p14:nvPr/>
            </p14:nvContentPartPr>
            <p14:xfrm>
              <a:off x="3145351" y="4267612"/>
              <a:ext cx="153720" cy="335160"/>
            </p14:xfrm>
          </p:contentPart>
        </mc:Choice>
        <mc:Fallback>
          <p:pic>
            <p:nvPicPr>
              <p:cNvPr id="131" name="Freihand 130"/>
              <p:cNvPicPr/>
              <p:nvPr/>
            </p:nvPicPr>
            <p:blipFill>
              <a:blip r:embed="rId102"/>
              <a:stretch>
                <a:fillRect/>
              </a:stretch>
            </p:blipFill>
            <p:spPr>
              <a:xfrm>
                <a:off x="3129511" y="4257172"/>
                <a:ext cx="19044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5" name="Freihand 134"/>
              <p14:cNvContentPartPr/>
              <p14:nvPr/>
            </p14:nvContentPartPr>
            <p14:xfrm>
              <a:off x="3535951" y="3865852"/>
              <a:ext cx="16560" cy="87120"/>
            </p14:xfrm>
          </p:contentPart>
        </mc:Choice>
        <mc:Fallback>
          <p:pic>
            <p:nvPicPr>
              <p:cNvPr id="135" name="Freihand 134"/>
              <p:cNvPicPr/>
              <p:nvPr/>
            </p:nvPicPr>
            <p:blipFill>
              <a:blip r:embed="rId104"/>
              <a:stretch>
                <a:fillRect/>
              </a:stretch>
            </p:blipFill>
            <p:spPr>
              <a:xfrm>
                <a:off x="3524791" y="3857212"/>
                <a:ext cx="37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6" name="Freihand 135"/>
              <p14:cNvContentPartPr/>
              <p14:nvPr/>
            </p14:nvContentPartPr>
            <p14:xfrm>
              <a:off x="3431911" y="4038652"/>
              <a:ext cx="187920" cy="216720"/>
            </p14:xfrm>
          </p:contentPart>
        </mc:Choice>
        <mc:Fallback>
          <p:pic>
            <p:nvPicPr>
              <p:cNvPr id="136" name="Freihand 135"/>
              <p:cNvPicPr/>
              <p:nvPr/>
            </p:nvPicPr>
            <p:blipFill>
              <a:blip r:embed="rId106"/>
              <a:stretch>
                <a:fillRect/>
              </a:stretch>
            </p:blipFill>
            <p:spPr>
              <a:xfrm>
                <a:off x="3417151" y="4023892"/>
                <a:ext cx="2203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7" name="Freihand 136"/>
              <p14:cNvContentPartPr/>
              <p14:nvPr/>
            </p14:nvContentPartPr>
            <p14:xfrm>
              <a:off x="3443431" y="4030372"/>
              <a:ext cx="146520" cy="188640"/>
            </p14:xfrm>
          </p:contentPart>
        </mc:Choice>
        <mc:Fallback>
          <p:pic>
            <p:nvPicPr>
              <p:cNvPr id="137" name="Freihand 136"/>
              <p:cNvPicPr/>
              <p:nvPr/>
            </p:nvPicPr>
            <p:blipFill>
              <a:blip r:embed="rId108"/>
              <a:stretch>
                <a:fillRect/>
              </a:stretch>
            </p:blipFill>
            <p:spPr>
              <a:xfrm>
                <a:off x="3428311" y="4017772"/>
                <a:ext cx="177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8" name="Freihand 137"/>
              <p14:cNvContentPartPr/>
              <p14:nvPr/>
            </p14:nvContentPartPr>
            <p14:xfrm>
              <a:off x="3696151" y="3966292"/>
              <a:ext cx="96480" cy="144000"/>
            </p14:xfrm>
          </p:contentPart>
        </mc:Choice>
        <mc:Fallback>
          <p:pic>
            <p:nvPicPr>
              <p:cNvPr id="138" name="Freihand 137"/>
              <p:cNvPicPr/>
              <p:nvPr/>
            </p:nvPicPr>
            <p:blipFill>
              <a:blip r:embed="rId110"/>
              <a:stretch>
                <a:fillRect/>
              </a:stretch>
            </p:blipFill>
            <p:spPr>
              <a:xfrm>
                <a:off x="3678511" y="3951532"/>
                <a:ext cx="131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9" name="Freihand 138"/>
              <p14:cNvContentPartPr/>
              <p14:nvPr/>
            </p14:nvContentPartPr>
            <p14:xfrm>
              <a:off x="3838351" y="3994372"/>
              <a:ext cx="220320" cy="139320"/>
            </p14:xfrm>
          </p:contentPart>
        </mc:Choice>
        <mc:Fallback>
          <p:pic>
            <p:nvPicPr>
              <p:cNvPr id="139" name="Freihand 138"/>
              <p:cNvPicPr/>
              <p:nvPr/>
            </p:nvPicPr>
            <p:blipFill>
              <a:blip r:embed="rId112"/>
              <a:stretch>
                <a:fillRect/>
              </a:stretch>
            </p:blipFill>
            <p:spPr>
              <a:xfrm>
                <a:off x="3820711" y="3979252"/>
                <a:ext cx="254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0" name="Freihand 139"/>
              <p14:cNvContentPartPr/>
              <p14:nvPr/>
            </p14:nvContentPartPr>
            <p14:xfrm>
              <a:off x="3948511" y="4062772"/>
              <a:ext cx="124560" cy="37800"/>
            </p14:xfrm>
          </p:contentPart>
        </mc:Choice>
        <mc:Fallback>
          <p:pic>
            <p:nvPicPr>
              <p:cNvPr id="140" name="Freihand 139"/>
              <p:cNvPicPr/>
              <p:nvPr/>
            </p:nvPicPr>
            <p:blipFill>
              <a:blip r:embed="rId114"/>
              <a:stretch>
                <a:fillRect/>
              </a:stretch>
            </p:blipFill>
            <p:spPr>
              <a:xfrm>
                <a:off x="3932311" y="4049812"/>
                <a:ext cx="153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 name="Freihand 142"/>
              <p14:cNvContentPartPr/>
              <p14:nvPr/>
            </p14:nvContentPartPr>
            <p14:xfrm>
              <a:off x="8692231" y="4482532"/>
              <a:ext cx="360" cy="360"/>
            </p14:xfrm>
          </p:contentPart>
        </mc:Choice>
        <mc:Fallback>
          <p:pic>
            <p:nvPicPr>
              <p:cNvPr id="143" name="Freihand 142"/>
              <p:cNvPicPr/>
              <p:nvPr/>
            </p:nvPicPr>
            <p:blipFill>
              <a:blip r:embed="rId116"/>
              <a:stretch>
                <a:fillRect/>
              </a:stretch>
            </p:blipFill>
            <p:spPr>
              <a:xfrm>
                <a:off x="8675311" y="44656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8" name="Freihand 147"/>
              <p14:cNvContentPartPr/>
              <p14:nvPr/>
            </p14:nvContentPartPr>
            <p14:xfrm>
              <a:off x="4005391" y="1185652"/>
              <a:ext cx="46440" cy="313560"/>
            </p14:xfrm>
          </p:contentPart>
        </mc:Choice>
        <mc:Fallback>
          <p:pic>
            <p:nvPicPr>
              <p:cNvPr id="148" name="Freihand 147"/>
              <p:cNvPicPr/>
              <p:nvPr/>
            </p:nvPicPr>
            <p:blipFill>
              <a:blip r:embed="rId118"/>
              <a:stretch>
                <a:fillRect/>
              </a:stretch>
            </p:blipFill>
            <p:spPr>
              <a:xfrm>
                <a:off x="3996031" y="1166932"/>
                <a:ext cx="745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 name="Freihand 148"/>
              <p14:cNvContentPartPr/>
              <p14:nvPr/>
            </p14:nvContentPartPr>
            <p14:xfrm>
              <a:off x="5483191" y="247852"/>
              <a:ext cx="225720" cy="299160"/>
            </p14:xfrm>
          </p:contentPart>
        </mc:Choice>
        <mc:Fallback>
          <p:pic>
            <p:nvPicPr>
              <p:cNvPr id="149" name="Freihand 148"/>
              <p:cNvPicPr/>
              <p:nvPr/>
            </p:nvPicPr>
            <p:blipFill>
              <a:blip r:embed="rId120"/>
              <a:stretch>
                <a:fillRect/>
              </a:stretch>
            </p:blipFill>
            <p:spPr>
              <a:xfrm>
                <a:off x="5467351" y="233452"/>
                <a:ext cx="2530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50" name="Freihand 149"/>
              <p14:cNvContentPartPr/>
              <p14:nvPr/>
            </p14:nvContentPartPr>
            <p14:xfrm>
              <a:off x="3232831" y="1288252"/>
              <a:ext cx="734400" cy="469800"/>
            </p14:xfrm>
          </p:contentPart>
        </mc:Choice>
        <mc:Fallback>
          <p:pic>
            <p:nvPicPr>
              <p:cNvPr id="150" name="Freihand 149"/>
              <p:cNvPicPr/>
              <p:nvPr/>
            </p:nvPicPr>
            <p:blipFill>
              <a:blip r:embed="rId122"/>
              <a:stretch>
                <a:fillRect/>
              </a:stretch>
            </p:blipFill>
            <p:spPr>
              <a:xfrm>
                <a:off x="3218791" y="1279972"/>
                <a:ext cx="76068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1" name="Freihand 150"/>
              <p14:cNvContentPartPr/>
              <p14:nvPr/>
            </p14:nvContentPartPr>
            <p14:xfrm>
              <a:off x="3236431" y="2021572"/>
              <a:ext cx="438120" cy="877320"/>
            </p14:xfrm>
          </p:contentPart>
        </mc:Choice>
        <mc:Fallback>
          <p:pic>
            <p:nvPicPr>
              <p:cNvPr id="151" name="Freihand 150"/>
              <p:cNvPicPr/>
              <p:nvPr/>
            </p:nvPicPr>
            <p:blipFill>
              <a:blip r:embed="rId124"/>
              <a:stretch>
                <a:fillRect/>
              </a:stretch>
            </p:blipFill>
            <p:spPr>
              <a:xfrm>
                <a:off x="3222031" y="2005732"/>
                <a:ext cx="46836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2" name="Freihand 151"/>
              <p14:cNvContentPartPr/>
              <p14:nvPr/>
            </p14:nvContentPartPr>
            <p14:xfrm>
              <a:off x="5093311" y="2151892"/>
              <a:ext cx="554040" cy="422280"/>
            </p14:xfrm>
          </p:contentPart>
        </mc:Choice>
        <mc:Fallback>
          <p:pic>
            <p:nvPicPr>
              <p:cNvPr id="152" name="Freihand 151"/>
              <p:cNvPicPr/>
              <p:nvPr/>
            </p:nvPicPr>
            <p:blipFill>
              <a:blip r:embed="rId126"/>
              <a:stretch>
                <a:fillRect/>
              </a:stretch>
            </p:blipFill>
            <p:spPr>
              <a:xfrm>
                <a:off x="5076031" y="2135692"/>
                <a:ext cx="58536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3" name="Freihand 152"/>
              <p14:cNvContentPartPr/>
              <p14:nvPr/>
            </p14:nvContentPartPr>
            <p14:xfrm>
              <a:off x="3009631" y="2637892"/>
              <a:ext cx="37080" cy="459720"/>
            </p14:xfrm>
          </p:contentPart>
        </mc:Choice>
        <mc:Fallback>
          <p:pic>
            <p:nvPicPr>
              <p:cNvPr id="153" name="Freihand 152"/>
              <p:cNvPicPr/>
              <p:nvPr/>
            </p:nvPicPr>
            <p:blipFill>
              <a:blip r:embed="rId128"/>
              <a:stretch>
                <a:fillRect/>
              </a:stretch>
            </p:blipFill>
            <p:spPr>
              <a:xfrm>
                <a:off x="2996311" y="2628892"/>
                <a:ext cx="6192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4" name="Freihand 153"/>
              <p14:cNvContentPartPr/>
              <p14:nvPr/>
            </p14:nvContentPartPr>
            <p14:xfrm>
              <a:off x="3026191" y="2712772"/>
              <a:ext cx="392760" cy="329040"/>
            </p14:xfrm>
          </p:contentPart>
        </mc:Choice>
        <mc:Fallback>
          <p:pic>
            <p:nvPicPr>
              <p:cNvPr id="154" name="Freihand 153"/>
              <p:cNvPicPr/>
              <p:nvPr/>
            </p:nvPicPr>
            <p:blipFill>
              <a:blip r:embed="rId130"/>
              <a:stretch>
                <a:fillRect/>
              </a:stretch>
            </p:blipFill>
            <p:spPr>
              <a:xfrm>
                <a:off x="3008911" y="2699452"/>
                <a:ext cx="42768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5" name="Freihand 154"/>
              <p14:cNvContentPartPr/>
              <p14:nvPr/>
            </p14:nvContentPartPr>
            <p14:xfrm>
              <a:off x="3475111" y="2943532"/>
              <a:ext cx="14760" cy="161280"/>
            </p14:xfrm>
          </p:contentPart>
        </mc:Choice>
        <mc:Fallback>
          <p:pic>
            <p:nvPicPr>
              <p:cNvPr id="155" name="Freihand 154"/>
              <p:cNvPicPr/>
              <p:nvPr/>
            </p:nvPicPr>
            <p:blipFill>
              <a:blip r:embed="rId132"/>
              <a:stretch>
                <a:fillRect/>
              </a:stretch>
            </p:blipFill>
            <p:spPr>
              <a:xfrm>
                <a:off x="3461071" y="2934172"/>
                <a:ext cx="43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6" name="Freihand 155"/>
              <p14:cNvContentPartPr/>
              <p14:nvPr/>
            </p14:nvContentPartPr>
            <p14:xfrm>
              <a:off x="3010711" y="3283732"/>
              <a:ext cx="22320" cy="280800"/>
            </p14:xfrm>
          </p:contentPart>
        </mc:Choice>
        <mc:Fallback>
          <p:pic>
            <p:nvPicPr>
              <p:cNvPr id="156" name="Freihand 155"/>
              <p:cNvPicPr/>
              <p:nvPr/>
            </p:nvPicPr>
            <p:blipFill>
              <a:blip r:embed="rId134"/>
              <a:stretch>
                <a:fillRect/>
              </a:stretch>
            </p:blipFill>
            <p:spPr>
              <a:xfrm>
                <a:off x="2998471" y="3275452"/>
                <a:ext cx="428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7" name="Freihand 156"/>
              <p14:cNvContentPartPr/>
              <p14:nvPr/>
            </p14:nvContentPartPr>
            <p14:xfrm>
              <a:off x="3482311" y="3241252"/>
              <a:ext cx="11160" cy="145440"/>
            </p14:xfrm>
          </p:contentPart>
        </mc:Choice>
        <mc:Fallback>
          <p:pic>
            <p:nvPicPr>
              <p:cNvPr id="157" name="Freihand 156"/>
              <p:cNvPicPr/>
              <p:nvPr/>
            </p:nvPicPr>
            <p:blipFill>
              <a:blip r:embed="rId136"/>
              <a:stretch>
                <a:fillRect/>
              </a:stretch>
            </p:blipFill>
            <p:spPr>
              <a:xfrm>
                <a:off x="3474031" y="3234772"/>
                <a:ext cx="26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8" name="Freihand 157"/>
              <p14:cNvContentPartPr/>
              <p14:nvPr/>
            </p14:nvContentPartPr>
            <p14:xfrm>
              <a:off x="3517231" y="3550492"/>
              <a:ext cx="5400" cy="153360"/>
            </p14:xfrm>
          </p:contentPart>
        </mc:Choice>
        <mc:Fallback>
          <p:pic>
            <p:nvPicPr>
              <p:cNvPr id="158" name="Freihand 157"/>
              <p:cNvPicPr/>
              <p:nvPr/>
            </p:nvPicPr>
            <p:blipFill>
              <a:blip r:embed="rId138"/>
              <a:stretch>
                <a:fillRect/>
              </a:stretch>
            </p:blipFill>
            <p:spPr>
              <a:xfrm>
                <a:off x="3503911" y="3542572"/>
                <a:ext cx="28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9" name="Freihand 158"/>
              <p14:cNvContentPartPr/>
              <p14:nvPr/>
            </p14:nvContentPartPr>
            <p14:xfrm>
              <a:off x="4123831" y="1167292"/>
              <a:ext cx="130320" cy="350280"/>
            </p14:xfrm>
          </p:contentPart>
        </mc:Choice>
        <mc:Fallback>
          <p:pic>
            <p:nvPicPr>
              <p:cNvPr id="159" name="Freihand 158"/>
              <p:cNvPicPr/>
              <p:nvPr/>
            </p:nvPicPr>
            <p:blipFill>
              <a:blip r:embed="rId140"/>
              <a:stretch>
                <a:fillRect/>
              </a:stretch>
            </p:blipFill>
            <p:spPr>
              <a:xfrm>
                <a:off x="4106551" y="1151452"/>
                <a:ext cx="1602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0" name="Freihand 159"/>
              <p14:cNvContentPartPr/>
              <p14:nvPr/>
            </p14:nvContentPartPr>
            <p14:xfrm>
              <a:off x="4240831" y="1055692"/>
              <a:ext cx="495000" cy="341640"/>
            </p14:xfrm>
          </p:contentPart>
        </mc:Choice>
        <mc:Fallback>
          <p:pic>
            <p:nvPicPr>
              <p:cNvPr id="160" name="Freihand 159"/>
              <p:cNvPicPr/>
              <p:nvPr/>
            </p:nvPicPr>
            <p:blipFill>
              <a:blip r:embed="rId142"/>
              <a:stretch>
                <a:fillRect/>
              </a:stretch>
            </p:blipFill>
            <p:spPr>
              <a:xfrm>
                <a:off x="4222471" y="1036972"/>
                <a:ext cx="53172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1" name="Freihand 160"/>
              <p14:cNvContentPartPr/>
              <p14:nvPr/>
            </p14:nvContentPartPr>
            <p14:xfrm>
              <a:off x="4773631" y="981172"/>
              <a:ext cx="564480" cy="290160"/>
            </p14:xfrm>
          </p:contentPart>
        </mc:Choice>
        <mc:Fallback>
          <p:pic>
            <p:nvPicPr>
              <p:cNvPr id="161" name="Freihand 160"/>
              <p:cNvPicPr/>
              <p:nvPr/>
            </p:nvPicPr>
            <p:blipFill>
              <a:blip r:embed="rId144"/>
              <a:stretch>
                <a:fillRect/>
              </a:stretch>
            </p:blipFill>
            <p:spPr>
              <a:xfrm>
                <a:off x="4758511" y="961372"/>
                <a:ext cx="5965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2" name="Freihand 161"/>
              <p14:cNvContentPartPr/>
              <p14:nvPr/>
            </p14:nvContentPartPr>
            <p14:xfrm>
              <a:off x="5327311" y="957052"/>
              <a:ext cx="102240" cy="141120"/>
            </p14:xfrm>
          </p:contentPart>
        </mc:Choice>
        <mc:Fallback>
          <p:pic>
            <p:nvPicPr>
              <p:cNvPr id="162" name="Freihand 161"/>
              <p:cNvPicPr/>
              <p:nvPr/>
            </p:nvPicPr>
            <p:blipFill>
              <a:blip r:embed="rId146"/>
              <a:stretch>
                <a:fillRect/>
              </a:stretch>
            </p:blipFill>
            <p:spPr>
              <a:xfrm>
                <a:off x="5308231" y="945532"/>
                <a:ext cx="138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3" name="Freihand 162"/>
              <p14:cNvContentPartPr/>
              <p14:nvPr/>
            </p14:nvContentPartPr>
            <p14:xfrm>
              <a:off x="5396431" y="858772"/>
              <a:ext cx="123480" cy="203400"/>
            </p14:xfrm>
          </p:contentPart>
        </mc:Choice>
        <mc:Fallback>
          <p:pic>
            <p:nvPicPr>
              <p:cNvPr id="163" name="Freihand 162"/>
              <p:cNvPicPr/>
              <p:nvPr/>
            </p:nvPicPr>
            <p:blipFill>
              <a:blip r:embed="rId148"/>
              <a:stretch>
                <a:fillRect/>
              </a:stretch>
            </p:blipFill>
            <p:spPr>
              <a:xfrm>
                <a:off x="5376631" y="840772"/>
                <a:ext cx="161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4" name="Freihand 163"/>
              <p14:cNvContentPartPr/>
              <p14:nvPr/>
            </p14:nvContentPartPr>
            <p14:xfrm>
              <a:off x="3865711" y="1479772"/>
              <a:ext cx="662040" cy="331920"/>
            </p14:xfrm>
          </p:contentPart>
        </mc:Choice>
        <mc:Fallback>
          <p:pic>
            <p:nvPicPr>
              <p:cNvPr id="164" name="Freihand 163"/>
              <p:cNvPicPr/>
              <p:nvPr/>
            </p:nvPicPr>
            <p:blipFill>
              <a:blip r:embed="rId150"/>
              <a:stretch>
                <a:fillRect/>
              </a:stretch>
            </p:blipFill>
            <p:spPr>
              <a:xfrm>
                <a:off x="3849511" y="1461412"/>
                <a:ext cx="6919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5" name="Freihand 164"/>
              <p14:cNvContentPartPr/>
              <p14:nvPr/>
            </p14:nvContentPartPr>
            <p14:xfrm>
              <a:off x="4701271" y="1395172"/>
              <a:ext cx="261000" cy="157320"/>
            </p14:xfrm>
          </p:contentPart>
        </mc:Choice>
        <mc:Fallback>
          <p:pic>
            <p:nvPicPr>
              <p:cNvPr id="165" name="Freihand 164"/>
              <p:cNvPicPr/>
              <p:nvPr/>
            </p:nvPicPr>
            <p:blipFill>
              <a:blip r:embed="rId152"/>
              <a:stretch>
                <a:fillRect/>
              </a:stretch>
            </p:blipFill>
            <p:spPr>
              <a:xfrm>
                <a:off x="4682551" y="1376452"/>
                <a:ext cx="291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6" name="Freihand 165"/>
              <p14:cNvContentPartPr/>
              <p14:nvPr/>
            </p14:nvContentPartPr>
            <p14:xfrm>
              <a:off x="4968751" y="1363492"/>
              <a:ext cx="169560" cy="117720"/>
            </p14:xfrm>
          </p:contentPart>
        </mc:Choice>
        <mc:Fallback>
          <p:pic>
            <p:nvPicPr>
              <p:cNvPr id="166" name="Freihand 165"/>
              <p:cNvPicPr/>
              <p:nvPr/>
            </p:nvPicPr>
            <p:blipFill>
              <a:blip r:embed="rId154"/>
              <a:stretch>
                <a:fillRect/>
              </a:stretch>
            </p:blipFill>
            <p:spPr>
              <a:xfrm>
                <a:off x="4950031" y="1344772"/>
                <a:ext cx="207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7" name="Freihand 166"/>
              <p14:cNvContentPartPr/>
              <p14:nvPr/>
            </p14:nvContentPartPr>
            <p14:xfrm>
              <a:off x="3964711" y="1945972"/>
              <a:ext cx="384120" cy="332280"/>
            </p14:xfrm>
          </p:contentPart>
        </mc:Choice>
        <mc:Fallback>
          <p:pic>
            <p:nvPicPr>
              <p:cNvPr id="167" name="Freihand 166"/>
              <p:cNvPicPr/>
              <p:nvPr/>
            </p:nvPicPr>
            <p:blipFill>
              <a:blip r:embed="rId156"/>
              <a:stretch>
                <a:fillRect/>
              </a:stretch>
            </p:blipFill>
            <p:spPr>
              <a:xfrm>
                <a:off x="3946711" y="1931572"/>
                <a:ext cx="41328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8" name="Freihand 167"/>
              <p14:cNvContentPartPr/>
              <p14:nvPr/>
            </p14:nvContentPartPr>
            <p14:xfrm>
              <a:off x="4352431" y="1811332"/>
              <a:ext cx="364680" cy="234720"/>
            </p14:xfrm>
          </p:contentPart>
        </mc:Choice>
        <mc:Fallback>
          <p:pic>
            <p:nvPicPr>
              <p:cNvPr id="168" name="Freihand 167"/>
              <p:cNvPicPr/>
              <p:nvPr/>
            </p:nvPicPr>
            <p:blipFill>
              <a:blip r:embed="rId158"/>
              <a:stretch>
                <a:fillRect/>
              </a:stretch>
            </p:blipFill>
            <p:spPr>
              <a:xfrm>
                <a:off x="4335151" y="1792612"/>
                <a:ext cx="3938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9" name="Freihand 168"/>
              <p14:cNvContentPartPr/>
              <p14:nvPr/>
            </p14:nvContentPartPr>
            <p14:xfrm>
              <a:off x="4755271" y="1669132"/>
              <a:ext cx="241560" cy="214200"/>
            </p14:xfrm>
          </p:contentPart>
        </mc:Choice>
        <mc:Fallback>
          <p:pic>
            <p:nvPicPr>
              <p:cNvPr id="169" name="Freihand 168"/>
              <p:cNvPicPr/>
              <p:nvPr/>
            </p:nvPicPr>
            <p:blipFill>
              <a:blip r:embed="rId160"/>
              <a:stretch>
                <a:fillRect/>
              </a:stretch>
            </p:blipFill>
            <p:spPr>
              <a:xfrm>
                <a:off x="4734391" y="1648252"/>
                <a:ext cx="2746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0" name="Freihand 169"/>
              <p14:cNvContentPartPr/>
              <p14:nvPr/>
            </p14:nvContentPartPr>
            <p14:xfrm>
              <a:off x="4980631" y="1575892"/>
              <a:ext cx="174960" cy="228240"/>
            </p14:xfrm>
          </p:contentPart>
        </mc:Choice>
        <mc:Fallback>
          <p:pic>
            <p:nvPicPr>
              <p:cNvPr id="170" name="Freihand 169"/>
              <p:cNvPicPr/>
              <p:nvPr/>
            </p:nvPicPr>
            <p:blipFill>
              <a:blip r:embed="rId162"/>
              <a:stretch>
                <a:fillRect/>
              </a:stretch>
            </p:blipFill>
            <p:spPr>
              <a:xfrm>
                <a:off x="4962991" y="1564732"/>
                <a:ext cx="205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1" name="Freihand 170"/>
              <p14:cNvContentPartPr/>
              <p14:nvPr/>
            </p14:nvContentPartPr>
            <p14:xfrm>
              <a:off x="5150911" y="1588132"/>
              <a:ext cx="159120" cy="190440"/>
            </p14:xfrm>
          </p:contentPart>
        </mc:Choice>
        <mc:Fallback>
          <p:pic>
            <p:nvPicPr>
              <p:cNvPr id="171" name="Freihand 170"/>
              <p:cNvPicPr/>
              <p:nvPr/>
            </p:nvPicPr>
            <p:blipFill>
              <a:blip r:embed="rId164"/>
              <a:stretch>
                <a:fillRect/>
              </a:stretch>
            </p:blipFill>
            <p:spPr>
              <a:xfrm>
                <a:off x="5132911" y="1571932"/>
                <a:ext cx="196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2" name="Freihand 171"/>
              <p14:cNvContentPartPr/>
              <p14:nvPr/>
            </p14:nvContentPartPr>
            <p14:xfrm>
              <a:off x="4616311" y="1734292"/>
              <a:ext cx="810720" cy="326880"/>
            </p14:xfrm>
          </p:contentPart>
        </mc:Choice>
        <mc:Fallback>
          <p:pic>
            <p:nvPicPr>
              <p:cNvPr id="172" name="Freihand 171"/>
              <p:cNvPicPr/>
              <p:nvPr/>
            </p:nvPicPr>
            <p:blipFill>
              <a:blip r:embed="rId166"/>
              <a:stretch>
                <a:fillRect/>
              </a:stretch>
            </p:blipFill>
            <p:spPr>
              <a:xfrm>
                <a:off x="4603351" y="1715572"/>
                <a:ext cx="8424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6" name="Freihand 175"/>
              <p14:cNvContentPartPr/>
              <p14:nvPr/>
            </p14:nvContentPartPr>
            <p14:xfrm>
              <a:off x="6422791" y="2718892"/>
              <a:ext cx="107640" cy="95400"/>
            </p14:xfrm>
          </p:contentPart>
        </mc:Choice>
        <mc:Fallback>
          <p:pic>
            <p:nvPicPr>
              <p:cNvPr id="176" name="Freihand 175"/>
              <p:cNvPicPr/>
              <p:nvPr/>
            </p:nvPicPr>
            <p:blipFill>
              <a:blip r:embed="rId168"/>
              <a:stretch>
                <a:fillRect/>
              </a:stretch>
            </p:blipFill>
            <p:spPr>
              <a:xfrm>
                <a:off x="6417391" y="2713492"/>
                <a:ext cx="11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81" name="Freihand 180"/>
              <p14:cNvContentPartPr/>
              <p14:nvPr/>
            </p14:nvContentPartPr>
            <p14:xfrm>
              <a:off x="6294271" y="675892"/>
              <a:ext cx="2734200" cy="2104200"/>
            </p14:xfrm>
          </p:contentPart>
        </mc:Choice>
        <mc:Fallback>
          <p:pic>
            <p:nvPicPr>
              <p:cNvPr id="181" name="Freihand 180"/>
              <p:cNvPicPr/>
              <p:nvPr/>
            </p:nvPicPr>
            <p:blipFill>
              <a:blip r:embed="rId170"/>
              <a:stretch>
                <a:fillRect/>
              </a:stretch>
            </p:blipFill>
            <p:spPr>
              <a:xfrm>
                <a:off x="6280231" y="662212"/>
                <a:ext cx="2761920" cy="2131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82" name="Freihand 181"/>
              <p14:cNvContentPartPr/>
              <p14:nvPr/>
            </p14:nvContentPartPr>
            <p14:xfrm>
              <a:off x="6697111" y="1192132"/>
              <a:ext cx="2566800" cy="1986120"/>
            </p14:xfrm>
          </p:contentPart>
        </mc:Choice>
        <mc:Fallback>
          <p:pic>
            <p:nvPicPr>
              <p:cNvPr id="182" name="Freihand 181"/>
              <p:cNvPicPr/>
              <p:nvPr/>
            </p:nvPicPr>
            <p:blipFill>
              <a:blip r:embed="rId172"/>
              <a:stretch>
                <a:fillRect/>
              </a:stretch>
            </p:blipFill>
            <p:spPr>
              <a:xfrm>
                <a:off x="6688111" y="1178452"/>
                <a:ext cx="2589480" cy="200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83" name="Freihand 182"/>
              <p14:cNvContentPartPr/>
              <p14:nvPr/>
            </p14:nvContentPartPr>
            <p14:xfrm>
              <a:off x="8257711" y="745372"/>
              <a:ext cx="840960" cy="618480"/>
            </p14:xfrm>
          </p:contentPart>
        </mc:Choice>
        <mc:Fallback>
          <p:pic>
            <p:nvPicPr>
              <p:cNvPr id="183" name="Freihand 182"/>
              <p:cNvPicPr/>
              <p:nvPr/>
            </p:nvPicPr>
            <p:blipFill>
              <a:blip r:embed="rId174"/>
              <a:stretch>
                <a:fillRect/>
              </a:stretch>
            </p:blipFill>
            <p:spPr>
              <a:xfrm>
                <a:off x="8253031" y="739972"/>
                <a:ext cx="85104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84" name="Freihand 183"/>
              <p14:cNvContentPartPr/>
              <p14:nvPr/>
            </p14:nvContentPartPr>
            <p14:xfrm>
              <a:off x="8494591" y="941932"/>
              <a:ext cx="192960" cy="586440"/>
            </p14:xfrm>
          </p:contentPart>
        </mc:Choice>
        <mc:Fallback>
          <p:pic>
            <p:nvPicPr>
              <p:cNvPr id="184" name="Freihand 183"/>
              <p:cNvPicPr/>
              <p:nvPr/>
            </p:nvPicPr>
            <p:blipFill>
              <a:blip r:embed="rId176"/>
              <a:stretch>
                <a:fillRect/>
              </a:stretch>
            </p:blipFill>
            <p:spPr>
              <a:xfrm>
                <a:off x="8481631" y="928612"/>
                <a:ext cx="22212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5" name="Freihand 184"/>
              <p14:cNvContentPartPr/>
              <p14:nvPr/>
            </p14:nvContentPartPr>
            <p14:xfrm>
              <a:off x="7277791" y="1935892"/>
              <a:ext cx="226440" cy="182520"/>
            </p14:xfrm>
          </p:contentPart>
        </mc:Choice>
        <mc:Fallback>
          <p:pic>
            <p:nvPicPr>
              <p:cNvPr id="185" name="Freihand 184"/>
              <p:cNvPicPr/>
              <p:nvPr/>
            </p:nvPicPr>
            <p:blipFill>
              <a:blip r:embed="rId178"/>
              <a:stretch>
                <a:fillRect/>
              </a:stretch>
            </p:blipFill>
            <p:spPr>
              <a:xfrm>
                <a:off x="7271311" y="1929772"/>
                <a:ext cx="239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6" name="Freihand 185"/>
              <p14:cNvContentPartPr/>
              <p14:nvPr/>
            </p14:nvContentPartPr>
            <p14:xfrm>
              <a:off x="7423591" y="1608652"/>
              <a:ext cx="484560" cy="358560"/>
            </p14:xfrm>
          </p:contentPart>
        </mc:Choice>
        <mc:Fallback>
          <p:pic>
            <p:nvPicPr>
              <p:cNvPr id="186" name="Freihand 185"/>
              <p:cNvPicPr/>
              <p:nvPr/>
            </p:nvPicPr>
            <p:blipFill>
              <a:blip r:embed="rId180"/>
              <a:stretch>
                <a:fillRect/>
              </a:stretch>
            </p:blipFill>
            <p:spPr>
              <a:xfrm>
                <a:off x="7418911" y="1604332"/>
                <a:ext cx="4935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87" name="Freihand 186"/>
              <p14:cNvContentPartPr/>
              <p14:nvPr/>
            </p14:nvContentPartPr>
            <p14:xfrm>
              <a:off x="6793951" y="2391292"/>
              <a:ext cx="145440" cy="126000"/>
            </p14:xfrm>
          </p:contentPart>
        </mc:Choice>
        <mc:Fallback>
          <p:pic>
            <p:nvPicPr>
              <p:cNvPr id="187" name="Freihand 186"/>
              <p:cNvPicPr/>
              <p:nvPr/>
            </p:nvPicPr>
            <p:blipFill>
              <a:blip r:embed="rId182"/>
              <a:stretch>
                <a:fillRect/>
              </a:stretch>
            </p:blipFill>
            <p:spPr>
              <a:xfrm>
                <a:off x="6787471" y="2385172"/>
                <a:ext cx="158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89" name="Freihand 188"/>
              <p14:cNvContentPartPr/>
              <p14:nvPr/>
            </p14:nvContentPartPr>
            <p14:xfrm>
              <a:off x="6710071" y="3195892"/>
              <a:ext cx="56160" cy="52200"/>
            </p14:xfrm>
          </p:contentPart>
        </mc:Choice>
        <mc:Fallback>
          <p:pic>
            <p:nvPicPr>
              <p:cNvPr id="189" name="Freihand 188"/>
              <p:cNvPicPr/>
              <p:nvPr/>
            </p:nvPicPr>
            <p:blipFill>
              <a:blip r:embed="rId184"/>
              <a:stretch>
                <a:fillRect/>
              </a:stretch>
            </p:blipFill>
            <p:spPr>
              <a:xfrm>
                <a:off x="6701071" y="3189772"/>
                <a:ext cx="71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93" name="Freihand 192"/>
              <p14:cNvContentPartPr/>
              <p14:nvPr/>
            </p14:nvContentPartPr>
            <p14:xfrm>
              <a:off x="6800431" y="1225252"/>
              <a:ext cx="2404080" cy="1856880"/>
            </p14:xfrm>
          </p:contentPart>
        </mc:Choice>
        <mc:Fallback>
          <p:pic>
            <p:nvPicPr>
              <p:cNvPr id="193" name="Freihand 192"/>
              <p:cNvPicPr/>
              <p:nvPr/>
            </p:nvPicPr>
            <p:blipFill>
              <a:blip r:embed="rId186"/>
              <a:stretch>
                <a:fillRect/>
              </a:stretch>
            </p:blipFill>
            <p:spPr>
              <a:xfrm>
                <a:off x="6791791" y="1212292"/>
                <a:ext cx="2425680" cy="1878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94" name="Freihand 193"/>
              <p14:cNvContentPartPr/>
              <p14:nvPr/>
            </p14:nvContentPartPr>
            <p14:xfrm>
              <a:off x="8082031" y="1729972"/>
              <a:ext cx="360" cy="360"/>
            </p14:xfrm>
          </p:contentPart>
        </mc:Choice>
        <mc:Fallback>
          <p:pic>
            <p:nvPicPr>
              <p:cNvPr id="194" name="Freihand 193"/>
              <p:cNvPicPr/>
              <p:nvPr/>
            </p:nvPicPr>
            <p:blipFill>
              <a:blip r:embed="rId44"/>
              <a:stretch>
                <a:fillRect/>
              </a:stretch>
            </p:blipFill>
            <p:spPr>
              <a:xfrm>
                <a:off x="8065111" y="17130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5" name="Freihand 194"/>
              <p14:cNvContentPartPr/>
              <p14:nvPr/>
            </p14:nvContentPartPr>
            <p14:xfrm>
              <a:off x="7696831" y="1060732"/>
              <a:ext cx="1688400" cy="1371960"/>
            </p14:xfrm>
          </p:contentPart>
        </mc:Choice>
        <mc:Fallback>
          <p:pic>
            <p:nvPicPr>
              <p:cNvPr id="195" name="Freihand 194"/>
              <p:cNvPicPr/>
              <p:nvPr/>
            </p:nvPicPr>
            <p:blipFill>
              <a:blip r:embed="rId189"/>
              <a:stretch>
                <a:fillRect/>
              </a:stretch>
            </p:blipFill>
            <p:spPr>
              <a:xfrm>
                <a:off x="7690711" y="1052812"/>
                <a:ext cx="1702440" cy="1386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96" name="Freihand 195"/>
              <p14:cNvContentPartPr/>
              <p14:nvPr/>
            </p14:nvContentPartPr>
            <p14:xfrm>
              <a:off x="6416671" y="2579212"/>
              <a:ext cx="171000" cy="610920"/>
            </p14:xfrm>
          </p:contentPart>
        </mc:Choice>
        <mc:Fallback>
          <p:pic>
            <p:nvPicPr>
              <p:cNvPr id="196" name="Freihand 195"/>
              <p:cNvPicPr/>
              <p:nvPr/>
            </p:nvPicPr>
            <p:blipFill>
              <a:blip r:embed="rId191"/>
              <a:stretch>
                <a:fillRect/>
              </a:stretch>
            </p:blipFill>
            <p:spPr>
              <a:xfrm>
                <a:off x="6401551" y="2566252"/>
                <a:ext cx="19872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97" name="Freihand 196"/>
              <p14:cNvContentPartPr/>
              <p14:nvPr/>
            </p14:nvContentPartPr>
            <p14:xfrm>
              <a:off x="6136591" y="2960092"/>
              <a:ext cx="207720" cy="318240"/>
            </p14:xfrm>
          </p:contentPart>
        </mc:Choice>
        <mc:Fallback>
          <p:pic>
            <p:nvPicPr>
              <p:cNvPr id="197" name="Freihand 196"/>
              <p:cNvPicPr/>
              <p:nvPr/>
            </p:nvPicPr>
            <p:blipFill>
              <a:blip r:embed="rId193"/>
              <a:stretch>
                <a:fillRect/>
              </a:stretch>
            </p:blipFill>
            <p:spPr>
              <a:xfrm>
                <a:off x="6122191" y="2947132"/>
                <a:ext cx="2368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98" name="Freihand 197"/>
              <p14:cNvContentPartPr/>
              <p14:nvPr/>
            </p14:nvContentPartPr>
            <p14:xfrm>
              <a:off x="6033991" y="3050092"/>
              <a:ext cx="267840" cy="173160"/>
            </p14:xfrm>
          </p:contentPart>
        </mc:Choice>
        <mc:Fallback>
          <p:pic>
            <p:nvPicPr>
              <p:cNvPr id="198" name="Freihand 197"/>
              <p:cNvPicPr/>
              <p:nvPr/>
            </p:nvPicPr>
            <p:blipFill>
              <a:blip r:embed="rId195"/>
              <a:stretch>
                <a:fillRect/>
              </a:stretch>
            </p:blipFill>
            <p:spPr>
              <a:xfrm>
                <a:off x="6018871" y="3038212"/>
                <a:ext cx="294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99" name="Freihand 198"/>
              <p14:cNvContentPartPr/>
              <p14:nvPr/>
            </p14:nvContentPartPr>
            <p14:xfrm>
              <a:off x="5930671" y="3334132"/>
              <a:ext cx="321120" cy="343080"/>
            </p14:xfrm>
          </p:contentPart>
        </mc:Choice>
        <mc:Fallback>
          <p:pic>
            <p:nvPicPr>
              <p:cNvPr id="199" name="Freihand 198"/>
              <p:cNvPicPr/>
              <p:nvPr/>
            </p:nvPicPr>
            <p:blipFill>
              <a:blip r:embed="rId197"/>
              <a:stretch>
                <a:fillRect/>
              </a:stretch>
            </p:blipFill>
            <p:spPr>
              <a:xfrm>
                <a:off x="5916991" y="3318652"/>
                <a:ext cx="3506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0" name="Freihand 199"/>
              <p14:cNvContentPartPr/>
              <p14:nvPr/>
            </p14:nvContentPartPr>
            <p14:xfrm>
              <a:off x="6114991" y="3527452"/>
              <a:ext cx="40320" cy="973800"/>
            </p14:xfrm>
          </p:contentPart>
        </mc:Choice>
        <mc:Fallback>
          <p:pic>
            <p:nvPicPr>
              <p:cNvPr id="200" name="Freihand 199"/>
              <p:cNvPicPr/>
              <p:nvPr/>
            </p:nvPicPr>
            <p:blipFill>
              <a:blip r:embed="rId199"/>
              <a:stretch>
                <a:fillRect/>
              </a:stretch>
            </p:blipFill>
            <p:spPr>
              <a:xfrm>
                <a:off x="6099151" y="3514492"/>
                <a:ext cx="69480" cy="1002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1" name="Freihand 200"/>
              <p14:cNvContentPartPr/>
              <p14:nvPr/>
            </p14:nvContentPartPr>
            <p14:xfrm>
              <a:off x="5713951" y="4631212"/>
              <a:ext cx="168120" cy="376200"/>
            </p14:xfrm>
          </p:contentPart>
        </mc:Choice>
        <mc:Fallback>
          <p:pic>
            <p:nvPicPr>
              <p:cNvPr id="201" name="Freihand 200"/>
              <p:cNvPicPr/>
              <p:nvPr/>
            </p:nvPicPr>
            <p:blipFill>
              <a:blip r:embed="rId201"/>
              <a:stretch>
                <a:fillRect/>
              </a:stretch>
            </p:blipFill>
            <p:spPr>
              <a:xfrm>
                <a:off x="5695231" y="4613932"/>
                <a:ext cx="20268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2" name="Freihand 201"/>
              <p14:cNvContentPartPr/>
              <p14:nvPr/>
            </p14:nvContentPartPr>
            <p14:xfrm>
              <a:off x="5937151" y="4582612"/>
              <a:ext cx="418320" cy="329760"/>
            </p14:xfrm>
          </p:contentPart>
        </mc:Choice>
        <mc:Fallback>
          <p:pic>
            <p:nvPicPr>
              <p:cNvPr id="202" name="Freihand 201"/>
              <p:cNvPicPr/>
              <p:nvPr/>
            </p:nvPicPr>
            <p:blipFill>
              <a:blip r:embed="rId203"/>
              <a:stretch>
                <a:fillRect/>
              </a:stretch>
            </p:blipFill>
            <p:spPr>
              <a:xfrm>
                <a:off x="5918431" y="4570732"/>
                <a:ext cx="4496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3" name="Freihand 202"/>
              <p14:cNvContentPartPr/>
              <p14:nvPr/>
            </p14:nvContentPartPr>
            <p14:xfrm>
              <a:off x="6380671" y="4552012"/>
              <a:ext cx="451800" cy="242280"/>
            </p14:xfrm>
          </p:contentPart>
        </mc:Choice>
        <mc:Fallback>
          <p:pic>
            <p:nvPicPr>
              <p:cNvPr id="203" name="Freihand 202"/>
              <p:cNvPicPr/>
              <p:nvPr/>
            </p:nvPicPr>
            <p:blipFill>
              <a:blip r:embed="rId205"/>
              <a:stretch>
                <a:fillRect/>
              </a:stretch>
            </p:blipFill>
            <p:spPr>
              <a:xfrm>
                <a:off x="6365911" y="4532212"/>
                <a:ext cx="4791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04" name="Freihand 203"/>
              <p14:cNvContentPartPr/>
              <p14:nvPr/>
            </p14:nvContentPartPr>
            <p14:xfrm>
              <a:off x="5586151" y="4915612"/>
              <a:ext cx="1330920" cy="311040"/>
            </p14:xfrm>
          </p:contentPart>
        </mc:Choice>
        <mc:Fallback>
          <p:pic>
            <p:nvPicPr>
              <p:cNvPr id="204" name="Freihand 203"/>
              <p:cNvPicPr/>
              <p:nvPr/>
            </p:nvPicPr>
            <p:blipFill>
              <a:blip r:embed="rId207"/>
              <a:stretch>
                <a:fillRect/>
              </a:stretch>
            </p:blipFill>
            <p:spPr>
              <a:xfrm>
                <a:off x="5573911" y="4899412"/>
                <a:ext cx="1356840" cy="342000"/>
              </a:xfrm>
              <a:prstGeom prst="rect">
                <a:avLst/>
              </a:prstGeom>
            </p:spPr>
          </p:pic>
        </mc:Fallback>
      </mc:AlternateContent>
    </p:spTree>
    <p:extLst>
      <p:ext uri="{BB962C8B-B14F-4D97-AF65-F5344CB8AC3E}">
        <p14:creationId xmlns:p14="http://schemas.microsoft.com/office/powerpoint/2010/main" val="70482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954107"/>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a:t>4</a:t>
            </a:r>
            <a:r>
              <a:rPr lang="de-DE" sz="2800" b="1" dirty="0" smtClean="0"/>
              <a:t>. Onlinetermin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18.05.2021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9" name="Textfeld 8"/>
          <p:cNvSpPr txBox="1"/>
          <p:nvPr/>
        </p:nvSpPr>
        <p:spPr>
          <a:xfrm>
            <a:off x="4148157" y="1118386"/>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4" name="Freihand 3"/>
              <p14:cNvContentPartPr/>
              <p14:nvPr/>
            </p14:nvContentPartPr>
            <p14:xfrm>
              <a:off x="10644488" y="331169"/>
              <a:ext cx="685440" cy="680400"/>
            </p14:xfrm>
          </p:contentPart>
        </mc:Choice>
        <mc:Fallback>
          <p:pic>
            <p:nvPicPr>
              <p:cNvPr id="4" name="Freihand 3"/>
              <p:cNvPicPr/>
              <p:nvPr/>
            </p:nvPicPr>
            <p:blipFill>
              <a:blip r:embed="rId6"/>
              <a:stretch>
                <a:fillRect/>
              </a:stretch>
            </p:blipFill>
            <p:spPr>
              <a:xfrm>
                <a:off x="10627928" y="314249"/>
                <a:ext cx="717840" cy="713160"/>
              </a:xfrm>
              <a:prstGeom prst="rect">
                <a:avLst/>
              </a:prstGeom>
            </p:spPr>
          </p:pic>
        </mc:Fallback>
      </mc:AlternateContent>
    </p:spTree>
    <p:extLst>
      <p:ext uri="{BB962C8B-B14F-4D97-AF65-F5344CB8AC3E}">
        <p14:creationId xmlns:p14="http://schemas.microsoft.com/office/powerpoint/2010/main" val="1404787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894575" y="72908"/>
            <a:ext cx="8516971" cy="696449"/>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b="1" dirty="0">
                <a:solidFill>
                  <a:sysClr val="windowText" lastClr="000000"/>
                </a:solidFill>
                <a:latin typeface="Times New Roman" panose="02020603050405020304" pitchFamily="18" charset="0"/>
                <a:cs typeface="Times New Roman" panose="02020603050405020304" pitchFamily="18" charset="0"/>
              </a:rPr>
              <a:t>Das </a:t>
            </a:r>
            <a:r>
              <a:rPr lang="en-US" sz="2000"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000" b="1" dirty="0">
                <a:solidFill>
                  <a:sysClr val="windowText" lastClr="000000"/>
                </a:solidFill>
                <a:latin typeface="Times New Roman" panose="02020603050405020304" pitchFamily="18" charset="0"/>
                <a:cs typeface="Times New Roman" panose="02020603050405020304" pitchFamily="18" charset="0"/>
              </a:rPr>
              <a:t>: </a:t>
            </a:r>
            <a:r>
              <a:rPr lang="en-US" sz="2000" dirty="0">
                <a:solidFill>
                  <a:sysClr val="windowText" lastClr="000000"/>
                </a:solidFill>
                <a:latin typeface="Times New Roman" panose="02020603050405020304" pitchFamily="18" charset="0"/>
                <a:cs typeface="Times New Roman" panose="02020603050405020304" pitchFamily="18" charset="0"/>
              </a:rPr>
              <a:t/>
            </a:r>
            <a:br>
              <a:rPr lang="en-US" sz="2000" dirty="0">
                <a:solidFill>
                  <a:sysClr val="windowText" lastClr="000000"/>
                </a:solidFill>
                <a:latin typeface="Times New Roman" panose="02020603050405020304" pitchFamily="18" charset="0"/>
                <a:cs typeface="Times New Roman" panose="02020603050405020304" pitchFamily="18" charset="0"/>
              </a:rPr>
            </a:br>
            <a:r>
              <a:rPr lang="en-US" sz="2000" dirty="0" err="1">
                <a:solidFill>
                  <a:sysClr val="windowText" lastClr="000000"/>
                </a:solidFill>
                <a:latin typeface="Times New Roman" panose="02020603050405020304" pitchFamily="18" charset="0"/>
                <a:cs typeface="Times New Roman" panose="02020603050405020304" pitchFamily="18" charset="0"/>
              </a:rPr>
              <a:t>Wer</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handelt</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mit</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wem</a:t>
            </a:r>
            <a:r>
              <a:rPr lang="en-US" sz="2000" dirty="0" smtClean="0">
                <a:solidFill>
                  <a:sysClr val="windowText" lastClr="000000"/>
                </a:solidFill>
                <a:latin typeface="Times New Roman" panose="02020603050405020304" pitchFamily="18" charset="0"/>
                <a:cs typeface="Times New Roman" panose="02020603050405020304" pitchFamily="18" charset="0"/>
              </a:rPr>
              <a:t> und von </a:t>
            </a:r>
            <a:r>
              <a:rPr lang="en-US" sz="2000" dirty="0" err="1" smtClean="0">
                <a:solidFill>
                  <a:sysClr val="windowText" lastClr="000000"/>
                </a:solidFill>
                <a:latin typeface="Times New Roman" panose="02020603050405020304" pitchFamily="18" charset="0"/>
                <a:cs typeface="Times New Roman" panose="02020603050405020304" pitchFamily="18" charset="0"/>
              </a:rPr>
              <a:t>welchen</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Größen</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hängen</a:t>
            </a:r>
            <a:r>
              <a:rPr lang="en-US" sz="2000" dirty="0" smtClean="0">
                <a:solidFill>
                  <a:sysClr val="windowText" lastClr="000000"/>
                </a:solidFill>
                <a:latin typeface="Times New Roman" panose="02020603050405020304" pitchFamily="18" charset="0"/>
                <a:cs typeface="Times New Roman" panose="02020603050405020304" pitchFamily="18" charset="0"/>
              </a:rPr>
              <a:t> die </a:t>
            </a:r>
            <a:r>
              <a:rPr lang="en-US" sz="2000" dirty="0" err="1" smtClean="0">
                <a:solidFill>
                  <a:sysClr val="windowText" lastClr="000000"/>
                </a:solidFill>
                <a:latin typeface="Times New Roman" panose="02020603050405020304" pitchFamily="18" charset="0"/>
                <a:cs typeface="Times New Roman" panose="02020603050405020304" pitchFamily="18" charset="0"/>
              </a:rPr>
              <a:t>Handelsvolumina</a:t>
            </a:r>
            <a:r>
              <a:rPr lang="en-US" sz="2000" dirty="0" smtClean="0">
                <a:solidFill>
                  <a:sysClr val="windowText" lastClr="000000"/>
                </a:solidFill>
                <a:latin typeface="Times New Roman" panose="02020603050405020304" pitchFamily="18" charset="0"/>
                <a:cs typeface="Times New Roman" panose="02020603050405020304" pitchFamily="18" charset="0"/>
              </a:rPr>
              <a:t> ab?</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86447" y="4196968"/>
            <a:ext cx="8646607" cy="2790508"/>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buFont typeface="Wingdings" panose="05000000000000000000" pitchFamily="2" charset="2"/>
              <a:buChar char="Ø"/>
            </a:pPr>
            <a:endParaRPr lang="de-DE" sz="16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1600" b="1" dirty="0">
                <a:latin typeface="Times New Roman" panose="02020603050405020304" pitchFamily="18" charset="0"/>
                <a:cs typeface="Times New Roman" panose="02020603050405020304" pitchFamily="18" charset="0"/>
              </a:rPr>
              <a:t>Grenzen: </a:t>
            </a:r>
            <a:r>
              <a:rPr lang="de-DE" sz="16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Wingdings" panose="05000000000000000000" pitchFamily="2" charset="2"/>
              <a:buChar char="Ø"/>
            </a:pPr>
            <a:endParaRPr lang="de-DE" sz="16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1600" b="1" dirty="0">
                <a:latin typeface="Times New Roman" panose="02020603050405020304" pitchFamily="18" charset="0"/>
                <a:cs typeface="Times New Roman" panose="02020603050405020304" pitchFamily="18" charset="0"/>
              </a:rPr>
              <a:t>Multinationale Unternehmen: </a:t>
            </a:r>
            <a:r>
              <a:rPr lang="de-DE" sz="16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pPr marL="342900" indent="-342900">
              <a:spcBef>
                <a:spcPct val="50000"/>
              </a:spcBef>
              <a:buFont typeface="Wingdings" panose="05000000000000000000" pitchFamily="2" charset="2"/>
              <a:buChar char="Ø"/>
            </a:pPr>
            <a:endParaRPr lang="en-US" altLang="en-US" sz="16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8420" y="769357"/>
            <a:ext cx="12192000" cy="3944670"/>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42900" indent="-342900">
              <a:spcBef>
                <a:spcPct val="50000"/>
              </a:spcBef>
              <a:buFont typeface="Arial" panose="020B0604020202020204" pitchFamily="34" charset="0"/>
              <a:buChar char="•"/>
            </a:pP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Je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größer</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die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Handelspartner</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desto</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größer</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ist</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das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1600" kern="0" dirty="0" smtClean="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Je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geringer</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die </a:t>
            </a:r>
            <a:r>
              <a:rPr lang="en-US" altLang="en-US" sz="1600" b="1" kern="0" dirty="0" err="1" smtClean="0">
                <a:solidFill>
                  <a:sysClr val="windowText" lastClr="000000"/>
                </a:solidFill>
                <a:latin typeface="Times New Roman" panose="02020603050405020304" pitchFamily="18" charset="0"/>
                <a:cs typeface="Times New Roman" panose="02020603050405020304" pitchFamily="18" charset="0"/>
              </a:rPr>
              <a:t>Distanz</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zwischen</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den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Handeslpartnern</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desto</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größer</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das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Handelsvolumen</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a:t>
            </a:r>
          </a:p>
          <a:p>
            <a:pPr marL="342900" indent="-342900">
              <a:spcBef>
                <a:spcPct val="50000"/>
              </a:spcBef>
              <a:buFont typeface="Arial" panose="020B0604020202020204" pitchFamily="34" charset="0"/>
              <a:buChar char="•"/>
            </a:pP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Allgemeiner</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1600" kern="0" dirty="0" err="1" smtClean="0">
                <a:solidFill>
                  <a:sysClr val="windowText" lastClr="000000"/>
                </a:solidFill>
                <a:latin typeface="Times New Roman" panose="02020603050405020304" pitchFamily="18" charset="0"/>
                <a:cs typeface="Times New Roman" panose="02020603050405020304" pitchFamily="18" charset="0"/>
              </a:rPr>
              <a:t>Distanzbegriff</a:t>
            </a:r>
            <a:r>
              <a:rPr lang="en-US" altLang="en-US" sz="1600" kern="0" dirty="0" smtClean="0">
                <a:solidFill>
                  <a:sysClr val="windowText" lastClr="000000"/>
                </a:solidFill>
                <a:latin typeface="Times New Roman" panose="02020603050405020304" pitchFamily="18" charset="0"/>
                <a:cs typeface="Times New Roman" panose="02020603050405020304" pitchFamily="18" charset="0"/>
              </a:rPr>
              <a:t>:</a:t>
            </a:r>
          </a:p>
          <a:p>
            <a:pPr marL="914400" lvl="1" indent="-457200">
              <a:buFont typeface="Wingdings" panose="05000000000000000000" pitchFamily="2" charset="2"/>
              <a:buChar char="Ø"/>
            </a:pPr>
            <a:r>
              <a:rPr lang="de-DE" sz="1600" b="1" dirty="0">
                <a:latin typeface="Times New Roman" panose="02020603050405020304" pitchFamily="18" charset="0"/>
                <a:cs typeface="Times New Roman" panose="02020603050405020304" pitchFamily="18" charset="0"/>
              </a:rPr>
              <a:t>Abstand: </a:t>
            </a:r>
            <a:r>
              <a:rPr lang="de-DE" sz="1600" dirty="0">
                <a:latin typeface="Times New Roman" panose="02020603050405020304" pitchFamily="18" charset="0"/>
                <a:cs typeface="Times New Roman" panose="02020603050405020304" pitchFamily="18" charset="0"/>
              </a:rPr>
              <a:t>Bezogen auf die Strecke zwischen den Märkten </a:t>
            </a:r>
            <a:r>
              <a:rPr lang="de-DE" sz="1600" dirty="0" smtClean="0">
                <a:latin typeface="Times New Roman" panose="02020603050405020304" pitchFamily="18" charset="0"/>
                <a:cs typeface="Times New Roman" panose="02020603050405020304" pitchFamily="18" charset="0"/>
              </a:rPr>
              <a:t>erhöht dies die </a:t>
            </a:r>
            <a:r>
              <a:rPr lang="de-DE" sz="1600" dirty="0">
                <a:latin typeface="Times New Roman" panose="02020603050405020304" pitchFamily="18" charset="0"/>
                <a:cs typeface="Times New Roman" panose="02020603050405020304" pitchFamily="18" charset="0"/>
              </a:rPr>
              <a:t>Transportkosten und damit auf Ex- und Importkosten</a:t>
            </a:r>
          </a:p>
          <a:p>
            <a:pPr marL="457200" indent="-457200">
              <a:buFont typeface="Wingdings" panose="05000000000000000000" pitchFamily="2" charset="2"/>
              <a:buChar char="Ø"/>
            </a:pPr>
            <a:endParaRPr lang="de-DE" sz="16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1600" b="1" dirty="0">
                <a:latin typeface="Times New Roman" panose="02020603050405020304" pitchFamily="18" charset="0"/>
                <a:cs typeface="Times New Roman" panose="02020603050405020304" pitchFamily="18" charset="0"/>
              </a:rPr>
              <a:t>Kulturelle Affinität: </a:t>
            </a:r>
            <a:r>
              <a:rPr lang="de-DE" sz="16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Wingdings" panose="05000000000000000000" pitchFamily="2" charset="2"/>
              <a:buChar char="Ø"/>
            </a:pPr>
            <a:endParaRPr lang="de-DE" sz="16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1600" b="1" dirty="0">
                <a:latin typeface="Times New Roman" panose="02020603050405020304" pitchFamily="18" charset="0"/>
                <a:cs typeface="Times New Roman" panose="02020603050405020304" pitchFamily="18" charset="0"/>
              </a:rPr>
              <a:t>Geographie: </a:t>
            </a:r>
            <a:r>
              <a:rPr lang="de-DE" sz="16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Wingdings" panose="05000000000000000000" pitchFamily="2" charset="2"/>
              <a:buChar char="Ø"/>
            </a:pPr>
            <a:endParaRPr lang="de-DE" sz="1600" dirty="0">
              <a:latin typeface="Times New Roman" panose="02020603050405020304" pitchFamily="18" charset="0"/>
              <a:cs typeface="Times New Roman" panose="02020603050405020304" pitchFamily="18" charset="0"/>
            </a:endParaRP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846088" y="355289"/>
              <a:ext cx="2528640" cy="500040"/>
            </p14:xfrm>
          </p:contentPart>
        </mc:Choice>
        <mc:Fallback>
          <p:pic>
            <p:nvPicPr>
              <p:cNvPr id="3" name="Freihand 2"/>
              <p:cNvPicPr/>
              <p:nvPr/>
            </p:nvPicPr>
            <p:blipFill>
              <a:blip r:embed="rId4"/>
              <a:stretch>
                <a:fillRect/>
              </a:stretch>
            </p:blipFill>
            <p:spPr>
              <a:xfrm>
                <a:off x="1831328" y="339809"/>
                <a:ext cx="255816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5026688" y="335489"/>
              <a:ext cx="1901160" cy="498960"/>
            </p14:xfrm>
          </p:contentPart>
        </mc:Choice>
        <mc:Fallback>
          <p:pic>
            <p:nvPicPr>
              <p:cNvPr id="9" name="Freihand 8"/>
              <p:cNvPicPr/>
              <p:nvPr/>
            </p:nvPicPr>
            <p:blipFill>
              <a:blip r:embed="rId6"/>
              <a:stretch>
                <a:fillRect/>
              </a:stretch>
            </p:blipFill>
            <p:spPr>
              <a:xfrm>
                <a:off x="5011208" y="318929"/>
                <a:ext cx="19306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p14:cNvContentPartPr/>
              <p14:nvPr/>
            </p14:nvContentPartPr>
            <p14:xfrm>
              <a:off x="748808" y="1078529"/>
              <a:ext cx="2082240" cy="73440"/>
            </p14:xfrm>
          </p:contentPart>
        </mc:Choice>
        <mc:Fallback>
          <p:pic>
            <p:nvPicPr>
              <p:cNvPr id="11" name="Freihand 10"/>
              <p:cNvPicPr/>
              <p:nvPr/>
            </p:nvPicPr>
            <p:blipFill>
              <a:blip r:embed="rId8"/>
              <a:stretch>
                <a:fillRect/>
              </a:stretch>
            </p:blipFill>
            <p:spPr>
              <a:xfrm>
                <a:off x="738728" y="1063769"/>
                <a:ext cx="2111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3591368" y="1076009"/>
              <a:ext cx="2367360" cy="83160"/>
            </p14:xfrm>
          </p:contentPart>
        </mc:Choice>
        <mc:Fallback>
          <p:pic>
            <p:nvPicPr>
              <p:cNvPr id="13" name="Freihand 12"/>
              <p:cNvPicPr/>
              <p:nvPr/>
            </p:nvPicPr>
            <p:blipFill>
              <a:blip r:embed="rId10"/>
              <a:stretch>
                <a:fillRect/>
              </a:stretch>
            </p:blipFill>
            <p:spPr>
              <a:xfrm>
                <a:off x="3578048" y="1060889"/>
                <a:ext cx="2398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p14:cNvContentPartPr/>
              <p14:nvPr/>
            </p14:nvContentPartPr>
            <p14:xfrm>
              <a:off x="1139768" y="1040009"/>
              <a:ext cx="4720320" cy="146880"/>
            </p14:xfrm>
          </p:contentPart>
        </mc:Choice>
        <mc:Fallback>
          <p:pic>
            <p:nvPicPr>
              <p:cNvPr id="15" name="Freihand 14"/>
              <p:cNvPicPr/>
              <p:nvPr/>
            </p:nvPicPr>
            <p:blipFill>
              <a:blip r:embed="rId12"/>
              <a:stretch>
                <a:fillRect/>
              </a:stretch>
            </p:blipFill>
            <p:spPr>
              <a:xfrm>
                <a:off x="1127888" y="1024889"/>
                <a:ext cx="4751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p14:cNvContentPartPr/>
              <p14:nvPr/>
            </p14:nvContentPartPr>
            <p14:xfrm>
              <a:off x="1564928" y="1250969"/>
              <a:ext cx="918000" cy="483120"/>
            </p14:xfrm>
          </p:contentPart>
        </mc:Choice>
        <mc:Fallback>
          <p:pic>
            <p:nvPicPr>
              <p:cNvPr id="17" name="Freihand 16"/>
              <p:cNvPicPr/>
              <p:nvPr/>
            </p:nvPicPr>
            <p:blipFill>
              <a:blip r:embed="rId14"/>
              <a:stretch>
                <a:fillRect/>
              </a:stretch>
            </p:blipFill>
            <p:spPr>
              <a:xfrm>
                <a:off x="1549088" y="1233329"/>
                <a:ext cx="9504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p14:cNvContentPartPr/>
              <p14:nvPr/>
            </p14:nvContentPartPr>
            <p14:xfrm>
              <a:off x="948968" y="2185889"/>
              <a:ext cx="1006920" cy="504360"/>
            </p14:xfrm>
          </p:contentPart>
        </mc:Choice>
        <mc:Fallback>
          <p:pic>
            <p:nvPicPr>
              <p:cNvPr id="20" name="Freihand 19"/>
              <p:cNvPicPr/>
              <p:nvPr/>
            </p:nvPicPr>
            <p:blipFill>
              <a:blip r:embed="rId16"/>
              <a:stretch>
                <a:fillRect/>
              </a:stretch>
            </p:blipFill>
            <p:spPr>
              <a:xfrm>
                <a:off x="931328" y="2169329"/>
                <a:ext cx="104076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p14:cNvContentPartPr/>
              <p14:nvPr/>
            </p14:nvContentPartPr>
            <p14:xfrm>
              <a:off x="7000208" y="2572169"/>
              <a:ext cx="1300680" cy="68760"/>
            </p14:xfrm>
          </p:contentPart>
        </mc:Choice>
        <mc:Fallback>
          <p:pic>
            <p:nvPicPr>
              <p:cNvPr id="22" name="Freihand 21"/>
              <p:cNvPicPr/>
              <p:nvPr/>
            </p:nvPicPr>
            <p:blipFill>
              <a:blip r:embed="rId18"/>
              <a:stretch>
                <a:fillRect/>
              </a:stretch>
            </p:blipFill>
            <p:spPr>
              <a:xfrm>
                <a:off x="6985448" y="2560289"/>
                <a:ext cx="1330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p14:cNvContentPartPr/>
              <p14:nvPr/>
            </p14:nvContentPartPr>
            <p14:xfrm>
              <a:off x="964448" y="3225929"/>
              <a:ext cx="1879560" cy="122400"/>
            </p14:xfrm>
          </p:contentPart>
        </mc:Choice>
        <mc:Fallback>
          <p:pic>
            <p:nvPicPr>
              <p:cNvPr id="24" name="Freihand 23"/>
              <p:cNvPicPr/>
              <p:nvPr/>
            </p:nvPicPr>
            <p:blipFill>
              <a:blip r:embed="rId20"/>
              <a:stretch>
                <a:fillRect/>
              </a:stretch>
            </p:blipFill>
            <p:spPr>
              <a:xfrm>
                <a:off x="955448" y="3213689"/>
                <a:ext cx="1909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p14:cNvContentPartPr/>
              <p14:nvPr/>
            </p14:nvContentPartPr>
            <p14:xfrm>
              <a:off x="1113128" y="4902449"/>
              <a:ext cx="1027080" cy="46800"/>
            </p14:xfrm>
          </p:contentPart>
        </mc:Choice>
        <mc:Fallback>
          <p:pic>
            <p:nvPicPr>
              <p:cNvPr id="26" name="Freihand 25"/>
              <p:cNvPicPr/>
              <p:nvPr/>
            </p:nvPicPr>
            <p:blipFill>
              <a:blip r:embed="rId22"/>
              <a:stretch>
                <a:fillRect/>
              </a:stretch>
            </p:blipFill>
            <p:spPr>
              <a:xfrm>
                <a:off x="1097648" y="4885169"/>
                <a:ext cx="1062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p14:cNvContentPartPr/>
              <p14:nvPr/>
            </p14:nvContentPartPr>
            <p14:xfrm>
              <a:off x="905048" y="4135649"/>
              <a:ext cx="1248840" cy="79920"/>
            </p14:xfrm>
          </p:contentPart>
        </mc:Choice>
        <mc:Fallback>
          <p:pic>
            <p:nvPicPr>
              <p:cNvPr id="29" name="Freihand 28"/>
              <p:cNvPicPr/>
              <p:nvPr/>
            </p:nvPicPr>
            <p:blipFill>
              <a:blip r:embed="rId24"/>
              <a:stretch>
                <a:fillRect/>
              </a:stretch>
            </p:blipFill>
            <p:spPr>
              <a:xfrm>
                <a:off x="891368" y="4118729"/>
                <a:ext cx="1282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p14:cNvContentPartPr/>
              <p14:nvPr/>
            </p14:nvContentPartPr>
            <p14:xfrm>
              <a:off x="1135088" y="6283049"/>
              <a:ext cx="2632680" cy="82440"/>
            </p14:xfrm>
          </p:contentPart>
        </mc:Choice>
        <mc:Fallback>
          <p:pic>
            <p:nvPicPr>
              <p:cNvPr id="31" name="Freihand 30"/>
              <p:cNvPicPr/>
              <p:nvPr/>
            </p:nvPicPr>
            <p:blipFill>
              <a:blip r:embed="rId26"/>
              <a:stretch>
                <a:fillRect/>
              </a:stretch>
            </p:blipFill>
            <p:spPr>
              <a:xfrm>
                <a:off x="1126808" y="6272249"/>
                <a:ext cx="2660400" cy="105480"/>
              </a:xfrm>
              <a:prstGeom prst="rect">
                <a:avLst/>
              </a:prstGeom>
            </p:spPr>
          </p:pic>
        </mc:Fallback>
      </mc:AlternateContent>
    </p:spTree>
    <p:extLst>
      <p:ext uri="{BB962C8B-B14F-4D97-AF65-F5344CB8AC3E}">
        <p14:creationId xmlns:p14="http://schemas.microsoft.com/office/powerpoint/2010/main" val="1140472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smtClean="0">
                <a:solidFill>
                  <a:sysClr val="windowText" lastClr="000000"/>
                </a:solidFill>
                <a:latin typeface="Times New Roman" panose="02020603050405020304" pitchFamily="18" charset="0"/>
                <a:cs typeface="Times New Roman" panose="02020603050405020304" pitchFamily="18" charset="0"/>
              </a:rPr>
              <a:t>Warum</a:t>
            </a:r>
            <a:r>
              <a:rPr lang="en-US" sz="3991" dirty="0" smtClean="0">
                <a:solidFill>
                  <a:sysClr val="windowText" lastClr="000000"/>
                </a:solidFill>
                <a:latin typeface="Times New Roman" panose="02020603050405020304" pitchFamily="18" charset="0"/>
                <a:cs typeface="Times New Roman" panose="02020603050405020304" pitchFamily="18" charset="0"/>
              </a:rPr>
              <a:t> </a:t>
            </a:r>
            <a:r>
              <a:rPr lang="en-US" sz="3991" dirty="0" err="1" smtClean="0">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smtClean="0">
                <a:solidFill>
                  <a:sysClr val="windowText" lastClr="000000"/>
                </a:solidFill>
                <a:latin typeface="Times New Roman" panose="02020603050405020304" pitchFamily="18" charset="0"/>
                <a:cs typeface="Times New Roman" panose="02020603050405020304" pitchFamily="18" charset="0"/>
              </a:rPr>
              <a: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smtClean="0">
                    <a:latin typeface="Times New Roman" panose="02020603050405020304" pitchFamily="18" charset="0"/>
                    <a:cs typeface="Times New Roman" panose="02020603050405020304" pitchFamily="18" charset="0"/>
                  </a:rPr>
                  <a:t>  </a:t>
                </a: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Distanz</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r>
                  <a:rPr lang="de-DE" dirty="0" smtClean="0">
                    <a:latin typeface="Times New Roman" panose="02020603050405020304" pitchFamily="18" charset="0"/>
                    <a:cs typeface="Times New Roman" panose="02020603050405020304" pitchFamily="18" charset="0"/>
                  </a:rPr>
                  <a:t>)</a:t>
                </a:r>
              </a:p>
              <a:p>
                <a:endParaRPr lang="de-DE"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Kraft zwischen zwei Massen (Planeten)</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smtClean="0">
                    <a:latin typeface="Times New Roman" panose="02020603050405020304" pitchFamily="18" charset="0"/>
                    <a:cs typeface="Times New Roman" panose="02020603050405020304" pitchFamily="18" charset="0"/>
                  </a:rPr>
                  <a:t>&gt;</a:t>
                </a:r>
                <a:r>
                  <a:rPr lang="de-DE" dirty="0">
                    <a:latin typeface="Times New Roman" panose="02020603050405020304" pitchFamily="18" charset="0"/>
                    <a:cs typeface="Times New Roman" panose="02020603050405020304" pitchFamily="18" charset="0"/>
                  </a:rPr>
                  <a:t>0: </a:t>
                </a:r>
                <a:r>
                  <a:rPr lang="de-DE" dirty="0" smtClean="0">
                    <a:latin typeface="Times New Roman" panose="02020603050405020304" pitchFamily="18" charset="0"/>
                    <a:cs typeface="Times New Roman" panose="02020603050405020304" pitchFamily="18" charset="0"/>
                  </a:rPr>
                  <a:t>Gravitationskonstante</a:t>
                </a: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smtClean="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a:t>
                </a:r>
                <a:r>
                  <a:rPr lang="de-DE" sz="1400" b="1" dirty="0">
                    <a:latin typeface="Times New Roman" panose="02020603050405020304" pitchFamily="18" charset="0"/>
                    <a:cs typeface="Times New Roman" panose="02020603050405020304" pitchFamily="18" charset="0"/>
                  </a:rPr>
                  <a:t>erklärt mit </a:t>
                </a:r>
                <a:r>
                  <a:rPr lang="de-DE" sz="1400" b="1" dirty="0" smtClean="0">
                    <a:latin typeface="Times New Roman" panose="02020603050405020304" pitchFamily="18" charset="0"/>
                    <a:cs typeface="Times New Roman" panose="02020603050405020304" pitchFamily="18" charset="0"/>
                  </a:rPr>
                  <a:t>α=</a:t>
                </a:r>
                <a:r>
                  <a:rPr lang="el-GR" sz="1400" b="1" dirty="0" smtClean="0">
                    <a:latin typeface="Times New Roman" panose="02020603050405020304" pitchFamily="18" charset="0"/>
                    <a:cs typeface="Times New Roman" panose="02020603050405020304" pitchFamily="18" charset="0"/>
                  </a:rPr>
                  <a:t>β</a:t>
                </a:r>
                <a:r>
                  <a:rPr lang="de-DE" sz="1400" b="1" dirty="0" smtClean="0">
                    <a:latin typeface="Times New Roman" panose="02020603050405020304" pitchFamily="18" charset="0"/>
                    <a:cs typeface="Times New Roman" panose="02020603050405020304" pitchFamily="18" charset="0"/>
                  </a:rPr>
                  <a:t>=1, </a:t>
                </a:r>
                <a:r>
                  <a:rPr lang="el-GR" sz="1400" b="1" dirty="0" smtClean="0">
                    <a:latin typeface="Times New Roman" panose="02020603050405020304" pitchFamily="18" charset="0"/>
                    <a:cs typeface="Times New Roman" panose="02020603050405020304" pitchFamily="18" charset="0"/>
                  </a:rPr>
                  <a:t>γ</a:t>
                </a:r>
                <a:r>
                  <a:rPr lang="de-DE" sz="1400" b="1" dirty="0" smtClean="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8">
            <p14:nvContentPartPr>
              <p14:cNvPr id="26" name="Freihand 25"/>
              <p14:cNvContentPartPr/>
              <p14:nvPr/>
            </p14:nvContentPartPr>
            <p14:xfrm>
              <a:off x="1323368" y="2548524"/>
              <a:ext cx="675720" cy="312480"/>
            </p14:xfrm>
          </p:contentPart>
        </mc:Choice>
        <mc:Fallback>
          <p:pic>
            <p:nvPicPr>
              <p:cNvPr id="26" name="Freihand 25"/>
              <p:cNvPicPr/>
              <p:nvPr/>
            </p:nvPicPr>
            <p:blipFill>
              <a:blip r:embed="rId9"/>
              <a:stretch>
                <a:fillRect/>
              </a:stretch>
            </p:blipFill>
            <p:spPr>
              <a:xfrm>
                <a:off x="1307168" y="2534844"/>
                <a:ext cx="7081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Freihand 28"/>
              <p14:cNvContentPartPr/>
              <p14:nvPr/>
            </p14:nvContentPartPr>
            <p14:xfrm>
              <a:off x="10065968" y="2627724"/>
              <a:ext cx="454680" cy="258480"/>
            </p14:xfrm>
          </p:contentPart>
        </mc:Choice>
        <mc:Fallback>
          <p:pic>
            <p:nvPicPr>
              <p:cNvPr id="29" name="Freihand 28"/>
              <p:cNvPicPr/>
              <p:nvPr/>
            </p:nvPicPr>
            <p:blipFill>
              <a:blip r:embed="rId11"/>
              <a:stretch>
                <a:fillRect/>
              </a:stretch>
            </p:blipFill>
            <p:spPr>
              <a:xfrm>
                <a:off x="10048688" y="2610804"/>
                <a:ext cx="488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 name="Freihand 49"/>
              <p14:cNvContentPartPr/>
              <p14:nvPr/>
            </p14:nvContentPartPr>
            <p14:xfrm>
              <a:off x="1289888" y="2326404"/>
              <a:ext cx="288720" cy="260640"/>
            </p14:xfrm>
          </p:contentPart>
        </mc:Choice>
        <mc:Fallback>
          <p:pic>
            <p:nvPicPr>
              <p:cNvPr id="50" name="Freihand 49"/>
              <p:cNvPicPr/>
              <p:nvPr/>
            </p:nvPicPr>
            <p:blipFill>
              <a:blip r:embed="rId13"/>
              <a:stretch>
                <a:fillRect/>
              </a:stretch>
            </p:blipFill>
            <p:spPr>
              <a:xfrm>
                <a:off x="1275488" y="2319564"/>
                <a:ext cx="3189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7" name="Freihand 56"/>
              <p14:cNvContentPartPr/>
              <p14:nvPr/>
            </p14:nvContentPartPr>
            <p14:xfrm>
              <a:off x="1101248" y="2318844"/>
              <a:ext cx="219960" cy="502200"/>
            </p14:xfrm>
          </p:contentPart>
        </mc:Choice>
        <mc:Fallback>
          <p:pic>
            <p:nvPicPr>
              <p:cNvPr id="57" name="Freihand 56"/>
              <p:cNvPicPr/>
              <p:nvPr/>
            </p:nvPicPr>
            <p:blipFill>
              <a:blip r:embed="rId15"/>
              <a:stretch>
                <a:fillRect/>
              </a:stretch>
            </p:blipFill>
            <p:spPr>
              <a:xfrm>
                <a:off x="1087208" y="2306604"/>
                <a:ext cx="24876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p14:cNvContentPartPr/>
              <p14:nvPr/>
            </p14:nvContentPartPr>
            <p14:xfrm>
              <a:off x="5388128" y="3807804"/>
              <a:ext cx="2515320" cy="339120"/>
            </p14:xfrm>
          </p:contentPart>
        </mc:Choice>
        <mc:Fallback>
          <p:pic>
            <p:nvPicPr>
              <p:cNvPr id="58" name="Freihand 57"/>
              <p:cNvPicPr/>
              <p:nvPr/>
            </p:nvPicPr>
            <p:blipFill>
              <a:blip r:embed="rId17"/>
              <a:stretch>
                <a:fillRect/>
              </a:stretch>
            </p:blipFill>
            <p:spPr>
              <a:xfrm>
                <a:off x="5371568" y="3789084"/>
                <a:ext cx="254664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1" name="Freihand 80"/>
              <p14:cNvContentPartPr/>
              <p14:nvPr/>
            </p14:nvContentPartPr>
            <p14:xfrm>
              <a:off x="1616048" y="2265204"/>
              <a:ext cx="385920" cy="329760"/>
            </p14:xfrm>
          </p:contentPart>
        </mc:Choice>
        <mc:Fallback>
          <p:pic>
            <p:nvPicPr>
              <p:cNvPr id="81" name="Freihand 80"/>
              <p:cNvPicPr/>
              <p:nvPr/>
            </p:nvPicPr>
            <p:blipFill>
              <a:blip r:embed="rId19"/>
              <a:stretch>
                <a:fillRect/>
              </a:stretch>
            </p:blipFill>
            <p:spPr>
              <a:xfrm>
                <a:off x="1601288" y="2249364"/>
                <a:ext cx="41616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7" name="Freihand 96"/>
              <p14:cNvContentPartPr/>
              <p14:nvPr/>
            </p14:nvContentPartPr>
            <p14:xfrm>
              <a:off x="11354048" y="210684"/>
              <a:ext cx="766800" cy="779040"/>
            </p14:xfrm>
          </p:contentPart>
        </mc:Choice>
        <mc:Fallback>
          <p:pic>
            <p:nvPicPr>
              <p:cNvPr id="97" name="Freihand 96"/>
              <p:cNvPicPr/>
              <p:nvPr/>
            </p:nvPicPr>
            <p:blipFill>
              <a:blip r:embed="rId21"/>
              <a:stretch>
                <a:fillRect/>
              </a:stretch>
            </p:blipFill>
            <p:spPr>
              <a:xfrm>
                <a:off x="11339648" y="197004"/>
                <a:ext cx="795600" cy="810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7" name="Freihand 126"/>
              <p14:cNvContentPartPr/>
              <p14:nvPr/>
            </p14:nvContentPartPr>
            <p14:xfrm>
              <a:off x="11193128" y="500484"/>
              <a:ext cx="534240" cy="1457640"/>
            </p14:xfrm>
          </p:contentPart>
        </mc:Choice>
        <mc:Fallback>
          <p:pic>
            <p:nvPicPr>
              <p:cNvPr id="127" name="Freihand 126"/>
              <p:cNvPicPr/>
              <p:nvPr/>
            </p:nvPicPr>
            <p:blipFill>
              <a:blip r:embed="rId23"/>
              <a:stretch>
                <a:fillRect/>
              </a:stretch>
            </p:blipFill>
            <p:spPr>
              <a:xfrm>
                <a:off x="11174048" y="481404"/>
                <a:ext cx="570960" cy="149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6" name="Freihand 145"/>
              <p14:cNvContentPartPr/>
              <p14:nvPr/>
            </p14:nvContentPartPr>
            <p14:xfrm>
              <a:off x="9647648" y="378444"/>
              <a:ext cx="1872000" cy="1749600"/>
            </p14:xfrm>
          </p:contentPart>
        </mc:Choice>
        <mc:Fallback>
          <p:pic>
            <p:nvPicPr>
              <p:cNvPr id="146" name="Freihand 145"/>
              <p:cNvPicPr/>
              <p:nvPr/>
            </p:nvPicPr>
            <p:blipFill>
              <a:blip r:embed="rId25"/>
              <a:stretch>
                <a:fillRect/>
              </a:stretch>
            </p:blipFill>
            <p:spPr>
              <a:xfrm>
                <a:off x="9633608" y="366924"/>
                <a:ext cx="1896840" cy="1773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9" name="Freihand 168"/>
              <p14:cNvContentPartPr/>
              <p14:nvPr/>
            </p14:nvContentPartPr>
            <p14:xfrm>
              <a:off x="4808168" y="4650204"/>
              <a:ext cx="3248640" cy="124200"/>
            </p14:xfrm>
          </p:contentPart>
        </mc:Choice>
        <mc:Fallback>
          <p:pic>
            <p:nvPicPr>
              <p:cNvPr id="169" name="Freihand 168"/>
              <p:cNvPicPr/>
              <p:nvPr/>
            </p:nvPicPr>
            <p:blipFill>
              <a:blip r:embed="rId27"/>
              <a:stretch>
                <a:fillRect/>
              </a:stretch>
            </p:blipFill>
            <p:spPr>
              <a:xfrm>
                <a:off x="4800968" y="4634364"/>
                <a:ext cx="3270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4" name="Freihand 223"/>
              <p14:cNvContentPartPr/>
              <p14:nvPr/>
            </p14:nvContentPartPr>
            <p14:xfrm>
              <a:off x="576008" y="5501964"/>
              <a:ext cx="1292040" cy="84240"/>
            </p14:xfrm>
          </p:contentPart>
        </mc:Choice>
        <mc:Fallback>
          <p:pic>
            <p:nvPicPr>
              <p:cNvPr id="224" name="Freihand 223"/>
              <p:cNvPicPr/>
              <p:nvPr/>
            </p:nvPicPr>
            <p:blipFill>
              <a:blip r:embed="rId29"/>
              <a:stretch>
                <a:fillRect/>
              </a:stretch>
            </p:blipFill>
            <p:spPr>
              <a:xfrm>
                <a:off x="562688" y="5484684"/>
                <a:ext cx="1323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5" name="Freihand 234"/>
              <p14:cNvContentPartPr/>
              <p14:nvPr/>
            </p14:nvContentPartPr>
            <p14:xfrm>
              <a:off x="587888" y="5613564"/>
              <a:ext cx="1767240" cy="735120"/>
            </p14:xfrm>
          </p:contentPart>
        </mc:Choice>
        <mc:Fallback>
          <p:pic>
            <p:nvPicPr>
              <p:cNvPr id="235" name="Freihand 234"/>
              <p:cNvPicPr/>
              <p:nvPr/>
            </p:nvPicPr>
            <p:blipFill>
              <a:blip r:embed="rId31"/>
              <a:stretch>
                <a:fillRect/>
              </a:stretch>
            </p:blipFill>
            <p:spPr>
              <a:xfrm>
                <a:off x="579968" y="5594124"/>
                <a:ext cx="178740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1" name="Freihand 270"/>
              <p14:cNvContentPartPr/>
              <p14:nvPr/>
            </p14:nvContentPartPr>
            <p14:xfrm>
              <a:off x="7197488" y="4619604"/>
              <a:ext cx="1471680" cy="545760"/>
            </p14:xfrm>
          </p:contentPart>
        </mc:Choice>
        <mc:Fallback>
          <p:pic>
            <p:nvPicPr>
              <p:cNvPr id="271" name="Freihand 270"/>
              <p:cNvPicPr/>
              <p:nvPr/>
            </p:nvPicPr>
            <p:blipFill>
              <a:blip r:embed="rId33"/>
              <a:stretch>
                <a:fillRect/>
              </a:stretch>
            </p:blipFill>
            <p:spPr>
              <a:xfrm>
                <a:off x="7183448" y="4601964"/>
                <a:ext cx="150408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9" name="Freihand 288"/>
              <p14:cNvContentPartPr/>
              <p14:nvPr/>
            </p14:nvContentPartPr>
            <p14:xfrm>
              <a:off x="7564328" y="5004444"/>
              <a:ext cx="999720" cy="235080"/>
            </p14:xfrm>
          </p:contentPart>
        </mc:Choice>
        <mc:Fallback>
          <p:pic>
            <p:nvPicPr>
              <p:cNvPr id="289" name="Freihand 288"/>
              <p:cNvPicPr/>
              <p:nvPr/>
            </p:nvPicPr>
            <p:blipFill>
              <a:blip r:embed="rId35"/>
              <a:stretch>
                <a:fillRect/>
              </a:stretch>
            </p:blipFill>
            <p:spPr>
              <a:xfrm>
                <a:off x="7549568" y="4991484"/>
                <a:ext cx="1027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3" name="Freihand 292"/>
              <p14:cNvContentPartPr/>
              <p14:nvPr/>
            </p14:nvContentPartPr>
            <p14:xfrm>
              <a:off x="10521728" y="2310564"/>
              <a:ext cx="613080" cy="510120"/>
            </p14:xfrm>
          </p:contentPart>
        </mc:Choice>
        <mc:Fallback>
          <p:pic>
            <p:nvPicPr>
              <p:cNvPr id="293" name="Freihand 292"/>
              <p:cNvPicPr/>
              <p:nvPr/>
            </p:nvPicPr>
            <p:blipFill>
              <a:blip r:embed="rId37"/>
              <a:stretch>
                <a:fillRect/>
              </a:stretch>
            </p:blipFill>
            <p:spPr>
              <a:xfrm>
                <a:off x="10506248" y="2294364"/>
                <a:ext cx="64332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4" name="Freihand 293"/>
              <p14:cNvContentPartPr/>
              <p14:nvPr/>
            </p14:nvContentPartPr>
            <p14:xfrm>
              <a:off x="9668168" y="2303724"/>
              <a:ext cx="1272960" cy="356400"/>
            </p14:xfrm>
          </p:contentPart>
        </mc:Choice>
        <mc:Fallback>
          <p:pic>
            <p:nvPicPr>
              <p:cNvPr id="294" name="Freihand 293"/>
              <p:cNvPicPr/>
              <p:nvPr/>
            </p:nvPicPr>
            <p:blipFill>
              <a:blip r:embed="rId39"/>
              <a:stretch>
                <a:fillRect/>
              </a:stretch>
            </p:blipFill>
            <p:spPr>
              <a:xfrm>
                <a:off x="9651968" y="2289324"/>
                <a:ext cx="13050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2" name="Freihand 301"/>
              <p14:cNvContentPartPr/>
              <p14:nvPr/>
            </p14:nvContentPartPr>
            <p14:xfrm>
              <a:off x="3452408" y="4644444"/>
              <a:ext cx="4693320" cy="249120"/>
            </p14:xfrm>
          </p:contentPart>
        </mc:Choice>
        <mc:Fallback>
          <p:pic>
            <p:nvPicPr>
              <p:cNvPr id="302" name="Freihand 301"/>
              <p:cNvPicPr/>
              <p:nvPr/>
            </p:nvPicPr>
            <p:blipFill>
              <a:blip r:embed="rId41"/>
              <a:stretch>
                <a:fillRect/>
              </a:stretch>
            </p:blipFill>
            <p:spPr>
              <a:xfrm>
                <a:off x="3435128" y="4627524"/>
                <a:ext cx="47275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3" name="Freihand 302"/>
              <p14:cNvContentPartPr/>
              <p14:nvPr/>
            </p14:nvContentPartPr>
            <p14:xfrm>
              <a:off x="411128" y="4163844"/>
              <a:ext cx="7618320" cy="1949400"/>
            </p14:xfrm>
          </p:contentPart>
        </mc:Choice>
        <mc:Fallback>
          <p:pic>
            <p:nvPicPr>
              <p:cNvPr id="303" name="Freihand 302"/>
              <p:cNvPicPr/>
              <p:nvPr/>
            </p:nvPicPr>
            <p:blipFill>
              <a:blip r:embed="rId43"/>
              <a:stretch>
                <a:fillRect/>
              </a:stretch>
            </p:blipFill>
            <p:spPr>
              <a:xfrm>
                <a:off x="396008" y="4145484"/>
                <a:ext cx="7650360" cy="1980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4" name="Freihand 303"/>
              <p14:cNvContentPartPr/>
              <p14:nvPr/>
            </p14:nvContentPartPr>
            <p14:xfrm>
              <a:off x="4928048" y="5102004"/>
              <a:ext cx="900000" cy="979920"/>
            </p14:xfrm>
          </p:contentPart>
        </mc:Choice>
        <mc:Fallback>
          <p:pic>
            <p:nvPicPr>
              <p:cNvPr id="304" name="Freihand 303"/>
              <p:cNvPicPr/>
              <p:nvPr/>
            </p:nvPicPr>
            <p:blipFill>
              <a:blip r:embed="rId45"/>
              <a:stretch>
                <a:fillRect/>
              </a:stretch>
            </p:blipFill>
            <p:spPr>
              <a:xfrm>
                <a:off x="4911488" y="5085084"/>
                <a:ext cx="937440" cy="101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6" name="Freihand 305"/>
              <p14:cNvContentPartPr/>
              <p14:nvPr/>
            </p14:nvContentPartPr>
            <p14:xfrm>
              <a:off x="6751808" y="5676204"/>
              <a:ext cx="690120" cy="513720"/>
            </p14:xfrm>
          </p:contentPart>
        </mc:Choice>
        <mc:Fallback>
          <p:pic>
            <p:nvPicPr>
              <p:cNvPr id="306" name="Freihand 305"/>
              <p:cNvPicPr/>
              <p:nvPr/>
            </p:nvPicPr>
            <p:blipFill>
              <a:blip r:embed="rId47"/>
              <a:stretch>
                <a:fillRect/>
              </a:stretch>
            </p:blipFill>
            <p:spPr>
              <a:xfrm>
                <a:off x="6739568" y="5662884"/>
                <a:ext cx="71892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7" name="Freihand 306"/>
              <p14:cNvContentPartPr/>
              <p14:nvPr/>
            </p14:nvContentPartPr>
            <p14:xfrm>
              <a:off x="7015688" y="5141244"/>
              <a:ext cx="979200" cy="976680"/>
            </p14:xfrm>
          </p:contentPart>
        </mc:Choice>
        <mc:Fallback>
          <p:pic>
            <p:nvPicPr>
              <p:cNvPr id="307" name="Freihand 306"/>
              <p:cNvPicPr/>
              <p:nvPr/>
            </p:nvPicPr>
            <p:blipFill>
              <a:blip r:embed="rId49"/>
              <a:stretch>
                <a:fillRect/>
              </a:stretch>
            </p:blipFill>
            <p:spPr>
              <a:xfrm>
                <a:off x="6997328" y="5129724"/>
                <a:ext cx="1014120" cy="99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8" name="Freihand 307"/>
              <p14:cNvContentPartPr/>
              <p14:nvPr/>
            </p14:nvContentPartPr>
            <p14:xfrm>
              <a:off x="1563488" y="6230604"/>
              <a:ext cx="7549920" cy="636120"/>
            </p14:xfrm>
          </p:contentPart>
        </mc:Choice>
        <mc:Fallback>
          <p:pic>
            <p:nvPicPr>
              <p:cNvPr id="308" name="Freihand 307"/>
              <p:cNvPicPr/>
              <p:nvPr/>
            </p:nvPicPr>
            <p:blipFill>
              <a:blip r:embed="rId51"/>
              <a:stretch>
                <a:fillRect/>
              </a:stretch>
            </p:blipFill>
            <p:spPr>
              <a:xfrm>
                <a:off x="1550168" y="6214404"/>
                <a:ext cx="758016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9" name="Freihand 308"/>
              <p14:cNvContentPartPr/>
              <p14:nvPr/>
            </p14:nvContentPartPr>
            <p14:xfrm>
              <a:off x="6561008" y="5507364"/>
              <a:ext cx="1263960" cy="824760"/>
            </p14:xfrm>
          </p:contentPart>
        </mc:Choice>
        <mc:Fallback>
          <p:pic>
            <p:nvPicPr>
              <p:cNvPr id="309" name="Freihand 308"/>
              <p:cNvPicPr/>
              <p:nvPr/>
            </p:nvPicPr>
            <p:blipFill>
              <a:blip r:embed="rId53"/>
              <a:stretch>
                <a:fillRect/>
              </a:stretch>
            </p:blipFill>
            <p:spPr>
              <a:xfrm>
                <a:off x="6546248" y="5493684"/>
                <a:ext cx="129744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0" name="Freihand 309"/>
              <p14:cNvContentPartPr/>
              <p14:nvPr/>
            </p14:nvContentPartPr>
            <p14:xfrm>
              <a:off x="1973528" y="6566844"/>
              <a:ext cx="201960" cy="26280"/>
            </p14:xfrm>
          </p:contentPart>
        </mc:Choice>
        <mc:Fallback>
          <p:pic>
            <p:nvPicPr>
              <p:cNvPr id="310" name="Freihand 309"/>
              <p:cNvPicPr/>
              <p:nvPr/>
            </p:nvPicPr>
            <p:blipFill>
              <a:blip r:embed="rId55"/>
              <a:stretch>
                <a:fillRect/>
              </a:stretch>
            </p:blipFill>
            <p:spPr>
              <a:xfrm>
                <a:off x="1960568" y="6551004"/>
                <a:ext cx="226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1" name="Freihand 310"/>
              <p14:cNvContentPartPr/>
              <p14:nvPr/>
            </p14:nvContentPartPr>
            <p14:xfrm>
              <a:off x="6788888" y="6210804"/>
              <a:ext cx="1029960" cy="585000"/>
            </p14:xfrm>
          </p:contentPart>
        </mc:Choice>
        <mc:Fallback>
          <p:pic>
            <p:nvPicPr>
              <p:cNvPr id="311" name="Freihand 310"/>
              <p:cNvPicPr/>
              <p:nvPr/>
            </p:nvPicPr>
            <p:blipFill>
              <a:blip r:embed="rId57"/>
              <a:stretch>
                <a:fillRect/>
              </a:stretch>
            </p:blipFill>
            <p:spPr>
              <a:xfrm>
                <a:off x="6771608" y="6193524"/>
                <a:ext cx="106524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6" name="Freihand 315"/>
              <p14:cNvContentPartPr/>
              <p14:nvPr/>
            </p14:nvContentPartPr>
            <p14:xfrm>
              <a:off x="5419448" y="4047204"/>
              <a:ext cx="3018600" cy="129960"/>
            </p14:xfrm>
          </p:contentPart>
        </mc:Choice>
        <mc:Fallback>
          <p:pic>
            <p:nvPicPr>
              <p:cNvPr id="316" name="Freihand 315"/>
              <p:cNvPicPr/>
              <p:nvPr/>
            </p:nvPicPr>
            <p:blipFill>
              <a:blip r:embed="rId59"/>
              <a:stretch>
                <a:fillRect/>
              </a:stretch>
            </p:blipFill>
            <p:spPr>
              <a:xfrm>
                <a:off x="5403968" y="4027764"/>
                <a:ext cx="3053160" cy="161640"/>
              </a:xfrm>
              <a:prstGeom prst="rect">
                <a:avLst/>
              </a:prstGeom>
            </p:spPr>
          </p:pic>
        </mc:Fallback>
      </mc:AlternateContent>
    </p:spTree>
    <p:extLst>
      <p:ext uri="{BB962C8B-B14F-4D97-AF65-F5344CB8AC3E}">
        <p14:creationId xmlns:p14="http://schemas.microsoft.com/office/powerpoint/2010/main" val="42849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Zoll</a:t>
            </a:r>
            <a:r>
              <a:rPr lang="en-US" sz="2800" dirty="0">
                <a:solidFill>
                  <a:sysClr val="windowText" lastClr="000000"/>
                </a:solidFill>
              </a:rPr>
              <a:t>: </a:t>
            </a:r>
            <a:r>
              <a:rPr lang="en-US" sz="2800" dirty="0" err="1">
                <a:solidFill>
                  <a:sysClr val="windowText" lastClr="000000"/>
                </a:solidFill>
              </a:rPr>
              <a:t>kleines</a:t>
            </a:r>
            <a:r>
              <a:rPr lang="en-US" sz="2800" dirty="0">
                <a:solidFill>
                  <a:sysClr val="windowText" lastClr="000000"/>
                </a:solidFill>
              </a:rPr>
              <a:t> Land</a:t>
            </a:r>
          </a:p>
        </p:txBody>
      </p:sp>
      <p:cxnSp>
        <p:nvCxnSpPr>
          <p:cNvPr id="6" name="Straight Arrow Connector 6"/>
          <p:cNvCxnSpPr/>
          <p:nvPr/>
        </p:nvCxnSpPr>
        <p:spPr>
          <a:xfrm flipV="1">
            <a:off x="136546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7"/>
          <p:cNvCxnSpPr/>
          <p:nvPr/>
        </p:nvCxnSpPr>
        <p:spPr>
          <a:xfrm>
            <a:off x="136546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268304" y="737272"/>
            <a:ext cx="899839" cy="315599"/>
          </a:xfrm>
          <a:prstGeom prst="rect">
            <a:avLst/>
          </a:prstGeom>
          <a:noFill/>
        </p:spPr>
        <p:txBody>
          <a:bodyPr wrap="square" rtlCol="0">
            <a:spAutoFit/>
          </a:bodyPr>
          <a:lstStyle/>
          <a:p>
            <a:pPr algn="ctr"/>
            <a:r>
              <a:rPr lang="en-US" sz="1451" smtClean="0">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 name="TextBox 15"/>
          <p:cNvSpPr txBox="1"/>
          <p:nvPr/>
        </p:nvSpPr>
        <p:spPr>
          <a:xfrm>
            <a:off x="5768892" y="4618395"/>
            <a:ext cx="901209" cy="315599"/>
          </a:xfrm>
          <a:prstGeom prst="rect">
            <a:avLst/>
          </a:prstGeom>
          <a:noFill/>
        </p:spPr>
        <p:txBody>
          <a:bodyPr wrap="none" rtlCol="0">
            <a:spAutoFit/>
          </a:bodyPr>
          <a:lstStyle/>
          <a:p>
            <a:r>
              <a:rPr lang="en-US" sz="1451" dirty="0" err="1" smtClean="0">
                <a:latin typeface="Arial" panose="020B0604020202020204" pitchFamily="34" charset="0"/>
                <a:cs typeface="Arial" panose="020B0604020202020204" pitchFamily="34" charset="0"/>
              </a:rPr>
              <a:t>Menge</a:t>
            </a:r>
            <a:r>
              <a:rPr lang="en-US" sz="1451" dirty="0" smtClean="0">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x</a:t>
            </a:r>
          </a:p>
        </p:txBody>
      </p:sp>
      <p:cxnSp>
        <p:nvCxnSpPr>
          <p:cNvPr id="10" name="Straight Connector 8"/>
          <p:cNvCxnSpPr/>
          <p:nvPr/>
        </p:nvCxnSpPr>
        <p:spPr>
          <a:xfrm flipV="1">
            <a:off x="1365469" y="986346"/>
            <a:ext cx="4566481" cy="3098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9"/>
          <p:cNvCxnSpPr/>
          <p:nvPr/>
        </p:nvCxnSpPr>
        <p:spPr>
          <a:xfrm>
            <a:off x="1377745" y="986345"/>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824897" y="958157"/>
            <a:ext cx="1052660" cy="343620"/>
          </a:xfrm>
          <a:prstGeom prst="rect">
            <a:avLst/>
          </a:prstGeom>
          <a:noFill/>
        </p:spPr>
        <p:txBody>
          <a:bodyPr wrap="none" rtlCol="0">
            <a:spAutoFit/>
          </a:bodyPr>
          <a:lstStyle/>
          <a:p>
            <a:r>
              <a:rPr lang="de-DE" sz="1633" dirty="0"/>
              <a:t>Nachfrage</a:t>
            </a:r>
          </a:p>
        </p:txBody>
      </p:sp>
      <p:sp>
        <p:nvSpPr>
          <p:cNvPr id="13" name="Textfeld 12"/>
          <p:cNvSpPr txBox="1"/>
          <p:nvPr/>
        </p:nvSpPr>
        <p:spPr>
          <a:xfrm>
            <a:off x="5442305" y="614537"/>
            <a:ext cx="909095" cy="343620"/>
          </a:xfrm>
          <a:prstGeom prst="rect">
            <a:avLst/>
          </a:prstGeom>
          <a:noFill/>
        </p:spPr>
        <p:txBody>
          <a:bodyPr wrap="none" rtlCol="0">
            <a:spAutoFit/>
          </a:bodyPr>
          <a:lstStyle/>
          <a:p>
            <a:r>
              <a:rPr lang="de-DE" sz="1633" dirty="0"/>
              <a:t>Angebot</a:t>
            </a:r>
          </a:p>
        </p:txBody>
      </p:sp>
      <p:sp>
        <p:nvSpPr>
          <p:cNvPr id="14" name="Rechteck 1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883888" y="80364"/>
              <a:ext cx="2947320" cy="464400"/>
            </p14:xfrm>
          </p:contentPart>
        </mc:Choice>
        <mc:Fallback>
          <p:pic>
            <p:nvPicPr>
              <p:cNvPr id="3" name="Freihand 2"/>
              <p:cNvPicPr/>
              <p:nvPr/>
            </p:nvPicPr>
            <p:blipFill>
              <a:blip r:embed="rId4"/>
              <a:stretch>
                <a:fillRect/>
              </a:stretch>
            </p:blipFill>
            <p:spPr>
              <a:xfrm>
                <a:off x="1873448" y="65964"/>
                <a:ext cx="297540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Freihand 20"/>
              <p14:cNvContentPartPr/>
              <p14:nvPr/>
            </p14:nvContentPartPr>
            <p14:xfrm>
              <a:off x="3516128" y="605964"/>
              <a:ext cx="1022400" cy="354240"/>
            </p14:xfrm>
          </p:contentPart>
        </mc:Choice>
        <mc:Fallback>
          <p:pic>
            <p:nvPicPr>
              <p:cNvPr id="21" name="Freihand 20"/>
              <p:cNvPicPr/>
              <p:nvPr/>
            </p:nvPicPr>
            <p:blipFill>
              <a:blip r:embed="rId6"/>
              <a:stretch>
                <a:fillRect/>
              </a:stretch>
            </p:blipFill>
            <p:spPr>
              <a:xfrm>
                <a:off x="3498488" y="595884"/>
                <a:ext cx="10576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p14:cNvContentPartPr/>
              <p14:nvPr/>
            </p14:nvContentPartPr>
            <p14:xfrm>
              <a:off x="5414729" y="80523"/>
              <a:ext cx="6495519" cy="2692440"/>
            </p14:xfrm>
          </p:contentPart>
        </mc:Choice>
        <mc:Fallback>
          <p:pic>
            <p:nvPicPr>
              <p:cNvPr id="25" name="Freihand 24"/>
              <p:cNvPicPr/>
              <p:nvPr/>
            </p:nvPicPr>
            <p:blipFill>
              <a:blip r:embed="rId8"/>
              <a:stretch>
                <a:fillRect/>
              </a:stretch>
            </p:blipFill>
            <p:spPr>
              <a:xfrm>
                <a:off x="5404649" y="68643"/>
                <a:ext cx="6521439" cy="2721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4" name="Freihand 113"/>
              <p14:cNvContentPartPr/>
              <p14:nvPr/>
            </p14:nvContentPartPr>
            <p14:xfrm>
              <a:off x="3228089" y="2822484"/>
              <a:ext cx="131400" cy="1744920"/>
            </p14:xfrm>
          </p:contentPart>
        </mc:Choice>
        <mc:Fallback>
          <p:pic>
            <p:nvPicPr>
              <p:cNvPr id="114" name="Freihand 113"/>
              <p:cNvPicPr/>
              <p:nvPr/>
            </p:nvPicPr>
            <p:blipFill>
              <a:blip r:embed="rId10"/>
              <a:stretch>
                <a:fillRect/>
              </a:stretch>
            </p:blipFill>
            <p:spPr>
              <a:xfrm>
                <a:off x="3212609" y="2814204"/>
                <a:ext cx="160200" cy="1767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1" name="Freihand 180"/>
              <p14:cNvContentPartPr/>
              <p14:nvPr/>
            </p14:nvContentPartPr>
            <p14:xfrm>
              <a:off x="12373951" y="3018483"/>
              <a:ext cx="360" cy="360"/>
            </p14:xfrm>
          </p:contentPart>
        </mc:Choice>
        <mc:Fallback>
          <p:pic>
            <p:nvPicPr>
              <p:cNvPr id="181" name="Freihand 180"/>
              <p:cNvPicPr/>
              <p:nvPr/>
            </p:nvPicPr>
            <p:blipFill>
              <a:blip r:embed="rId12"/>
              <a:stretch>
                <a:fillRect/>
              </a:stretch>
            </p:blipFill>
            <p:spPr>
              <a:xfrm>
                <a:off x="12357031" y="3001563"/>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9" name="Freihand 228"/>
              <p14:cNvContentPartPr/>
              <p14:nvPr/>
            </p14:nvContentPartPr>
            <p14:xfrm>
              <a:off x="9660271" y="2406324"/>
              <a:ext cx="13680" cy="12600"/>
            </p14:xfrm>
          </p:contentPart>
        </mc:Choice>
        <mc:Fallback>
          <p:pic>
            <p:nvPicPr>
              <p:cNvPr id="229" name="Freihand 228"/>
              <p:cNvPicPr/>
              <p:nvPr/>
            </p:nvPicPr>
            <p:blipFill>
              <a:blip r:embed="rId14"/>
              <a:stretch>
                <a:fillRect/>
              </a:stretch>
            </p:blipFill>
            <p:spPr>
              <a:xfrm>
                <a:off x="9643351" y="2389404"/>
                <a:ext cx="47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7" name="Freihand 236"/>
              <p14:cNvContentPartPr/>
              <p14:nvPr/>
            </p14:nvContentPartPr>
            <p14:xfrm>
              <a:off x="7875031" y="2875203"/>
              <a:ext cx="3966058" cy="948600"/>
            </p14:xfrm>
          </p:contentPart>
        </mc:Choice>
        <mc:Fallback>
          <p:pic>
            <p:nvPicPr>
              <p:cNvPr id="237" name="Freihand 236"/>
              <p:cNvPicPr/>
              <p:nvPr/>
            </p:nvPicPr>
            <p:blipFill>
              <a:blip r:embed="rId16"/>
              <a:stretch>
                <a:fillRect/>
              </a:stretch>
            </p:blipFill>
            <p:spPr>
              <a:xfrm>
                <a:off x="7858111" y="2861163"/>
                <a:ext cx="3993058" cy="982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2" name="Freihand 311"/>
              <p14:cNvContentPartPr/>
              <p14:nvPr/>
            </p14:nvContentPartPr>
            <p14:xfrm>
              <a:off x="7428569" y="2526363"/>
              <a:ext cx="123120" cy="217800"/>
            </p14:xfrm>
          </p:contentPart>
        </mc:Choice>
        <mc:Fallback>
          <p:pic>
            <p:nvPicPr>
              <p:cNvPr id="312" name="Freihand 311"/>
              <p:cNvPicPr/>
              <p:nvPr/>
            </p:nvPicPr>
            <p:blipFill>
              <a:blip r:embed="rId18"/>
              <a:stretch>
                <a:fillRect/>
              </a:stretch>
            </p:blipFill>
            <p:spPr>
              <a:xfrm>
                <a:off x="7409849" y="2509443"/>
                <a:ext cx="1573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3" name="Freihand 312"/>
              <p14:cNvContentPartPr/>
              <p14:nvPr/>
            </p14:nvContentPartPr>
            <p14:xfrm>
              <a:off x="7449449" y="2537163"/>
              <a:ext cx="152640" cy="204840"/>
            </p14:xfrm>
          </p:contentPart>
        </mc:Choice>
        <mc:Fallback>
          <p:pic>
            <p:nvPicPr>
              <p:cNvPr id="313" name="Freihand 312"/>
              <p:cNvPicPr/>
              <p:nvPr/>
            </p:nvPicPr>
            <p:blipFill>
              <a:blip r:embed="rId20"/>
              <a:stretch>
                <a:fillRect/>
              </a:stretch>
            </p:blipFill>
            <p:spPr>
              <a:xfrm>
                <a:off x="7432529" y="2522403"/>
                <a:ext cx="178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4" name="Freihand 313"/>
              <p14:cNvContentPartPr/>
              <p14:nvPr/>
            </p14:nvContentPartPr>
            <p14:xfrm>
              <a:off x="7669049" y="2563443"/>
              <a:ext cx="19800" cy="158040"/>
            </p14:xfrm>
          </p:contentPart>
        </mc:Choice>
        <mc:Fallback>
          <p:pic>
            <p:nvPicPr>
              <p:cNvPr id="314" name="Freihand 313"/>
              <p:cNvPicPr/>
              <p:nvPr/>
            </p:nvPicPr>
            <p:blipFill>
              <a:blip r:embed="rId22"/>
              <a:stretch>
                <a:fillRect/>
              </a:stretch>
            </p:blipFill>
            <p:spPr>
              <a:xfrm>
                <a:off x="7658969" y="2549403"/>
                <a:ext cx="46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5" name="Freihand 314"/>
              <p14:cNvContentPartPr/>
              <p14:nvPr/>
            </p14:nvContentPartPr>
            <p14:xfrm>
              <a:off x="7635929" y="2625723"/>
              <a:ext cx="124560" cy="15480"/>
            </p14:xfrm>
          </p:contentPart>
        </mc:Choice>
        <mc:Fallback>
          <p:pic>
            <p:nvPicPr>
              <p:cNvPr id="315" name="Freihand 314"/>
              <p:cNvPicPr/>
              <p:nvPr/>
            </p:nvPicPr>
            <p:blipFill>
              <a:blip r:embed="rId24"/>
              <a:stretch>
                <a:fillRect/>
              </a:stretch>
            </p:blipFill>
            <p:spPr>
              <a:xfrm>
                <a:off x="7620809" y="2614203"/>
                <a:ext cx="151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6" name="Freihand 315"/>
              <p14:cNvContentPartPr/>
              <p14:nvPr/>
            </p14:nvContentPartPr>
            <p14:xfrm>
              <a:off x="7869569" y="2536443"/>
              <a:ext cx="27360" cy="159840"/>
            </p14:xfrm>
          </p:contentPart>
        </mc:Choice>
        <mc:Fallback>
          <p:pic>
            <p:nvPicPr>
              <p:cNvPr id="316" name="Freihand 315"/>
              <p:cNvPicPr/>
              <p:nvPr/>
            </p:nvPicPr>
            <p:blipFill>
              <a:blip r:embed="rId26"/>
              <a:stretch>
                <a:fillRect/>
              </a:stretch>
            </p:blipFill>
            <p:spPr>
              <a:xfrm>
                <a:off x="7858769" y="2524923"/>
                <a:ext cx="55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7" name="Freihand 316"/>
              <p14:cNvContentPartPr/>
              <p14:nvPr/>
            </p14:nvContentPartPr>
            <p14:xfrm>
              <a:off x="7805489" y="2519163"/>
              <a:ext cx="183240" cy="244440"/>
            </p14:xfrm>
          </p:contentPart>
        </mc:Choice>
        <mc:Fallback>
          <p:pic>
            <p:nvPicPr>
              <p:cNvPr id="317" name="Freihand 316"/>
              <p:cNvPicPr/>
              <p:nvPr/>
            </p:nvPicPr>
            <p:blipFill>
              <a:blip r:embed="rId28"/>
              <a:stretch>
                <a:fillRect/>
              </a:stretch>
            </p:blipFill>
            <p:spPr>
              <a:xfrm>
                <a:off x="7793969" y="2501163"/>
                <a:ext cx="2145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8" name="Freihand 317"/>
              <p14:cNvContentPartPr/>
              <p14:nvPr/>
            </p14:nvContentPartPr>
            <p14:xfrm>
              <a:off x="8160089" y="2539683"/>
              <a:ext cx="27720" cy="180360"/>
            </p14:xfrm>
          </p:contentPart>
        </mc:Choice>
        <mc:Fallback>
          <p:pic>
            <p:nvPicPr>
              <p:cNvPr id="318" name="Freihand 317"/>
              <p:cNvPicPr/>
              <p:nvPr/>
            </p:nvPicPr>
            <p:blipFill>
              <a:blip r:embed="rId30"/>
              <a:stretch>
                <a:fillRect/>
              </a:stretch>
            </p:blipFill>
            <p:spPr>
              <a:xfrm>
                <a:off x="8141729" y="2532123"/>
                <a:ext cx="543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9" name="Freihand 318"/>
              <p14:cNvContentPartPr/>
              <p14:nvPr/>
            </p14:nvContentPartPr>
            <p14:xfrm>
              <a:off x="8075129" y="2599083"/>
              <a:ext cx="155880" cy="54000"/>
            </p14:xfrm>
          </p:contentPart>
        </mc:Choice>
        <mc:Fallback>
          <p:pic>
            <p:nvPicPr>
              <p:cNvPr id="319" name="Freihand 318"/>
              <p:cNvPicPr/>
              <p:nvPr/>
            </p:nvPicPr>
            <p:blipFill>
              <a:blip r:embed="rId32"/>
              <a:stretch>
                <a:fillRect/>
              </a:stretch>
            </p:blipFill>
            <p:spPr>
              <a:xfrm>
                <a:off x="8062169" y="2585763"/>
                <a:ext cx="181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0" name="Freihand 319"/>
              <p14:cNvContentPartPr/>
              <p14:nvPr/>
            </p14:nvContentPartPr>
            <p14:xfrm>
              <a:off x="8337929" y="2512683"/>
              <a:ext cx="137160" cy="182160"/>
            </p14:xfrm>
          </p:contentPart>
        </mc:Choice>
        <mc:Fallback>
          <p:pic>
            <p:nvPicPr>
              <p:cNvPr id="320" name="Freihand 319"/>
              <p:cNvPicPr/>
              <p:nvPr/>
            </p:nvPicPr>
            <p:blipFill>
              <a:blip r:embed="rId34"/>
              <a:stretch>
                <a:fillRect/>
              </a:stretch>
            </p:blipFill>
            <p:spPr>
              <a:xfrm>
                <a:off x="8319209" y="2495763"/>
                <a:ext cx="172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7" name="Freihand 326"/>
              <p14:cNvContentPartPr/>
              <p14:nvPr/>
            </p14:nvContentPartPr>
            <p14:xfrm>
              <a:off x="11693551" y="3084723"/>
              <a:ext cx="360" cy="360"/>
            </p14:xfrm>
          </p:contentPart>
        </mc:Choice>
        <mc:Fallback>
          <p:pic>
            <p:nvPicPr>
              <p:cNvPr id="327" name="Freihand 326"/>
              <p:cNvPicPr/>
              <p:nvPr/>
            </p:nvPicPr>
            <p:blipFill>
              <a:blip r:embed="rId36"/>
              <a:stretch>
                <a:fillRect/>
              </a:stretch>
            </p:blipFill>
            <p:spPr>
              <a:xfrm>
                <a:off x="11676631" y="3067803"/>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8" name="Freihand 327"/>
              <p14:cNvContentPartPr/>
              <p14:nvPr/>
            </p14:nvContentPartPr>
            <p14:xfrm>
              <a:off x="12362791" y="3363363"/>
              <a:ext cx="99720" cy="2880"/>
            </p14:xfrm>
          </p:contentPart>
        </mc:Choice>
        <mc:Fallback>
          <p:pic>
            <p:nvPicPr>
              <p:cNvPr id="328" name="Freihand 327"/>
              <p:cNvPicPr/>
              <p:nvPr/>
            </p:nvPicPr>
            <p:blipFill>
              <a:blip r:embed="rId38"/>
              <a:stretch>
                <a:fillRect/>
              </a:stretch>
            </p:blipFill>
            <p:spPr>
              <a:xfrm>
                <a:off x="12345871" y="3346443"/>
                <a:ext cx="133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1" name="Freihand 360"/>
              <p14:cNvContentPartPr/>
              <p14:nvPr/>
            </p14:nvContentPartPr>
            <p14:xfrm>
              <a:off x="8468609" y="2013003"/>
              <a:ext cx="3347640" cy="742680"/>
            </p14:xfrm>
          </p:contentPart>
        </mc:Choice>
        <mc:Fallback>
          <p:pic>
            <p:nvPicPr>
              <p:cNvPr id="361" name="Freihand 360"/>
              <p:cNvPicPr/>
              <p:nvPr/>
            </p:nvPicPr>
            <p:blipFill>
              <a:blip r:embed="rId40"/>
              <a:stretch>
                <a:fillRect/>
              </a:stretch>
            </p:blipFill>
            <p:spPr>
              <a:xfrm>
                <a:off x="8452049" y="2000763"/>
                <a:ext cx="3380760" cy="773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2" name="Freihand 361"/>
              <p14:cNvContentPartPr/>
              <p14:nvPr/>
            </p14:nvContentPartPr>
            <p14:xfrm>
              <a:off x="11103809" y="2587563"/>
              <a:ext cx="538560" cy="163800"/>
            </p14:xfrm>
          </p:contentPart>
        </mc:Choice>
        <mc:Fallback>
          <p:pic>
            <p:nvPicPr>
              <p:cNvPr id="362" name="Freihand 361"/>
              <p:cNvPicPr/>
              <p:nvPr/>
            </p:nvPicPr>
            <p:blipFill>
              <a:blip r:embed="rId42"/>
              <a:stretch>
                <a:fillRect/>
              </a:stretch>
            </p:blipFill>
            <p:spPr>
              <a:xfrm>
                <a:off x="11095529" y="2576763"/>
                <a:ext cx="560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3" name="Freihand 362"/>
              <p14:cNvContentPartPr/>
              <p14:nvPr/>
            </p14:nvContentPartPr>
            <p14:xfrm>
              <a:off x="9571289" y="2644443"/>
              <a:ext cx="964080" cy="97560"/>
            </p14:xfrm>
          </p:contentPart>
        </mc:Choice>
        <mc:Fallback>
          <p:pic>
            <p:nvPicPr>
              <p:cNvPr id="363" name="Freihand 362"/>
              <p:cNvPicPr/>
              <p:nvPr/>
            </p:nvPicPr>
            <p:blipFill>
              <a:blip r:embed="rId44"/>
              <a:stretch>
                <a:fillRect/>
              </a:stretch>
            </p:blipFill>
            <p:spPr>
              <a:xfrm>
                <a:off x="9556169" y="2626443"/>
                <a:ext cx="996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5" name="Freihand 364"/>
              <p14:cNvContentPartPr/>
              <p14:nvPr/>
            </p14:nvContentPartPr>
            <p14:xfrm>
              <a:off x="9603329" y="3229443"/>
              <a:ext cx="744840" cy="76680"/>
            </p14:xfrm>
          </p:contentPart>
        </mc:Choice>
        <mc:Fallback>
          <p:pic>
            <p:nvPicPr>
              <p:cNvPr id="365" name="Freihand 364"/>
              <p:cNvPicPr/>
              <p:nvPr/>
            </p:nvPicPr>
            <p:blipFill>
              <a:blip r:embed="rId46"/>
              <a:stretch>
                <a:fillRect/>
              </a:stretch>
            </p:blipFill>
            <p:spPr>
              <a:xfrm>
                <a:off x="9587129" y="3210003"/>
                <a:ext cx="780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6" name="Freihand 365"/>
              <p14:cNvContentPartPr/>
              <p14:nvPr/>
            </p14:nvContentPartPr>
            <p14:xfrm>
              <a:off x="12126929" y="4284084"/>
              <a:ext cx="422" cy="519"/>
            </p14:xfrm>
          </p:contentPart>
        </mc:Choice>
        <mc:Fallback>
          <p:pic>
            <p:nvPicPr>
              <p:cNvPr id="366" name="Freihand 365"/>
              <p:cNvPicPr/>
              <p:nvPr/>
            </p:nvPicPr>
            <p:blipFill>
              <a:blip r:embed="rId48"/>
              <a:stretch>
                <a:fillRect/>
              </a:stretch>
            </p:blipFill>
            <p:spPr>
              <a:xfrm>
                <a:off x="12107095" y="4259691"/>
                <a:ext cx="40090" cy="49305"/>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4" name="Freihand 373"/>
              <p14:cNvContentPartPr/>
              <p14:nvPr/>
            </p14:nvContentPartPr>
            <p14:xfrm>
              <a:off x="11843969" y="3240243"/>
              <a:ext cx="213120" cy="235080"/>
            </p14:xfrm>
          </p:contentPart>
        </mc:Choice>
        <mc:Fallback>
          <p:pic>
            <p:nvPicPr>
              <p:cNvPr id="374" name="Freihand 373"/>
              <p:cNvPicPr/>
              <p:nvPr/>
            </p:nvPicPr>
            <p:blipFill>
              <a:blip r:embed="rId50"/>
              <a:stretch>
                <a:fillRect/>
              </a:stretch>
            </p:blipFill>
            <p:spPr>
              <a:xfrm>
                <a:off x="11826689" y="3228003"/>
                <a:ext cx="244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6" name="Freihand 385"/>
              <p14:cNvContentPartPr/>
              <p14:nvPr/>
            </p14:nvContentPartPr>
            <p14:xfrm>
              <a:off x="3214049" y="2796723"/>
              <a:ext cx="104400" cy="1720800"/>
            </p14:xfrm>
          </p:contentPart>
        </mc:Choice>
        <mc:Fallback>
          <p:pic>
            <p:nvPicPr>
              <p:cNvPr id="386" name="Freihand 385"/>
              <p:cNvPicPr/>
              <p:nvPr/>
            </p:nvPicPr>
            <p:blipFill>
              <a:blip r:embed="rId52"/>
              <a:stretch>
                <a:fillRect/>
              </a:stretch>
            </p:blipFill>
            <p:spPr>
              <a:xfrm>
                <a:off x="3198929" y="2781243"/>
                <a:ext cx="132840" cy="1754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0" name="Freihand 389"/>
              <p14:cNvContentPartPr/>
              <p14:nvPr/>
            </p14:nvContentPartPr>
            <p14:xfrm>
              <a:off x="1294889" y="2794563"/>
              <a:ext cx="1918502" cy="516240"/>
            </p14:xfrm>
          </p:contentPart>
        </mc:Choice>
        <mc:Fallback>
          <p:pic>
            <p:nvPicPr>
              <p:cNvPr id="390" name="Freihand 389"/>
              <p:cNvPicPr/>
              <p:nvPr/>
            </p:nvPicPr>
            <p:blipFill>
              <a:blip r:embed="rId54"/>
              <a:stretch>
                <a:fillRect/>
              </a:stretch>
            </p:blipFill>
            <p:spPr>
              <a:xfrm>
                <a:off x="1274728" y="2774043"/>
                <a:ext cx="1958463"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0" name="Freihand 399"/>
              <p14:cNvContentPartPr/>
              <p14:nvPr/>
            </p14:nvContentPartPr>
            <p14:xfrm>
              <a:off x="3272369" y="2774043"/>
              <a:ext cx="1274760" cy="94320"/>
            </p14:xfrm>
          </p:contentPart>
        </mc:Choice>
        <mc:Fallback>
          <p:pic>
            <p:nvPicPr>
              <p:cNvPr id="400" name="Freihand 399"/>
              <p:cNvPicPr/>
              <p:nvPr/>
            </p:nvPicPr>
            <p:blipFill>
              <a:blip r:embed="rId56"/>
              <a:stretch>
                <a:fillRect/>
              </a:stretch>
            </p:blipFill>
            <p:spPr>
              <a:xfrm>
                <a:off x="3254729" y="2754243"/>
                <a:ext cx="1312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1" name="Freihand 400"/>
              <p14:cNvContentPartPr/>
              <p14:nvPr/>
            </p14:nvContentPartPr>
            <p14:xfrm>
              <a:off x="378689" y="2260524"/>
              <a:ext cx="4137840" cy="831399"/>
            </p14:xfrm>
          </p:contentPart>
        </mc:Choice>
        <mc:Fallback>
          <p:pic>
            <p:nvPicPr>
              <p:cNvPr id="401" name="Freihand 400"/>
              <p:cNvPicPr/>
              <p:nvPr/>
            </p:nvPicPr>
            <p:blipFill>
              <a:blip r:embed="rId58"/>
              <a:stretch>
                <a:fillRect/>
              </a:stretch>
            </p:blipFill>
            <p:spPr>
              <a:xfrm>
                <a:off x="363209" y="2243601"/>
                <a:ext cx="4164120" cy="859124"/>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2" name="Freihand 401"/>
              <p14:cNvContentPartPr/>
              <p14:nvPr/>
            </p14:nvContentPartPr>
            <p14:xfrm>
              <a:off x="2355089" y="2878803"/>
              <a:ext cx="1177920" cy="2030400"/>
            </p14:xfrm>
          </p:contentPart>
        </mc:Choice>
        <mc:Fallback>
          <p:pic>
            <p:nvPicPr>
              <p:cNvPr id="402" name="Freihand 401"/>
              <p:cNvPicPr/>
              <p:nvPr/>
            </p:nvPicPr>
            <p:blipFill>
              <a:blip r:embed="rId60"/>
              <a:stretch>
                <a:fillRect/>
              </a:stretch>
            </p:blipFill>
            <p:spPr>
              <a:xfrm>
                <a:off x="2338169" y="2867643"/>
                <a:ext cx="1207800" cy="2058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3" name="Freihand 432"/>
              <p14:cNvContentPartPr/>
              <p14:nvPr/>
            </p14:nvContentPartPr>
            <p14:xfrm>
              <a:off x="3192089" y="2792403"/>
              <a:ext cx="1215000" cy="102960"/>
            </p14:xfrm>
          </p:contentPart>
        </mc:Choice>
        <mc:Fallback>
          <p:pic>
            <p:nvPicPr>
              <p:cNvPr id="433" name="Freihand 432"/>
              <p:cNvPicPr/>
              <p:nvPr/>
            </p:nvPicPr>
            <p:blipFill>
              <a:blip r:embed="rId62"/>
              <a:stretch>
                <a:fillRect/>
              </a:stretch>
            </p:blipFill>
            <p:spPr>
              <a:xfrm>
                <a:off x="3183089" y="2779443"/>
                <a:ext cx="1238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5" name="Freihand 434"/>
              <p14:cNvContentPartPr/>
              <p14:nvPr/>
            </p14:nvContentPartPr>
            <p14:xfrm>
              <a:off x="8030129" y="3542643"/>
              <a:ext cx="259920" cy="261000"/>
            </p14:xfrm>
          </p:contentPart>
        </mc:Choice>
        <mc:Fallback>
          <p:pic>
            <p:nvPicPr>
              <p:cNvPr id="435" name="Freihand 434"/>
              <p:cNvPicPr/>
              <p:nvPr/>
            </p:nvPicPr>
            <p:blipFill>
              <a:blip r:embed="rId64"/>
              <a:stretch>
                <a:fillRect/>
              </a:stretch>
            </p:blipFill>
            <p:spPr>
              <a:xfrm>
                <a:off x="8011049" y="3525363"/>
                <a:ext cx="2944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4" name="Freihand 443"/>
              <p14:cNvContentPartPr/>
              <p14:nvPr/>
            </p14:nvContentPartPr>
            <p14:xfrm>
              <a:off x="10933889" y="3674763"/>
              <a:ext cx="307080" cy="104040"/>
            </p14:xfrm>
          </p:contentPart>
        </mc:Choice>
        <mc:Fallback>
          <p:pic>
            <p:nvPicPr>
              <p:cNvPr id="444" name="Freihand 443"/>
              <p:cNvPicPr/>
              <p:nvPr/>
            </p:nvPicPr>
            <p:blipFill>
              <a:blip r:embed="rId66"/>
              <a:stretch>
                <a:fillRect/>
              </a:stretch>
            </p:blipFill>
            <p:spPr>
              <a:xfrm>
                <a:off x="10917689" y="3655683"/>
                <a:ext cx="343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5" name="Freihand 444"/>
              <p14:cNvContentPartPr/>
              <p14:nvPr/>
            </p14:nvContentPartPr>
            <p14:xfrm>
              <a:off x="9429449" y="3850803"/>
              <a:ext cx="975600" cy="55800"/>
            </p14:xfrm>
          </p:contentPart>
        </mc:Choice>
        <mc:Fallback>
          <p:pic>
            <p:nvPicPr>
              <p:cNvPr id="445" name="Freihand 444"/>
              <p:cNvPicPr/>
              <p:nvPr/>
            </p:nvPicPr>
            <p:blipFill>
              <a:blip r:embed="rId68"/>
              <a:stretch>
                <a:fillRect/>
              </a:stretch>
            </p:blipFill>
            <p:spPr>
              <a:xfrm>
                <a:off x="9414689" y="3842523"/>
                <a:ext cx="100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2" name="Freihand 451"/>
              <p14:cNvContentPartPr/>
              <p14:nvPr/>
            </p14:nvContentPartPr>
            <p14:xfrm>
              <a:off x="7185631" y="3817683"/>
              <a:ext cx="36298" cy="27921"/>
            </p14:xfrm>
          </p:contentPart>
        </mc:Choice>
        <mc:Fallback>
          <p:pic>
            <p:nvPicPr>
              <p:cNvPr id="452" name="Freihand 451"/>
              <p:cNvPicPr/>
              <p:nvPr/>
            </p:nvPicPr>
            <p:blipFill>
              <a:blip r:embed="rId70"/>
              <a:stretch>
                <a:fillRect/>
              </a:stretch>
            </p:blipFill>
            <p:spPr>
              <a:xfrm>
                <a:off x="7168740" y="3800859"/>
                <a:ext cx="70080" cy="61569"/>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5" name="Freihand 454"/>
              <p14:cNvContentPartPr/>
              <p14:nvPr/>
            </p14:nvContentPartPr>
            <p14:xfrm>
              <a:off x="7323449" y="4121523"/>
              <a:ext cx="553320" cy="914400"/>
            </p14:xfrm>
          </p:contentPart>
        </mc:Choice>
        <mc:Fallback>
          <p:pic>
            <p:nvPicPr>
              <p:cNvPr id="455" name="Freihand 454"/>
              <p:cNvPicPr/>
              <p:nvPr/>
            </p:nvPicPr>
            <p:blipFill>
              <a:blip r:embed="rId72"/>
              <a:stretch>
                <a:fillRect/>
              </a:stretch>
            </p:blipFill>
            <p:spPr>
              <a:xfrm>
                <a:off x="7307609" y="4108203"/>
                <a:ext cx="582480" cy="94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6" name="Freihand 455"/>
              <p14:cNvContentPartPr/>
              <p14:nvPr/>
            </p14:nvContentPartPr>
            <p14:xfrm>
              <a:off x="5374409" y="5052843"/>
              <a:ext cx="3210120" cy="1680120"/>
            </p14:xfrm>
          </p:contentPart>
        </mc:Choice>
        <mc:Fallback>
          <p:pic>
            <p:nvPicPr>
              <p:cNvPr id="456" name="Freihand 455"/>
              <p:cNvPicPr/>
              <p:nvPr/>
            </p:nvPicPr>
            <p:blipFill>
              <a:blip r:embed="rId74"/>
              <a:stretch>
                <a:fillRect/>
              </a:stretch>
            </p:blipFill>
            <p:spPr>
              <a:xfrm>
                <a:off x="5358929" y="5037003"/>
                <a:ext cx="3238200" cy="170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4" name="Freihand 463"/>
              <p14:cNvContentPartPr/>
              <p14:nvPr/>
            </p14:nvContentPartPr>
            <p14:xfrm>
              <a:off x="7134089" y="2351403"/>
              <a:ext cx="2098440" cy="1626840"/>
            </p14:xfrm>
          </p:contentPart>
        </mc:Choice>
        <mc:Fallback>
          <p:pic>
            <p:nvPicPr>
              <p:cNvPr id="464" name="Freihand 463"/>
              <p:cNvPicPr/>
              <p:nvPr/>
            </p:nvPicPr>
            <p:blipFill>
              <a:blip r:embed="rId76"/>
              <a:stretch>
                <a:fillRect/>
              </a:stretch>
            </p:blipFill>
            <p:spPr>
              <a:xfrm>
                <a:off x="7117529" y="2335563"/>
                <a:ext cx="2128680" cy="1658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5" name="Freihand 464"/>
              <p14:cNvContentPartPr/>
              <p14:nvPr/>
            </p14:nvContentPartPr>
            <p14:xfrm>
              <a:off x="9566969" y="2691603"/>
              <a:ext cx="652680" cy="151920"/>
            </p14:xfrm>
          </p:contentPart>
        </mc:Choice>
        <mc:Fallback>
          <p:pic>
            <p:nvPicPr>
              <p:cNvPr id="465" name="Freihand 464"/>
              <p:cNvPicPr/>
              <p:nvPr/>
            </p:nvPicPr>
            <p:blipFill>
              <a:blip r:embed="rId78"/>
              <a:stretch>
                <a:fillRect/>
              </a:stretch>
            </p:blipFill>
            <p:spPr>
              <a:xfrm>
                <a:off x="9554729" y="2681523"/>
                <a:ext cx="676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6" name="Freihand 465"/>
              <p14:cNvContentPartPr/>
              <p14:nvPr/>
            </p14:nvContentPartPr>
            <p14:xfrm>
              <a:off x="9852449" y="2663523"/>
              <a:ext cx="393120" cy="115920"/>
            </p14:xfrm>
          </p:contentPart>
        </mc:Choice>
        <mc:Fallback>
          <p:pic>
            <p:nvPicPr>
              <p:cNvPr id="466" name="Freihand 465"/>
              <p:cNvPicPr/>
              <p:nvPr/>
            </p:nvPicPr>
            <p:blipFill>
              <a:blip r:embed="rId80"/>
              <a:stretch>
                <a:fillRect/>
              </a:stretch>
            </p:blipFill>
            <p:spPr>
              <a:xfrm>
                <a:off x="9841289" y="2653803"/>
                <a:ext cx="414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7" name="Freihand 466"/>
              <p14:cNvContentPartPr/>
              <p14:nvPr/>
            </p14:nvContentPartPr>
            <p14:xfrm>
              <a:off x="9130289" y="2585403"/>
              <a:ext cx="215640" cy="53640"/>
            </p14:xfrm>
          </p:contentPart>
        </mc:Choice>
        <mc:Fallback>
          <p:pic>
            <p:nvPicPr>
              <p:cNvPr id="467" name="Freihand 466"/>
              <p:cNvPicPr/>
              <p:nvPr/>
            </p:nvPicPr>
            <p:blipFill>
              <a:blip r:embed="rId82"/>
              <a:stretch>
                <a:fillRect/>
              </a:stretch>
            </p:blipFill>
            <p:spPr>
              <a:xfrm>
                <a:off x="9115889" y="2575683"/>
                <a:ext cx="239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8" name="Freihand 467"/>
              <p14:cNvContentPartPr/>
              <p14:nvPr/>
            </p14:nvContentPartPr>
            <p14:xfrm>
              <a:off x="9020849" y="2498643"/>
              <a:ext cx="207000" cy="238320"/>
            </p14:xfrm>
          </p:contentPart>
        </mc:Choice>
        <mc:Fallback>
          <p:pic>
            <p:nvPicPr>
              <p:cNvPr id="468" name="Freihand 467"/>
              <p:cNvPicPr/>
              <p:nvPr/>
            </p:nvPicPr>
            <p:blipFill>
              <a:blip r:embed="rId84"/>
              <a:stretch>
                <a:fillRect/>
              </a:stretch>
            </p:blipFill>
            <p:spPr>
              <a:xfrm>
                <a:off x="9004649" y="2483523"/>
                <a:ext cx="2347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9" name="Freihand 468"/>
              <p14:cNvContentPartPr/>
              <p14:nvPr/>
            </p14:nvContentPartPr>
            <p14:xfrm>
              <a:off x="9072329" y="3056283"/>
              <a:ext cx="415440" cy="127800"/>
            </p14:xfrm>
          </p:contentPart>
        </mc:Choice>
        <mc:Fallback>
          <p:pic>
            <p:nvPicPr>
              <p:cNvPr id="469" name="Freihand 468"/>
              <p:cNvPicPr/>
              <p:nvPr/>
            </p:nvPicPr>
            <p:blipFill>
              <a:blip r:embed="rId86"/>
              <a:stretch>
                <a:fillRect/>
              </a:stretch>
            </p:blipFill>
            <p:spPr>
              <a:xfrm>
                <a:off x="9058289" y="3041523"/>
                <a:ext cx="444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0" name="Freihand 469"/>
              <p14:cNvContentPartPr/>
              <p14:nvPr/>
            </p14:nvContentPartPr>
            <p14:xfrm>
              <a:off x="8912129" y="3018123"/>
              <a:ext cx="333360" cy="286560"/>
            </p14:xfrm>
          </p:contentPart>
        </mc:Choice>
        <mc:Fallback>
          <p:pic>
            <p:nvPicPr>
              <p:cNvPr id="470" name="Freihand 469"/>
              <p:cNvPicPr/>
              <p:nvPr/>
            </p:nvPicPr>
            <p:blipFill>
              <a:blip r:embed="rId88"/>
              <a:stretch>
                <a:fillRect/>
              </a:stretch>
            </p:blipFill>
            <p:spPr>
              <a:xfrm>
                <a:off x="8894849" y="3004443"/>
                <a:ext cx="3625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74" name="Freihand 473"/>
              <p14:cNvContentPartPr/>
              <p14:nvPr/>
            </p14:nvContentPartPr>
            <p14:xfrm>
              <a:off x="2325631" y="1385883"/>
              <a:ext cx="321840" cy="447120"/>
            </p14:xfrm>
          </p:contentPart>
        </mc:Choice>
        <mc:Fallback>
          <p:pic>
            <p:nvPicPr>
              <p:cNvPr id="474" name="Freihand 473"/>
              <p:cNvPicPr/>
              <p:nvPr/>
            </p:nvPicPr>
            <p:blipFill>
              <a:blip r:embed="rId90"/>
              <a:stretch>
                <a:fillRect/>
              </a:stretch>
            </p:blipFill>
            <p:spPr>
              <a:xfrm>
                <a:off x="2312311" y="1371843"/>
                <a:ext cx="34920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77" name="Freihand 476"/>
              <p14:cNvContentPartPr/>
              <p14:nvPr/>
            </p14:nvContentPartPr>
            <p14:xfrm>
              <a:off x="2589089" y="2774043"/>
              <a:ext cx="2706542" cy="597240"/>
            </p14:xfrm>
          </p:contentPart>
        </mc:Choice>
        <mc:Fallback>
          <p:pic>
            <p:nvPicPr>
              <p:cNvPr id="477" name="Freihand 476"/>
              <p:cNvPicPr/>
              <p:nvPr/>
            </p:nvPicPr>
            <p:blipFill>
              <a:blip r:embed="rId92"/>
              <a:stretch>
                <a:fillRect/>
              </a:stretch>
            </p:blipFill>
            <p:spPr>
              <a:xfrm>
                <a:off x="2579009" y="2760723"/>
                <a:ext cx="2732823"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81" name="Freihand 480"/>
              <p14:cNvContentPartPr/>
              <p14:nvPr/>
            </p14:nvContentPartPr>
            <p14:xfrm>
              <a:off x="182849" y="2382924"/>
              <a:ext cx="5068080" cy="3775839"/>
            </p14:xfrm>
          </p:contentPart>
        </mc:Choice>
        <mc:Fallback>
          <p:pic>
            <p:nvPicPr>
              <p:cNvPr id="481" name="Freihand 480"/>
              <p:cNvPicPr/>
              <p:nvPr/>
            </p:nvPicPr>
            <p:blipFill>
              <a:blip r:embed="rId94"/>
              <a:stretch>
                <a:fillRect/>
              </a:stretch>
            </p:blipFill>
            <p:spPr>
              <a:xfrm>
                <a:off x="167009" y="2373924"/>
                <a:ext cx="5098320" cy="3805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2" name="Freihand 481"/>
              <p14:cNvContentPartPr/>
              <p14:nvPr/>
            </p14:nvContentPartPr>
            <p14:xfrm>
              <a:off x="5325809" y="3344484"/>
              <a:ext cx="395280" cy="1666239"/>
            </p14:xfrm>
          </p:contentPart>
        </mc:Choice>
        <mc:Fallback>
          <p:pic>
            <p:nvPicPr>
              <p:cNvPr id="482" name="Freihand 481"/>
              <p:cNvPicPr/>
              <p:nvPr/>
            </p:nvPicPr>
            <p:blipFill>
              <a:blip r:embed="rId96"/>
              <a:stretch>
                <a:fillRect/>
              </a:stretch>
            </p:blipFill>
            <p:spPr>
              <a:xfrm>
                <a:off x="5309609" y="3332963"/>
                <a:ext cx="430920" cy="1696842"/>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7" name="Freihand 496"/>
              <p14:cNvContentPartPr/>
              <p14:nvPr/>
            </p14:nvContentPartPr>
            <p14:xfrm>
              <a:off x="6837871" y="4070763"/>
              <a:ext cx="78418" cy="51681"/>
            </p14:xfrm>
          </p:contentPart>
        </mc:Choice>
        <mc:Fallback>
          <p:pic>
            <p:nvPicPr>
              <p:cNvPr id="497" name="Freihand 496"/>
              <p:cNvPicPr/>
              <p:nvPr/>
            </p:nvPicPr>
            <p:blipFill>
              <a:blip r:embed="rId98"/>
              <a:stretch>
                <a:fillRect/>
              </a:stretch>
            </p:blipFill>
            <p:spPr>
              <a:xfrm>
                <a:off x="6820964" y="4053895"/>
                <a:ext cx="112231" cy="85417"/>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98" name="Freihand 497"/>
              <p14:cNvContentPartPr/>
              <p14:nvPr/>
            </p14:nvContentPartPr>
            <p14:xfrm>
              <a:off x="6601711" y="4148883"/>
              <a:ext cx="298" cy="201"/>
            </p14:xfrm>
          </p:contentPart>
        </mc:Choice>
        <mc:Fallback>
          <p:pic>
            <p:nvPicPr>
              <p:cNvPr id="498" name="Freihand 497"/>
              <p:cNvPicPr/>
              <p:nvPr/>
            </p:nvPicPr>
            <p:blipFill>
              <a:blip r:embed="rId100"/>
              <a:stretch>
                <a:fillRect/>
              </a:stretch>
            </p:blipFill>
            <p:spPr>
              <a:xfrm>
                <a:off x="6587705" y="4139436"/>
                <a:ext cx="28310" cy="19095"/>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99" name="Freihand 498"/>
              <p14:cNvContentPartPr/>
              <p14:nvPr/>
            </p14:nvContentPartPr>
            <p14:xfrm>
              <a:off x="11280271" y="4328523"/>
              <a:ext cx="298" cy="360"/>
            </p14:xfrm>
          </p:contentPart>
        </mc:Choice>
        <mc:Fallback>
          <p:pic>
            <p:nvPicPr>
              <p:cNvPr id="499" name="Freihand 498"/>
              <p:cNvPicPr/>
              <p:nvPr/>
            </p:nvPicPr>
            <p:blipFill>
              <a:blip r:embed="rId102"/>
              <a:stretch>
                <a:fillRect/>
              </a:stretch>
            </p:blipFill>
            <p:spPr>
              <a:xfrm>
                <a:off x="11266265" y="4311603"/>
                <a:ext cx="2831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00" name="Freihand 499"/>
              <p14:cNvContentPartPr/>
              <p14:nvPr/>
            </p14:nvContentPartPr>
            <p14:xfrm>
              <a:off x="6418111" y="4291083"/>
              <a:ext cx="298" cy="201"/>
            </p14:xfrm>
          </p:contentPart>
        </mc:Choice>
        <mc:Fallback>
          <p:pic>
            <p:nvPicPr>
              <p:cNvPr id="500" name="Freihand 499"/>
              <p:cNvPicPr/>
              <p:nvPr/>
            </p:nvPicPr>
            <p:blipFill>
              <a:blip r:embed="rId104"/>
              <a:stretch>
                <a:fillRect/>
              </a:stretch>
            </p:blipFill>
            <p:spPr>
              <a:xfrm>
                <a:off x="6404105" y="4281636"/>
                <a:ext cx="28310" cy="19095"/>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01" name="Freihand 500"/>
              <p14:cNvContentPartPr/>
              <p14:nvPr/>
            </p14:nvContentPartPr>
            <p14:xfrm>
              <a:off x="5691991" y="4587363"/>
              <a:ext cx="1024858" cy="439401"/>
            </p14:xfrm>
          </p:contentPart>
        </mc:Choice>
        <mc:Fallback>
          <p:pic>
            <p:nvPicPr>
              <p:cNvPr id="501" name="Freihand 500"/>
              <p:cNvPicPr/>
              <p:nvPr/>
            </p:nvPicPr>
            <p:blipFill>
              <a:blip r:embed="rId106"/>
              <a:stretch>
                <a:fillRect/>
              </a:stretch>
            </p:blipFill>
            <p:spPr>
              <a:xfrm>
                <a:off x="5676512" y="4571889"/>
                <a:ext cx="1055816" cy="46999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02" name="Freihand 501"/>
              <p14:cNvContentPartPr/>
              <p14:nvPr/>
            </p14:nvContentPartPr>
            <p14:xfrm>
              <a:off x="8792671" y="4654323"/>
              <a:ext cx="29098" cy="25041"/>
            </p14:xfrm>
          </p:contentPart>
        </mc:Choice>
        <mc:Fallback>
          <p:pic>
            <p:nvPicPr>
              <p:cNvPr id="502" name="Freihand 501"/>
              <p:cNvPicPr/>
              <p:nvPr/>
            </p:nvPicPr>
            <p:blipFill>
              <a:blip r:embed="rId108"/>
              <a:stretch>
                <a:fillRect/>
              </a:stretch>
            </p:blipFill>
            <p:spPr>
              <a:xfrm>
                <a:off x="8775787" y="4637510"/>
                <a:ext cx="62866" cy="58667"/>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3" name="Freihand 502"/>
              <p14:cNvContentPartPr/>
              <p14:nvPr/>
            </p14:nvContentPartPr>
            <p14:xfrm>
              <a:off x="9600151" y="4672323"/>
              <a:ext cx="16858" cy="58161"/>
            </p14:xfrm>
          </p:contentPart>
        </mc:Choice>
        <mc:Fallback>
          <p:pic>
            <p:nvPicPr>
              <p:cNvPr id="503" name="Freihand 502"/>
              <p:cNvPicPr/>
              <p:nvPr/>
            </p:nvPicPr>
            <p:blipFill>
              <a:blip r:embed="rId110"/>
              <a:stretch>
                <a:fillRect/>
              </a:stretch>
            </p:blipFill>
            <p:spPr>
              <a:xfrm>
                <a:off x="9583293" y="4655449"/>
                <a:ext cx="50574" cy="91909"/>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05" name="Freihand 504"/>
              <p14:cNvContentPartPr/>
              <p14:nvPr/>
            </p14:nvContentPartPr>
            <p14:xfrm>
              <a:off x="7737089" y="5724603"/>
              <a:ext cx="865440" cy="122760"/>
            </p14:xfrm>
          </p:contentPart>
        </mc:Choice>
        <mc:Fallback>
          <p:pic>
            <p:nvPicPr>
              <p:cNvPr id="505" name="Freihand 504"/>
              <p:cNvPicPr/>
              <p:nvPr/>
            </p:nvPicPr>
            <p:blipFill>
              <a:blip r:embed="rId112"/>
              <a:stretch>
                <a:fillRect/>
              </a:stretch>
            </p:blipFill>
            <p:spPr>
              <a:xfrm>
                <a:off x="7723049" y="5705163"/>
                <a:ext cx="899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25" name="Freihand 524"/>
              <p14:cNvContentPartPr/>
              <p14:nvPr/>
            </p14:nvContentPartPr>
            <p14:xfrm>
              <a:off x="5762489" y="6636483"/>
              <a:ext cx="1645200" cy="175680"/>
            </p14:xfrm>
          </p:contentPart>
        </mc:Choice>
        <mc:Fallback>
          <p:pic>
            <p:nvPicPr>
              <p:cNvPr id="525" name="Freihand 524"/>
              <p:cNvPicPr/>
              <p:nvPr/>
            </p:nvPicPr>
            <p:blipFill>
              <a:blip r:embed="rId114"/>
              <a:stretch>
                <a:fillRect/>
              </a:stretch>
            </p:blipFill>
            <p:spPr>
              <a:xfrm>
                <a:off x="5748089" y="6618123"/>
                <a:ext cx="1676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26" name="Freihand 525"/>
              <p14:cNvContentPartPr/>
              <p14:nvPr/>
            </p14:nvContentPartPr>
            <p14:xfrm>
              <a:off x="6666809" y="4144923"/>
              <a:ext cx="26280" cy="48600"/>
            </p14:xfrm>
          </p:contentPart>
        </mc:Choice>
        <mc:Fallback>
          <p:pic>
            <p:nvPicPr>
              <p:cNvPr id="526" name="Freihand 525"/>
              <p:cNvPicPr/>
              <p:nvPr/>
            </p:nvPicPr>
            <p:blipFill>
              <a:blip r:embed="rId116"/>
              <a:stretch>
                <a:fillRect/>
              </a:stretch>
            </p:blipFill>
            <p:spPr>
              <a:xfrm>
                <a:off x="6649889" y="4128003"/>
                <a:ext cx="60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31" name="Freihand 530"/>
              <p14:cNvContentPartPr/>
              <p14:nvPr/>
            </p14:nvContentPartPr>
            <p14:xfrm>
              <a:off x="115169" y="2369763"/>
              <a:ext cx="158040" cy="1211040"/>
            </p14:xfrm>
          </p:contentPart>
        </mc:Choice>
        <mc:Fallback>
          <p:pic>
            <p:nvPicPr>
              <p:cNvPr id="531" name="Freihand 530"/>
              <p:cNvPicPr/>
              <p:nvPr/>
            </p:nvPicPr>
            <p:blipFill>
              <a:blip r:embed="rId118"/>
              <a:stretch>
                <a:fillRect/>
              </a:stretch>
            </p:blipFill>
            <p:spPr>
              <a:xfrm>
                <a:off x="107969" y="2362563"/>
                <a:ext cx="175320" cy="1230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35" name="Freihand 534"/>
              <p14:cNvContentPartPr/>
              <p14:nvPr/>
            </p14:nvContentPartPr>
            <p14:xfrm>
              <a:off x="1209209" y="2830764"/>
              <a:ext cx="2061000" cy="1280679"/>
            </p14:xfrm>
          </p:contentPart>
        </mc:Choice>
        <mc:Fallback>
          <p:pic>
            <p:nvPicPr>
              <p:cNvPr id="535" name="Freihand 534"/>
              <p:cNvPicPr/>
              <p:nvPr/>
            </p:nvPicPr>
            <p:blipFill>
              <a:blip r:embed="rId120"/>
              <a:stretch>
                <a:fillRect/>
              </a:stretch>
            </p:blipFill>
            <p:spPr>
              <a:xfrm>
                <a:off x="1198769" y="2815642"/>
                <a:ext cx="2086200" cy="1306242"/>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39" name="Freihand 538"/>
              <p14:cNvContentPartPr/>
              <p14:nvPr/>
            </p14:nvContentPartPr>
            <p14:xfrm>
              <a:off x="2745329" y="2823363"/>
              <a:ext cx="779102" cy="472320"/>
            </p14:xfrm>
          </p:contentPart>
        </mc:Choice>
        <mc:Fallback>
          <p:pic>
            <p:nvPicPr>
              <p:cNvPr id="539" name="Freihand 538"/>
              <p:cNvPicPr/>
              <p:nvPr/>
            </p:nvPicPr>
            <p:blipFill>
              <a:blip r:embed="rId122"/>
              <a:stretch>
                <a:fillRect/>
              </a:stretch>
            </p:blipFill>
            <p:spPr>
              <a:xfrm>
                <a:off x="2733088" y="2815443"/>
                <a:ext cx="799264"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40" name="Freihand 539"/>
              <p14:cNvContentPartPr/>
              <p14:nvPr/>
            </p14:nvContentPartPr>
            <p14:xfrm>
              <a:off x="2761529" y="2828763"/>
              <a:ext cx="478800" cy="461520"/>
            </p14:xfrm>
          </p:contentPart>
        </mc:Choice>
        <mc:Fallback>
          <p:pic>
            <p:nvPicPr>
              <p:cNvPr id="540" name="Freihand 539"/>
              <p:cNvPicPr/>
              <p:nvPr/>
            </p:nvPicPr>
            <p:blipFill>
              <a:blip r:embed="rId124"/>
              <a:stretch>
                <a:fillRect/>
              </a:stretch>
            </p:blipFill>
            <p:spPr>
              <a:xfrm>
                <a:off x="2745689" y="2813283"/>
                <a:ext cx="508320" cy="492480"/>
              </a:xfrm>
              <a:prstGeom prst="rect">
                <a:avLst/>
              </a:prstGeom>
            </p:spPr>
          </p:pic>
        </mc:Fallback>
      </mc:AlternateContent>
    </p:spTree>
    <p:extLst>
      <p:ext uri="{BB962C8B-B14F-4D97-AF65-F5344CB8AC3E}">
        <p14:creationId xmlns:p14="http://schemas.microsoft.com/office/powerpoint/2010/main" val="2421021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0948" y="164118"/>
            <a:ext cx="7465744" cy="640552"/>
          </a:xfrm>
          <a:prstGeom prst="rect">
            <a:avLst/>
          </a:prstGeom>
        </p:spPr>
        <p:txBody>
          <a:bodyPr>
            <a:normAutofit fontScale="62500" lnSpcReduction="20000"/>
          </a:bodyPr>
          <a:lstStyle>
            <a:lvl1pPr algn="ctr" rtl="0" hangingPunct="0">
              <a:tabLst/>
              <a:defRPr lang="de-DE" sz="4400" b="0" i="0" u="none" strike="noStrike" kern="1200">
                <a:ln>
                  <a:noFill/>
                </a:ln>
                <a:latin typeface="Arial" pitchFamily="18"/>
              </a:defRPr>
            </a:lvl1pPr>
          </a:lstStyle>
          <a:p>
            <a:r>
              <a:rPr lang="en-US" sz="3992" dirty="0" err="1" smtClean="0">
                <a:solidFill>
                  <a:sysClr val="windowText" lastClr="000000"/>
                </a:solidFill>
              </a:rPr>
              <a:t>Beispiel</a:t>
            </a:r>
            <a:r>
              <a:rPr lang="en-US" sz="3992" dirty="0" smtClean="0">
                <a:solidFill>
                  <a:sysClr val="windowText" lastClr="000000"/>
                </a:solidFill>
              </a:rPr>
              <a:t>: </a:t>
            </a:r>
            <a:r>
              <a:rPr lang="en-US" sz="3992" dirty="0" err="1" smtClean="0">
                <a:solidFill>
                  <a:sysClr val="windowText" lastClr="000000"/>
                </a:solidFill>
              </a:rPr>
              <a:t>Gefangenendilemma</a:t>
            </a:r>
            <a:r>
              <a:rPr lang="en-US" sz="3992" dirty="0" smtClean="0">
                <a:solidFill>
                  <a:sysClr val="windowText" lastClr="000000"/>
                </a:solidFill>
              </a:rPr>
              <a:t> </a:t>
            </a:r>
            <a:r>
              <a:rPr lang="en-US" sz="3992" dirty="0">
                <a:solidFill>
                  <a:sysClr val="windowText" lastClr="000000"/>
                </a:solidFill>
              </a:rPr>
              <a:t>und </a:t>
            </a:r>
            <a:r>
              <a:rPr lang="en-US" sz="3992" dirty="0" err="1">
                <a:solidFill>
                  <a:sysClr val="windowText" lastClr="000000"/>
                </a:solidFill>
              </a:rPr>
              <a:t>Handelskrieg</a:t>
            </a:r>
            <a:endParaRPr lang="en-US" sz="3992" dirty="0">
              <a:solidFill>
                <a:sysClr val="windowText" lastClr="000000"/>
              </a:solidFill>
            </a:endParaRPr>
          </a:p>
        </p:txBody>
      </p:sp>
      <p:graphicFrame>
        <p:nvGraphicFramePr>
          <p:cNvPr id="6" name="Table 9"/>
          <p:cNvGraphicFramePr>
            <a:graphicFrameLocks noGrp="1"/>
          </p:cNvGraphicFramePr>
          <p:nvPr>
            <p:extLst>
              <p:ext uri="{D42A27DB-BD31-4B8C-83A1-F6EECF244321}">
                <p14:modId xmlns:p14="http://schemas.microsoft.com/office/powerpoint/2010/main" val="650972177"/>
              </p:ext>
            </p:extLst>
          </p:nvPr>
        </p:nvGraphicFramePr>
        <p:xfrm>
          <a:off x="2143641" y="1080743"/>
          <a:ext cx="7000359" cy="2262158"/>
        </p:xfrm>
        <a:graphic>
          <a:graphicData uri="http://schemas.openxmlformats.org/drawingml/2006/table">
            <a:tbl>
              <a:tblPr firstRow="1" firstCol="1" bandRow="1"/>
              <a:tblGrid>
                <a:gridCol w="558962">
                  <a:extLst>
                    <a:ext uri="{9D8B030D-6E8A-4147-A177-3AD203B41FA5}">
                      <a16:colId xmlns:a16="http://schemas.microsoft.com/office/drawing/2014/main" val="20000"/>
                    </a:ext>
                  </a:extLst>
                </a:gridCol>
                <a:gridCol w="2380416">
                  <a:extLst>
                    <a:ext uri="{9D8B030D-6E8A-4147-A177-3AD203B41FA5}">
                      <a16:colId xmlns:a16="http://schemas.microsoft.com/office/drawing/2014/main" val="20001"/>
                    </a:ext>
                  </a:extLst>
                </a:gridCol>
                <a:gridCol w="2154806">
                  <a:extLst>
                    <a:ext uri="{9D8B030D-6E8A-4147-A177-3AD203B41FA5}">
                      <a16:colId xmlns:a16="http://schemas.microsoft.com/office/drawing/2014/main" val="20002"/>
                    </a:ext>
                  </a:extLst>
                </a:gridCol>
                <a:gridCol w="1906175">
                  <a:extLst>
                    <a:ext uri="{9D8B030D-6E8A-4147-A177-3AD203B41FA5}">
                      <a16:colId xmlns:a16="http://schemas.microsoft.com/office/drawing/2014/main" val="20003"/>
                    </a:ext>
                  </a:extLst>
                </a:gridCol>
              </a:tblGrid>
              <a:tr h="718568">
                <a:tc gridSpan="2">
                  <a:txBody>
                    <a:bodyPr/>
                    <a:lstStyle/>
                    <a:p>
                      <a:pPr marL="0" marR="0" algn="ctr">
                        <a:spcBef>
                          <a:spcPts val="600"/>
                        </a:spcBef>
                        <a:spcAft>
                          <a:spcPts val="600"/>
                        </a:spcAft>
                      </a:pP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Europäische</a:t>
                      </a:r>
                      <a:r>
                        <a:rPr lang="en-US" sz="1400" dirty="0">
                          <a:effectLst/>
                          <a:latin typeface="Arial" panose="020B0604020202020204" pitchFamily="34" charset="0"/>
                          <a:ea typeface="Times New Roman"/>
                          <a:cs typeface="Arial" panose="020B0604020202020204" pitchFamily="34" charset="0"/>
                        </a:rPr>
                        <a:t> Union</a:t>
                      </a:r>
                    </a:p>
                    <a:p>
                      <a:pPr marL="0" marR="0" algn="l">
                        <a:spcBef>
                          <a:spcPts val="600"/>
                        </a:spcBef>
                        <a:spcAft>
                          <a:spcPts val="600"/>
                        </a:spcAft>
                      </a:pPr>
                      <a:r>
                        <a:rPr lang="en-US" sz="1400" dirty="0">
                          <a:effectLst/>
                          <a:latin typeface="Arial" panose="020B0604020202020204" pitchFamily="34" charset="0"/>
                          <a:ea typeface="Times New Roman"/>
                          <a:cs typeface="Arial" panose="020B0604020202020204" pitchFamily="34" charset="0"/>
                        </a:rPr>
                        <a:t>USA</a:t>
                      </a:r>
                    </a:p>
                  </a:txBody>
                  <a:tcPr marL="62215" marR="62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hMerge="1">
                  <a:txBody>
                    <a:bodyPr/>
                    <a:lstStyle/>
                    <a:p>
                      <a:endParaRPr lang="en-US"/>
                    </a:p>
                  </a:txBody>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Freihandel</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Abschottung</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795">
                <a:tc>
                  <a:txBody>
                    <a:bodyPr/>
                    <a:lstStyle/>
                    <a:p>
                      <a:pPr marL="0" marR="0" algn="l">
                        <a:spcBef>
                          <a:spcPts val="600"/>
                        </a:spcBef>
                        <a:spcAft>
                          <a:spcPts val="600"/>
                        </a:spcAft>
                      </a:pPr>
                      <a:r>
                        <a:rPr lang="en-US" sz="1000">
                          <a:effectLst/>
                          <a:latin typeface="Verdana"/>
                          <a:ea typeface="Times New Roman"/>
                          <a:cs typeface="Times New Roman"/>
                        </a:rPr>
                        <a:t> </a:t>
                      </a:r>
                    </a:p>
                  </a:txBody>
                  <a:tcPr marL="62215" marR="622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Freihandel</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$,20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795">
                <a:tc>
                  <a:txBody>
                    <a:bodyPr/>
                    <a:lstStyle/>
                    <a:p>
                      <a:pPr marL="0" marR="0" algn="just">
                        <a:spcBef>
                          <a:spcPts val="600"/>
                        </a:spcBef>
                        <a:spcAft>
                          <a:spcPts val="600"/>
                        </a:spcAft>
                      </a:pPr>
                      <a:r>
                        <a:rPr lang="en-US" sz="1000">
                          <a:effectLst/>
                          <a:latin typeface="Verdana"/>
                          <a:ea typeface="Times New Roman"/>
                          <a:cs typeface="Times New Roman"/>
                        </a:rPr>
                        <a:t> </a:t>
                      </a:r>
                    </a:p>
                  </a:txBody>
                  <a:tcPr marL="62215" marR="622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Abschottung</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(20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(-5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$,-5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2"/>
          <p:cNvSpPr>
            <a:spLocks noChangeArrowheads="1"/>
          </p:cNvSpPr>
          <p:nvPr/>
        </p:nvSpPr>
        <p:spPr bwMode="auto">
          <a:xfrm>
            <a:off x="2016840" y="628958"/>
            <a:ext cx="4319304" cy="30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algn="just" defTabSz="829544" fontAlgn="base">
              <a:spcBef>
                <a:spcPct val="0"/>
              </a:spcBef>
              <a:spcAft>
                <a:spcPct val="0"/>
              </a:spcAft>
            </a:pPr>
            <a:r>
              <a:rPr lang="en-US" altLang="en-US" sz="1452" b="1" i="1" dirty="0" err="1">
                <a:latin typeface="Arial" panose="020B0604020202020204" pitchFamily="34" charset="0"/>
                <a:ea typeface="Times New Roman" pitchFamily="18" charset="0"/>
                <a:cs typeface="Arial" panose="020B0604020202020204" pitchFamily="34" charset="0"/>
              </a:rPr>
              <a:t>Auszahlungsmatrix</a:t>
            </a:r>
            <a:r>
              <a:rPr lang="en-US" altLang="en-US" sz="1452" b="1" i="1" dirty="0">
                <a:latin typeface="Arial" panose="020B0604020202020204" pitchFamily="34" charset="0"/>
                <a:ea typeface="Times New Roman" pitchFamily="18" charset="0"/>
                <a:cs typeface="Arial" panose="020B0604020202020204" pitchFamily="34" charset="0"/>
              </a:rPr>
              <a:t>: (USA, </a:t>
            </a:r>
            <a:r>
              <a:rPr lang="en-US" altLang="en-US" sz="1452" b="1" i="1" dirty="0" err="1">
                <a:latin typeface="Arial" panose="020B0604020202020204" pitchFamily="34" charset="0"/>
                <a:ea typeface="Times New Roman" pitchFamily="18" charset="0"/>
                <a:cs typeface="Arial" panose="020B0604020202020204" pitchFamily="34" charset="0"/>
              </a:rPr>
              <a:t>Europäische</a:t>
            </a:r>
            <a:r>
              <a:rPr lang="en-US" altLang="en-US" sz="1452" b="1" i="1" dirty="0">
                <a:latin typeface="Arial" panose="020B0604020202020204" pitchFamily="34" charset="0"/>
                <a:ea typeface="Times New Roman" pitchFamily="18" charset="0"/>
                <a:cs typeface="Arial" panose="020B0604020202020204" pitchFamily="34" charset="0"/>
              </a:rPr>
              <a:t> Union)</a:t>
            </a:r>
            <a:endParaRPr lang="en-US" altLang="en-US" sz="1452" dirty="0">
              <a:latin typeface="Arial" pitchFamily="34" charset="0"/>
              <a:cs typeface="Arial" pitchFamily="34"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138871" y="878572"/>
              <a:ext cx="1902600" cy="524520"/>
            </p14:xfrm>
          </p:contentPart>
        </mc:Choice>
        <mc:Fallback>
          <p:pic>
            <p:nvPicPr>
              <p:cNvPr id="3" name="Freihand 2"/>
              <p:cNvPicPr/>
              <p:nvPr/>
            </p:nvPicPr>
            <p:blipFill>
              <a:blip r:embed="rId4"/>
              <a:stretch>
                <a:fillRect/>
              </a:stretch>
            </p:blipFill>
            <p:spPr>
              <a:xfrm>
                <a:off x="3123031" y="868132"/>
                <a:ext cx="193284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9" name="Freihand 28"/>
              <p14:cNvContentPartPr/>
              <p14:nvPr/>
            </p14:nvContentPartPr>
            <p14:xfrm>
              <a:off x="5679391" y="1590652"/>
              <a:ext cx="853200" cy="54720"/>
            </p14:xfrm>
          </p:contentPart>
        </mc:Choice>
        <mc:Fallback>
          <p:pic>
            <p:nvPicPr>
              <p:cNvPr id="29" name="Freihand 28"/>
              <p:cNvPicPr/>
              <p:nvPr/>
            </p:nvPicPr>
            <p:blipFill>
              <a:blip r:embed="rId6"/>
              <a:stretch>
                <a:fillRect/>
              </a:stretch>
            </p:blipFill>
            <p:spPr>
              <a:xfrm>
                <a:off x="5666431" y="1576252"/>
                <a:ext cx="879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5" name="Freihand 44"/>
              <p14:cNvContentPartPr/>
              <p14:nvPr/>
            </p14:nvContentPartPr>
            <p14:xfrm>
              <a:off x="252031" y="3461572"/>
              <a:ext cx="8320680" cy="2547720"/>
            </p14:xfrm>
          </p:contentPart>
        </mc:Choice>
        <mc:Fallback>
          <p:pic>
            <p:nvPicPr>
              <p:cNvPr id="45" name="Freihand 44"/>
              <p:cNvPicPr/>
              <p:nvPr/>
            </p:nvPicPr>
            <p:blipFill>
              <a:blip r:embed="rId8"/>
              <a:stretch>
                <a:fillRect/>
              </a:stretch>
            </p:blipFill>
            <p:spPr>
              <a:xfrm>
                <a:off x="234751" y="3447172"/>
                <a:ext cx="8352360" cy="2577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4" name="Freihand 103"/>
              <p14:cNvContentPartPr/>
              <p14:nvPr/>
            </p14:nvContentPartPr>
            <p14:xfrm>
              <a:off x="9704191" y="513172"/>
              <a:ext cx="1551600" cy="1000080"/>
            </p14:xfrm>
          </p:contentPart>
        </mc:Choice>
        <mc:Fallback>
          <p:pic>
            <p:nvPicPr>
              <p:cNvPr id="104" name="Freihand 103"/>
              <p:cNvPicPr/>
              <p:nvPr/>
            </p:nvPicPr>
            <p:blipFill>
              <a:blip r:embed="rId10"/>
              <a:stretch>
                <a:fillRect/>
              </a:stretch>
            </p:blipFill>
            <p:spPr>
              <a:xfrm>
                <a:off x="9688351" y="498412"/>
                <a:ext cx="1587240" cy="103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7" name="Freihand 126"/>
              <p14:cNvContentPartPr/>
              <p14:nvPr/>
            </p14:nvContentPartPr>
            <p14:xfrm>
              <a:off x="2140951" y="1288612"/>
              <a:ext cx="686160" cy="502200"/>
            </p14:xfrm>
          </p:contentPart>
        </mc:Choice>
        <mc:Fallback>
          <p:pic>
            <p:nvPicPr>
              <p:cNvPr id="127" name="Freihand 126"/>
              <p:cNvPicPr/>
              <p:nvPr/>
            </p:nvPicPr>
            <p:blipFill>
              <a:blip r:embed="rId12"/>
              <a:stretch>
                <a:fillRect/>
              </a:stretch>
            </p:blipFill>
            <p:spPr>
              <a:xfrm>
                <a:off x="2126911" y="1274212"/>
                <a:ext cx="71388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3" name="Freihand 162"/>
              <p14:cNvContentPartPr/>
              <p14:nvPr/>
            </p14:nvContentPartPr>
            <p14:xfrm>
              <a:off x="5203471" y="2742292"/>
              <a:ext cx="895680" cy="461880"/>
            </p14:xfrm>
          </p:contentPart>
        </mc:Choice>
        <mc:Fallback>
          <p:pic>
            <p:nvPicPr>
              <p:cNvPr id="163" name="Freihand 162"/>
              <p:cNvPicPr/>
              <p:nvPr/>
            </p:nvPicPr>
            <p:blipFill>
              <a:blip r:embed="rId14"/>
              <a:stretch>
                <a:fillRect/>
              </a:stretch>
            </p:blipFill>
            <p:spPr>
              <a:xfrm>
                <a:off x="5187271" y="2724652"/>
                <a:ext cx="92772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9" name="Freihand 188"/>
              <p14:cNvContentPartPr/>
              <p14:nvPr/>
            </p14:nvContentPartPr>
            <p14:xfrm>
              <a:off x="12405631" y="5140972"/>
              <a:ext cx="360" cy="360"/>
            </p14:xfrm>
          </p:contentPart>
        </mc:Choice>
        <mc:Fallback>
          <p:pic>
            <p:nvPicPr>
              <p:cNvPr id="189" name="Freihand 188"/>
              <p:cNvPicPr/>
              <p:nvPr/>
            </p:nvPicPr>
            <p:blipFill>
              <a:blip r:embed="rId16"/>
              <a:stretch>
                <a:fillRect/>
              </a:stretch>
            </p:blipFill>
            <p:spPr>
              <a:xfrm>
                <a:off x="12388711" y="51240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0" name="Freihand 189"/>
              <p14:cNvContentPartPr/>
              <p14:nvPr/>
            </p14:nvContentPartPr>
            <p14:xfrm>
              <a:off x="12148951" y="5491612"/>
              <a:ext cx="360" cy="360"/>
            </p14:xfrm>
          </p:contentPart>
        </mc:Choice>
        <mc:Fallback>
          <p:pic>
            <p:nvPicPr>
              <p:cNvPr id="190" name="Freihand 189"/>
              <p:cNvPicPr/>
              <p:nvPr/>
            </p:nvPicPr>
            <p:blipFill>
              <a:blip r:embed="rId18"/>
              <a:stretch>
                <a:fillRect/>
              </a:stretch>
            </p:blipFill>
            <p:spPr>
              <a:xfrm>
                <a:off x="12132031" y="547469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4" name="Freihand 233"/>
              <p14:cNvContentPartPr/>
              <p14:nvPr/>
            </p14:nvContentPartPr>
            <p14:xfrm>
              <a:off x="2220511" y="1830052"/>
              <a:ext cx="336240" cy="765360"/>
            </p14:xfrm>
          </p:contentPart>
        </mc:Choice>
        <mc:Fallback>
          <p:pic>
            <p:nvPicPr>
              <p:cNvPr id="234" name="Freihand 233"/>
              <p:cNvPicPr/>
              <p:nvPr/>
            </p:nvPicPr>
            <p:blipFill>
              <a:blip r:embed="rId20"/>
              <a:stretch>
                <a:fillRect/>
              </a:stretch>
            </p:blipFill>
            <p:spPr>
              <a:xfrm>
                <a:off x="2204311" y="1815652"/>
                <a:ext cx="364320" cy="79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8" name="Freihand 247"/>
              <p14:cNvContentPartPr/>
              <p14:nvPr/>
            </p14:nvContentPartPr>
            <p14:xfrm>
              <a:off x="5312911" y="1623772"/>
              <a:ext cx="275040" cy="1203840"/>
            </p14:xfrm>
          </p:contentPart>
        </mc:Choice>
        <mc:Fallback>
          <p:pic>
            <p:nvPicPr>
              <p:cNvPr id="248" name="Freihand 247"/>
              <p:cNvPicPr/>
              <p:nvPr/>
            </p:nvPicPr>
            <p:blipFill>
              <a:blip r:embed="rId22"/>
              <a:stretch>
                <a:fillRect/>
              </a:stretch>
            </p:blipFill>
            <p:spPr>
              <a:xfrm>
                <a:off x="5302111" y="1615852"/>
                <a:ext cx="297720" cy="122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6" name="Freihand 255"/>
              <p14:cNvContentPartPr/>
              <p14:nvPr/>
            </p14:nvContentPartPr>
            <p14:xfrm>
              <a:off x="8450311" y="1814212"/>
              <a:ext cx="226440" cy="228600"/>
            </p14:xfrm>
          </p:contentPart>
        </mc:Choice>
        <mc:Fallback>
          <p:pic>
            <p:nvPicPr>
              <p:cNvPr id="256" name="Freihand 255"/>
              <p:cNvPicPr/>
              <p:nvPr/>
            </p:nvPicPr>
            <p:blipFill>
              <a:blip r:embed="rId24"/>
              <a:stretch>
                <a:fillRect/>
              </a:stretch>
            </p:blipFill>
            <p:spPr>
              <a:xfrm>
                <a:off x="8436271" y="1801252"/>
                <a:ext cx="2494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9" name="Freihand 278"/>
              <p14:cNvContentPartPr/>
              <p14:nvPr/>
            </p14:nvContentPartPr>
            <p14:xfrm>
              <a:off x="7354831" y="2738332"/>
              <a:ext cx="686520" cy="517680"/>
            </p14:xfrm>
          </p:contentPart>
        </mc:Choice>
        <mc:Fallback>
          <p:pic>
            <p:nvPicPr>
              <p:cNvPr id="279" name="Freihand 278"/>
              <p:cNvPicPr/>
              <p:nvPr/>
            </p:nvPicPr>
            <p:blipFill>
              <a:blip r:embed="rId26"/>
              <a:stretch>
                <a:fillRect/>
              </a:stretch>
            </p:blipFill>
            <p:spPr>
              <a:xfrm>
                <a:off x="7338991" y="2719612"/>
                <a:ext cx="71856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4" name="Freihand 283"/>
              <p14:cNvContentPartPr/>
              <p14:nvPr/>
            </p14:nvContentPartPr>
            <p14:xfrm>
              <a:off x="8233591" y="1976212"/>
              <a:ext cx="794160" cy="427680"/>
            </p14:xfrm>
          </p:contentPart>
        </mc:Choice>
        <mc:Fallback>
          <p:pic>
            <p:nvPicPr>
              <p:cNvPr id="284" name="Freihand 283"/>
              <p:cNvPicPr/>
              <p:nvPr/>
            </p:nvPicPr>
            <p:blipFill>
              <a:blip r:embed="rId28"/>
              <a:stretch>
                <a:fillRect/>
              </a:stretch>
            </p:blipFill>
            <p:spPr>
              <a:xfrm>
                <a:off x="8216671" y="1958932"/>
                <a:ext cx="82908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7" name="Freihand 286"/>
              <p14:cNvContentPartPr/>
              <p14:nvPr/>
            </p14:nvContentPartPr>
            <p14:xfrm>
              <a:off x="10714711" y="4536532"/>
              <a:ext cx="360" cy="360"/>
            </p14:xfrm>
          </p:contentPart>
        </mc:Choice>
        <mc:Fallback>
          <p:pic>
            <p:nvPicPr>
              <p:cNvPr id="287" name="Freihand 286"/>
              <p:cNvPicPr/>
              <p:nvPr/>
            </p:nvPicPr>
            <p:blipFill>
              <a:blip r:embed="rId30"/>
              <a:stretch>
                <a:fillRect/>
              </a:stretch>
            </p:blipFill>
            <p:spPr>
              <a:xfrm>
                <a:off x="10697791" y="451961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1" name="Freihand 340"/>
              <p14:cNvContentPartPr/>
              <p14:nvPr/>
            </p14:nvContentPartPr>
            <p14:xfrm>
              <a:off x="1953031" y="1065052"/>
              <a:ext cx="7275960" cy="2395800"/>
            </p14:xfrm>
          </p:contentPart>
        </mc:Choice>
        <mc:Fallback>
          <p:pic>
            <p:nvPicPr>
              <p:cNvPr id="341" name="Freihand 340"/>
              <p:cNvPicPr/>
              <p:nvPr/>
            </p:nvPicPr>
            <p:blipFill>
              <a:blip r:embed="rId32"/>
              <a:stretch>
                <a:fillRect/>
              </a:stretch>
            </p:blipFill>
            <p:spPr>
              <a:xfrm>
                <a:off x="1941871" y="1049212"/>
                <a:ext cx="7301520" cy="2429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8" name="Freihand 357"/>
              <p14:cNvContentPartPr/>
              <p14:nvPr/>
            </p14:nvContentPartPr>
            <p14:xfrm>
              <a:off x="7449511" y="2300572"/>
              <a:ext cx="415440" cy="94320"/>
            </p14:xfrm>
          </p:contentPart>
        </mc:Choice>
        <mc:Fallback>
          <p:pic>
            <p:nvPicPr>
              <p:cNvPr id="358" name="Freihand 357"/>
              <p:cNvPicPr/>
              <p:nvPr/>
            </p:nvPicPr>
            <p:blipFill>
              <a:blip r:embed="rId34"/>
              <a:stretch>
                <a:fillRect/>
              </a:stretch>
            </p:blipFill>
            <p:spPr>
              <a:xfrm>
                <a:off x="7439071" y="2284792"/>
                <a:ext cx="443520" cy="12480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9" name="Freihand 358"/>
              <p14:cNvContentPartPr/>
              <p14:nvPr/>
            </p14:nvContentPartPr>
            <p14:xfrm>
              <a:off x="5342791" y="3084292"/>
              <a:ext cx="552960" cy="38160"/>
            </p14:xfrm>
          </p:contentPart>
        </mc:Choice>
        <mc:Fallback>
          <p:pic>
            <p:nvPicPr>
              <p:cNvPr id="359" name="Freihand 358"/>
              <p:cNvPicPr/>
              <p:nvPr/>
            </p:nvPicPr>
            <p:blipFill>
              <a:blip r:embed="rId36"/>
              <a:stretch>
                <a:fillRect/>
              </a:stretch>
            </p:blipFill>
            <p:spPr>
              <a:xfrm>
                <a:off x="5330911" y="3069892"/>
                <a:ext cx="579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7" name="Freihand 376"/>
              <p14:cNvContentPartPr/>
              <p14:nvPr/>
            </p14:nvContentPartPr>
            <p14:xfrm>
              <a:off x="7312351" y="2550772"/>
              <a:ext cx="1933560" cy="829800"/>
            </p14:xfrm>
          </p:contentPart>
        </mc:Choice>
        <mc:Fallback>
          <p:pic>
            <p:nvPicPr>
              <p:cNvPr id="377" name="Freihand 376"/>
              <p:cNvPicPr/>
              <p:nvPr/>
            </p:nvPicPr>
            <p:blipFill>
              <a:blip r:embed="rId38"/>
              <a:stretch>
                <a:fillRect/>
              </a:stretch>
            </p:blipFill>
            <p:spPr>
              <a:xfrm>
                <a:off x="7301911" y="2535652"/>
                <a:ext cx="1961280" cy="862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9" name="Freihand 388"/>
              <p14:cNvContentPartPr/>
              <p14:nvPr/>
            </p14:nvContentPartPr>
            <p14:xfrm>
              <a:off x="9177511" y="2693332"/>
              <a:ext cx="2364480" cy="826560"/>
            </p14:xfrm>
          </p:contentPart>
        </mc:Choice>
        <mc:Fallback>
          <p:pic>
            <p:nvPicPr>
              <p:cNvPr id="389" name="Freihand 388"/>
              <p:cNvPicPr/>
              <p:nvPr/>
            </p:nvPicPr>
            <p:blipFill>
              <a:blip r:embed="rId40"/>
              <a:stretch>
                <a:fillRect/>
              </a:stretch>
            </p:blipFill>
            <p:spPr>
              <a:xfrm>
                <a:off x="9158431" y="2676412"/>
                <a:ext cx="240048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1" name="Freihand 390"/>
              <p14:cNvContentPartPr/>
              <p14:nvPr/>
            </p14:nvContentPartPr>
            <p14:xfrm>
              <a:off x="11404831" y="4786372"/>
              <a:ext cx="360" cy="360"/>
            </p14:xfrm>
          </p:contentPart>
        </mc:Choice>
        <mc:Fallback>
          <p:pic>
            <p:nvPicPr>
              <p:cNvPr id="391" name="Freihand 390"/>
              <p:cNvPicPr/>
              <p:nvPr/>
            </p:nvPicPr>
            <p:blipFill>
              <a:blip r:embed="rId30"/>
              <a:stretch>
                <a:fillRect/>
              </a:stretch>
            </p:blipFill>
            <p:spPr>
              <a:xfrm>
                <a:off x="11387911" y="47694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2" name="Freihand 391"/>
              <p14:cNvContentPartPr/>
              <p14:nvPr/>
            </p14:nvContentPartPr>
            <p14:xfrm>
              <a:off x="11377111" y="4830292"/>
              <a:ext cx="360" cy="360"/>
            </p14:xfrm>
          </p:contentPart>
        </mc:Choice>
        <mc:Fallback>
          <p:pic>
            <p:nvPicPr>
              <p:cNvPr id="392" name="Freihand 391"/>
              <p:cNvPicPr/>
              <p:nvPr/>
            </p:nvPicPr>
            <p:blipFill>
              <a:blip r:embed="rId43"/>
              <a:stretch>
                <a:fillRect/>
              </a:stretch>
            </p:blipFill>
            <p:spPr>
              <a:xfrm>
                <a:off x="11360191" y="481337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3" name="Freihand 392"/>
              <p14:cNvContentPartPr/>
              <p14:nvPr/>
            </p14:nvContentPartPr>
            <p14:xfrm>
              <a:off x="9964831" y="3536812"/>
              <a:ext cx="1610280" cy="151560"/>
            </p14:xfrm>
          </p:contentPart>
        </mc:Choice>
        <mc:Fallback>
          <p:pic>
            <p:nvPicPr>
              <p:cNvPr id="393" name="Freihand 392"/>
              <p:cNvPicPr/>
              <p:nvPr/>
            </p:nvPicPr>
            <p:blipFill>
              <a:blip r:embed="rId45"/>
              <a:stretch>
                <a:fillRect/>
              </a:stretch>
            </p:blipFill>
            <p:spPr>
              <a:xfrm>
                <a:off x="9947911" y="3523132"/>
                <a:ext cx="1646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4" name="Freihand 393"/>
              <p14:cNvContentPartPr/>
              <p14:nvPr/>
            </p14:nvContentPartPr>
            <p14:xfrm>
              <a:off x="11559631" y="3901492"/>
              <a:ext cx="7200" cy="19440"/>
            </p14:xfrm>
          </p:contentPart>
        </mc:Choice>
        <mc:Fallback>
          <p:pic>
            <p:nvPicPr>
              <p:cNvPr id="394" name="Freihand 393"/>
              <p:cNvPicPr/>
              <p:nvPr/>
            </p:nvPicPr>
            <p:blipFill>
              <a:blip r:embed="rId47"/>
              <a:stretch>
                <a:fillRect/>
              </a:stretch>
            </p:blipFill>
            <p:spPr>
              <a:xfrm>
                <a:off x="11542711" y="3884572"/>
                <a:ext cx="41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6" name="Freihand 395"/>
              <p14:cNvContentPartPr/>
              <p14:nvPr/>
            </p14:nvContentPartPr>
            <p14:xfrm>
              <a:off x="3482671" y="491932"/>
              <a:ext cx="3055680" cy="131400"/>
            </p14:xfrm>
          </p:contentPart>
        </mc:Choice>
        <mc:Fallback>
          <p:pic>
            <p:nvPicPr>
              <p:cNvPr id="396" name="Freihand 395"/>
              <p:cNvPicPr/>
              <p:nvPr/>
            </p:nvPicPr>
            <p:blipFill>
              <a:blip r:embed="rId49"/>
              <a:stretch>
                <a:fillRect/>
              </a:stretch>
            </p:blipFill>
            <p:spPr>
              <a:xfrm>
                <a:off x="3466471" y="476092"/>
                <a:ext cx="3090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9" name="Freihand 398"/>
              <p14:cNvContentPartPr/>
              <p14:nvPr/>
            </p14:nvContentPartPr>
            <p14:xfrm>
              <a:off x="5183311" y="71092"/>
              <a:ext cx="1343880" cy="628920"/>
            </p14:xfrm>
          </p:contentPart>
        </mc:Choice>
        <mc:Fallback>
          <p:pic>
            <p:nvPicPr>
              <p:cNvPr id="399" name="Freihand 398"/>
              <p:cNvPicPr/>
              <p:nvPr/>
            </p:nvPicPr>
            <p:blipFill>
              <a:blip r:embed="rId51"/>
              <a:stretch>
                <a:fillRect/>
              </a:stretch>
            </p:blipFill>
            <p:spPr>
              <a:xfrm>
                <a:off x="5168911" y="54172"/>
                <a:ext cx="137700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0" name="Freihand 399"/>
              <p14:cNvContentPartPr/>
              <p14:nvPr/>
            </p14:nvContentPartPr>
            <p14:xfrm>
              <a:off x="6166471" y="1171612"/>
              <a:ext cx="320400" cy="118080"/>
            </p14:xfrm>
          </p:contentPart>
        </mc:Choice>
        <mc:Fallback>
          <p:pic>
            <p:nvPicPr>
              <p:cNvPr id="400" name="Freihand 399"/>
              <p:cNvPicPr/>
              <p:nvPr/>
            </p:nvPicPr>
            <p:blipFill>
              <a:blip r:embed="rId53"/>
              <a:stretch>
                <a:fillRect/>
              </a:stretch>
            </p:blipFill>
            <p:spPr>
              <a:xfrm>
                <a:off x="6150271" y="1157572"/>
                <a:ext cx="350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2" name="Freihand 411"/>
              <p14:cNvContentPartPr/>
              <p14:nvPr/>
            </p14:nvContentPartPr>
            <p14:xfrm>
              <a:off x="3417871" y="3098332"/>
              <a:ext cx="1047960" cy="67320"/>
            </p14:xfrm>
          </p:contentPart>
        </mc:Choice>
        <mc:Fallback>
          <p:pic>
            <p:nvPicPr>
              <p:cNvPr id="412" name="Freihand 411"/>
              <p:cNvPicPr/>
              <p:nvPr/>
            </p:nvPicPr>
            <p:blipFill>
              <a:blip r:embed="rId55"/>
              <a:stretch>
                <a:fillRect/>
              </a:stretch>
            </p:blipFill>
            <p:spPr>
              <a:xfrm>
                <a:off x="3409951" y="3085012"/>
                <a:ext cx="1067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4" name="Freihand 413"/>
              <p14:cNvContentPartPr/>
              <p14:nvPr/>
            </p14:nvContentPartPr>
            <p14:xfrm>
              <a:off x="6315871" y="837892"/>
              <a:ext cx="130320" cy="373320"/>
            </p14:xfrm>
          </p:contentPart>
        </mc:Choice>
        <mc:Fallback>
          <p:pic>
            <p:nvPicPr>
              <p:cNvPr id="414" name="Freihand 413"/>
              <p:cNvPicPr/>
              <p:nvPr/>
            </p:nvPicPr>
            <p:blipFill>
              <a:blip r:embed="rId57"/>
              <a:stretch>
                <a:fillRect/>
              </a:stretch>
            </p:blipFill>
            <p:spPr>
              <a:xfrm>
                <a:off x="6304711" y="821692"/>
                <a:ext cx="15408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5" name="Freihand 414"/>
              <p14:cNvContentPartPr/>
              <p14:nvPr/>
            </p14:nvContentPartPr>
            <p14:xfrm>
              <a:off x="7980871" y="723052"/>
              <a:ext cx="324720" cy="285840"/>
            </p14:xfrm>
          </p:contentPart>
        </mc:Choice>
        <mc:Fallback>
          <p:pic>
            <p:nvPicPr>
              <p:cNvPr id="415" name="Freihand 414"/>
              <p:cNvPicPr/>
              <p:nvPr/>
            </p:nvPicPr>
            <p:blipFill>
              <a:blip r:embed="rId59"/>
              <a:stretch>
                <a:fillRect/>
              </a:stretch>
            </p:blipFill>
            <p:spPr>
              <a:xfrm>
                <a:off x="7964671" y="709372"/>
                <a:ext cx="3553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6" name="Freihand 415"/>
              <p14:cNvContentPartPr/>
              <p14:nvPr/>
            </p14:nvContentPartPr>
            <p14:xfrm>
              <a:off x="5164591" y="1927612"/>
              <a:ext cx="1980000" cy="589680"/>
            </p14:xfrm>
          </p:contentPart>
        </mc:Choice>
        <mc:Fallback>
          <p:pic>
            <p:nvPicPr>
              <p:cNvPr id="416" name="Freihand 415"/>
              <p:cNvPicPr/>
              <p:nvPr/>
            </p:nvPicPr>
            <p:blipFill>
              <a:blip r:embed="rId61"/>
              <a:stretch>
                <a:fillRect/>
              </a:stretch>
            </p:blipFill>
            <p:spPr>
              <a:xfrm>
                <a:off x="5148391" y="1917532"/>
                <a:ext cx="201384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7" name="Freihand 416"/>
              <p14:cNvContentPartPr/>
              <p14:nvPr/>
            </p14:nvContentPartPr>
            <p14:xfrm>
              <a:off x="5386711" y="1829692"/>
              <a:ext cx="1268280" cy="546120"/>
            </p14:xfrm>
          </p:contentPart>
        </mc:Choice>
        <mc:Fallback>
          <p:pic>
            <p:nvPicPr>
              <p:cNvPr id="417" name="Freihand 416"/>
              <p:cNvPicPr/>
              <p:nvPr/>
            </p:nvPicPr>
            <p:blipFill>
              <a:blip r:embed="rId63"/>
              <a:stretch>
                <a:fillRect/>
              </a:stretch>
            </p:blipFill>
            <p:spPr>
              <a:xfrm>
                <a:off x="5374471" y="1817452"/>
                <a:ext cx="129312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9" name="Freihand 418"/>
              <p14:cNvContentPartPr/>
              <p14:nvPr/>
            </p14:nvContentPartPr>
            <p14:xfrm>
              <a:off x="8300551" y="2299852"/>
              <a:ext cx="459000" cy="43200"/>
            </p14:xfrm>
          </p:contentPart>
        </mc:Choice>
        <mc:Fallback>
          <p:pic>
            <p:nvPicPr>
              <p:cNvPr id="419" name="Freihand 418"/>
              <p:cNvPicPr/>
              <p:nvPr/>
            </p:nvPicPr>
            <p:blipFill>
              <a:blip r:embed="rId65"/>
              <a:stretch>
                <a:fillRect/>
              </a:stretch>
            </p:blipFill>
            <p:spPr>
              <a:xfrm>
                <a:off x="8286511" y="2283652"/>
                <a:ext cx="489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0" name="Freihand 419"/>
              <p14:cNvContentPartPr/>
              <p14:nvPr/>
            </p14:nvContentPartPr>
            <p14:xfrm>
              <a:off x="6245671" y="3113092"/>
              <a:ext cx="551880" cy="84240"/>
            </p14:xfrm>
          </p:contentPart>
        </mc:Choice>
        <mc:Fallback>
          <p:pic>
            <p:nvPicPr>
              <p:cNvPr id="420" name="Freihand 419"/>
              <p:cNvPicPr/>
              <p:nvPr/>
            </p:nvPicPr>
            <p:blipFill>
              <a:blip r:embed="rId67"/>
              <a:stretch>
                <a:fillRect/>
              </a:stretch>
            </p:blipFill>
            <p:spPr>
              <a:xfrm>
                <a:off x="6225151" y="3093292"/>
                <a:ext cx="591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6" name="Freihand 435"/>
              <p14:cNvContentPartPr/>
              <p14:nvPr/>
            </p14:nvContentPartPr>
            <p14:xfrm>
              <a:off x="7691431" y="3788812"/>
              <a:ext cx="2270160" cy="1090080"/>
            </p14:xfrm>
          </p:contentPart>
        </mc:Choice>
        <mc:Fallback>
          <p:pic>
            <p:nvPicPr>
              <p:cNvPr id="436" name="Freihand 435"/>
              <p:cNvPicPr/>
              <p:nvPr/>
            </p:nvPicPr>
            <p:blipFill>
              <a:blip r:embed="rId69"/>
              <a:stretch>
                <a:fillRect/>
              </a:stretch>
            </p:blipFill>
            <p:spPr>
              <a:xfrm>
                <a:off x="7677391" y="3772972"/>
                <a:ext cx="2299320" cy="1119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7" name="Freihand 436"/>
              <p14:cNvContentPartPr/>
              <p14:nvPr/>
            </p14:nvContentPartPr>
            <p14:xfrm>
              <a:off x="6972871" y="5040172"/>
              <a:ext cx="1268280" cy="244440"/>
            </p14:xfrm>
          </p:contentPart>
        </mc:Choice>
        <mc:Fallback>
          <p:pic>
            <p:nvPicPr>
              <p:cNvPr id="437" name="Freihand 436"/>
              <p:cNvPicPr/>
              <p:nvPr/>
            </p:nvPicPr>
            <p:blipFill>
              <a:blip r:embed="rId71"/>
              <a:stretch>
                <a:fillRect/>
              </a:stretch>
            </p:blipFill>
            <p:spPr>
              <a:xfrm>
                <a:off x="6962071" y="5028292"/>
                <a:ext cx="12920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6" name="Freihand 445"/>
              <p14:cNvContentPartPr/>
              <p14:nvPr/>
            </p14:nvContentPartPr>
            <p14:xfrm>
              <a:off x="5137231" y="1928332"/>
              <a:ext cx="2077920" cy="605520"/>
            </p14:xfrm>
          </p:contentPart>
        </mc:Choice>
        <mc:Fallback>
          <p:pic>
            <p:nvPicPr>
              <p:cNvPr id="446" name="Freihand 445"/>
              <p:cNvPicPr/>
              <p:nvPr/>
            </p:nvPicPr>
            <p:blipFill>
              <a:blip r:embed="rId73"/>
              <a:stretch>
                <a:fillRect/>
              </a:stretch>
            </p:blipFill>
            <p:spPr>
              <a:xfrm>
                <a:off x="5120311" y="1917532"/>
                <a:ext cx="211140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7" name="Freihand 446"/>
              <p14:cNvContentPartPr/>
              <p14:nvPr/>
            </p14:nvContentPartPr>
            <p14:xfrm>
              <a:off x="5224711" y="2034172"/>
              <a:ext cx="15120" cy="14040"/>
            </p14:xfrm>
          </p:contentPart>
        </mc:Choice>
        <mc:Fallback>
          <p:pic>
            <p:nvPicPr>
              <p:cNvPr id="447" name="Freihand 446"/>
              <p:cNvPicPr/>
              <p:nvPr/>
            </p:nvPicPr>
            <p:blipFill>
              <a:blip r:embed="rId75"/>
              <a:stretch>
                <a:fillRect/>
              </a:stretch>
            </p:blipFill>
            <p:spPr>
              <a:xfrm>
                <a:off x="5215351" y="2024812"/>
                <a:ext cx="32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8" name="Freihand 447"/>
              <p14:cNvContentPartPr/>
              <p14:nvPr/>
            </p14:nvContentPartPr>
            <p14:xfrm>
              <a:off x="8173111" y="2794852"/>
              <a:ext cx="692280" cy="387360"/>
            </p14:xfrm>
          </p:contentPart>
        </mc:Choice>
        <mc:Fallback>
          <p:pic>
            <p:nvPicPr>
              <p:cNvPr id="448" name="Freihand 447"/>
              <p:cNvPicPr/>
              <p:nvPr/>
            </p:nvPicPr>
            <p:blipFill>
              <a:blip r:embed="rId77"/>
              <a:stretch>
                <a:fillRect/>
              </a:stretch>
            </p:blipFill>
            <p:spPr>
              <a:xfrm>
                <a:off x="8156911" y="2778667"/>
                <a:ext cx="725760" cy="41973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9" name="Freihand 448"/>
              <p14:cNvContentPartPr/>
              <p14:nvPr/>
            </p14:nvContentPartPr>
            <p14:xfrm>
              <a:off x="5360791" y="3096172"/>
              <a:ext cx="473760" cy="37440"/>
            </p14:xfrm>
          </p:contentPart>
        </mc:Choice>
        <mc:Fallback>
          <p:pic>
            <p:nvPicPr>
              <p:cNvPr id="449" name="Freihand 448"/>
              <p:cNvPicPr/>
              <p:nvPr/>
            </p:nvPicPr>
            <p:blipFill>
              <a:blip r:embed="rId79"/>
              <a:stretch>
                <a:fillRect/>
              </a:stretch>
            </p:blipFill>
            <p:spPr>
              <a:xfrm>
                <a:off x="5344231" y="3079972"/>
                <a:ext cx="509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0" name="Freihand 449"/>
              <p14:cNvContentPartPr/>
              <p14:nvPr/>
            </p14:nvContentPartPr>
            <p14:xfrm>
              <a:off x="7485871" y="3092572"/>
              <a:ext cx="414360" cy="86760"/>
            </p14:xfrm>
          </p:contentPart>
        </mc:Choice>
        <mc:Fallback>
          <p:pic>
            <p:nvPicPr>
              <p:cNvPr id="450" name="Freihand 449"/>
              <p:cNvPicPr/>
              <p:nvPr/>
            </p:nvPicPr>
            <p:blipFill>
              <a:blip r:embed="rId81"/>
              <a:stretch>
                <a:fillRect/>
              </a:stretch>
            </p:blipFill>
            <p:spPr>
              <a:xfrm>
                <a:off x="7472551" y="3076797"/>
                <a:ext cx="443880" cy="121177"/>
              </a:xfrm>
              <a:prstGeom prst="rect">
                <a:avLst/>
              </a:prstGeom>
            </p:spPr>
          </p:pic>
        </mc:Fallback>
      </mc:AlternateContent>
    </p:spTree>
    <p:extLst>
      <p:ext uri="{BB962C8B-B14F-4D97-AF65-F5344CB8AC3E}">
        <p14:creationId xmlns:p14="http://schemas.microsoft.com/office/powerpoint/2010/main" val="33420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 (1743 – 1794) Sieger – Paradoxon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80370" y="1609782"/>
            <a:ext cx="11363092" cy="3346461"/>
          </a:xfrm>
          <a:prstGeom prst="rect">
            <a:avLst/>
          </a:prstGeom>
        </p:spPr>
        <p:txBody>
          <a:bodyPr wrap="square">
            <a:noAutofit/>
          </a:bodyPr>
          <a:lstStyle/>
          <a:p>
            <a:pPr marL="342900" indent="-342900">
              <a:buFont typeface="Arial" panose="020B0604020202020204" pitchFamily="34" charset="0"/>
              <a:buChar char="•"/>
            </a:pPr>
            <a:r>
              <a:rPr lang="de-DE" u="sng" dirty="0" smtClean="0">
                <a:latin typeface="Times New Roman" panose="02020603050405020304" pitchFamily="18" charset="0"/>
                <a:cs typeface="Times New Roman" panose="02020603050405020304" pitchFamily="18" charset="0"/>
              </a:rPr>
              <a:t>Paarweise Abstimmung</a:t>
            </a:r>
            <a:r>
              <a:rPr lang="de-DE" dirty="0" smtClean="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dirty="0" smtClean="0">
                <a:latin typeface="Times New Roman" panose="02020603050405020304" pitchFamily="18" charset="0"/>
                <a:cs typeface="Times New Roman" panose="02020603050405020304" pitchFamily="18" charset="0"/>
              </a:rPr>
              <a:t>Zwei Alternativen werden gegeneinander zur Abstimmung gestellt.</a:t>
            </a:r>
          </a:p>
          <a:p>
            <a:pPr marL="800100" lvl="1" indent="-342900">
              <a:buFont typeface="Arial" panose="020B0604020202020204" pitchFamily="34" charset="0"/>
              <a:buChar char="•"/>
            </a:pPr>
            <a:endParaRPr lang="de-DE"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u="sng" dirty="0" smtClean="0">
                <a:latin typeface="Times New Roman" panose="02020603050405020304" pitchFamily="18" charset="0"/>
                <a:cs typeface="Times New Roman" panose="02020603050405020304" pitchFamily="18" charset="0"/>
              </a:rPr>
              <a:t>Mehrheitsentscheidung</a:t>
            </a:r>
            <a:r>
              <a:rPr lang="de-DE" dirty="0" smtClean="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dirty="0" smtClean="0">
                <a:latin typeface="Times New Roman" panose="02020603050405020304" pitchFamily="18" charset="0"/>
                <a:cs typeface="Times New Roman" panose="02020603050405020304" pitchFamily="18" charset="0"/>
              </a:rPr>
              <a:t>Die Alternative mit der Mehrheit der Stimmen, gewinnt die Abstimmung</a:t>
            </a:r>
          </a:p>
          <a:p>
            <a:pPr marL="800100" lvl="1" indent="-342900">
              <a:buFont typeface="Arial" panose="020B0604020202020204" pitchFamily="34" charset="0"/>
              <a:buChar char="•"/>
            </a:pPr>
            <a:endParaRPr lang="de-DE"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u="sng" dirty="0" smtClean="0">
                <a:latin typeface="Times New Roman" panose="02020603050405020304" pitchFamily="18" charset="0"/>
                <a:cs typeface="Times New Roman" panose="02020603050405020304" pitchFamily="18" charset="0"/>
              </a:rPr>
              <a:t>Agenda-Setting</a:t>
            </a:r>
            <a:r>
              <a:rPr lang="de-DE" dirty="0" smtClean="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de-DE" dirty="0" smtClean="0">
                <a:latin typeface="Times New Roman" panose="02020603050405020304" pitchFamily="18" charset="0"/>
                <a:cs typeface="Times New Roman" panose="02020603050405020304" pitchFamily="18" charset="0"/>
              </a:rPr>
              <a:t>Die Alternative, die eine paarweise Abstimmung gegen eine andere Alternative verloren hat, wird aus der Abstimmung entfernt</a:t>
            </a:r>
          </a:p>
          <a:p>
            <a:pPr marL="1257300" lvl="2" indent="-342900">
              <a:buFont typeface="Wingdings" panose="05000000000000000000" pitchFamily="2" charset="2"/>
              <a:buChar char="Ø"/>
            </a:pPr>
            <a:r>
              <a:rPr lang="de-DE" dirty="0" smtClean="0">
                <a:latin typeface="Times New Roman" panose="02020603050405020304" pitchFamily="18" charset="0"/>
                <a:cs typeface="Times New Roman" panose="02020603050405020304" pitchFamily="18" charset="0"/>
              </a:rPr>
              <a:t>Der Sieger tritt gegen eine weitere Alternative an.</a:t>
            </a:r>
          </a:p>
          <a:p>
            <a:pPr marL="1714500" lvl="3" indent="-342900">
              <a:buFont typeface="Wingdings" panose="05000000000000000000" pitchFamily="2" charset="2"/>
              <a:buChar char="Ø"/>
            </a:pPr>
            <a:r>
              <a:rPr lang="de-DE" dirty="0" smtClean="0">
                <a:latin typeface="Times New Roman" panose="02020603050405020304" pitchFamily="18" charset="0"/>
                <a:cs typeface="Times New Roman" panose="02020603050405020304" pitchFamily="18" charset="0"/>
              </a:rPr>
              <a:t>Dieser Prozess wird fortgesetzt, bis nur noch eine Alternative übrig bleibt.</a:t>
            </a:r>
            <a:endParaRPr lang="de-DE" dirty="0">
              <a:latin typeface="Times New Roman" panose="02020603050405020304" pitchFamily="18" charset="0"/>
              <a:cs typeface="Times New Roman" panose="02020603050405020304" pitchFamily="18" charset="0"/>
            </a:endParaRPr>
          </a:p>
        </p:txBody>
      </p:sp>
      <p:sp>
        <p:nvSpPr>
          <p:cNvPr id="4" name="Rechteck 3"/>
          <p:cNvSpPr/>
          <p:nvPr/>
        </p:nvSpPr>
        <p:spPr>
          <a:xfrm>
            <a:off x="223588" y="644816"/>
            <a:ext cx="11504679" cy="510503"/>
          </a:xfrm>
          <a:prstGeom prst="rect">
            <a:avLst/>
          </a:prstGeom>
        </p:spPr>
        <p:txBody>
          <a:bodyPr wrap="square">
            <a:noAutofit/>
          </a:bodyPr>
          <a:lstStyle/>
          <a:p>
            <a:r>
              <a:rPr lang="de-DE" sz="1400" dirty="0" smtClean="0">
                <a:latin typeface="Times New Roman" panose="02020603050405020304" pitchFamily="18" charset="0"/>
                <a:cs typeface="Times New Roman" panose="02020603050405020304" pitchFamily="18" charset="0"/>
              </a:rPr>
              <a:t>Im Vorfeld der französischen Revolution (in der Zeit der Aufklärung) mit dem Aufkommen eines aufbegehrenden Bürgertums wurden Abstimmungen immer wichtiger und man beschäftigte sich auch grundsätzlich theoretisch mit den Abläufen einer Abstimmung. </a:t>
            </a:r>
            <a:endParaRPr lang="de-DE" sz="3200" dirty="0">
              <a:latin typeface="Times New Roman" panose="02020603050405020304" pitchFamily="18" charset="0"/>
              <a:cs typeface="Times New Roman" panose="02020603050405020304" pitchFamily="18" charset="0"/>
            </a:endParaRPr>
          </a:p>
        </p:txBody>
      </p:sp>
      <p:sp>
        <p:nvSpPr>
          <p:cNvPr id="5" name="Rechteck 4"/>
          <p:cNvSpPr/>
          <p:nvPr/>
        </p:nvSpPr>
        <p:spPr>
          <a:xfrm>
            <a:off x="223588" y="1283699"/>
            <a:ext cx="11504679" cy="326083"/>
          </a:xfrm>
          <a:prstGeom prst="rect">
            <a:avLst/>
          </a:prstGeom>
        </p:spPr>
        <p:txBody>
          <a:bodyPr wrap="square">
            <a:noAutofit/>
          </a:bodyPr>
          <a:lstStyle/>
          <a:p>
            <a:r>
              <a:rPr lang="de-DE" sz="1400" dirty="0" smtClean="0">
                <a:latin typeface="Times New Roman" panose="02020603050405020304" pitchFamily="18" charset="0"/>
                <a:cs typeface="Times New Roman" panose="02020603050405020304" pitchFamily="18" charset="0"/>
              </a:rPr>
              <a:t>Mehrere Alternativen stehen (z.B. Kandidaten) zur Auswahl </a:t>
            </a:r>
            <a:r>
              <a:rPr lang="de-DE" sz="1400" dirty="0">
                <a:latin typeface="Times New Roman" panose="02020603050405020304" pitchFamily="18" charset="0"/>
                <a:cs typeface="Times New Roman" panose="02020603050405020304" pitchFamily="18" charset="0"/>
              </a:rPr>
              <a:t>und </a:t>
            </a:r>
            <a:r>
              <a:rPr lang="de-DE" sz="1400" dirty="0" smtClean="0">
                <a:latin typeface="Times New Roman" panose="02020603050405020304" pitchFamily="18" charset="0"/>
                <a:cs typeface="Times New Roman" panose="02020603050405020304" pitchFamily="18" charset="0"/>
              </a:rPr>
              <a:t>folgendes </a:t>
            </a:r>
            <a:r>
              <a:rPr lang="de-DE" sz="1400" dirty="0">
                <a:latin typeface="Times New Roman" panose="02020603050405020304" pitchFamily="18" charset="0"/>
                <a:cs typeface="Times New Roman" panose="02020603050405020304" pitchFamily="18" charset="0"/>
              </a:rPr>
              <a:t>Setting wird dabei betrachtet: </a:t>
            </a:r>
          </a:p>
          <a:p>
            <a:endParaRPr lang="de-DE" sz="3200" dirty="0">
              <a:latin typeface="Times New Roman" panose="02020603050405020304" pitchFamily="18" charset="0"/>
              <a:cs typeface="Times New Roman" panose="02020603050405020304" pitchFamily="18" charset="0"/>
            </a:endParaRPr>
          </a:p>
        </p:txBody>
      </p:sp>
      <p:sp>
        <p:nvSpPr>
          <p:cNvPr id="2" name="Rechteck 1"/>
          <p:cNvSpPr/>
          <p:nvPr/>
        </p:nvSpPr>
        <p:spPr>
          <a:xfrm>
            <a:off x="80370" y="4956243"/>
            <a:ext cx="8557792" cy="707886"/>
          </a:xfrm>
          <a:prstGeom prst="rect">
            <a:avLst/>
          </a:prstGeom>
        </p:spPr>
        <p:txBody>
          <a:bodyPr wrap="square">
            <a:spAutoFit/>
          </a:bodyPr>
          <a:lstStyle/>
          <a:p>
            <a:pPr algn="ctr"/>
            <a:r>
              <a:rPr lang="de-DE" sz="2000" b="1" dirty="0" smtClean="0">
                <a:latin typeface="Times New Roman" panose="02020603050405020304" pitchFamily="18" charset="0"/>
                <a:cs typeface="Times New Roman" panose="02020603050405020304" pitchFamily="18" charset="0"/>
              </a:rPr>
              <a:t>Es stellt sich die Frage, ob diese Art der Abstimmung unabhängig von der Reihenfolge zu </a:t>
            </a:r>
            <a:r>
              <a:rPr lang="de-DE" sz="2000" b="1" dirty="0">
                <a:latin typeface="Times New Roman" panose="02020603050405020304" pitchFamily="18" charset="0"/>
                <a:cs typeface="Times New Roman" panose="02020603050405020304" pitchFamily="18" charset="0"/>
              </a:rPr>
              <a:t>einem eindeutigen </a:t>
            </a:r>
            <a:r>
              <a:rPr lang="de-DE" sz="2000" b="1" dirty="0" smtClean="0">
                <a:latin typeface="Times New Roman" panose="02020603050405020304" pitchFamily="18" charset="0"/>
                <a:cs typeface="Times New Roman" panose="02020603050405020304" pitchFamily="18" charset="0"/>
              </a:rPr>
              <a:t>Ergebnis führt</a:t>
            </a:r>
            <a:endParaRPr lang="de-DE" sz="2000" b="1" dirty="0">
              <a:latin typeface="Times New Roman" panose="02020603050405020304" pitchFamily="18" charset="0"/>
              <a:cs typeface="Times New Roman" panose="02020603050405020304" pitchFamily="18" charset="0"/>
            </a:endParaRP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 name="Freihand 8"/>
              <p14:cNvContentPartPr/>
              <p14:nvPr/>
            </p14:nvContentPartPr>
            <p14:xfrm>
              <a:off x="150151" y="4838572"/>
              <a:ext cx="8393760" cy="1121040"/>
            </p14:xfrm>
          </p:contentPart>
        </mc:Choice>
        <mc:Fallback>
          <p:pic>
            <p:nvPicPr>
              <p:cNvPr id="9" name="Freihand 8"/>
              <p:cNvPicPr/>
              <p:nvPr/>
            </p:nvPicPr>
            <p:blipFill>
              <a:blip r:embed="rId4"/>
              <a:stretch>
                <a:fillRect/>
              </a:stretch>
            </p:blipFill>
            <p:spPr>
              <a:xfrm>
                <a:off x="135751" y="4822372"/>
                <a:ext cx="8421840" cy="1149840"/>
              </a:xfrm>
              <a:prstGeom prst="rect">
                <a:avLst/>
              </a:prstGeom>
            </p:spPr>
          </p:pic>
        </mc:Fallback>
      </mc:AlternateContent>
    </p:spTree>
    <p:extLst>
      <p:ext uri="{BB962C8B-B14F-4D97-AF65-F5344CB8AC3E}">
        <p14:creationId xmlns:p14="http://schemas.microsoft.com/office/powerpoint/2010/main" val="18677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7775" y="-62000"/>
            <a:ext cx="10221782"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Zyklische </a:t>
            </a:r>
            <a:r>
              <a:rPr lang="de-DE" sz="2903" b="1" dirty="0" smtClean="0">
                <a:solidFill>
                  <a:srgbClr val="000000"/>
                </a:solidFill>
                <a:latin typeface="Times New Roman" panose="02020603050405020304" pitchFamily="18" charset="0"/>
                <a:cs typeface="Times New Roman" panose="02020603050405020304" pitchFamily="18" charset="0"/>
              </a:rPr>
              <a:t>Mehrheiten – mehrgipflige Präferenzen</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526535" y="480858"/>
            <a:ext cx="2660788" cy="404009"/>
          </a:xfrm>
          <a:prstGeom prst="rect">
            <a:avLst/>
          </a:prstGeom>
        </p:spPr>
        <p:txBody>
          <a:bodyPr wrap="square">
            <a:noAutofit/>
          </a:bodyPr>
          <a:lstStyle/>
          <a:p>
            <a:pPr algn="ctr"/>
            <a:r>
              <a:rPr lang="de-DE" sz="2000" dirty="0" smtClean="0">
                <a:latin typeface="Times New Roman" panose="02020603050405020304" pitchFamily="18" charset="0"/>
                <a:cs typeface="Times New Roman" panose="02020603050405020304" pitchFamily="18" charset="0"/>
              </a:rPr>
              <a:t>Alternativen</a:t>
            </a:r>
            <a:endParaRPr lang="de-DE" sz="2000" dirty="0">
              <a:latin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DC8189F1-559B-4768-98F2-4AA3DBC1F8BC}"/>
              </a:ext>
            </a:extLst>
          </p:cNvPr>
          <p:cNvGraphicFramePr>
            <a:graphicFrameLocks noGrp="1"/>
          </p:cNvGraphicFramePr>
          <p:nvPr>
            <p:extLst>
              <p:ext uri="{D42A27DB-BD31-4B8C-83A1-F6EECF244321}">
                <p14:modId xmlns:p14="http://schemas.microsoft.com/office/powerpoint/2010/main" val="2116043366"/>
              </p:ext>
            </p:extLst>
          </p:nvPr>
        </p:nvGraphicFramePr>
        <p:xfrm>
          <a:off x="807775" y="884867"/>
          <a:ext cx="3379548" cy="1584960"/>
        </p:xfrm>
        <a:graphic>
          <a:graphicData uri="http://schemas.openxmlformats.org/drawingml/2006/table">
            <a:tbl>
              <a:tblPr firstRow="1" bandRow="1">
                <a:tableStyleId>{5940675A-B579-460E-94D1-54222C63F5DA}</a:tableStyleId>
              </a:tblPr>
              <a:tblGrid>
                <a:gridCol w="844887">
                  <a:extLst>
                    <a:ext uri="{9D8B030D-6E8A-4147-A177-3AD203B41FA5}">
                      <a16:colId xmlns:a16="http://schemas.microsoft.com/office/drawing/2014/main" val="3297518732"/>
                    </a:ext>
                  </a:extLst>
                </a:gridCol>
                <a:gridCol w="844887">
                  <a:extLst>
                    <a:ext uri="{9D8B030D-6E8A-4147-A177-3AD203B41FA5}">
                      <a16:colId xmlns:a16="http://schemas.microsoft.com/office/drawing/2014/main" val="4210091242"/>
                    </a:ext>
                  </a:extLst>
                </a:gridCol>
                <a:gridCol w="844887">
                  <a:extLst>
                    <a:ext uri="{9D8B030D-6E8A-4147-A177-3AD203B41FA5}">
                      <a16:colId xmlns:a16="http://schemas.microsoft.com/office/drawing/2014/main" val="4218465620"/>
                    </a:ext>
                  </a:extLst>
                </a:gridCol>
                <a:gridCol w="844887">
                  <a:extLst>
                    <a:ext uri="{9D8B030D-6E8A-4147-A177-3AD203B41FA5}">
                      <a16:colId xmlns:a16="http://schemas.microsoft.com/office/drawing/2014/main" val="1137896706"/>
                    </a:ext>
                  </a:extLst>
                </a:gridCol>
              </a:tblGrid>
              <a:tr h="333363">
                <a:tc>
                  <a:txBody>
                    <a:bodyPr/>
                    <a:lstStyle/>
                    <a:p>
                      <a:pPr algn="ctr"/>
                      <a:endParaRPr lang="de-DE" sz="2000" dirty="0"/>
                    </a:p>
                  </a:txBody>
                  <a:tcPr/>
                </a:tc>
                <a:tc>
                  <a:txBody>
                    <a:bodyPr/>
                    <a:lstStyle/>
                    <a:p>
                      <a:pPr algn="ctr"/>
                      <a:r>
                        <a:rPr lang="de-DE" sz="2000" dirty="0"/>
                        <a:t>A</a:t>
                      </a:r>
                    </a:p>
                  </a:txBody>
                  <a:tcPr/>
                </a:tc>
                <a:tc>
                  <a:txBody>
                    <a:bodyPr/>
                    <a:lstStyle/>
                    <a:p>
                      <a:pPr algn="ctr"/>
                      <a:r>
                        <a:rPr lang="de-DE" sz="2000" dirty="0"/>
                        <a:t>B</a:t>
                      </a:r>
                    </a:p>
                  </a:txBody>
                  <a:tcPr/>
                </a:tc>
                <a:tc>
                  <a:txBody>
                    <a:bodyPr/>
                    <a:lstStyle/>
                    <a:p>
                      <a:pPr algn="ctr"/>
                      <a:r>
                        <a:rPr lang="de-DE" sz="2000" dirty="0"/>
                        <a:t>C</a:t>
                      </a:r>
                    </a:p>
                  </a:txBody>
                  <a:tcPr/>
                </a:tc>
                <a:extLst>
                  <a:ext uri="{0D108BD9-81ED-4DB2-BD59-A6C34878D82A}">
                    <a16:rowId xmlns:a16="http://schemas.microsoft.com/office/drawing/2014/main" val="3188199454"/>
                  </a:ext>
                </a:extLst>
              </a:tr>
              <a:tr h="333363">
                <a:tc>
                  <a:txBody>
                    <a:bodyPr/>
                    <a:lstStyle/>
                    <a:p>
                      <a:pPr algn="ctr"/>
                      <a:r>
                        <a:rPr lang="de-DE" sz="2000" dirty="0"/>
                        <a:t>W1</a:t>
                      </a:r>
                    </a:p>
                  </a:txBody>
                  <a:tcPr/>
                </a:tc>
                <a:tc>
                  <a:txBody>
                    <a:bodyPr/>
                    <a:lstStyle/>
                    <a:p>
                      <a:pPr algn="ctr"/>
                      <a:r>
                        <a:rPr lang="de-DE" sz="2000" dirty="0"/>
                        <a:t>30</a:t>
                      </a:r>
                    </a:p>
                  </a:txBody>
                  <a:tcPr/>
                </a:tc>
                <a:tc>
                  <a:txBody>
                    <a:bodyPr/>
                    <a:lstStyle/>
                    <a:p>
                      <a:pPr algn="ctr"/>
                      <a:r>
                        <a:rPr lang="de-DE" sz="2000" dirty="0"/>
                        <a:t>10</a:t>
                      </a:r>
                    </a:p>
                  </a:txBody>
                  <a:tcPr/>
                </a:tc>
                <a:tc>
                  <a:txBody>
                    <a:bodyPr/>
                    <a:lstStyle/>
                    <a:p>
                      <a:pPr algn="ctr"/>
                      <a:r>
                        <a:rPr lang="de-DE" sz="2000" dirty="0"/>
                        <a:t>20</a:t>
                      </a:r>
                    </a:p>
                  </a:txBody>
                  <a:tcPr/>
                </a:tc>
                <a:extLst>
                  <a:ext uri="{0D108BD9-81ED-4DB2-BD59-A6C34878D82A}">
                    <a16:rowId xmlns:a16="http://schemas.microsoft.com/office/drawing/2014/main" val="1477813478"/>
                  </a:ext>
                </a:extLst>
              </a:tr>
              <a:tr h="333363">
                <a:tc>
                  <a:txBody>
                    <a:bodyPr/>
                    <a:lstStyle/>
                    <a:p>
                      <a:pPr algn="ctr"/>
                      <a:r>
                        <a:rPr lang="de-DE" sz="2000" dirty="0"/>
                        <a:t>W2</a:t>
                      </a:r>
                    </a:p>
                  </a:txBody>
                  <a:tcPr/>
                </a:tc>
                <a:tc>
                  <a:txBody>
                    <a:bodyPr/>
                    <a:lstStyle/>
                    <a:p>
                      <a:pPr algn="ctr"/>
                      <a:r>
                        <a:rPr lang="de-DE" sz="2000" dirty="0"/>
                        <a:t>30</a:t>
                      </a:r>
                    </a:p>
                  </a:txBody>
                  <a:tcPr/>
                </a:tc>
                <a:tc>
                  <a:txBody>
                    <a:bodyPr/>
                    <a:lstStyle/>
                    <a:p>
                      <a:pPr algn="ctr"/>
                      <a:r>
                        <a:rPr lang="de-DE" sz="2000" dirty="0"/>
                        <a:t>40</a:t>
                      </a:r>
                    </a:p>
                  </a:txBody>
                  <a:tcPr/>
                </a:tc>
                <a:tc>
                  <a:txBody>
                    <a:bodyPr/>
                    <a:lstStyle/>
                    <a:p>
                      <a:pPr algn="ctr"/>
                      <a:r>
                        <a:rPr lang="de-DE" sz="2000" dirty="0"/>
                        <a:t>20</a:t>
                      </a:r>
                    </a:p>
                  </a:txBody>
                  <a:tcPr/>
                </a:tc>
                <a:extLst>
                  <a:ext uri="{0D108BD9-81ED-4DB2-BD59-A6C34878D82A}">
                    <a16:rowId xmlns:a16="http://schemas.microsoft.com/office/drawing/2014/main" val="3038458745"/>
                  </a:ext>
                </a:extLst>
              </a:tr>
              <a:tr h="333363">
                <a:tc>
                  <a:txBody>
                    <a:bodyPr/>
                    <a:lstStyle/>
                    <a:p>
                      <a:pPr algn="ctr"/>
                      <a:r>
                        <a:rPr lang="de-DE" sz="2000" dirty="0"/>
                        <a:t>W3</a:t>
                      </a:r>
                    </a:p>
                  </a:txBody>
                  <a:tcPr/>
                </a:tc>
                <a:tc>
                  <a:txBody>
                    <a:bodyPr/>
                    <a:lstStyle/>
                    <a:p>
                      <a:pPr algn="ctr"/>
                      <a:r>
                        <a:rPr lang="de-DE" sz="2000" dirty="0"/>
                        <a:t>30</a:t>
                      </a:r>
                    </a:p>
                  </a:txBody>
                  <a:tcPr/>
                </a:tc>
                <a:tc>
                  <a:txBody>
                    <a:bodyPr/>
                    <a:lstStyle/>
                    <a:p>
                      <a:pPr algn="ctr"/>
                      <a:r>
                        <a:rPr lang="de-DE" sz="2000" dirty="0"/>
                        <a:t>40</a:t>
                      </a:r>
                    </a:p>
                  </a:txBody>
                  <a:tcPr/>
                </a:tc>
                <a:tc>
                  <a:txBody>
                    <a:bodyPr/>
                    <a:lstStyle/>
                    <a:p>
                      <a:pPr algn="ctr"/>
                      <a:r>
                        <a:rPr lang="de-DE" sz="2000" dirty="0"/>
                        <a:t>50</a:t>
                      </a:r>
                    </a:p>
                  </a:txBody>
                  <a:tcPr/>
                </a:tc>
                <a:extLst>
                  <a:ext uri="{0D108BD9-81ED-4DB2-BD59-A6C34878D82A}">
                    <a16:rowId xmlns:a16="http://schemas.microsoft.com/office/drawing/2014/main" val="2476542522"/>
                  </a:ext>
                </a:extLst>
              </a:tr>
            </a:tbl>
          </a:graphicData>
        </a:graphic>
      </p:graphicFrame>
      <p:sp>
        <p:nvSpPr>
          <p:cNvPr id="5" name="Rechteck 4"/>
          <p:cNvSpPr/>
          <p:nvPr/>
        </p:nvSpPr>
        <p:spPr>
          <a:xfrm rot="16200000">
            <a:off x="-148873" y="1472870"/>
            <a:ext cx="1577493" cy="586888"/>
          </a:xfrm>
          <a:prstGeom prst="rect">
            <a:avLst/>
          </a:prstGeom>
        </p:spPr>
        <p:txBody>
          <a:bodyPr wrap="square">
            <a:noAutofit/>
          </a:bodyPr>
          <a:lstStyle/>
          <a:p>
            <a:pPr algn="ctr"/>
            <a:r>
              <a:rPr lang="de-DE" sz="2000" dirty="0" smtClean="0">
                <a:latin typeface="Times New Roman" panose="02020603050405020304" pitchFamily="18" charset="0"/>
                <a:cs typeface="Times New Roman" panose="02020603050405020304" pitchFamily="18" charset="0"/>
              </a:rPr>
              <a:t>Wählerinnen</a:t>
            </a:r>
            <a:endParaRPr lang="de-DE" sz="2000" dirty="0">
              <a:latin typeface="Times New Roman" panose="02020603050405020304" pitchFamily="18" charset="0"/>
              <a:cs typeface="Times New Roman" panose="02020603050405020304" pitchFamily="18" charset="0"/>
            </a:endParaRPr>
          </a:p>
        </p:txBody>
      </p:sp>
      <p:graphicFrame>
        <p:nvGraphicFramePr>
          <p:cNvPr id="7" name="Diagramm 6"/>
          <p:cNvGraphicFramePr>
            <a:graphicFrameLocks/>
          </p:cNvGraphicFramePr>
          <p:nvPr>
            <p:extLst>
              <p:ext uri="{D42A27DB-BD31-4B8C-83A1-F6EECF244321}">
                <p14:modId xmlns:p14="http://schemas.microsoft.com/office/powerpoint/2010/main" val="3252832900"/>
              </p:ext>
            </p:extLst>
          </p:nvPr>
        </p:nvGraphicFramePr>
        <p:xfrm>
          <a:off x="754850" y="3792004"/>
          <a:ext cx="2302669" cy="1614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p:cNvGraphicFramePr>
            <a:graphicFrameLocks/>
          </p:cNvGraphicFramePr>
          <p:nvPr>
            <p:extLst>
              <p:ext uri="{D42A27DB-BD31-4B8C-83A1-F6EECF244321}">
                <p14:modId xmlns:p14="http://schemas.microsoft.com/office/powerpoint/2010/main" val="1071383688"/>
              </p:ext>
            </p:extLst>
          </p:nvPr>
        </p:nvGraphicFramePr>
        <p:xfrm>
          <a:off x="3376196" y="3792003"/>
          <a:ext cx="2276475" cy="1614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 8"/>
          <p:cNvGraphicFramePr>
            <a:graphicFrameLocks/>
          </p:cNvGraphicFramePr>
          <p:nvPr>
            <p:extLst>
              <p:ext uri="{D42A27DB-BD31-4B8C-83A1-F6EECF244321}">
                <p14:modId xmlns:p14="http://schemas.microsoft.com/office/powerpoint/2010/main" val="1678625932"/>
              </p:ext>
            </p:extLst>
          </p:nvPr>
        </p:nvGraphicFramePr>
        <p:xfrm>
          <a:off x="5743112" y="3863871"/>
          <a:ext cx="2286001" cy="1614487"/>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hteck 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13" name="Freihand 12"/>
              <p14:cNvContentPartPr/>
              <p14:nvPr/>
            </p14:nvContentPartPr>
            <p14:xfrm>
              <a:off x="1815151" y="922132"/>
              <a:ext cx="2216160" cy="361800"/>
            </p14:xfrm>
          </p:contentPart>
        </mc:Choice>
        <mc:Fallback>
          <p:pic>
            <p:nvPicPr>
              <p:cNvPr id="13" name="Freihand 12"/>
              <p:cNvPicPr/>
              <p:nvPr/>
            </p:nvPicPr>
            <p:blipFill>
              <a:blip r:embed="rId7"/>
              <a:stretch>
                <a:fillRect/>
              </a:stretch>
            </p:blipFill>
            <p:spPr>
              <a:xfrm>
                <a:off x="1804351" y="906292"/>
                <a:ext cx="224208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p14:cNvContentPartPr/>
              <p14:nvPr/>
            </p14:nvContentPartPr>
            <p14:xfrm>
              <a:off x="1724431" y="1255852"/>
              <a:ext cx="2421720" cy="1251720"/>
            </p14:xfrm>
          </p:contentPart>
        </mc:Choice>
        <mc:Fallback>
          <p:pic>
            <p:nvPicPr>
              <p:cNvPr id="15" name="Freihand 14"/>
              <p:cNvPicPr/>
              <p:nvPr/>
            </p:nvPicPr>
            <p:blipFill>
              <a:blip r:embed="rId9"/>
              <a:stretch>
                <a:fillRect/>
              </a:stretch>
            </p:blipFill>
            <p:spPr>
              <a:xfrm>
                <a:off x="1712551" y="1240012"/>
                <a:ext cx="2449080" cy="128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2" name="Freihand 141"/>
              <p14:cNvContentPartPr/>
              <p14:nvPr/>
            </p14:nvContentPartPr>
            <p14:xfrm>
              <a:off x="12126631" y="3529972"/>
              <a:ext cx="287640" cy="876960"/>
            </p14:xfrm>
          </p:contentPart>
        </mc:Choice>
        <mc:Fallback>
          <p:pic>
            <p:nvPicPr>
              <p:cNvPr id="142" name="Freihand 141"/>
              <p:cNvPicPr/>
              <p:nvPr/>
            </p:nvPicPr>
            <p:blipFill>
              <a:blip r:embed="rId11"/>
              <a:stretch>
                <a:fillRect/>
              </a:stretch>
            </p:blipFill>
            <p:spPr>
              <a:xfrm>
                <a:off x="12109690" y="3513052"/>
                <a:ext cx="321522" cy="910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9" name="Freihand 178"/>
              <p14:cNvContentPartPr/>
              <p14:nvPr/>
            </p14:nvContentPartPr>
            <p14:xfrm>
              <a:off x="11088391" y="3597652"/>
              <a:ext cx="720" cy="360"/>
            </p14:xfrm>
          </p:contentPart>
        </mc:Choice>
        <mc:Fallback>
          <p:pic>
            <p:nvPicPr>
              <p:cNvPr id="179" name="Freihand 178"/>
              <p:cNvPicPr/>
              <p:nvPr/>
            </p:nvPicPr>
            <p:blipFill>
              <a:blip r:embed="rId13"/>
              <a:stretch>
                <a:fillRect/>
              </a:stretch>
            </p:blipFill>
            <p:spPr>
              <a:xfrm>
                <a:off x="11054551" y="3580732"/>
                <a:ext cx="68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0" name="Freihand 179"/>
              <p14:cNvContentPartPr/>
              <p14:nvPr/>
            </p14:nvContentPartPr>
            <p14:xfrm>
              <a:off x="11345071" y="4784932"/>
              <a:ext cx="720" cy="360"/>
            </p14:xfrm>
          </p:contentPart>
        </mc:Choice>
        <mc:Fallback>
          <p:pic>
            <p:nvPicPr>
              <p:cNvPr id="180" name="Freihand 179"/>
              <p:cNvPicPr/>
              <p:nvPr/>
            </p:nvPicPr>
            <p:blipFill>
              <a:blip r:embed="rId15"/>
              <a:stretch>
                <a:fillRect/>
              </a:stretch>
            </p:blipFill>
            <p:spPr>
              <a:xfrm>
                <a:off x="11311231" y="4768012"/>
                <a:ext cx="68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5" name="Freihand 204"/>
              <p14:cNvContentPartPr/>
              <p14:nvPr/>
            </p14:nvContentPartPr>
            <p14:xfrm>
              <a:off x="10735591" y="1830412"/>
              <a:ext cx="1074600" cy="1211400"/>
            </p14:xfrm>
          </p:contentPart>
        </mc:Choice>
        <mc:Fallback>
          <p:pic>
            <p:nvPicPr>
              <p:cNvPr id="205" name="Freihand 204"/>
              <p:cNvPicPr/>
              <p:nvPr/>
            </p:nvPicPr>
            <p:blipFill>
              <a:blip r:embed="rId17"/>
              <a:stretch>
                <a:fillRect/>
              </a:stretch>
            </p:blipFill>
            <p:spPr>
              <a:xfrm>
                <a:off x="10720831" y="1812412"/>
                <a:ext cx="1106640" cy="124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9" name="Freihand 208"/>
              <p14:cNvContentPartPr/>
              <p14:nvPr/>
            </p14:nvContentPartPr>
            <p14:xfrm>
              <a:off x="1857991" y="506332"/>
              <a:ext cx="10014120" cy="2009880"/>
            </p14:xfrm>
          </p:contentPart>
        </mc:Choice>
        <mc:Fallback>
          <p:pic>
            <p:nvPicPr>
              <p:cNvPr id="209" name="Freihand 208"/>
              <p:cNvPicPr/>
              <p:nvPr/>
            </p:nvPicPr>
            <p:blipFill>
              <a:blip r:embed="rId19"/>
              <a:stretch>
                <a:fillRect/>
              </a:stretch>
            </p:blipFill>
            <p:spPr>
              <a:xfrm>
                <a:off x="1846111" y="496612"/>
                <a:ext cx="10039680" cy="2034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1" name="Freihand 220"/>
              <p14:cNvContentPartPr/>
              <p14:nvPr/>
            </p14:nvContentPartPr>
            <p14:xfrm>
              <a:off x="11857711" y="5867092"/>
              <a:ext cx="3240" cy="15480"/>
            </p14:xfrm>
          </p:contentPart>
        </mc:Choice>
        <mc:Fallback>
          <p:pic>
            <p:nvPicPr>
              <p:cNvPr id="221" name="Freihand 220"/>
              <p:cNvPicPr/>
              <p:nvPr/>
            </p:nvPicPr>
            <p:blipFill>
              <a:blip r:embed="rId21"/>
              <a:stretch>
                <a:fillRect/>
              </a:stretch>
            </p:blipFill>
            <p:spPr>
              <a:xfrm>
                <a:off x="11840791" y="5850172"/>
                <a:ext cx="37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7" name="Freihand 226"/>
              <p14:cNvContentPartPr/>
              <p14:nvPr/>
            </p14:nvContentPartPr>
            <p14:xfrm>
              <a:off x="4778311" y="2334772"/>
              <a:ext cx="3617280" cy="932040"/>
            </p14:xfrm>
          </p:contentPart>
        </mc:Choice>
        <mc:Fallback>
          <p:pic>
            <p:nvPicPr>
              <p:cNvPr id="227" name="Freihand 226"/>
              <p:cNvPicPr/>
              <p:nvPr/>
            </p:nvPicPr>
            <p:blipFill>
              <a:blip r:embed="rId23"/>
              <a:stretch>
                <a:fillRect/>
              </a:stretch>
            </p:blipFill>
            <p:spPr>
              <a:xfrm>
                <a:off x="4761391" y="2320732"/>
                <a:ext cx="3649320" cy="962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0" name="Freihand 229"/>
              <p14:cNvContentPartPr/>
              <p14:nvPr/>
            </p14:nvContentPartPr>
            <p14:xfrm>
              <a:off x="8181391" y="3354652"/>
              <a:ext cx="360" cy="360"/>
            </p14:xfrm>
          </p:contentPart>
        </mc:Choice>
        <mc:Fallback>
          <p:pic>
            <p:nvPicPr>
              <p:cNvPr id="230" name="Freihand 229"/>
              <p:cNvPicPr/>
              <p:nvPr/>
            </p:nvPicPr>
            <p:blipFill>
              <a:blip r:embed="rId25"/>
              <a:stretch>
                <a:fillRect/>
              </a:stretch>
            </p:blipFill>
            <p:spPr>
              <a:xfrm>
                <a:off x="8164471" y="333773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1" name="Freihand 230"/>
              <p14:cNvContentPartPr/>
              <p14:nvPr/>
            </p14:nvContentPartPr>
            <p14:xfrm>
              <a:off x="924871" y="5558212"/>
              <a:ext cx="7083360" cy="93600"/>
            </p14:xfrm>
          </p:contentPart>
        </mc:Choice>
        <mc:Fallback>
          <p:pic>
            <p:nvPicPr>
              <p:cNvPr id="231" name="Freihand 230"/>
              <p:cNvPicPr/>
              <p:nvPr/>
            </p:nvPicPr>
            <p:blipFill>
              <a:blip r:embed="rId27"/>
              <a:stretch>
                <a:fillRect/>
              </a:stretch>
            </p:blipFill>
            <p:spPr>
              <a:xfrm>
                <a:off x="911191" y="5543812"/>
                <a:ext cx="7112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3" name="Freihand 232"/>
              <p14:cNvContentPartPr/>
              <p14:nvPr/>
            </p14:nvContentPartPr>
            <p14:xfrm>
              <a:off x="5768671" y="543772"/>
              <a:ext cx="3966120" cy="81000"/>
            </p14:xfrm>
          </p:contentPart>
        </mc:Choice>
        <mc:Fallback>
          <p:pic>
            <p:nvPicPr>
              <p:cNvPr id="233" name="Freihand 232"/>
              <p:cNvPicPr/>
              <p:nvPr/>
            </p:nvPicPr>
            <p:blipFill>
              <a:blip r:embed="rId29"/>
              <a:stretch>
                <a:fillRect/>
              </a:stretch>
            </p:blipFill>
            <p:spPr>
              <a:xfrm>
                <a:off x="5758231" y="527572"/>
                <a:ext cx="3996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4" name="Freihand 233"/>
              <p14:cNvContentPartPr/>
              <p14:nvPr/>
            </p14:nvContentPartPr>
            <p14:xfrm>
              <a:off x="5465911" y="781372"/>
              <a:ext cx="274680" cy="327240"/>
            </p14:xfrm>
          </p:contentPart>
        </mc:Choice>
        <mc:Fallback>
          <p:pic>
            <p:nvPicPr>
              <p:cNvPr id="234" name="Freihand 233"/>
              <p:cNvPicPr/>
              <p:nvPr/>
            </p:nvPicPr>
            <p:blipFill>
              <a:blip r:embed="rId31"/>
              <a:stretch>
                <a:fillRect/>
              </a:stretch>
            </p:blipFill>
            <p:spPr>
              <a:xfrm>
                <a:off x="5452591" y="765892"/>
                <a:ext cx="30420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5" name="Freihand 234"/>
              <p14:cNvContentPartPr/>
              <p14:nvPr/>
            </p14:nvContentPartPr>
            <p14:xfrm>
              <a:off x="11229511" y="671572"/>
              <a:ext cx="245160" cy="312480"/>
            </p14:xfrm>
          </p:contentPart>
        </mc:Choice>
        <mc:Fallback>
          <p:pic>
            <p:nvPicPr>
              <p:cNvPr id="235" name="Freihand 234"/>
              <p:cNvPicPr/>
              <p:nvPr/>
            </p:nvPicPr>
            <p:blipFill>
              <a:blip r:embed="rId33"/>
              <a:stretch>
                <a:fillRect/>
              </a:stretch>
            </p:blipFill>
            <p:spPr>
              <a:xfrm>
                <a:off x="11212591" y="656452"/>
                <a:ext cx="2743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6" name="Freihand 235"/>
              <p14:cNvContentPartPr/>
              <p14:nvPr/>
            </p14:nvContentPartPr>
            <p14:xfrm>
              <a:off x="10114231" y="3961972"/>
              <a:ext cx="360" cy="360"/>
            </p14:xfrm>
          </p:contentPart>
        </mc:Choice>
        <mc:Fallback>
          <p:pic>
            <p:nvPicPr>
              <p:cNvPr id="236" name="Freihand 235"/>
              <p:cNvPicPr/>
              <p:nvPr/>
            </p:nvPicPr>
            <p:blipFill>
              <a:blip r:embed="rId35"/>
              <a:stretch>
                <a:fillRect/>
              </a:stretch>
            </p:blipFill>
            <p:spPr>
              <a:xfrm>
                <a:off x="10097311" y="39450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7" name="Freihand 236"/>
              <p14:cNvContentPartPr/>
              <p14:nvPr/>
            </p14:nvContentPartPr>
            <p14:xfrm>
              <a:off x="10051951" y="4137292"/>
              <a:ext cx="51480" cy="37800"/>
            </p14:xfrm>
          </p:contentPart>
        </mc:Choice>
        <mc:Fallback>
          <p:pic>
            <p:nvPicPr>
              <p:cNvPr id="237" name="Freihand 236"/>
              <p:cNvPicPr/>
              <p:nvPr/>
            </p:nvPicPr>
            <p:blipFill>
              <a:blip r:embed="rId37"/>
              <a:stretch>
                <a:fillRect/>
              </a:stretch>
            </p:blipFill>
            <p:spPr>
              <a:xfrm>
                <a:off x="10035031" y="4120372"/>
                <a:ext cx="85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8" name="Freihand 237"/>
              <p14:cNvContentPartPr/>
              <p14:nvPr/>
            </p14:nvContentPartPr>
            <p14:xfrm>
              <a:off x="10010551" y="4258972"/>
              <a:ext cx="360" cy="360"/>
            </p14:xfrm>
          </p:contentPart>
        </mc:Choice>
        <mc:Fallback>
          <p:pic>
            <p:nvPicPr>
              <p:cNvPr id="238" name="Freihand 237"/>
              <p:cNvPicPr/>
              <p:nvPr/>
            </p:nvPicPr>
            <p:blipFill>
              <a:blip r:embed="rId15"/>
              <a:stretch>
                <a:fillRect/>
              </a:stretch>
            </p:blipFill>
            <p:spPr>
              <a:xfrm>
                <a:off x="9993631" y="4242052"/>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0" name="Freihand 239"/>
              <p14:cNvContentPartPr/>
              <p14:nvPr/>
            </p14:nvContentPartPr>
            <p14:xfrm>
              <a:off x="1271911" y="5056732"/>
              <a:ext cx="1436040" cy="64800"/>
            </p14:xfrm>
          </p:contentPart>
        </mc:Choice>
        <mc:Fallback>
          <p:pic>
            <p:nvPicPr>
              <p:cNvPr id="240" name="Freihand 239"/>
              <p:cNvPicPr/>
              <p:nvPr/>
            </p:nvPicPr>
            <p:blipFill>
              <a:blip r:embed="rId40"/>
              <a:stretch>
                <a:fillRect/>
              </a:stretch>
            </p:blipFill>
            <p:spPr>
              <a:xfrm>
                <a:off x="1257151" y="5039452"/>
                <a:ext cx="1471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2" name="Freihand 241"/>
              <p14:cNvContentPartPr/>
              <p14:nvPr/>
            </p14:nvContentPartPr>
            <p14:xfrm>
              <a:off x="3901711" y="5084812"/>
              <a:ext cx="1454760" cy="40320"/>
            </p14:xfrm>
          </p:contentPart>
        </mc:Choice>
        <mc:Fallback>
          <p:pic>
            <p:nvPicPr>
              <p:cNvPr id="242" name="Freihand 241"/>
              <p:cNvPicPr/>
              <p:nvPr/>
            </p:nvPicPr>
            <p:blipFill>
              <a:blip r:embed="rId42"/>
              <a:stretch>
                <a:fillRect/>
              </a:stretch>
            </p:blipFill>
            <p:spPr>
              <a:xfrm>
                <a:off x="3888031" y="5069332"/>
                <a:ext cx="1479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4" name="Freihand 243"/>
              <p14:cNvContentPartPr/>
              <p14:nvPr/>
            </p14:nvContentPartPr>
            <p14:xfrm>
              <a:off x="6135871" y="5116852"/>
              <a:ext cx="1606680" cy="58320"/>
            </p14:xfrm>
          </p:contentPart>
        </mc:Choice>
        <mc:Fallback>
          <p:pic>
            <p:nvPicPr>
              <p:cNvPr id="244" name="Freihand 243"/>
              <p:cNvPicPr/>
              <p:nvPr/>
            </p:nvPicPr>
            <p:blipFill>
              <a:blip r:embed="rId44"/>
              <a:stretch>
                <a:fillRect/>
              </a:stretch>
            </p:blipFill>
            <p:spPr>
              <a:xfrm>
                <a:off x="6121831" y="5102092"/>
                <a:ext cx="1637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8" name="Freihand 257"/>
              <p14:cNvContentPartPr/>
              <p14:nvPr/>
            </p14:nvContentPartPr>
            <p14:xfrm>
              <a:off x="7755151" y="3810412"/>
              <a:ext cx="610200" cy="164520"/>
            </p14:xfrm>
          </p:contentPart>
        </mc:Choice>
        <mc:Fallback>
          <p:pic>
            <p:nvPicPr>
              <p:cNvPr id="258" name="Freihand 257"/>
              <p:cNvPicPr/>
              <p:nvPr/>
            </p:nvPicPr>
            <p:blipFill>
              <a:blip r:embed="rId46"/>
              <a:stretch>
                <a:fillRect/>
              </a:stretch>
            </p:blipFill>
            <p:spPr>
              <a:xfrm>
                <a:off x="7738231" y="3793492"/>
                <a:ext cx="644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9" name="Freihand 258"/>
              <p14:cNvContentPartPr/>
              <p14:nvPr/>
            </p14:nvContentPartPr>
            <p14:xfrm>
              <a:off x="6376351" y="4357252"/>
              <a:ext cx="1276920" cy="237600"/>
            </p14:xfrm>
          </p:contentPart>
        </mc:Choice>
        <mc:Fallback>
          <p:pic>
            <p:nvPicPr>
              <p:cNvPr id="259" name="Freihand 258"/>
              <p:cNvPicPr/>
              <p:nvPr/>
            </p:nvPicPr>
            <p:blipFill>
              <a:blip r:embed="rId48"/>
              <a:stretch>
                <a:fillRect/>
              </a:stretch>
            </p:blipFill>
            <p:spPr>
              <a:xfrm>
                <a:off x="6368791" y="4342852"/>
                <a:ext cx="12981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0" name="Freihand 279"/>
              <p14:cNvContentPartPr/>
              <p14:nvPr/>
            </p14:nvContentPartPr>
            <p14:xfrm>
              <a:off x="1408711" y="3121012"/>
              <a:ext cx="1168200" cy="471240"/>
            </p14:xfrm>
          </p:contentPart>
        </mc:Choice>
        <mc:Fallback>
          <p:pic>
            <p:nvPicPr>
              <p:cNvPr id="280" name="Freihand 279"/>
              <p:cNvPicPr/>
              <p:nvPr/>
            </p:nvPicPr>
            <p:blipFill>
              <a:blip r:embed="rId50"/>
              <a:stretch>
                <a:fillRect/>
              </a:stretch>
            </p:blipFill>
            <p:spPr>
              <a:xfrm>
                <a:off x="1397191" y="3105892"/>
                <a:ext cx="119124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1" name="Freihand 280"/>
              <p14:cNvContentPartPr/>
              <p14:nvPr/>
            </p14:nvContentPartPr>
            <p14:xfrm>
              <a:off x="5928511" y="3605572"/>
              <a:ext cx="1618560" cy="657720"/>
            </p14:xfrm>
          </p:contentPart>
        </mc:Choice>
        <mc:Fallback>
          <p:pic>
            <p:nvPicPr>
              <p:cNvPr id="281" name="Freihand 280"/>
              <p:cNvPicPr/>
              <p:nvPr/>
            </p:nvPicPr>
            <p:blipFill>
              <a:blip r:embed="rId52"/>
              <a:stretch>
                <a:fillRect/>
              </a:stretch>
            </p:blipFill>
            <p:spPr>
              <a:xfrm>
                <a:off x="5911951" y="3597292"/>
                <a:ext cx="164484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4" name="Freihand 283"/>
              <p14:cNvContentPartPr/>
              <p14:nvPr/>
            </p14:nvContentPartPr>
            <p14:xfrm>
              <a:off x="4693711" y="3575332"/>
              <a:ext cx="1019520" cy="693720"/>
            </p14:xfrm>
          </p:contentPart>
        </mc:Choice>
        <mc:Fallback>
          <p:pic>
            <p:nvPicPr>
              <p:cNvPr id="284" name="Freihand 283"/>
              <p:cNvPicPr/>
              <p:nvPr/>
            </p:nvPicPr>
            <p:blipFill>
              <a:blip r:embed="rId54"/>
              <a:stretch>
                <a:fillRect/>
              </a:stretch>
            </p:blipFill>
            <p:spPr>
              <a:xfrm>
                <a:off x="4680751" y="3560572"/>
                <a:ext cx="104724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7" name="Freihand 286"/>
              <p14:cNvContentPartPr/>
              <p14:nvPr/>
            </p14:nvContentPartPr>
            <p14:xfrm>
              <a:off x="924871" y="2871172"/>
              <a:ext cx="2052360" cy="975960"/>
            </p14:xfrm>
          </p:contentPart>
        </mc:Choice>
        <mc:Fallback>
          <p:pic>
            <p:nvPicPr>
              <p:cNvPr id="287" name="Freihand 286"/>
              <p:cNvPicPr/>
              <p:nvPr/>
            </p:nvPicPr>
            <p:blipFill>
              <a:blip r:embed="rId56"/>
              <a:stretch>
                <a:fillRect/>
              </a:stretch>
            </p:blipFill>
            <p:spPr>
              <a:xfrm>
                <a:off x="910111" y="2857132"/>
                <a:ext cx="2081520" cy="1004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8" name="Freihand 287"/>
              <p14:cNvContentPartPr/>
              <p14:nvPr/>
            </p14:nvContentPartPr>
            <p14:xfrm>
              <a:off x="588631" y="4216852"/>
              <a:ext cx="50040" cy="791640"/>
            </p14:xfrm>
          </p:contentPart>
        </mc:Choice>
        <mc:Fallback>
          <p:pic>
            <p:nvPicPr>
              <p:cNvPr id="288" name="Freihand 287"/>
              <p:cNvPicPr/>
              <p:nvPr/>
            </p:nvPicPr>
            <p:blipFill>
              <a:blip r:embed="rId58"/>
              <a:stretch>
                <a:fillRect/>
              </a:stretch>
            </p:blipFill>
            <p:spPr>
              <a:xfrm>
                <a:off x="574231" y="4207852"/>
                <a:ext cx="80640" cy="816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9" name="Freihand 288"/>
              <p14:cNvContentPartPr/>
              <p14:nvPr/>
            </p14:nvContentPartPr>
            <p14:xfrm>
              <a:off x="1322311" y="3672532"/>
              <a:ext cx="435960" cy="727920"/>
            </p14:xfrm>
          </p:contentPart>
        </mc:Choice>
        <mc:Fallback>
          <p:pic>
            <p:nvPicPr>
              <p:cNvPr id="289" name="Freihand 288"/>
              <p:cNvPicPr/>
              <p:nvPr/>
            </p:nvPicPr>
            <p:blipFill>
              <a:blip r:embed="rId60"/>
              <a:stretch>
                <a:fillRect/>
              </a:stretch>
            </p:blipFill>
            <p:spPr>
              <a:xfrm>
                <a:off x="1308991" y="3658132"/>
                <a:ext cx="463680" cy="755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0" name="Freihand 289"/>
              <p14:cNvContentPartPr/>
              <p14:nvPr/>
            </p14:nvContentPartPr>
            <p14:xfrm>
              <a:off x="1961311" y="3654892"/>
              <a:ext cx="706680" cy="693360"/>
            </p14:xfrm>
          </p:contentPart>
        </mc:Choice>
        <mc:Fallback>
          <p:pic>
            <p:nvPicPr>
              <p:cNvPr id="290" name="Freihand 289"/>
              <p:cNvPicPr/>
              <p:nvPr/>
            </p:nvPicPr>
            <p:blipFill>
              <a:blip r:embed="rId62"/>
              <a:stretch>
                <a:fillRect/>
              </a:stretch>
            </p:blipFill>
            <p:spPr>
              <a:xfrm>
                <a:off x="1950151" y="3645172"/>
                <a:ext cx="72936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1" name="Freihand 290"/>
              <p14:cNvContentPartPr/>
              <p14:nvPr/>
            </p14:nvContentPartPr>
            <p14:xfrm>
              <a:off x="3332911" y="4122172"/>
              <a:ext cx="67320" cy="875880"/>
            </p14:xfrm>
          </p:contentPart>
        </mc:Choice>
        <mc:Fallback>
          <p:pic>
            <p:nvPicPr>
              <p:cNvPr id="291" name="Freihand 290"/>
              <p:cNvPicPr/>
              <p:nvPr/>
            </p:nvPicPr>
            <p:blipFill>
              <a:blip r:embed="rId64"/>
              <a:stretch>
                <a:fillRect/>
              </a:stretch>
            </p:blipFill>
            <p:spPr>
              <a:xfrm>
                <a:off x="3318871" y="4108852"/>
                <a:ext cx="92520" cy="900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5" name="Freihand 294"/>
              <p14:cNvContentPartPr/>
              <p14:nvPr/>
            </p14:nvContentPartPr>
            <p14:xfrm>
              <a:off x="2696431" y="1796572"/>
              <a:ext cx="1385640" cy="729000"/>
            </p14:xfrm>
          </p:contentPart>
        </mc:Choice>
        <mc:Fallback>
          <p:pic>
            <p:nvPicPr>
              <p:cNvPr id="295" name="Freihand 294"/>
              <p:cNvPicPr/>
              <p:nvPr/>
            </p:nvPicPr>
            <p:blipFill>
              <a:blip r:embed="rId66"/>
              <a:stretch>
                <a:fillRect/>
              </a:stretch>
            </p:blipFill>
            <p:spPr>
              <a:xfrm>
                <a:off x="2680951" y="1778932"/>
                <a:ext cx="141768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96" name="Freihand 295"/>
              <p14:cNvContentPartPr/>
              <p14:nvPr/>
            </p14:nvContentPartPr>
            <p14:xfrm>
              <a:off x="3151831" y="2824372"/>
              <a:ext cx="1533600" cy="317160"/>
            </p14:xfrm>
          </p:contentPart>
        </mc:Choice>
        <mc:Fallback>
          <p:pic>
            <p:nvPicPr>
              <p:cNvPr id="296" name="Freihand 295"/>
              <p:cNvPicPr/>
              <p:nvPr/>
            </p:nvPicPr>
            <p:blipFill>
              <a:blip r:embed="rId68"/>
              <a:stretch>
                <a:fillRect/>
              </a:stretch>
            </p:blipFill>
            <p:spPr>
              <a:xfrm>
                <a:off x="3143191" y="2811052"/>
                <a:ext cx="15530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7" name="Freihand 296"/>
              <p14:cNvContentPartPr/>
              <p14:nvPr/>
            </p14:nvContentPartPr>
            <p14:xfrm>
              <a:off x="4449991" y="2802412"/>
              <a:ext cx="341640" cy="391320"/>
            </p14:xfrm>
          </p:contentPart>
        </mc:Choice>
        <mc:Fallback>
          <p:pic>
            <p:nvPicPr>
              <p:cNvPr id="297" name="Freihand 296"/>
              <p:cNvPicPr/>
              <p:nvPr/>
            </p:nvPicPr>
            <p:blipFill>
              <a:blip r:embed="rId70"/>
              <a:stretch>
                <a:fillRect/>
              </a:stretch>
            </p:blipFill>
            <p:spPr>
              <a:xfrm>
                <a:off x="4439191" y="2786932"/>
                <a:ext cx="3664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0" name="Freihand 299"/>
              <p14:cNvContentPartPr/>
              <p14:nvPr/>
            </p14:nvContentPartPr>
            <p14:xfrm>
              <a:off x="1298911" y="5089132"/>
              <a:ext cx="1332360" cy="49320"/>
            </p14:xfrm>
          </p:contentPart>
        </mc:Choice>
        <mc:Fallback>
          <p:pic>
            <p:nvPicPr>
              <p:cNvPr id="300" name="Freihand 299"/>
              <p:cNvPicPr/>
              <p:nvPr/>
            </p:nvPicPr>
            <p:blipFill>
              <a:blip r:embed="rId72"/>
              <a:stretch>
                <a:fillRect/>
              </a:stretch>
            </p:blipFill>
            <p:spPr>
              <a:xfrm>
                <a:off x="1287751" y="5074372"/>
                <a:ext cx="1359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04" name="Freihand 303"/>
              <p14:cNvContentPartPr/>
              <p14:nvPr/>
            </p14:nvContentPartPr>
            <p14:xfrm>
              <a:off x="887071" y="1202572"/>
              <a:ext cx="682560" cy="1226160"/>
            </p14:xfrm>
          </p:contentPart>
        </mc:Choice>
        <mc:Fallback>
          <p:pic>
            <p:nvPicPr>
              <p:cNvPr id="304" name="Freihand 303"/>
              <p:cNvPicPr/>
              <p:nvPr/>
            </p:nvPicPr>
            <p:blipFill>
              <a:blip r:embed="rId74"/>
              <a:stretch>
                <a:fillRect/>
              </a:stretch>
            </p:blipFill>
            <p:spPr>
              <a:xfrm>
                <a:off x="873031" y="1188172"/>
                <a:ext cx="710280" cy="1254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05" name="Freihand 304"/>
              <p14:cNvContentPartPr/>
              <p14:nvPr/>
            </p14:nvContentPartPr>
            <p14:xfrm>
              <a:off x="983551" y="1767052"/>
              <a:ext cx="504000" cy="304560"/>
            </p14:xfrm>
          </p:contentPart>
        </mc:Choice>
        <mc:Fallback>
          <p:pic>
            <p:nvPicPr>
              <p:cNvPr id="305" name="Freihand 304"/>
              <p:cNvPicPr/>
              <p:nvPr/>
            </p:nvPicPr>
            <p:blipFill>
              <a:blip r:embed="rId76"/>
              <a:stretch>
                <a:fillRect/>
              </a:stretch>
            </p:blipFill>
            <p:spPr>
              <a:xfrm>
                <a:off x="973831" y="1752292"/>
                <a:ext cx="5274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06" name="Freihand 305"/>
              <p14:cNvContentPartPr/>
              <p14:nvPr/>
            </p14:nvContentPartPr>
            <p14:xfrm>
              <a:off x="901831" y="2089972"/>
              <a:ext cx="633240" cy="418680"/>
            </p14:xfrm>
          </p:contentPart>
        </mc:Choice>
        <mc:Fallback>
          <p:pic>
            <p:nvPicPr>
              <p:cNvPr id="306" name="Freihand 305"/>
              <p:cNvPicPr/>
              <p:nvPr/>
            </p:nvPicPr>
            <p:blipFill>
              <a:blip r:embed="rId78"/>
              <a:stretch>
                <a:fillRect/>
              </a:stretch>
            </p:blipFill>
            <p:spPr>
              <a:xfrm>
                <a:off x="888871" y="2074492"/>
                <a:ext cx="66132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7" name="Freihand 306"/>
              <p14:cNvContentPartPr/>
              <p14:nvPr/>
            </p14:nvContentPartPr>
            <p14:xfrm>
              <a:off x="4978471" y="2119852"/>
              <a:ext cx="3054600" cy="669600"/>
            </p14:xfrm>
          </p:contentPart>
        </mc:Choice>
        <mc:Fallback>
          <p:pic>
            <p:nvPicPr>
              <p:cNvPr id="307" name="Freihand 306"/>
              <p:cNvPicPr/>
              <p:nvPr/>
            </p:nvPicPr>
            <p:blipFill>
              <a:blip r:embed="rId80"/>
              <a:stretch>
                <a:fillRect/>
              </a:stretch>
            </p:blipFill>
            <p:spPr>
              <a:xfrm>
                <a:off x="4966951" y="2104372"/>
                <a:ext cx="308124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8" name="Freihand 307"/>
              <p14:cNvContentPartPr/>
              <p14:nvPr/>
            </p14:nvContentPartPr>
            <p14:xfrm>
              <a:off x="5244151" y="3259612"/>
              <a:ext cx="1566000" cy="351000"/>
            </p14:xfrm>
          </p:contentPart>
        </mc:Choice>
        <mc:Fallback>
          <p:pic>
            <p:nvPicPr>
              <p:cNvPr id="308" name="Freihand 307"/>
              <p:cNvPicPr/>
              <p:nvPr/>
            </p:nvPicPr>
            <p:blipFill>
              <a:blip r:embed="rId82"/>
              <a:stretch>
                <a:fillRect/>
              </a:stretch>
            </p:blipFill>
            <p:spPr>
              <a:xfrm>
                <a:off x="5232631" y="3245572"/>
                <a:ext cx="159300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10" name="Freihand 309"/>
              <p14:cNvContentPartPr/>
              <p14:nvPr/>
            </p14:nvContentPartPr>
            <p14:xfrm>
              <a:off x="4042111" y="4386412"/>
              <a:ext cx="700200" cy="161640"/>
            </p14:xfrm>
          </p:contentPart>
        </mc:Choice>
        <mc:Fallback>
          <p:pic>
            <p:nvPicPr>
              <p:cNvPr id="310" name="Freihand 309"/>
              <p:cNvPicPr/>
              <p:nvPr/>
            </p:nvPicPr>
            <p:blipFill>
              <a:blip r:embed="rId84"/>
              <a:stretch>
                <a:fillRect/>
              </a:stretch>
            </p:blipFill>
            <p:spPr>
              <a:xfrm>
                <a:off x="4029871" y="4372372"/>
                <a:ext cx="727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11" name="Freihand 310"/>
              <p14:cNvContentPartPr/>
              <p14:nvPr/>
            </p14:nvContentPartPr>
            <p14:xfrm>
              <a:off x="4667791" y="4378852"/>
              <a:ext cx="566640" cy="319320"/>
            </p14:xfrm>
          </p:contentPart>
        </mc:Choice>
        <mc:Fallback>
          <p:pic>
            <p:nvPicPr>
              <p:cNvPr id="311" name="Freihand 310"/>
              <p:cNvPicPr/>
              <p:nvPr/>
            </p:nvPicPr>
            <p:blipFill>
              <a:blip r:embed="rId86"/>
              <a:stretch>
                <a:fillRect/>
              </a:stretch>
            </p:blipFill>
            <p:spPr>
              <a:xfrm>
                <a:off x="4657711" y="4368772"/>
                <a:ext cx="59220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3" name="Freihand 312"/>
              <p14:cNvContentPartPr/>
              <p14:nvPr/>
            </p14:nvContentPartPr>
            <p14:xfrm>
              <a:off x="5716471" y="4252852"/>
              <a:ext cx="32400" cy="712800"/>
            </p14:xfrm>
          </p:contentPart>
        </mc:Choice>
        <mc:Fallback>
          <p:pic>
            <p:nvPicPr>
              <p:cNvPr id="313" name="Freihand 312"/>
              <p:cNvPicPr/>
              <p:nvPr/>
            </p:nvPicPr>
            <p:blipFill>
              <a:blip r:embed="rId88"/>
              <a:stretch>
                <a:fillRect/>
              </a:stretch>
            </p:blipFill>
            <p:spPr>
              <a:xfrm>
                <a:off x="5702071" y="4242052"/>
                <a:ext cx="57600" cy="734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14" name="Freihand 313"/>
              <p14:cNvContentPartPr/>
              <p14:nvPr/>
            </p14:nvContentPartPr>
            <p14:xfrm>
              <a:off x="1383511" y="4478572"/>
              <a:ext cx="1202040" cy="606240"/>
            </p14:xfrm>
          </p:contentPart>
        </mc:Choice>
        <mc:Fallback>
          <p:pic>
            <p:nvPicPr>
              <p:cNvPr id="314" name="Freihand 313"/>
              <p:cNvPicPr/>
              <p:nvPr/>
            </p:nvPicPr>
            <p:blipFill>
              <a:blip r:embed="rId90"/>
              <a:stretch>
                <a:fillRect/>
              </a:stretch>
            </p:blipFill>
            <p:spPr>
              <a:xfrm>
                <a:off x="1371271" y="4466692"/>
                <a:ext cx="12322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21" name="Freihand 320"/>
              <p14:cNvContentPartPr/>
              <p14:nvPr/>
            </p14:nvContentPartPr>
            <p14:xfrm>
              <a:off x="4667431" y="4879972"/>
              <a:ext cx="431280" cy="273960"/>
            </p14:xfrm>
          </p:contentPart>
        </mc:Choice>
        <mc:Fallback>
          <p:pic>
            <p:nvPicPr>
              <p:cNvPr id="321" name="Freihand 320"/>
              <p:cNvPicPr/>
              <p:nvPr/>
            </p:nvPicPr>
            <p:blipFill>
              <a:blip r:embed="rId92"/>
              <a:stretch>
                <a:fillRect/>
              </a:stretch>
            </p:blipFill>
            <p:spPr>
              <a:xfrm>
                <a:off x="4653031" y="4865932"/>
                <a:ext cx="4600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2" name="Freihand 321"/>
              <p14:cNvContentPartPr/>
              <p14:nvPr/>
            </p14:nvContentPartPr>
            <p14:xfrm>
              <a:off x="7063951" y="4922092"/>
              <a:ext cx="300600" cy="184680"/>
            </p14:xfrm>
          </p:contentPart>
        </mc:Choice>
        <mc:Fallback>
          <p:pic>
            <p:nvPicPr>
              <p:cNvPr id="322" name="Freihand 321"/>
              <p:cNvPicPr/>
              <p:nvPr/>
            </p:nvPicPr>
            <p:blipFill>
              <a:blip r:embed="rId94"/>
              <a:stretch>
                <a:fillRect/>
              </a:stretch>
            </p:blipFill>
            <p:spPr>
              <a:xfrm>
                <a:off x="7049911" y="4908412"/>
                <a:ext cx="328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23" name="Freihand 322"/>
              <p14:cNvContentPartPr/>
              <p14:nvPr/>
            </p14:nvContentPartPr>
            <p14:xfrm>
              <a:off x="4435591" y="2767132"/>
              <a:ext cx="402480" cy="452880"/>
            </p14:xfrm>
          </p:contentPart>
        </mc:Choice>
        <mc:Fallback>
          <p:pic>
            <p:nvPicPr>
              <p:cNvPr id="323" name="Freihand 322"/>
              <p:cNvPicPr/>
              <p:nvPr/>
            </p:nvPicPr>
            <p:blipFill>
              <a:blip r:embed="rId96"/>
              <a:stretch>
                <a:fillRect/>
              </a:stretch>
            </p:blipFill>
            <p:spPr>
              <a:xfrm>
                <a:off x="4419751" y="2751292"/>
                <a:ext cx="43452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24" name="Freihand 323"/>
              <p14:cNvContentPartPr/>
              <p14:nvPr/>
            </p14:nvContentPartPr>
            <p14:xfrm>
              <a:off x="4401751" y="2789812"/>
              <a:ext cx="461160" cy="437040"/>
            </p14:xfrm>
          </p:contentPart>
        </mc:Choice>
        <mc:Fallback>
          <p:pic>
            <p:nvPicPr>
              <p:cNvPr id="324" name="Freihand 323"/>
              <p:cNvPicPr/>
              <p:nvPr/>
            </p:nvPicPr>
            <p:blipFill>
              <a:blip r:embed="rId98"/>
              <a:stretch>
                <a:fillRect/>
              </a:stretch>
            </p:blipFill>
            <p:spPr>
              <a:xfrm>
                <a:off x="4392031" y="2782252"/>
                <a:ext cx="481320" cy="454320"/>
              </a:xfrm>
              <a:prstGeom prst="rect">
                <a:avLst/>
              </a:prstGeom>
            </p:spPr>
          </p:pic>
        </mc:Fallback>
      </mc:AlternateContent>
    </p:spTree>
    <p:extLst>
      <p:ext uri="{BB962C8B-B14F-4D97-AF65-F5344CB8AC3E}">
        <p14:creationId xmlns:p14="http://schemas.microsoft.com/office/powerpoint/2010/main" val="10147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Medianwählertheorem</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455214" y="1567767"/>
            <a:ext cx="10937487" cy="2629787"/>
          </a:xfrm>
          <a:prstGeom prst="rect">
            <a:avLst/>
          </a:prstGeom>
        </p:spPr>
        <p:txBody>
          <a:bodyPr wrap="square">
            <a:noAutofit/>
          </a:bodyPr>
          <a:lstStyle/>
          <a:p>
            <a:r>
              <a:rPr lang="de-DE" sz="2800" dirty="0">
                <a:latin typeface="Times New Roman" panose="02020603050405020304" pitchFamily="18" charset="0"/>
                <a:cs typeface="Times New Roman" panose="02020603050405020304" pitchFamily="18" charset="0"/>
              </a:rPr>
              <a:t>Haben Wähler über eine Menge von eindimensionalen Alternativen </a:t>
            </a:r>
            <a:r>
              <a:rPr lang="de-DE" sz="2800" dirty="0" err="1">
                <a:latin typeface="Times New Roman" panose="02020603050405020304" pitchFamily="18" charset="0"/>
                <a:cs typeface="Times New Roman" panose="02020603050405020304" pitchFamily="18" charset="0"/>
              </a:rPr>
              <a:t>eingipflige</a:t>
            </a:r>
            <a:r>
              <a:rPr lang="de-DE" sz="2800" dirty="0">
                <a:latin typeface="Times New Roman" panose="02020603050405020304" pitchFamily="18" charset="0"/>
                <a:cs typeface="Times New Roman" panose="02020603050405020304" pitchFamily="18" charset="0"/>
              </a:rPr>
              <a:t> Präferenzen, so ist die vom Medianwähler am meisten präferierte Alternative Condorcet-Sieger bei einer paarweisen Abstimmung der Alternativen.</a:t>
            </a:r>
          </a:p>
          <a:p>
            <a:endParaRPr lang="de-DE" sz="24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hlinkClick r:id="rId3"/>
              </a:rPr>
              <a:t>Black, Duncan (1948). "On the Rationale of Group Decision-making". Journal of Political Economy. 56: 23–34. </a:t>
            </a:r>
            <a:endParaRPr lang="de-DE" sz="1200" dirty="0">
              <a:latin typeface="Times New Roman" panose="02020603050405020304" pitchFamily="18" charset="0"/>
              <a:cs typeface="Times New Roman" panose="02020603050405020304" pitchFamily="18" charset="0"/>
            </a:endParaRPr>
          </a:p>
        </p:txBody>
      </p:sp>
      <p:sp>
        <p:nvSpPr>
          <p:cNvPr id="5" name="Rechteck 4"/>
          <p:cNvSpPr/>
          <p:nvPr/>
        </p:nvSpPr>
        <p:spPr>
          <a:xfrm>
            <a:off x="222484" y="4512864"/>
            <a:ext cx="8347584" cy="1477328"/>
          </a:xfrm>
          <a:prstGeom prst="rect">
            <a:avLst/>
          </a:prstGeom>
        </p:spPr>
        <p:txBody>
          <a:bodyPr wrap="square">
            <a:spAutoFit/>
          </a:bodyPr>
          <a:lstStyle/>
          <a:p>
            <a:r>
              <a:rPr lang="de-DE" dirty="0" smtClean="0"/>
              <a:t>Das Medianwählertheorem hat weitreichende praktische Bedeutung in modernen Demokratien, denn letztlich müssen sich dann die politischen Parteien nur an den Präferenzen der Medianwählerin orientieren, um eine Abstimmung mit einfacher Mehrheitsentscheidung zu gewinnen (natürlich nur unter der Annahme, dass alle Wähler </a:t>
            </a:r>
            <a:r>
              <a:rPr lang="de-DE" dirty="0" err="1" smtClean="0"/>
              <a:t>eingipflige</a:t>
            </a:r>
            <a:r>
              <a:rPr lang="de-DE" dirty="0" smtClean="0"/>
              <a:t> Präferenzen haben)</a:t>
            </a:r>
            <a:endParaRPr lang="de-DE"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3243271" y="777772"/>
              <a:ext cx="4498920" cy="82800"/>
            </p14:xfrm>
          </p:contentPart>
        </mc:Choice>
        <mc:Fallback>
          <p:pic>
            <p:nvPicPr>
              <p:cNvPr id="4" name="Freihand 3"/>
              <p:cNvPicPr/>
              <p:nvPr/>
            </p:nvPicPr>
            <p:blipFill>
              <a:blip r:embed="rId5"/>
              <a:stretch>
                <a:fillRect/>
              </a:stretch>
            </p:blipFill>
            <p:spPr>
              <a:xfrm>
                <a:off x="3228151" y="763732"/>
                <a:ext cx="4529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500431" y="2431252"/>
              <a:ext cx="3207240" cy="90360"/>
            </p14:xfrm>
          </p:contentPart>
        </mc:Choice>
        <mc:Fallback>
          <p:pic>
            <p:nvPicPr>
              <p:cNvPr id="9" name="Freihand 8"/>
              <p:cNvPicPr/>
              <p:nvPr/>
            </p:nvPicPr>
            <p:blipFill>
              <a:blip r:embed="rId7"/>
              <a:stretch>
                <a:fillRect/>
              </a:stretch>
            </p:blipFill>
            <p:spPr>
              <a:xfrm>
                <a:off x="484951" y="2415772"/>
                <a:ext cx="3240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p14:cNvContentPartPr/>
              <p14:nvPr/>
            </p14:nvContentPartPr>
            <p14:xfrm>
              <a:off x="516631" y="2373292"/>
              <a:ext cx="3133440" cy="138960"/>
            </p14:xfrm>
          </p:contentPart>
        </mc:Choice>
        <mc:Fallback>
          <p:pic>
            <p:nvPicPr>
              <p:cNvPr id="11" name="Freihand 10"/>
              <p:cNvPicPr/>
              <p:nvPr/>
            </p:nvPicPr>
            <p:blipFill>
              <a:blip r:embed="rId9"/>
              <a:stretch>
                <a:fillRect/>
              </a:stretch>
            </p:blipFill>
            <p:spPr>
              <a:xfrm>
                <a:off x="500431" y="2356732"/>
                <a:ext cx="3167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p14:cNvContentPartPr/>
              <p14:nvPr/>
            </p14:nvContentPartPr>
            <p14:xfrm>
              <a:off x="6010231" y="2063692"/>
              <a:ext cx="2197440" cy="499320"/>
            </p14:xfrm>
          </p:contentPart>
        </mc:Choice>
        <mc:Fallback>
          <p:pic>
            <p:nvPicPr>
              <p:cNvPr id="13" name="Freihand 12"/>
              <p:cNvPicPr/>
              <p:nvPr/>
            </p:nvPicPr>
            <p:blipFill>
              <a:blip r:embed="rId11"/>
              <a:stretch>
                <a:fillRect/>
              </a:stretch>
            </p:blipFill>
            <p:spPr>
              <a:xfrm>
                <a:off x="5994031" y="2047132"/>
                <a:ext cx="2230920" cy="530640"/>
              </a:xfrm>
              <a:prstGeom prst="rect">
                <a:avLst/>
              </a:prstGeom>
            </p:spPr>
          </p:pic>
        </mc:Fallback>
      </mc:AlternateContent>
    </p:spTree>
    <p:extLst>
      <p:ext uri="{BB962C8B-B14F-4D97-AF65-F5344CB8AC3E}">
        <p14:creationId xmlns:p14="http://schemas.microsoft.com/office/powerpoint/2010/main" val="1293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804</Words>
  <Application>Microsoft Office PowerPoint</Application>
  <PresentationFormat>Breitbild</PresentationFormat>
  <Paragraphs>150</Paragraphs>
  <Slides>12</Slides>
  <Notes>12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12</vt:i4>
      </vt:variant>
    </vt:vector>
  </HeadingPairs>
  <TitlesOfParts>
    <vt:vector size="22" baseType="lpstr">
      <vt:lpstr>Arial</vt:lpstr>
      <vt:lpstr>Calibri</vt:lpstr>
      <vt:lpstr>Calibri Light</vt:lpstr>
      <vt:lpstr>Cambria Math</vt:lpstr>
      <vt:lpstr>Sparkasse Rg</vt:lpstr>
      <vt:lpstr>Symbol</vt:lpstr>
      <vt:lpstr>Times New Roman</vt:lpstr>
      <vt:lpstr>Verdana</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322</cp:revision>
  <cp:lastPrinted>2021-05-18T19:46:39Z</cp:lastPrinted>
  <dcterms:created xsi:type="dcterms:W3CDTF">2019-02-11T10:45:01Z</dcterms:created>
  <dcterms:modified xsi:type="dcterms:W3CDTF">2021-05-18T19:49:06Z</dcterms:modified>
</cp:coreProperties>
</file>