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1031" r:id="rId2"/>
    <p:sldId id="1060" r:id="rId3"/>
    <p:sldId id="1049" r:id="rId4"/>
    <p:sldId id="1050" r:id="rId5"/>
    <p:sldId id="1051" r:id="rId6"/>
    <p:sldId id="1052" r:id="rId7"/>
    <p:sldId id="1053" r:id="rId8"/>
    <p:sldId id="1054" r:id="rId9"/>
    <p:sldId id="1055" r:id="rId10"/>
    <p:sldId id="1056" r:id="rId11"/>
    <p:sldId id="1059" r:id="rId12"/>
    <p:sldId id="1058" r:id="rId13"/>
    <p:sldId id="10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90" autoAdjust="0"/>
    <p:restoredTop sz="94660"/>
  </p:normalViewPr>
  <p:slideViewPr>
    <p:cSldViewPr snapToGrid="0">
      <p:cViewPr varScale="1">
        <p:scale>
          <a:sx n="97" d="100"/>
          <a:sy n="97" d="100"/>
        </p:scale>
        <p:origin x="99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6:53.8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750F1A6-9438-44FC-926F-FFFFD11014D1}" emma:medium="tactile" emma:mode="ink">
          <msink:context xmlns:msink="http://schemas.microsoft.com/ink/2010/main" type="inkDrawing" rotatedBoundingBox="1469,7518 6272,7524 6271,7630 1468,7624" shapeName="Other"/>
        </emma:interpretation>
      </emma:emma>
    </inkml:annotationXML>
    <inkml:trace contextRef="#ctx0" brushRef="#br0">23 4 776 0,'-5'-3'318'0,"1"3"4"16,-4 2-183-16,4 1-86 15,2 0-26-15,2 1-21 16,6-1 5-16,3 0-15 15,-1 0 9-15,5 0-11 16,1-1 10-16,-1-1-9 16,-1-1 12-16,0 2-11 15,-1-1 14-15,1 1-5 16,1 1 13-16,6 1-12 0,0 1 12 16,5-1-14-16,3-1 4 15,6-1-12-15,0-2 9 16,6-6-11-16,-3 1 12 15,3 1-10-15,-4-1 10 16,-4-1-9-16,1 3 9 16,2 0-10-1,-4 3 10-15,3-1-10 0,-1 1 10 16,-2 1-10-16,-5-1 11 0,4 0-11 16,-5 2 10-16,6-4-11 15,-3 1 11-15,0 1-10 16,-4-2 9-16,1 1-9 15,-5 2 10-15,5 1-8 16,-4-2 12-16,5 1-11 16,-4 1 10-16,5-1-9 15,-1-1 6-15,2 0-10 16,-6 2 11-16,6-5-11 16,-6 1 9-16,-1-2-9 15,-1 1 9-15,5 0-9 16,-1 1 9-16,4-1-3 15,0 3 13-15,4 3 0 16,-5-1 13-16,5 5-6 16,1 2 3-16,6-1-13 15,1 2 0-15,9 1-13 0,0-4 6 16,4-1-10-16,-7-3 10 16,2-1-10-16,-10-1 9 15,1-1-9-15,-11 5 10 16,9-1-10-16,-8 2 11 15,7 0-10-15,-4 0 9 16,7-3-9-16,-4 0 10 16,7-6-11-16,-8-1 10 0,8-2-10 15,-5 0 10-15,7 0-11 16,-5 3 11-16,7-2-11 16,-9 1 9-16,3-1-8 15,-12 1 10-15,9-1-9 16,-11 1 9-16,10 5-9 15,-2 2 11-15,6 3-12 16,-6 0 11-16,6 0-10 16,-5 0 9-16,7-4-10 15,-3-2 10-15,4-2-10 16,-5 2 7-16,4-6-7 16,-8 2 9-16,-2-1-10 15,-5 1 11-15,1-1-9 16,-9 1 9-16,7 4-10 15,-7 0 11-15,9 4-10 16,-1-4 8-16,10 2-7 0,-6 1 8 16,12-5-10-16,-9-1 10 15,3 2-10-15,-5-1 9 16,3-1-12-16,-4 0 8 16,0 2-10-16,-6-1 10 15,1 1-11-15,-2 2 14 16,1 1-13-16,-2 1 8 15,4 0-12-15,-1 0 9 0,1 0-9 16,-2-3 13-16,3 1-6 16,-3 4 12-16,1-2-9 15,-2 0 10-15,7 0-10 16,-3 0 10-16,1-3-12 16,-1 0 11-16,2 1-9 15,-8-1 9-15,6 3-9 16,-5-1 11-16,6 1-10 15,-4-3 9-15,6 3-10 16,-5-6 9-16,2 0-10 16,-3-3 9-16,-1 1-9 15,-4 1 10-15,-1-2-10 16,-3 3 10-16,0 3-9 16,-3-2 10-16,3 1-8 15,-4-1 11-15,4 1-12 0,0 1 10 16,3-3-11-16,-6 0 9 15,0 0-11-15,-3 0 10 16,-3 0-8-16,-3 1 9 16,3 1-9-16,0-1 10 15,0 2-9-15,1-3 8 16,5 3-9-16,-1 0 8 16,4-1-9-16,-2 1 10 15,7 0-10-15,-5-2 9 0,3 1-10 16,-2-2 12-16,-1 0-12 15,-1 1 11-15,1 2-10 16,-3-1 10-16,3 2-10 16,1 1 10-16,1-1-9 15,-4-1 9-15,5 0-9 16,-1 0 10-16,0 0-11 16,-2-3 10-16,3 3-10 15,-2-1 10-15,-1-1-9 16,0 1 9-16,2 1-10 15,-4-2 11-15,1 2-11 16,-2 0 10-16,-2-1-10 16,-2 2 10-16,1-1-11 15,-2-1 11-15,-2 2-10 16,-2-1 18-16,-2 0 2 0,-2 0 17 16,1 0 5-16,0 0 14 15,1 0-7-15,1 2 0 16,-2-2-15-16,-2 0-5 15,2 0-17-15,0 1 0 16,-1-1-14-16,2 0 6 16,4 2-24-16,1-1-2 15,0-1-47-15,-5 3-16 0,7 5-339 16,-17-8 82-16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8:34.4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1FBE816-B932-4EED-82B8-8CDE35CAE941}" emma:medium="tactile" emma:mode="ink">
          <msink:context xmlns:msink="http://schemas.microsoft.com/ink/2010/main" type="inkDrawing" rotatedBoundingBox="8101,2007 13116,2071 13115,2214 8099,2149" semanticType="callout" shapeName="Other">
            <msink:sourceLink direction="with" ref="{1C7F0A66-C439-4B51-AA25-F6F0828BC375}"/>
          </msink:context>
        </emma:interpretation>
      </emma:emma>
    </inkml:annotationXML>
    <inkml:trace contextRef="#ctx0" brushRef="#br0">4 89 1078 0,'-9'6'252'0,"3"0"92"15,9 0-325-15,9-1-1 16,8 4-23-16,10-6 10 16,1 0-11-16,8 0 11 15,0 1-11-15,3-14 11 16,-3 4-10-16,9-8 11 15,-3 1-10-15,11-7 1 16,-2 7 10-16,15-4 24 0,-1 2-8 16,11 2 26-16,-7 4 8 15,17 6-7-15,-11 3-20 16,21 4 5-16,-5 1-25 16,22 1 2-16,-6 0-16 15,19 0 10-15,-12-2-11 16,18 4 10-16,-13 1-9 15,14 1 10-15,-17-1-11 16,11 5 10-16,-17-4-10 0,15-2 10 16,-17-1-10-16,16-1 13 15,-16-1-9-15,21 2 17 16,-16 2-8-16,18-4 12 16,-16 1-13-16,20-5 9 15,-16-4-16-15,16-1 7 16,-16 2-10-16,11 1 9 15,-19 2-10-15,6-2 11 16,-16-1-12-16,3 4 11 16,-22-5-11-16,4 0 11 15,-20 4-10-15,-2-1 13 16,-11-9-2-16,-1 11 29 16,-14-7-3-16,1 1 22 15,-12 4-5-15,-3 4 14 0,-10-4-22 16,-1 5 10-16,-10-2-19 15,-1-2 5-15,-2-2-20 16,-3 5 5-16,-2-4-16 16,1 2 9-16,-2-1-12 15,-3 1 14-15,-2-7-8 16,-4 4 11-16,2-2-12 16,-4 0 7-16,-1 4-16 15,0 1-9-15,0-4-34 16,-2 8-113-16,1 6-251 0,-11 8-121 15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6:28.968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4-19T06:56:12.542"/>
    </inkml:context>
  </inkml:definitions>
  <inkml:traceGroup>
    <inkml:annotationXML>
      <emma:emma xmlns:emma="http://www.w3.org/2003/04/emma" version="1.0">
        <emma:interpretation id="{76A8C91C-1C99-47F6-BBA8-9AE3F5F87FFD}" emma:medium="tactile" emma:mode="ink">
          <msink:context xmlns:msink="http://schemas.microsoft.com/ink/2010/main" type="writingRegion" rotatedBoundingBox="18508,1158 32882,214 33533,10133 19159,11076"/>
        </emma:interpretation>
      </emma:emma>
    </inkml:annotationXML>
    <inkml:traceGroup>
      <inkml:annotationXML>
        <emma:emma xmlns:emma="http://www.w3.org/2003/04/emma" version="1.0">
          <emma:interpretation id="{D41E8848-737B-454B-95A4-DC80843381A5}" emma:medium="tactile" emma:mode="ink">
            <msink:context xmlns:msink="http://schemas.microsoft.com/ink/2010/main" type="paragraph" rotatedBoundingBox="21733,879 30089,781 30102,1885 21746,19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719695-7899-44F3-A095-355657AB2C44}" emma:medium="tactile" emma:mode="ink">
              <msink:context xmlns:msink="http://schemas.microsoft.com/ink/2010/main" type="line" rotatedBoundingBox="21733,879 30089,781 30102,1885 21746,1983"/>
            </emma:interpretation>
          </emma:emma>
        </inkml:annotationXML>
        <inkml:traceGroup>
          <inkml:annotationXML>
            <emma:emma xmlns:emma="http://www.w3.org/2003/04/emma" version="1.0">
              <emma:interpretation id="{BE5C2958-26D0-410D-9664-FEF5062E1429}" emma:medium="tactile" emma:mode="ink">
                <msink:context xmlns:msink="http://schemas.microsoft.com/ink/2010/main" type="inkWord" rotatedBoundingBox="21733,917 23863,892 23874,1880 21745,19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480 57 896 0,'15'-15'287'0,"0"-1"91"16,-7 5-233-16,-1 4 4 16,-4-2-16-16,-6 12-16 15,-6 4-30-15,-13 23-25 16,-5 9-19-16,-14 23-18 16,-2 6-4-16,-17 20-15 15,9-11 6-15,-6 8-12 0,8-14 9 16,1 1-11-16,14-14 10 15,1-1-11-15,10-19 10 16,4-3-9-16,10-17 8 16,6-18-7-16,9-17-8 15,9-19-71-15,9-20-20 16,16-31-66-16,5-9-16 0,14-22-95 16,0 7 67-16,-2 4 104 15,-21 34 93-15,-3 18 50 16,-15 31 128-16,-14 12 4 15,-5 18-64-15,-5 21-9 16,-8 11-14-16,-5 18-5 16,-4 16 8-16,-4 12-4 15,6-6-20-15,6 4-20 16,8-14-9-16,14 5-19 16,5-10-1-16,6 5-11 15,-4-12 9-15,1 2-9 16,-9-14 9-16,-5-4-11 15,-7-14 10-15,0-4-8 16,-12-8 11-16,-1-14-11 16,-2-8 6-16,-6-16-25 15,-2-13 2-15,10-17-27 0,2-9 9 16,16 1-7-16,14 6 22 16,17 7-5-16,8 14 24 15,4 17-11-15,3 5 10 16,-2 13-8-16,-7 6 10 15,0 9-7-15,-3-3 11 16,-6 7-10-16,-6 1 9 16,-3 7-11-16,-9 3 11 0,-6 8-8 15,-4-7 14-15,-1-7-8 16,-1-4 13-16,0-10-9 16,3-10 12-16,3-13-8 15,0-4 7-15,2-19-10 16,1-8 9-16,-2-16-12 15,-1-1 6-15,0-5-10 16,-3 13 9-16,2 10-12 16,-2 22 8-16,3 16-13 15,3 17 9-15,6 14-10 16,3 4 9-16,10 3-8 16,5-5 11-16,9-8-8 15,3-17 9-15,14-24-7 16,-5-15 11-16,9-29-9 15,-10-10 11-15,-5-21-7 16,-17 8 8-16,-11 9-9 16,-19 28 10-16,-13 23-19 0,-4 32 9 15,-16 35-12-15,7 16 9 16,-11 26-3-16,6 3 24 16,1 12 1-16,14-18 13 15,14-2-11-15,16-26 2 16,15-8-16-16,6-17-3 15,12-7-10-15,-5-9 12 16,10-10-9-16,-11-8 11 0,3-9-7 16,-12-6 9-1,-8-8-9-15,-11 8 10 0,-11 3-7 16,-9 6 10-16,-5 9-11 16,1 11 10-16,-4 8-10 15,5 10 7-15,5 1-12 16,5 3 9-16,11-2-13 15,8-7 8-15,11-9-9 16,5-4 10-16,9-17-8 16,-3-6 10-16,2-11-6 15,-13-5 8-15,-7-4-6 16,-13 13 8-16,-13 2-16 16,-10 17 10-16,-7 20-10 15,1 14 7-15,-2 14-10 16,5 11 16-16,6 8-6 0,9-11 11 15,11-2-11 1,8-15 9-16,19-15-8 0,5-18 5 16,17-13-10-16,2-14 11 15,3-15-8-15,-13-2 8 16,-8-6-8-16,-22 8 8 16,-11 9-15-16,-11 17 3 15,-11 22-9-15,1 22 8 16,-1 20-9-16,-1 6 13 15,6 8 2-15,6-12 11 0,8-8-13 16,5-18 10-16,22-21-7 16,5-18 3-16,16-29-7 15,4-11 11-15,10-31-13 16,-10-7 2-16,-1-38-38 16,-13 16-12-16,-4-11-19 15,-15 28 13-15,-10 33-18 16,-11 49 40-16,-10 35 13 15,-12 34 18-15,-6 31 8 16,1-1 36-16,3 14 4 16,7-16 12-16,11-3-10 15,11-22-8-15,13 1-20 16,4-14-7-16,4-1-12 0,-5-1 11 16,2 0-9-16,-14-8 7 15,-3 1-12-15,-11-5 10 16,-5-8-8-16,-11-8 11 15,-7-11-7-15,-2-14 3 16,-9-14-74-16,2-11-27 16,-7-16-46-16,4-7 3 15,-5-8-3-15,6 4 74 16,3 7 41-16,12 15 64 0,7 15 15 16,16 16 12-16,16 8-6 15,9 9-3-15,19-4-22 16,7-1-10-16,10-1-9 15,-3 6 5-15,-3-9-54 16,-22 0 2-16,-23-12-411 16,-24-3 94-16</inkml:trace>
          <inkml:trace contextRef="#ctx0" brushRef="#br0" timeOffset="114.7656">1695 66 1375 0,'-21'-18'329'0,"18"21"108"16,7 3-384-16,8 6-105 16,6 18-385-16</inkml:trace>
        </inkml:traceGroup>
        <inkml:traceGroup>
          <inkml:annotationXML>
            <emma:emma xmlns:emma="http://www.w3.org/2003/04/emma" version="1.0">
              <emma:interpretation id="{F984845B-C66D-480A-A41B-681CFA30DE44}" emma:medium="tactile" emma:mode="ink">
                <msink:context xmlns:msink="http://schemas.microsoft.com/ink/2010/main" type="inkWord" rotatedBoundingBox="24673,965 25855,951 25865,1814 24683,18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8.6809">3074 370 1162 0,'-1'-15'368'16,"-5"15"67"-16,-8 22-319 16,-4 14-56-16,-6 26-26 0,0 7-15 15,-1 15 0-15,8-11-2 16,8-3-13-16,12-21 9 16,6-8-12-16,3-19-43 15,5-20-27-15,4-13-376 16,-3-31 75-16</inkml:trace>
          <inkml:trace contextRef="#ctx0" brushRef="#br0" timeOffset="757.6985">3041 125 1106 0,'-6'-21'320'0,"5"16"60"15,4-5-288-15,1 4-82 16,7 0-3-16,7 1-27 15,3 5-12-15,12 14-28 16,6-1-320-16,10 16 78 16</inkml:trace>
          <inkml:trace contextRef="#ctx0" brushRef="#br0" timeOffset="1050.6153">3522 236 1031 0,'-15'32'329'0,"-21"7"81"0,-5 1-280 0,-13 4-19 0,7-7-26 15,5-7-29-15,18-7-20 16,9-1-24-16,17-7-5 16,13-4-15-1,7-10 10-15,17-5-13 0,2-5 14 16,7-5-9-16,-1 4 11 16,5 5-12-16,-8 14 12 15,1 8-12 1,-9 5 10-16,-8 14-13 0,-14-1 10 0,-10-2-6 15,-10 3 18-15,-13 1 21 16,-10-3 25-16,-7 5 16 16,-4-5 18-16,-14-1-9 15,-3-7-19-15,-2-7-22 16,8-10-17-16,6-4-22 16,19-10-3-16,19-7-37 15,17-6-29-15,19-13-117 16,11-4 13-16,25-11-358 15,7-9 39-15</inkml:trace>
          <inkml:trace contextRef="#ctx0" brushRef="#br0" timeOffset="1416.7735">4011 57 1109 0,'2'-16'340'0,"-25"34"69"0,-7 21-288 15,-8 26-52-15,4 4-6 16,-2 18-1-16,13-9-4 15,10 3-17-15,13-23-8 16,10-2-18-16,7-14-2 16,1-3-13-16,-3-9 12 15,-5-3-27-15,-7-7-2 0,-7-11-43 16,-13-17-10-16,-8-12-44 16,-7-7 25-16,-14-13-2 15,-4-5 45-15,-5-12 37 16,7 4 51-16,6 2 13 15,13 14 25-15,16 7-2 16,16 22-19-16,16 4-17 16,14 1-12-16,23-2-24 15,7 2 1-15,30-10 8 16,-2-2-22-16,27-2-442 16,-9 5 154-16</inkml:trace>
        </inkml:traceGroup>
        <inkml:traceGroup>
          <inkml:annotationXML>
            <emma:emma xmlns:emma="http://www.w3.org/2003/04/emma" version="1.0">
              <emma:interpretation id="{8228CFD8-44C8-43F4-BFE8-A96038CDE739}" emma:medium="tactile" emma:mode="ink">
                <msink:context xmlns:msink="http://schemas.microsoft.com/ink/2010/main" type="inkWord" rotatedBoundingBox="26837,819 30089,781 30102,1885 26850,192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05.0416">5194 242 995 0,'13'-48'266'0,"-7"3"96"16,-4 15-271-16,-4 4-18 15,-5 13-5-15,-7 8-9 16,1 13-12-16,-4 22-16 16,-1 12 0-16,3 24-9 15,5 8 2-15,-1 20-7 16,4-4 11-16,5 11-7 16,5-11 5-16,0 2-10 15,5-22 4-15,2-2-15 16,-1-19 8-16,2-13-12 15,-4-15 11-15,2-16 0 16,-3-19 17-16,-1-28-6 16,-1-16 11-16,-1-29-10 0,-4-11-2 15,-7-13-17-15,-1 22 4 16,-1 17-11-16,2 30 5 16,4 30-22-16,7 29 10 15,12 20-11-15,3 10 11 16,10 2-6-16,5-5 18 15,16-8-7-15,-3-18 11 16,19-21-8-16,-4-15 12 0,13-27-7 16,-10-12 11-16,4-33-9 15,-20-3 7-15,-14-11-9 16,-20 19 8-16,-19 0-14 16,-14 34 7-16,-11 20-23 15,-2 28 8-15,-5 25-13 16,4 29 14-16,-3 34-2 15,6 3 27-15,6 14-2 16,9-9 14-16,16-12-11 16,10-27 5-16,8-4-15 15,5-23 3-15,15-8-11 16,-1-7 10-16,17-6-10 16,2-15 11-16,6-9-9 0,-7-4 11 15,-3-16-8 1,-19-1 9-16,-8 3-10 0,-14 9 10 15,-9 0-10-15,-5 17 9 16,-2 1-8-16,2 4 12 16,-2 4-6-16,-1-1 9 15,-1 1-8-15,-1 1 6 16,-7-5-13-16,2 2 4 16,0 2-11-16,-3 5 7 0,3 4-10 15,6 8 10-15,-3 11-10 16,4 8 10-16,-1 7-10 15,5 3 10-15,-2-2-9 16,3-11 12-16,4-2-10 16,5-14 11-16,2-7-8 15,3-7 9-15,8-8-7 16,-2-8 10-16,5-4-7 16,-4-1-7-16,5 7-92 15,-8 1-59-15,0 17-377 16,0 5 19-16</inkml:trace>
          <inkml:trace contextRef="#ctx0" brushRef="#br0" timeOffset="2715.3421">6488 412 1057 0,'16'-17'226'15,"-4"5"96"-15,2-9-300 16,-5-1 30-16,0 5 44 16,-4 4 39-16,-5 5 15 15,-12 29-7-15,-5 0-38 16,-18 21-45-16,-5 9-39 0,-16 14-11 16,5-16 3-16,3 7-11 15,14-19 10-15,5-7-10 16,17-15 9-16,2-4-31 15,5-13-32-15,2-4-110 16,3-13-163-16,6-28-168 16,2-7-80-16</inkml:trace>
          <inkml:trace contextRef="#ctx0" brushRef="#br0" timeOffset="2874.4785">6267 383 776 0,'2'8'383'15,"-4"5"4"-15,2 8-150 16,0 0-130-16,2 12-29 15,5-3-26-15,7 3-28 16,4-4-7-16,16-5-12 16,10-14 11-16,11 7-91 0,7-7 484 15,12-1-826 1,-8-4 351-16</inkml:trace>
          <inkml:trace contextRef="#ctx0" brushRef="#br0" timeOffset="3044.2781">6809 518 1143 0,'-12'24'258'0,"-4"8"127"16,1 5-327-16,1 4-19 15,4-8 9-15,5-6-23 16,7-8-18-16,8-6-58 16,10-3-339-16,10-19 91 15</inkml:trace>
          <inkml:trace contextRef="#ctx0" brushRef="#br0" timeOffset="4791.6125">6751-73 1455 0,'-2'-17'426'15,"-4"5"96"-15,6 3-408 16,-1 8-41-16,-1 20-45 15,4-19-544-15,1-1 167 16</inkml:trace>
          <inkml:trace contextRef="#ctx0" brushRef="#br0" timeOffset="3576.5476">7293-57 1171 0,'-8'17'273'15,"-5"22"115"-15,1 15-326 0,-8 29-15 16,5-4 5 0,-1 11-10-1,4-15-5-15,4 3-17 0,5-31-1 16,12-4-13-16,0-14 3 0,8-13-5 16,-1-26-11-16,22-13-52 15,-2-10-2-15,9-7-11 16,-5 2 3-16,2 19 7 15,-19 19 50-15,-8 21-4 16,-11 13 12-16,-5 14-5 16,-11-3 21-16,-6 2 21 15,-3-13 42-15,-3 4 35 16,-3-14 23-16,0 3 4 16,0-4-13-16,-11-7-24 15,1-10-34-15,-7-7-25 16,4-13-14-16,0-8-23 0,16-7-1 15,14 5-43-15,14 4-27 16,16 13-121-16,10 14-332 16,9 5 42-16</inkml:trace>
          <inkml:trace contextRef="#ctx0" brushRef="#br0" timeOffset="4422.4362">7549 670 906 0,'-10'1'332'16,"5"2"27"-16,10 2-215 15,5-4-93-15,11-8-7 16,8-1 0-16,10 1-12 15,3-11 4-15,12-5-19 16,-8-2-4-16,-2-14-10 16,-11-6 10-16,-10 0-9 15,-16-6 8-15,-10 0-13 16,-9 15 3-16,-10 12-15 16,-7 21 10-16,-4 24-11 0,1 22 13 15,-2 20 7-15,7 3 22 16,10-1 1-16,13-7 10 15,11-7-11-15,11-19-3 16,21-8-16-16,6-12 1 16,14-21-11-16,-2-8 14 15,14-22-9-15,-10-12 7 0,13-25-12 16,-11-11 8 0,-2-27-27-16,-19 10-2 0,-15-2-11 15,-22 32 11-15,-11 9 0 16,-6 46 34-16,-6 8 8 15,1 20 11-15,-1 5-10 16,0 8 1-16,6-1-17 16,3 0 3-16,5-6-9 15,5 0 9-15,4-1-9 16,-2-8 11-16,0 8-13 16,-2 7 10-16,-2 1-11 15,-5 5 9-15,-2 5-9 16,2-8 10-16,-3-5-8 15,5-5 11-15,2-7-11 16,1-1 9-16,1-1-10 16,-2 5 11-16,-2 2-13 15,-1 6 11-15,-5 0-9 0,-1 3 10 16,1-4-11-16,2-4 13 16,1 4-10-16,4 2 11 15,1 8-10-15,2 9 9 16,0 6-5-16,2-4 11 15,-1 2-5-15,-1-7 9 16,3-6-10-16,2-9 5 16,4 5-13-16,1-10 4 0,5-3-9 15,2-4 10-15,5-2-9 16,-1-7 11-16,6-3-8 16,-1-2 10-16,2-7-8 15,-5-3-21-15,1-9-17 16,-11-7-431-16,-10-13 108 15</inkml:trace>
        </inkml:traceGroup>
      </inkml:traceGroup>
    </inkml:traceGroup>
    <inkml:traceGroup>
      <inkml:annotationXML>
        <emma:emma xmlns:emma="http://www.w3.org/2003/04/emma" version="1.0">
          <emma:interpretation id="{C7A88210-E358-48B0-919F-1A114E611252}" emma:medium="tactile" emma:mode="ink">
            <msink:context xmlns:msink="http://schemas.microsoft.com/ink/2010/main" type="paragraph" rotatedBoundingBox="22053,2699 32262,2219 32310,3245 22101,37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A64A44-C569-4CBA-A24F-C8700BAFBDAA}" emma:medium="tactile" emma:mode="ink">
              <msink:context xmlns:msink="http://schemas.microsoft.com/ink/2010/main" type="inkBullet" rotatedBoundingBox="22058,2811 23295,2753 23338,3667 22101,3725"/>
            </emma:interpretation>
            <emma:one-of disjunction-type="recognition" id="oneOf3">
              <emma:interpretation id="interp3" emma:lang="" emma:confidence="0">
                <emma:literal>„</emma:literal>
              </emma:interpretation>
              <emma:interpretation id="interp4" emma:lang="" emma:confidence="0">
                <emma:literal>X</emma:literal>
              </emma:interpretation>
              <emma:interpretation id="interp5" emma:lang="" emma:confidence="0">
                <emma:literal>D</emma:literal>
              </emma:interpretation>
              <emma:interpretation id="interp6" emma:lang="" emma:confidence="0">
                <emma:literal>x</emma:literal>
              </emma:interpretation>
              <emma:interpretation id="interp7" emma:lang="" emma:confidence="0">
                <emma:literal>#</emma:literal>
              </emma:interpretation>
            </emma:one-of>
          </emma:emma>
        </inkml:annotationXML>
        <inkml:trace contextRef="#ctx0" brushRef="#br0" timeOffset="5277.4824">326 2188 1150 0,'0'-6'306'0,"1"-2"97"16,8-1-329-16,18-7 1 16,12-5-9-16,18-2-12 15,3 1-13-15,21-1-3 16,-7 10-22-16,13 10-2 16,-13 7-43-16,1 10 403 15,-20 11-820-15,-19 1 368 16</inkml:trace>
        <inkml:trace contextRef="#ctx0" brushRef="#br0" timeOffset="5512.4546">350 2452 1117 0,'0'10'234'15,"15"-7"120"-15,13-6-320 16,19-6 13-16,8-3 3 15,20-4 1-15,2 1-14 16,16 3-8-16,-12 6-19 16,9 4-56-16,-18 1 346 15,3-11-692-15,-22-9 293 16</inkml:trace>
        <inkml:trace contextRef="#ctx0" brushRef="#br0" timeOffset="5758.741">1088 1884 1240 0,'-3'2'301'0,"6"-11"100"15,14 9-361-15,16-9-21 16,7 1-15-16,22 4-1 16,1 4-2-16,9 7 1 15,-9 10-3-15,-1 26-4 16,-22 10-3-16,-20 31 5 15,-23 8 1-15,-21 23 3 0,-15-17 5 16,-23 11 3 0,2-20-2-16,-11-2-37 0,11-31-34 15,12-8-339-15,24-27 66 16</inkml:trace>
      </inkml:traceGroup>
      <inkml:traceGroup>
        <inkml:annotationXML>
          <emma:emma xmlns:emma="http://www.w3.org/2003/04/emma" version="1.0">
            <emma:interpretation id="{7FC7731A-7CB0-4F6E-A56C-0319278AFBBC}" emma:medium="tactile" emma:mode="ink">
              <msink:context xmlns:msink="http://schemas.microsoft.com/ink/2010/main" type="line" rotatedBoundingBox="24028,2606 32262,2219 32301,3061 24067,3448"/>
            </emma:interpretation>
          </emma:emma>
        </inkml:annotationXML>
        <inkml:traceGroup>
          <inkml:annotationXML>
            <emma:emma xmlns:emma="http://www.w3.org/2003/04/emma" version="1.0">
              <emma:interpretation id="{14FB8EFE-C413-4EAD-B9DA-73A441867C3D}" emma:medium="tactile" emma:mode="ink">
                <msink:context xmlns:msink="http://schemas.microsoft.com/ink/2010/main" type="inkWord" rotatedBoundingBox="24029,2631 24738,2597 24765,3171 24056,320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108.9305">2376 2000 1257 0,'-6'9'309'0,"-4"9"109"16,-5 9-359-16,-3 9-26 15,6 6-12-15,6-4 0 16,3-7-11-16,13-7-1 0,10-15-4 16,10-15 1-1,1-9-2-15,17-18 4 0,0-4-2 16,5-8 0-16,-13 12-2 15,-2 10-2-15,-17 19-5 16,-8 16 6-16,-10 16 10 16,-3 11 17-16,-4 0 8 15,1 6 9-15,1-10-7 16,7-8-11-16,5-14-13 0,14-17-1 16,7-19-6-16,17-17 3 15,1-10-1-15,7-8-2 16,-10 13-4-16,-2 13-5 15,-22 22-3-15,-4 20-5 16,-13 17 0-16,-11 14 0 16,-2-2 4-16,-1 7 3 15,-4-13 6-15,5-3 2 16,4-16 4-16,1-13-80 16,0-13-41-16,12-15-377 15,-12-10 31-15</inkml:trace>
          <inkml:trace contextRef="#ctx0" brushRef="#br0" timeOffset="7263.5187">2860 1692 1324 0,'0'3'275'16,"-3"3"151"-16,9-3-459 16,10-4-369-16,13-8 120 15</inkml:trace>
        </inkml:traceGroup>
        <inkml:traceGroup>
          <inkml:annotationXML>
            <emma:emma xmlns:emma="http://www.w3.org/2003/04/emma" version="1.0">
              <emma:interpretation id="{069509F2-C968-4172-8262-C9205491492B}" emma:medium="tactile" emma:mode="ink">
                <msink:context xmlns:msink="http://schemas.microsoft.com/ink/2010/main" type="inkWord" rotatedBoundingBox="25485,2659 28480,2518 28514,3239 25519,338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642.6308">3826 1761 1187 0,'0'-7'322'0,"-1"4"103"15,2 7-341-15,-2 10-1 16,-5 7-17-16,0 9-15 0,-2-3-17 15,1 10-4-15,4-1-18 16,7-1-6-16,10-5-4 16,10 2 0-16,9-13-5 15,13-5-18-15,1-7-10 16,6-1-2-16,-11 3-2 16,-2 8 3-16,-19 2 14 15,-7 16 2-15,-14 2 4 0,-14 13 7 16,-7-1 12-16,-10 5 32 15,-4-7 30-15,-7-5 43 16,6-15 10 0,-6-14-2-16,9-14-28 0,-6-22-24 15,9-10-48-15,1-16-61 16,14-2-66-16,18-3-110 16,12 12-259-1,12 10-73-15,6 17-122 0</inkml:trace>
          <inkml:trace contextRef="#ctx0" brushRef="#br0" timeOffset="8065.4995">4206 2195 776 0,'29'2'361'0,"1"-4"34"16,-3 1-191-16,6-8-57 16,-5-6-51-16,7-14-26 15,-2-2-44-15,-3-14-7 0,-8 4-9 16,-5-4 0-16,-14 13-5 15,-15 7 0-15,-9 13-2 16,-6 13 3-16,-2 22-2 16,2 10 0-16,9 8 3 15,6 14 8-15,8-7 6 16,11-3 5-16,5-13 1 0,15-8 0 16,8-17-7-16,17-16-5 15,2-15-4-15,15-15 1 16,-7-4-3-16,1-5-1 15,-16 4-2-15,-5 12-3 16,-21 14-3-16,-9 14-7 16,-11 17 0-16,-11 20 8 15,-2 5 6-15,1 16 23 16,-4 0 25-16,6-1 8 16,9-14-8-16,9-6-8 15,3-18-21-15,9-12-13 16,2-12-5-16,2-15-42 15,-2-9-52-15,5-11-439 16,-4-1 82-16</inkml:trace>
          <inkml:trace contextRef="#ctx0" brushRef="#br0" timeOffset="8253.1922">4958 1709 1217 0,'-4'16'355'0,"2"-8"67"16,4 2-303-16,1 1-127 15,4-2-413-15,8-14 138 16</inkml:trace>
          <inkml:trace contextRef="#ctx0" brushRef="#br0" timeOffset="8985.6144">5499 2069 1040 0,'16'-19'290'16,"-4"-4"84"-16,-1-6-261 16,-8-1-19-16,-17 0 36 15,-8 6-17-15,-10 5 1 16,-4 10-31-16,-4 9-25 16,4 12-41-16,-2 21-12 15,7 6-8-15,4 12 1 16,5 2 1-16,16 2 0 15,11-17-2-15,15-4 2 16,8-23 0-16,17-19 3 0,12-20 2 16,12-23 2-16,-3-11 1 15,9-18 0-15,-12 2-1 16,-10-7-2-16,-19 16 0 16,-10 9-2-16,-18 28-7 15,-13 25-6-15,-11 23 0 16,-5 29-3-16,-4 11 4 15,0 4 10-15,9-2 8 16,6 1 6-16,9-16 0 16,11-8 0-16,7-3-6 0,9-11-2 15,4-6-4-15,10-11-3 16,-1-4-10-16,7-9-35 16,-5-3-15-16,-1-7-6 15,-13 1 3-15,-1-6 10 16,-7 4 36-16,-5-1 13 15,-8 6 10-15,4 4 33 16,-8 7 7-16,-8 8 10 16,-2 11 8-16,-7 8 5 15,-2 4-33-15,-1 3-5 16,7-3-10-16,4-6-7 16,7-6-10-16,16-4-1 15,4-7-2-15,9-7 1 16,10-6 1-16,11-4 3 0,-6-4 0 15,5-2-1-15,-4 4-1 16,-5 9-1-16,-11 7-4 16,-2 8 0-16,-8 9 1 15,-1 3 1-15,-1-3 2 16,6-4 3-16,2-7 3 16,13-8 1-16,0-11-1 15,9-8 2-15,-1-4-2 0,-1 2-2 16,-11 5-4-16,-4 11-4 15,-11 11-3-15,-10 13-2 16,-2 4 2-16,-2 5 6 16,3-1-19-16,10-5-134 15,17-8-363-15,9-7 52 16</inkml:trace>
        </inkml:traceGroup>
        <inkml:traceGroup>
          <inkml:annotationXML>
            <emma:emma xmlns:emma="http://www.w3.org/2003/04/emma" version="1.0">
              <emma:interpretation id="{3DA6A5B4-3455-46E5-B27D-61C766AFCA71}" emma:medium="tactile" emma:mode="ink">
                <msink:context xmlns:msink="http://schemas.microsoft.com/ink/2010/main" type="inkWord" rotatedBoundingBox="29127,2367 32262,2219 32299,3004 29164,315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644.2285">7788 1634 1225 0,'-12'-30'388'0,"-11"3"80"15,-4 10-352-15,-12 8-24 16,0 11-49-16,-7 17-19 15,1 10-19-15,-6 11-1 16,12 2-2-16,6 5 0 16,9-14 0-16,12 1 1 15,13-8-5-15,14-2 0 0,8-14-1 16,14 8 0-16,8-12 1 16,14 2 1-16,-5 2 2 15,6 11 0-15,-11-1-1 16,-8 10-1-16,-12 0-2 15,-14 3-3-15,-14-3-2 16,-13 5 2-16,-9-4 1 16,-17 4 4-16,-2-8 3 0,-7-2 22 15,2-11 4-15,-1-13 3 16,10-11 6-16,4-13-46 16,16-5-78-16,16-4-407 15,16 10 67-15</inkml:trace>
          <inkml:trace contextRef="#ctx0" brushRef="#br0" timeOffset="9928.365">8177 1965 942 0,'19'-27'445'16,"-13"14"2"-16,-6-10-175 15,-7 11-157-15,-13-3-15 16,-5 11-37-16,-11-7-18 15,0 17-23-15,-8 5-12 16,8 10-11-16,-1 9 1 0,13 10 3 16,4 6 4-16,11-10 0 15,11 1 0-15,7-11 1 16,10-5-2-16,10-14-2 16,10-2 3-16,6-10-1 15,13-7 1 1,-2-6-26-16,4-9-135 0,-6 3-351 15,-12-10 46-15</inkml:trace>
          <inkml:trace contextRef="#ctx0" brushRef="#br0" timeOffset="11111.9795">8400 1547 1260 0,'3'-6'377'0,"-7"9"75"15,2 12-355-15,2 13-36 16,-3 10-34-16,-4 16-3 15,2 1-7-15,-4 5-2 16,2-4-6-16,2 2-2 16,4-10-3-16,2 2 0 15,1-12 0-15,5-5 0 16,1-14-2-16,8-17 4 16,8-13 2-16,11-17 2 15,0-10 0-15,8-9-42 16,-5 10-34-16,-8-1-37 0,-8 17-6 15,-7 8-12-15,-13 13 39 16,-5 7 31-16,-6 7 38 16,-2 5 12-16,5 5 15 15,6 2 7-15,5-10-1 16,16-5 1-16,4-16-7 16,19-11-2-16,-1-19-20 15,11-16-37-15,-1-6-9 16,2-19 0-16,-11-5-3 15,-8-6 12-15,-18 10 37 0,-8 14 14 16,-13 26 7-16,-7 19 20 16,-2 27 12-16,-6 22 16 15,1 8 5-15,-2 20 32 16,1-1-4-16,6 11 2 16,9-10-14-16,10 2-12 15,2-16-40-15,8 3-14 16,-2-12-10-16,4 3 0 15,-4-9-2-15,6-3-13 16,-6-10-8-16,5-11-4 16,-8-12 1-16,5-15 1 15,-5-8 15-15,0-7 10 16,-9 2 3-16,-3-4-4 16,-6 17-4-16,-3 8-1 15,7 14-4-15,4 8 0 0,7 11-1 16,4-2 2-16,7 4-2 15,10-7-2-15,0-1-2 16,13-11-19-16,-1-5-7 16,8-13 0-16,-10-4 4 15,5-13 2-15,-15-4 22 16,-4 0 10-16,-14 8 3 16,-12 7 6-16,-9 15-1 0,-11 18 2 15,-1 7 0-15,-4 13 7 16,5-2 2-16,5 1 4 15,9-5-2-15,8-5 1 16,8-9-11-16,7-5-7 16,4-1-4-16,6-9 3 15,3-3-1-15,3-4 3 16,-2-1 0-16,1-4-2 16,-5 3-2-16,-5 2 1 15,-5 1-3-15,-4 4 3 16,-4 4 0-16,5-4 1 15,1 5-2-15,8 0 0 16,5 0-2-16,10-6-1 16,-1 2 0-16,11-10 0 15,-3-5 0-15,6-5 3 16,-3 1-2-16,2-5 1 0,-13-1 0 16,-5-1 1-16,-13 6-2 15,-10 0-2-15,-12 8-2 16,-13 8-4-16,-11 16-1 15,-9 11 2-15,0 13 0 16,1 7 14-16,14-3 7 16,12 6 0-16,14-11-2 0,19-7-2 15,9-12-8-15,13-6 0 16,2-12 1-16,12-9 2 16,-9 0 4-16,5-4-3 15,-13 2-4-15,-2 5-1 16,-15 5-1-16,-4 8-3 15,-13 8 1-15,3 3 1 16,-3-1-1-16,6 5 11 16,2 1-5-16,13-8 34 15,3-11-538-15</inkml:trace>
        </inkml:traceGroup>
      </inkml:traceGroup>
    </inkml:traceGroup>
    <inkml:traceGroup>
      <inkml:annotationXML>
        <emma:emma xmlns:emma="http://www.w3.org/2003/04/emma" version="1.0">
          <emma:interpretation id="{4841F414-A52D-4AC5-A712-BFF347373432}" emma:medium="tactile" emma:mode="ink">
            <msink:context xmlns:msink="http://schemas.microsoft.com/ink/2010/main" type="paragraph" rotatedBoundingBox="22198,4064 32203,3407 32305,4952 22300,56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29F97C-108D-4665-9268-361ED4BE375E}" emma:medium="tactile" emma:mode="ink">
              <msink:context xmlns:msink="http://schemas.microsoft.com/ink/2010/main" type="line" rotatedBoundingBox="22198,4064 32203,3407 32305,4952 22300,5608"/>
            </emma:interpretation>
          </emma:emma>
        </inkml:annotationXML>
        <inkml:traceGroup>
          <inkml:annotationXML>
            <emma:emma xmlns:emma="http://www.w3.org/2003/04/emma" version="1.0">
              <emma:interpretation id="{B1162E92-70F6-4C78-98F1-5FAB6134F4D3}" emma:medium="tactile" emma:mode="ink">
                <msink:context xmlns:msink="http://schemas.microsoft.com/ink/2010/main" type="inkWord" rotatedBoundingBox="22210,4241 24480,4092 24547,5106 22276,525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2394.857">626 3350 970 0,'-6'-15'371'16,"0"4"54"-16,-3 7-225 15,1 7-92-15,-4 9-18 16,-1 0-44-16,-4 49-22 16,-1 16-20-16,0 25 1 15,5-3 3-15,7 3 3 16,4-48 1-16,11-17 1 16,9-29-1-16,9-8 3 0,3-11-4 15,17-28 2-15,-2-21 0 16,4-12 0-16,-7 2-6 15,-1-22 0-15,-18 26-3 16,-8 21 0-16,-11 15-11 16,-4 41-2-16,-7 38 1 15,1 37-3-15,0 5 2 16,3 1 8-16,7-31 1 16,7-7 3-16,1-34 3 15,7-10 3-15,5-2 3 0,12-16 4 16,2-4-1-16,10-37 0 15,0-10-2-15,1-10-3 16,-11-24-4-16,-5 3-2 16,-12 66-4-16,-8 15-7 15,-8 24 0-15,-4 59 0 16,-1 8 1-16,2-14 2 16,2-4 4-16,7-5 5 15,1-34 3-15,12-7 8 16,0-13 6-16,10-13 6 15,2-8-4-15,15-17-2 16,-5-3-7-16,-1-20-5 16,-11 8-6-16,-4 9-3 15,-15 27-5-15,-3 15-1 0,-6 32-1 16,-3 10 0-16,-1 3 4 16,1-5 2-16,0-13 3 15,6-9 3-15,6-15-2 16,7-4 5-16,1-8 0 15,11-20 1-15,2-7-1 16,6-18 1-16,-1-1-6 16,-2 1-7-16,-9 25-12 0,-6 19-32 15,-12 32-9-15,-5 14-38 16,-5 8-34-16,-1-4-50 16,-2-11 520-16,8-8-811 15,2-15 413-15</inkml:trace>
          <inkml:trace contextRef="#ctx0" brushRef="#br0" timeOffset="12945.6299">2168 3476 952 0,'-9'33'317'0,"-2"51"52"16,-2 10-251-16,-4-22-26 16,5-3-7-16,0-12 14 15,2-13-11-15,4 1-2 16,3-6-29-16,7 9-22 0,2-9-24 15,3 9-1-15,-3-9-6 16,-1-13 1-16,-4-8-6 16,2-9 38-16,-9-23 1 15,9-16 1-15,5-10 1 16,4-31 6-16,7-14-37 16,13-46-14-16,-1-19-1 15,10 1 0-15,-4 26-2 16,1 15-2-16,-4 53 10 15,2 35-1-15,-7 17-3 0,-1 6-3 16,-5 4 2-16,1 7 2 16,-6-2 1-16,0 0 4 15,-3-3 0-15,3-1-1 16,-3-4 0-16,4 2 0 16,1-4 0-16,4 4-3 15,-2 0-13-15,1 1-11 16,-7 32-3-16,3 6 0 15,-7 0 4-15,0 18 11 16,-3 5 10-16,0-16-1 16,-6-2 0-16,-5 1 25 15,-4-15 17-15,-7-2 30 16,-7-13 12-16,-6-3 19 16,1-10-21-16,-10-4-13 15,4-7-29-15,-1-9-19 0,8 2-40 16,3-32-180-16,18-12-365 15</inkml:trace>
        </inkml:traceGroup>
        <inkml:traceGroup>
          <inkml:annotationXML>
            <emma:emma xmlns:emma="http://www.w3.org/2003/04/emma" version="1.0">
              <emma:interpretation id="{254C2A1F-DFC2-4372-8670-6E28EF0D0AE1}" emma:medium="tactile" emma:mode="ink">
                <msink:context xmlns:msink="http://schemas.microsoft.com/ink/2010/main" type="inkWord" rotatedBoundingBox="25246,4092 26460,4012 26506,4713 25292,479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3876.9399">3757 3357 1071 0,'-3'-7'325'0,"-10"-1"71"0,-7 5-296 16,-10 0-43-1,0 8-29-15,-6 47-4 0,8 11-9 16,-4 27 0-16,14 8 9 16,9-1 1-16,12-41-8 15,12-14-2-15,12-30-3 0,17-41 3 16,10-25-2-16,18-51 4 16,1-6-2-16,11-18-4 15,-14 29-5-15,-12 9-1 16,-26 48-7-16,-8 5-8 15,-29 29-11-15,-2 12-11 16,-7 17 0-16,-5 16 8 16,-5 12 8-16,0 39 29 15,1 14 29-15,5 5 23 16,7-5-1-16,13-11 0 16,11-42-19-16,10-32-20 15,6-17-20-15,11-43 3 16,-4-2 1-16,8-49 2 15,-5 5 1-15,0 0-2 16,-14 26-8-16,-5 5-6 0,-16 44-7 16,-8 11-10-1,-11 11-3-15,-3 7 3 16,-2 47 4-16,4 16 7 0,4-1 12 16,10 16 6-16,5-1 0 15,15-43-1 1,8-15-1-16,14-4-2 0,4-23-1 15,17-5 0-15,-4-2 1 16,8-16 1-16,-8-11 0 16,-2-13 0-16,-15 1 0 0,-7 7 3 15,-18-3 1-15,-14-32 17 16,-10 17 4-16,-15-6 4 16,-9-4-2-16,-12 7 1 15,-2 40-17-15,2-4-3 16,12 6-4-16,9 2-4 15,15 8-5-15,15 7-5 16,8 4-9-16,16-2-37 16,12 2-60-16,18-3 51 15,6-4-459-15,23-7 117 16</inkml:trace>
        </inkml:traceGroup>
        <inkml:traceGroup>
          <inkml:annotationXML>
            <emma:emma xmlns:emma="http://www.w3.org/2003/04/emma" version="1.0">
              <emma:interpretation id="{3139A70E-3284-45A0-97BE-0969BA277546}" emma:medium="tactile" emma:mode="ink">
                <msink:context xmlns:msink="http://schemas.microsoft.com/ink/2010/main" type="inkWord" rotatedBoundingBox="27011,3819 29778,3637 29875,5111 27108,529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857.0682">5506 3338 1010 0,'-31'-5'413'0,"8"4"15"0,-1 4-224 15,0 4-150-15,0 50-11 16,2 8-17 0,1 5 3-16,7 7-2 0,8 1-2 15,12-50-7-15,9-2-8 16,3-1-6-16,8-4 1 16,5 0-1-16,4 5 1 15,1-4 1-15,4-2-2 16,-4 1-2-16,0 2-1 15,-9-1 0-15,0 7-2 16,-10 2-1-16,-5 13-2 16,-9 1 0-16,-5 6 0 15,-7-3 0-15,-7 4 10 16,-4-11 15-16,-7-8 24 16,-4-6 11-16,-10-9 10 0,5-9-7 15,-4-12-9-15,8-6-23 16,7-17-14-16,13-7-11 15,10-19-1-15,14-10-3 16,26-14-1-16,11 7 5 16,20-2 0-16,5 3 1 15,20-28 1-15,-13-21-3 16,-4-3 0-16,-18 9 1 16,-16 2 1-16,-22 43-3 0,-15 38-1 15,-13 3-2-15,-11 4-1 16,-8 7-1-16,-5 11-4 15,-2 3 2-15,1 17 1 16,5-1 0-16,3 17 1 16,3-2 2-16,6 35 1 15,7 0 0-15,10 18-1 16,10-2 0-16,15 4-1 16,4-32 0-16,13-11 1 15,0-22 1-15,-2-22 3 16,-6-19 1-16,0-16 4 15,-9-7 2-15,-2-47 2 16,-2 13-2-16,-4 2 0 16,-8 18-1-16,-4 8-2 15,-5 47-3-15,-4 2-3 16,-1 6-5-16,2 51 0 0,-1 8 1 16,7 23 2-16,7-2 3 15,7 5 5 1,5-52-3-16,12-13 1 0,2-34 1 15,10-19 3-15,0-15 0 16,9-52 1-16,-8 2 1 16,0 2 1-16,-15 21-5 15,-10 9 1-15,-16 47-1 0,-2 4-5 16,-9 9-5-16,0 7-2 16,-2 5-1-16,4 56 1 15,-1 8 4-15,5 13 6 16,3 2 2-16,8 2 1 15,2-57 0-15,1-12-1 16,-4-19 0-16,2-23-6 16,-7-17-24-16,1-58-148 15,-6 2-38-15,10-8-331 16,-7 3-44-16</inkml:trace>
          <inkml:trace contextRef="#ctx0" brushRef="#br0" timeOffset="14994.3492">6722 3076 1300 0,'-1'6'318'0,"1"6"99"16,1 5-371-16,5-7-31 16,-1 13-15-16,7-8-77 0,3-2 98 15,12 1-440-15,1 1 96 16</inkml:trace>
          <inkml:trace contextRef="#ctx0" brushRef="#br0" timeOffset="15463.8411">7156 3222 1104 0,'-12'4'362'0,"-18"7"44"0,-15 7-270 16,-5 9-99-16,-7 36 31 15,11 5 6-15,10 22 7 16,15 9-1-16,18-2-20 16,15-41-42-16,19-10-14 15,10-37-3-15,23-39 3 16,2-19 4-16,12-53 2 15,-7-6 3-15,12-8-2 16,-20 16-4-16,-8-12-1 16,-16 33 1-16,-24-10-6 15,-27 7-6-15,-22 2-7 16,-8 25-5-16,-12 29-4 16,6 19 5-16,-9 35 2 15,13 16 13-15,-1 20 8 16,10 1 4-16,13 5 2 15,14-20 0-15,10-5-6 16,8-24-5-16,11-8-2 16,2-1-2-16,10-7-3 0,3-8-3 15,15 18-5-15,-7 3-2 16,5 3-1-16,-8 6 2 16,-4 9 1-16,-17-15 3 15,-7 39 1-15,-10-3 2 16,-1 6 4-16,-4-9 7 15,4-1-59-15,7-50-36 0,13-48-58 16,5-15 270-16,15-8-597 16,2-1 290-16</inkml:trace>
          <inkml:trace contextRef="#ctx0" brushRef="#br0" timeOffset="15731.6489">7895 3201 1129 0,'19'4'350'0,"5"1"69"16,-9 2-314-16,9-2-10 15,-7-2-32-15,7 0 11 16,-8-14-3-16,4 2-1 16,-13-3-12-16,-5 0 3 15,-16-4-26-15,-14 4-12 16,-10 0-8-16,-14 10-6 16,2 5-9-16,-4 8 1 15,13 8 3-15,8 13-2 16,12 2-4-16,18 1-3 0,14 42 1 15,22 11 0-15,9 1 2 16,24-2-17-16,5-8-50 16,19-73-444-16</inkml:trace>
        </inkml:traceGroup>
        <inkml:traceGroup>
          <inkml:annotationXML>
            <emma:emma xmlns:emma="http://www.w3.org/2003/04/emma" version="1.0">
              <emma:interpretation id="{ABEF4190-A732-460E-B9AC-F0ABE6E64281}" emma:medium="tactile" emma:mode="ink">
                <msink:context xmlns:msink="http://schemas.microsoft.com/ink/2010/main" type="inkWord" rotatedBoundingBox="30561,3515 32203,3407 32270,4419 30627,4527"/>
              </emma:interpretation>
              <emma:one-of disjunction-type="recognition" id="oneOf10">
                <emma:interpretation id="interp14" emma:lang="" emma:confidence="0">
                  <emma:literal>Loh</emma:literal>
                </emma:interpretation>
                <emma:interpretation id="interp15" emma:lang="" emma:confidence="0">
                  <emma:literal>loh</emma:literal>
                </emma:interpretation>
                <emma:interpretation id="interp16" emma:lang="" emma:confidence="0">
                  <emma:literal>Loch</emma:literal>
                </emma:interpretation>
                <emma:interpretation id="interp17" emma:lang="" emma:confidence="0">
                  <emma:literal>Lok</emma:literal>
                </emma:interpretation>
                <emma:interpretation id="interp18" emma:lang="" emma:confidence="0">
                  <emma:literal>loch</emma:literal>
                </emma:interpretation>
              </emma:one-of>
            </emma:emma>
          </inkml:annotationXML>
          <inkml:trace contextRef="#ctx0" brushRef="#br0" timeOffset="16173.4418">8986 2652 1208 0,'34'-22'394'0,"-13"13"48"15,-19 27-298-15,-23 31-122 16,-9 30 4-16,-5 11 2 16,-4 12 26-16,9-12 4 15,6-7 1-15,15-22-13 0,11-11-8 16,10-17-23-16,7-4-6 16,4-10-4-16,10-8-2 15,-5-10-2-15,11-5-68 16,0-7-56-16,8-1-388 15,1-1 45-15</inkml:trace>
          <inkml:trace contextRef="#ctx0" brushRef="#br0" timeOffset="16484.2229">9349 3148 1099 0,'-24'-1'406'16,"-4"4"31"-16,-8 4-269 15,1 14-103-15,2 8 7 16,6 5-12-16,12 1 6 15,9 42-4-15,12-7-11 16,6-4-30-16,14-9-9 16,-4-9-4-16,13-96 9 0,1-4 2 15,4-14 3-15,-5-8 0 16,-1-1-2-16,-13 40-9 16,-10-2 0-16,-14 2-5 15,-14 5-7-15,-4 2-4 16,-4 7-7-16,2 10-4 15,2 17 0-15,8 9 6 16,5 15 2-16,10-7-21 0,7-1-110 16,12-11-39-16,9-1-339 15,4-16-12-15</inkml:trace>
          <inkml:trace contextRef="#ctx0" brushRef="#br0" timeOffset="16926.6483">9735 2543 913 0,'-4'2'426'16,"-16"25"-34"-16,-12 30-153 15,-4 14-216-15,-1 26 47 16,2 5 12-16,11 0 17 16,17-27-3-16,11-6-20 15,11-31-47-15,9-13-17 16,3-13-10-16,14-1-1 15,-2-11 1-15,3-5 5 0,-6-4 1 16,-3 3 2-16,-12-1 2 16,-1-2-1-1,-7 7-6-15,1 2-1 0,1 8-3 16,0-7 2-16,1 10-2 16,8-2 1-16,5-2 5 15,7-2 6-15,1-5 1 16,14-2-2-16,-1-4 1 15,7-1-1-15,-6-5-7 0,1 4-1 16,-14-1-1-16,-2 3-2 16,-15 3-3-16,-4 12 0 15,-8-1 0-15,1 5 3 16,-4-1 2-16,5 8 7 16,-5-16 16-16,16-4 207 15,7-3-756-15</inkml:trace>
        </inkml:traceGroup>
      </inkml:traceGroup>
    </inkml:traceGroup>
    <inkml:traceGroup>
      <inkml:annotationXML>
        <emma:emma xmlns:emma="http://www.w3.org/2003/04/emma" version="1.0">
          <emma:interpretation id="{CA3F90C4-0593-47CB-8267-E400CE644E5D}" emma:medium="tactile" emma:mode="ink">
            <msink:context xmlns:msink="http://schemas.microsoft.com/ink/2010/main" type="paragraph" rotatedBoundingBox="22672,5768 30065,5115 30163,6225 22770,68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E8C9F5-5773-4DFD-88DA-F77BDFF1A93C}" emma:medium="tactile" emma:mode="ink">
              <msink:context xmlns:msink="http://schemas.microsoft.com/ink/2010/main" type="line" rotatedBoundingBox="22672,5768 30065,5115 30163,6225 22770,6878"/>
            </emma:interpretation>
          </emma:emma>
        </inkml:annotationXML>
        <inkml:traceGroup>
          <inkml:annotationXML>
            <emma:emma xmlns:emma="http://www.w3.org/2003/04/emma" version="1.0">
              <emma:interpretation id="{93150F72-8097-495D-ACF1-9CCEEEFDBED4}" emma:medium="tactile" emma:mode="ink">
                <msink:context xmlns:msink="http://schemas.microsoft.com/ink/2010/main" type="inkWord" rotatedBoundingBox="22672,5768 25860,5486 25958,6596 22770,6878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7954.8178">1265 4992 1046 0,'-30'-35'373'0,"-10"37"44"15,-7 16-255-15,-4 16-94 16,11 7-21-16,1 43-7 16,13-15-11-16,8-7-15 15,15-11 4-15,3-12-14 16,6-32 2-16,11-5-7 15,8-5 9-15,11-38-7 16,3 1 12-16,11-2-7 16,-7 7 0-16,2 9-25 15,-15 61 2-15,2 12-14 0,-11 10 7 16,-2 15-4-16,-7 0 24 16,-3-6-7-16,-6 4 10 15,-6 11-2-15,-10-9 28 16,-8 1 40-16,-3-16 23 15,-6-15 6-15,3-21 9 16,-3-15-18-16,4-18-41 16,4-23-24-16,7-10-5 0,9-17-16 15,10 4 1-15,16-2-11 16,5 9 15-16,16 6-8 16,1 15 9-16,15-3-9 15,-5 1 9-15,15 1-9 16,-13-2 9-16,-2-29-8 15,-8 2 8-15,-8-12-9 16,-14 3 10-16,-11 3-6 16,-8 27 6-16,-12 7-10 15,-8 32 6-15,-10 27-12 16,2 11 5-16,-5 40-7 16,6 5 12-16,3-2-8 15,10-11 12-15,10-5-11 16,14-34 10-16,10-8-12 15,5-17-15-15,14-17-99 0,0-5-44 16,5-16-360-16,-2 1 15 16</inkml:trace>
          <inkml:trace contextRef="#ctx0" brushRef="#br0" timeOffset="18447.4029">1902 5369 911 0,'-9'-3'348'16,"10"3"15"-16,10 3-233 16,14-3-65-16,8-2-38 15,18-2-14-15,2-1 3 16,15-26-33-16,-4-2 11 16,11 0-373-16,-13-2 106 15</inkml:trace>
          <inkml:trace contextRef="#ctx0" brushRef="#br0" timeOffset="18245.6668">1969 4914 1120 0,'17'-15'397'16,"-1"7"46"-16,-1 8-305 15,3 12-45-15,-7 9-42 0,2 18-31 16,-5 6-1-16,-4 17-12 16,-5 17 3-16,-5-3-12 15,-9-13 15-15,-5 1 8 16,-2-11 14-16,1-26 0 16,4-5 17-16,7-4-15 15,8-9-7-15,13-1-18 16,8-8 0-16,19 3-12 15,4-5 8-15,9-1-9 16,-4-1 13-16,1 2-5 16,-17-4-2-16,-2 2-88 15,-11 1-44-15,-15-6-105 16,-8 3-286-16,-26-2 19 16</inkml:trace>
          <inkml:trace contextRef="#ctx0" brushRef="#br0" timeOffset="18711.4815">2457 5085 584 0,'-24'6'459'0,"-3"13"-92"0,-7 38-8 15,2 5-273-15,2 6 19 16,11-8 4-16,5 1-14 16,19-37-13-16,13-3-33 15,10-15-29-15,11-13-15 16,11-11 7-16,4-9-8 15,1-26 14-15,1-11-11 16,-8-10 3-16,-9-10-20 16,-14 10-1-16,-8 25-22 15,-14 19 0-15,-11 34-12 16,-1 28 19-16,-6 19-3 0,2 24 23 16,-1 8 11-16,5-14 23 15,6-2 1-15,8-19 13 16,7-22-12-16,6-11-3 15,9-15-20-15,3-12-5 16,6-6-94-16,0-41-32 16,9-32-348-16,-1 2 19 15</inkml:trace>
          <inkml:trace contextRef="#ctx0" brushRef="#br0" timeOffset="19037.4391">3005 4692 819 0,'-25'18'395'0,"-5"25"-3"0,-5 10-121 15,4 11-118-15,7 20 0 16,3-10-12-16,10-7-23 16,13-17-44-16,10-23-39 15,1-18-25-15,17-15-15 16,5-15 8-16,8-15-19 16,1 3 5-16,7-5-7 15,-9 17 8-15,-8 27-17 16,-13 26 17-16,-6 35-7 15,-13 4 10-15,-5 7-1 16,-5-15 20-16,-2-3-2 16,1-31 12-16,1-7-8 0,5-8 3 15,3-17-13-15,9-11-19 16,12-11-148-16,3-31 310 16,9-16 165-16,3-7-815 15</inkml:trace>
          <inkml:trace contextRef="#ctx0" brushRef="#br0" timeOffset="19431.9236">3660 4653 1130 0,'-6'0'342'15,"-11"24"68"-15,-8 7-285 0,-5 19-36 16,-8-5 0-16,2 22 6 16,6 4-1-16,11 10-20 15,10 13-30-15,10-2-23 16,5-18-9-16,11-16-13 15,-1-13 7-15,11-31-8 16,-1-7 7-16,8-5-12 16,1-11 11-16,13-35-9 15,-3-17 7-15,18-43-37 16,0 0-6-16,13-17-26 16,-11 19 10-16,0-2-7 15,-23 35 38-15,-12 8 12 16,-23 23 26-16,-13 22-13 15,-12 35 9-15,-10 23-10 0,-5 12 12 16,-5 11 10-16,12 5 20 16,5 11 6-16,14-4 14 15,10 29-11-15,6-9-11 16,4-7-19-16,3-23-4 16,-6-7-12-16,2-39 12 15,0-4-63-15,-10-16-22 16,-7-10-113-16,-5-12 62 15,-16-43-398-15,-6-8 99 0</inkml:trace>
          <inkml:trace contextRef="#ctx0" brushRef="#br0" timeOffset="19687.3404">3759 4953 579 0,'-42'-41'615'15,"13"26"-130"-15,14 5-2 16,15 7-326-16,14 3-53 16,11 1-64-16,19 5-30 15,11-1-1-15,25 1 10 16,-4-2-44-16,27 8-474 15</inkml:trace>
        </inkml:traceGroup>
        <inkml:traceGroup>
          <inkml:annotationXML>
            <emma:emma xmlns:emma="http://www.w3.org/2003/04/emma" version="1.0">
              <emma:interpretation id="{0D0DF3F7-DD90-4BBB-9894-0A00CFFDF552}" emma:medium="tactile" emma:mode="ink">
                <msink:context xmlns:msink="http://schemas.microsoft.com/ink/2010/main" type="inkWord" rotatedBoundingBox="26729,5534 30076,5238 30148,6053 26801,6349"/>
              </emma:interpretation>
              <emma:one-of disjunction-type="recognition" id="oneOf12">
                <emma:interpretation id="interp20" emma:lang="" emma:confidence="0">
                  <emma:literal>den</emma:literal>
                </emma:interpretation>
                <emma:interpretation id="interp21" emma:lang="" emma:confidence="0">
                  <emma:literal>dien</emma:literal>
                </emma:interpretation>
                <emma:interpretation id="interp22" emma:lang="" emma:confidence="0">
                  <emma:literal>dm</emma:literal>
                </emma:interpretation>
                <emma:interpretation id="interp23" emma:lang="" emma:confidence="0">
                  <emma:literal>dem</emma:literal>
                </emma:interpretation>
                <emma:interpretation id="interp24" emma:lang="" emma:confidence="0">
                  <emma:literal>dan</emma:literal>
                </emma:interpretation>
              </emma:one-of>
            </emma:emma>
          </inkml:annotationXML>
          <inkml:trace contextRef="#ctx0" brushRef="#br0" timeOffset="21321.6383">6955 4926 472 0,'36'-36'386'0,"-2"-2"-37"15,-7 5-99-15,-12 3-6 16,-13 3-83-16,-19 8-6 15,-10 8-50-15,-15 8-19 16,0 12-34-16,-4 12-27 16,10 5-23-16,1 11 1 15,8-1 0-15,8 24 2 16,13 0 1-16,9-3 0 16,13-12 1-16,23-12 4 0,8-43 0 15,17-38 5-15,8-9 2 16,11-17 1-16,-11-1-3 15,2-18-4-15,-19 18-5 16,-16-10 2-16,-22 9-2 16,-8 12-2-16,-18 34-3 15,-11 19-7-15,2 28-4 16,-1 25-1-16,-4 21 2 0,-1 11 1 16,17-1 8-16,-4 1 4 15,5-20 2-15,14-11 0 16,7-8 2-16,1-8-3 15,8-15-58-15,6-9 383 16,0-11-821-16,11-25 346 16</inkml:trace>
          <inkml:trace contextRef="#ctx0" brushRef="#br0" timeOffset="21925.6852">7518 4726 1085 0,'4'20'322'16,"5"-1"93"-16,3 4-282 15,2-7-38-15,5 1 11 16,1-14-22-16,2-6 6 16,1-5-19-16,1-8-7 15,-6-1-18-15,-6-4-15 0,-9 0-22 16,-11 5-15-16,-4 8-9 16,-9 10-1-16,-1 8-4 15,-2 14 1-15,7 3 12 16,2 2 6-16,12-4 0 15,9 1 1-15,8-10 1 16,11-1 1-16,8-9 2 16,12-10 7-16,3-7-1 0,2-8 3 15,-5-1-1-15,2 2 0 16,-19 2-7-16,-4 8-2 16,-7 7-6-16,-7 10-4 15,-8 3 1-15,-2 7 2 16,1-4 2-16,2 5 2 15,5 4 7-15,11-17 0 16,11-7 1-16,8 0 5 16,2-13 2-16,13-13 2 15,-8 10-5-15,0-1-1 16,-12 4-6-16,-6 4-3 16,-14 4-5-16,-4 4-5 15,-7 7 1-15,-1 3 2 16,2 3 1-16,2 4 3 15,1 2 4-15,1-3-1 16,2 9 11-16,2-10-46 0,-5-1 333 16,-12 4-818-16</inkml:trace>
          <inkml:trace contextRef="#ctx0" brushRef="#br0" timeOffset="20778.8894">5068 4836 989 0,'4'-12'326'0,"1"-2"84"16,-1 5-268-16,-2 5 0 15,-7 4-34-15,-2 4-18 16,-2 10-37-16,-5 10-14 16,2 13-27-16,3 29-5 15,3 2-2-15,12 32-1 16,6-11-2-16,12-12 0 15,3-31 1-15,14-8 9 16,2-77 5-16,13-30 5 16,-6-16 1-16,4-15 0 15,-14-7-9-15,-7 35-1 0,-18 29-6 16,-7 16-1-16,-13 15-4 16,-7 16-11-16,-6 10-1 15,5 17 2-15,-1 17 0 16,5 24 4-16,9 32 8 15,3-2 1-15,5-16 0 16,10-19 0-16,-3-26 0 16,12-43 16-16,3-1 9 15,12-49 7-15,-5-19 2 0,5-25 1 16,-7-2-15-16,-10-8-8 16,-11 46-8-16,-5 13-1 15,-9 28-4-15,-2 4-6 16,-2 12-3-16,2 10-3 15,4 7-2-15,7 7 2 16,3 3 3-16,12-8 2 16,3 4 1-16,12 7-1 15,1-15 2-15,4-14 3 16,-9 2 2-16,-5-13 4 16,-9-10 2-16,-9-1 2 15,-12 3-2-15,-9 3-1 16,-5 2-5-16,-7 1-4 15,0 12-6-15,0 12-2 16,6 6 1-16,1 4 0 0,7 2 2 16,4 9 2-16,12-6 1 15,7-3-2-15,8-3 0 16,11-4 2-16,-2-11 1 16,2-3 3-16,-2 0 1 15,9 6 1-15,-8-11-2 16,5 29-3-16,-6 9-2 15,0 5 1-15,-13-2 1 16,-2 44 1-16,-5-29 3 0,4-5 1 16,-5-8 2-16,1-44 11 15,-2-41 8-15,-5-28 22 16,-3 0 8-16,-9-17 4 16,-9 34-14-16,-8-1-8 15,1 32-23-15,-4-4-7 16,10 22-8-16,5 3-3 15,11 7-6-15,9-4-10 16,11 9-13-16,7-13-30 16,9 7-31-16,13 0-111 15,5 1-25-15,20-4-332 16,1-1 16-16</inkml:trace>
        </inkml:traceGroup>
      </inkml:traceGroup>
    </inkml:traceGroup>
    <inkml:traceGroup>
      <inkml:annotationXML>
        <emma:emma xmlns:emma="http://www.w3.org/2003/04/emma" version="1.0">
          <emma:interpretation id="{33DCF97F-2E49-4224-BCD4-3BA92D1AC8DB}" emma:medium="tactile" emma:mode="ink">
            <msink:context xmlns:msink="http://schemas.microsoft.com/ink/2010/main" type="paragraph" rotatedBoundingBox="18880,7389 33262,6063 33414,7711 19032,9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9EFCF9-C394-4995-8CF7-4CEC2AB32AD6}" emma:medium="tactile" emma:mode="ink">
              <msink:context xmlns:msink="http://schemas.microsoft.com/ink/2010/main" type="inkBullet" rotatedBoundingBox="19009,8779 19023,8777 19025,8793 19010,8794"/>
            </emma:interpretation>
            <emma:one-of disjunction-type="recognition" id="oneOf13">
              <emma:interpretation id="interp25" emma:lang="" emma:confidence="0">
                <emma:literal>-</emma:literal>
              </emma:interpretation>
            </emma:one-of>
          </emma:emma>
        </inkml:annotationXML>
        <inkml:trace contextRef="#ctx1" brushRef="#br0">-2737 7867 0,'0'0'0,"0"0"31</inkml:trace>
      </inkml:traceGroup>
      <inkml:traceGroup>
        <inkml:annotationXML>
          <emma:emma xmlns:emma="http://www.w3.org/2003/04/emma" version="1.0">
            <emma:interpretation id="{17A16C76-AE7C-47BA-B0CF-2F4FBB11F6F8}" emma:medium="tactile" emma:mode="ink">
              <msink:context xmlns:msink="http://schemas.microsoft.com/ink/2010/main" type="line" rotatedBoundingBox="21458,7151 33262,6063 33414,7711 21609,8799"/>
            </emma:interpretation>
          </emma:emma>
        </inkml:annotationXML>
        <inkml:traceGroup>
          <inkml:annotationXML>
            <emma:emma xmlns:emma="http://www.w3.org/2003/04/emma" version="1.0">
              <emma:interpretation id="{AE544F35-5959-4EA6-B055-B809AD0BA292}" emma:medium="tactile" emma:mode="ink">
                <msink:context xmlns:msink="http://schemas.microsoft.com/ink/2010/main" type="inkWord" rotatedBoundingBox="21485,7444 22692,7333 22760,8071 21553,8182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2784.0916">-206 6955 1097 0,'-16'0'399'16,"17"9"29"-16,22-1-249 16,13-10-134-16,18-7 9 15,7-4-1-15,23-5-4 16,0 1-10-16,13 7-3 16,-12 4-10-16,5 3-121 15,-25 4 206-15,-1 7-588 16,-16-5 145-16</inkml:trace>
          <inkml:trace contextRef="#ctx0" brushRef="#br0" timeOffset="22596.2189">-155 6675 1237 0,'-15'6'451'0,"2"-2"68"0,16 1-340 16,9-4-48 0,12-2-59-16,24-10-25 0,15-5-32 15,24-10-1-15,4-5-6 16,16-1 1-16,-11 5-2 15,-3 6-27-15,-25 9-36 16,-11 17-105-16,-26 5-44 16,-20 17-336-16,-20 5 20 15</inkml:trace>
          <inkml:trace contextRef="#ctx0" brushRef="#br0" timeOffset="23071.4389">654 6453 1280 0,'-4'-4'390'0,"7"4"64"0,10 4-364 16,16 2-39-1,11 0-41-15,14 4-7 16,-1 2 1-16,-2 9 2 0,-13 2-5 0,-13 16-5 16,-16 9-3-16,-19 13 2 15,-11 5 2-15,-15 17 6 16,-6-8 6-16,-14 4 4 16,6-10 0-16,4-2-80 15,14-21-394-15,7-17 104 16</inkml:trace>
        </inkml:traceGroup>
        <inkml:traceGroup>
          <inkml:annotationXML>
            <emma:emma xmlns:emma="http://www.w3.org/2003/04/emma" version="1.0">
              <emma:interpretation id="{C97F409B-2B43-4CC6-A4F4-EAE42E874B07}" emma:medium="tactile" emma:mode="ink">
                <msink:context xmlns:msink="http://schemas.microsoft.com/ink/2010/main" type="inkWord" rotatedBoundingBox="23464,7080 28629,6604 28715,7540 23550,8016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4945.7682">2178 6371 499 0,'32'-30'519'15,"-14"17"-109"-15,-17 17-6 0,-11 22-256 16,-4 11-65-1,-17 28-2-15,-5 6-39 0,-11 16 13 16,-4-6-14-16,-9 7 8 16,12-17-16-16,1-4 2 15,11-19-24-15,6-10 8 16,14-20-21-16,10-21-49 16,15-21-46-16,15-30-51 15,13-15-24-15,19-27 16 16,5 0 45-16,5-5 46 15,-5 22 51-15,-9 6 44 16,-20 31 6-16,-7 12 36 16,-14 24 3-16,-8 18 21 15,-6 17-31-15,0 20-4 16,-9 15-35-16,-8 21 6 16,5-1-11-16,-10 11 28 15,-1-14 1-15,7-3 19 16,7-24-18-16,-3-8-1 0,9-19-30 15,1-10 0-15,3-14-21 16,4-14 9-16,7-10-10 16,5-13 11-16,4-8-10 15,7-3 12-15,2 9-8 16,5 1 4-16,2 13-10 16,4 5 5-16,-4 10-9 0,5 4 7 15,-6 10-9-15,-6 7 8 16,-6 2-7-16,-9 2 10 15,-10 3-7-15,-4-3 19 16,-2 2-2-16,-2-4 18 16,3-8 4-16,-3-14 23 15,6-5-18-15,0-16 4 16,-2-6-17-16,5-15-4 16,5-1-22-16,-1-2 9 15,2 10-8-15,2 7 6 16,-4 20-11-16,1 13 5 15,-4 10-11-15,7 7 8 16,2 2-7-16,11 0 8 16,5-6-5-16,16-16 7 15,6-14-9-15,10-23 10 16,-5-8-6-16,1-17 10 0,-13 1-6 16,-8-6 9-16,-21 13-8 15,-8 11 5-15,-13 17-11 16,-12 17 3-16,-7 22-11 15,-2 19 6-15,-3 10-6 16,-5 28 8-16,4 5-3 16,-1 14 13-16,8-5-5 0,10-2 11 15,13-21-5-15,10-9 8 16,10-21-13-16,15-3 5 16,0-11-10-16,7-7 6 15,1-4-5-15,7-10 10 16,-10-5-7-16,0-14 10 15,-6 3-6-15,-10-8 8 16,-11 4-8-16,-8-2 8 16,-8 10-9-16,-5 7 4 15,-6 8-14-15,-3 11 7 16,1 12-11 0,4 12 9-16,5 2-5 0,10 1 8 15,7-6-6-15,9-9 8 16,4-11-11-16,8-5 8 15,2-10-5-15,7-13 9 16,-6-9-7-16,3-12 11 16,-9-1-6-16,-6-2 10 0,-12 9-11 15,-6 10 4-15,-8 14-12 16,-5 14 2-16,-2 13-12 16,-2 19 9-16,1 8-5 15,1 11 11-15,6-7-3 16,7-4 12-16,7-16-9 15,8-13 11-15,8-10-8 16,15-15 14-16,2-4-8 16,9-26 6-16,-5-3-8 0,3-12 8 15,-20 3-15-15,-1 3 0 16,-13 24-11-16,-8 10-1 16,-6 19-12-16,-3 17 10 15,-3 8-2-15,3 14 11 16,4 2 2-16,-4 1 13 15,9-8-5-15,9-11 7 16,5-17-6-16,10-22 11 16,10-13-9-16,13-25 8 15,-1-11-9-15,10-23 9 16,-4-2-13-16,2-10 8 16,-13 6-11-16,-15 5-6 15,-14 30-14-15,-12 15-8 0,-12 29-11 16,-6 29 9-1,1 20 4-15,-3 17 13 0,5 8 7 16,-1 11 9-16,1-6-2 16,3 9 13-16,1-10-6 15,4 4 11-15,2-12-9 16,5-1 6-16,3-20-14 16,-1-9 9-16,-1-11-8 15,-2-11 11-15,-5-10-6 0,-11-11 12 16,-5-5-13-16,-16-18-15 15,-4-2-23-15,-15-11-52 16,3 5-27-16,-1 2 10 16,13 12 13-16,3 7 32 15,18 13 68-15,9 7 25 16,7 7-3-16,14-1 21 16,9 2-16-16,15-5-2 15,6-2-14-15,15-4 9 16,-4-1-20-16,4-4-27 15,-15 2-67-15,-6-6 33 16,-21-1-446-16,-24-14 106 16</inkml:trace>
          <inkml:trace contextRef="#ctx0" brushRef="#br0" timeOffset="25103.4046">3654 6137 1254 0,'-36'-1'434'0,"9"4"54"16,16 3-356-16,8 9-47 0,12-2-66 15,20 5-1-15,5 0-51 16,20-6-79-16,8-7-24 16,13 2-344-16,-5-2 14 15</inkml:trace>
          <inkml:trace contextRef="#ctx0" brushRef="#br0" timeOffset="25472.985">4335 6284 1054 0,'-6'9'435'16,"-9"8"32"-16,-15 7-242 15,-4-2-104-15,-4 7-14 16,4-5-63-16,7-3-3 16,12-8-23-16,9 0 0 15,6-6-23-15,7-1-17 16,-4-3-31-16,21 2-40 16,2-2-24-16,11 3-18 15,1-2 10-15,8 5 31 16,-13 2 38-16,-3 2 25 15,-10 4 36-15,-8 2 74 16,-12 2 17-16,-11 8 53 16,-11 2 3-16,-17 8 21 15,-6-3-60-15,-6 2-15 16,4-10-51-16,-1-4 10 0,18-19-37 16,-9-7-568-16,9-17 196 15</inkml:trace>
          <inkml:trace contextRef="#ctx0" brushRef="#br0" timeOffset="27159.5368">4732 6341 1046 0,'0'-1'312'0,"-6"8"59"0,-3 22-272 16,0 4-65-16,-2 23 4 15,2 4-20-15,5 9 29 16,4-9-9-16,1-3 7 16,8-18-13-16,6-14 8 15,-1-17-17-15,10-26 14 16,6-17-10-16,13-26 9 15,4-8-14-15,7-17 0 32,-6 15-18-32,-6 7 7 0,-18 22-12 0,-8 12 3 15,-8 28-14-15,-7 20 3 16,-4 17-9-16,0 20 11 16,-1 10-5-16,-1 7 25 15,4-7 5 1,1-5 20-16,3-20-9 0,7-10 11 15,7-22-19-15,13-22 7 0,6-14-17 16,13-20 8-16,-1-5-10 16,7-8 9-16,-16 10-16 15,-6 4 0-15,-17 20-11 16,1 13-4-16,-14 20-10 16,-3 11 5-16,1 9-1 15,4 10 10-15,-5-3 2 0,4-2 12 16,7-4-9-16,4-12 6 15,4-15-12-15,13-10 14 16,2-11-20-16,10-14-34 16,-4-4-20-16,-1-9 8 15,-9 4-18-15,-6-1 22 16,-12 11 31-16,-10 8 30 16,-8 20 3-16,-9 14 18 15,-2 11-8-15,-5 17 18 16,2 6-8-16,1 2 20 15,8-6-10-15,7-1 13 16,10-16-16-16,4-7 2 16,8-11-23-16,9-11 9 15,3-7-13-15,9-6 9 16,5 2-10-16,5 1 7 0,2 7-15 16,-1 7-1-16,-12 10-13 15,-8 6 5-15,-14 3-9 16,-11 0 9-16,-7 1 0 15,8 1 13-15,-6-5-4 16,5-8 9-16,5-4-7 16,1-15 7-16,-4-6-9 15,4-16 9-15,-2-6-9 16,-6-15-6-16,0 5-53 0,-6-8-59 16,1 11-12-1,1 8 8-15,7 20 5 16,1 5 52-16,11 14 58 0,6 3 14 15,2 0-10-15,5 3 10 16,-1-6-10-16,2-4 11 16,-8-7-10-16,-2-2 11 15,-4-10-8-15,-4 1 10 16,-2-1-12-16,-5 7 15 16,-1 5-8-16,-6 10 8 15,-3 8-15-15,-6 25 15 16,0 8-13-16,-7 20 19 15,-2 8 10-15,1 16 46 16,4-8 0-16,10-1 16 16,12-11-23-16,13-9-5 15,10-22-42-15,10-15 11 16,0-13-16-16,4-22 17 0,-4-16-10 16,5-18 12-16,-11-5-22 15,2-31 7-15,-7-7-16 16,5-26 8-16,-4 9-11 15,-4 4 8-15,-8 32-10 16,-8 21 12-16,-11 37-14 16,-7 26 6-16,-3 18-9 15,-1 9 8-15,-1 19-12 0,4 17 11 16,7-2-5-16,3 10 9 16,4-2-8-16,7 4 8 15,-4-8-8-15,2 4 8 16,2-14-8-16,1 7 9 15,0-20-7-15,0-10 10 16,-5-16-8-16,-4-10 15 16,-6-16-7-16,-6-14 12 15,-4-9-11-15,-11-15 9 16,-3-5-15-16,-15-9 5 16,-2 2-14-16,-13-1 10 15,3 7-10-15,0 3 8 16,15 12-8-16,7 6 8 15,22 12-9-15,13 7 5 0,13 7-7 16,13 2 8-16,3 7-7 16,19-1 10-16,0 4-2 15,12-1-49-15,-5 5-104 16,8-4-351-16,-19 2 27 16</inkml:trace>
        </inkml:traceGroup>
        <inkml:traceGroup>
          <inkml:annotationXML>
            <emma:emma xmlns:emma="http://www.w3.org/2003/04/emma" version="1.0">
              <emma:interpretation id="{15B7118D-DEB9-4B98-A382-79291AEF5F21}" emma:medium="tactile" emma:mode="ink">
                <msink:context xmlns:msink="http://schemas.microsoft.com/ink/2010/main" type="inkWord" rotatedBoundingBox="28831,6472 33262,6063 33414,7711 28983,8119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8512.1344">8414 5774 145 0,'7'31'4'16,"-2"7"40"-16</inkml:trace>
          <inkml:trace contextRef="#ctx0" brushRef="#br0" timeOffset="28843.3838">8785 5951 1154 0,'-15'-10'321'0,"-8"4"73"16,-2 10-343-16,-10 20-16 0,2 12-40 15,-4 20 18-15,4 4 11 16,9 4 35-16,13-13-4 15,14-7 11-15,17-19-23 0,20-17-4 16,7-11-28-16,16-20 12 16,0-4-9-16,12-27 11 15,-11-1-15-15,1-28 7 16,-19-1-20-16,-8-21-7 16,-23 13-44-16,-19 7-49 15,-19 20-27-15,-18 11-11 16,-4 27 8-16,-7 15 40 15,2 12 49-15,-4 23 36 16,9 10 27-16,3 10 33 16,12 5-5-16,9 9 12 15,11-13-18-15,5 7-4 16,8-10-34-16,8-1 6 16,5-8-9-16,16 4 11 15,7-8-10-15,12 5 16 0,0 0-12 16,0 5 9-16,-8-4-13 15,-5 7 10-15,-16-4-14 16,-11 2 20-16,-11-4-34 16,-15 10-373-16,-5-12 128 15</inkml:trace>
          <inkml:trace contextRef="#ctx0" brushRef="#br0" timeOffset="28290.1967">7351 6274 748 0,'20'-50'396'0,"-5"11"-3"16,-8-4-103-16,-5 13-148 16,-8-3 24-16,-9 15-58 15,-8 1-13-15,-1 13-42 16,-1 10-17-16,1 15-42 16,-8 16 6-16,7 16-8 15,-4 11 9-15,8-4-4 0,11-3 9 16,10-13-6-16,10-5 7 15,8-15-11-15,6-9 6 16,-9-12-5-16,11-9 10 16,-7-5-7-16,7 1 9 15,-5 7-7-15,7 12 2 16,-4 14-13-16,2 16 6 16,-5 10-9-16,0 20 7 15,-9 2-7-15,-8-2 7 16,-5-9-8-16,-16 1 5 15,-2-16-2-15,-13-4 37 16,2-8 5-16,-3-2 27 16,6-16 5-16,-7-10 13 15,14-14-32-15,5-17-5 16,6-13-27-16,17-18-1 16,8-12-23-16,19-25 2 0,14-8-6 15,23-20 9-15,0 8-7 16,21-11 14-16,-12 16-5 15,-4-2 10-15,-23 22-7 16,-12-5-1-16,-24 20-17 16,-10 11-4-16,-17 24-20 15,-11 19-2-15,-1 25 1 0,-9 23 17 16,1 13 2-16,-7 22 18 16,11 6-1-16,-2 15 9 15,10-10-9-15,13 4 9 16,11-12-7-16,11-9 9 15,9-15-9-15,15-6 7 16,-1-17-8-16,7-16 11 16,-7-10-4-16,5-16 12 15,-13-11-5-15,0-13 11 16,-12 2-11-16,-3-10 9 16,-12 5-12-16,-4 7 8 15,-13 14-12-15,-4 17 1 16,2 21-11-16,-7 21 5 15,1 15-9-15,5 17 11 16,7-2 4-16,1 1 11 16,10-14-6-16,13-10 8 15,4-17-2-15,16-14 11 0,7-15-8 16,11-17 13-16,-1-2-8 16,5-16 5-16,-10-5-17 15,-5-11 7-15,-14 6-11 16,-12-8 7-16,-12 16-12 15,-6 13 3-15,-8 19-16 16,-4 17 5-16,3 18-9 16,-1 18 10-16,2 6-5 0,7 3 14 15,5-4-7-15,10-8 9 16,2-12-9-16,4-12 16 16,1-5-32-16,1-11-78 15,-5-2-68-15,-2-15-349 16,-1-15 4-16</inkml:trace>
          <inkml:trace contextRef="#ctx1" brushRef="#br0" timeOffset="-577085.4297">8143 6140 0,'0'0'32,"49"15"-1</inkml:trace>
          <inkml:trace contextRef="#ctx0" brushRef="#br0" timeOffset="30460.4955">9432 5846 1076 0,'-8'-27'309'15,"-5"19"60"-15,-5 21-317 16,-5 23-11-16,-1 10-41 16,-6 19 5-16,0 1 1 15,2 4 27-15,5-19-3 16,8 0 18-16,6-16-8 0,12-4 8 16,3-10-27-16,8 8 2 15,1-5-18-15,7 4 7 16,-2 4-11-16,5 13 8 15,-2 2-12-15,1 11 10 16,-6-1-10-16,1 8 9 16,-7-14-10-16,-6 3 7 15,-9-11-11-15,-9 1 8 16,-9-14-5-16,-12 7 23 16,-1-8 5-16,-8-2 28 15,6-8-4-15,-2-7 14 16,13-15-18-16,1-12-1 15,9-10-28-15,9-14-2 16,6-11-21-16,15-25 2 16,13-6-8-16,31-31 11 15,2-2-2-15,20-7 1 0,-1 10-36 16,2-6-63-16,-23 32-30 16,-4-2-21-16,-26 19-10 15,-9 19 32-15,-19 25 54 16,-7 7 23-16,-14 22 26 15,1 16 38-15,-4 4 3 16,-2 14 28-16,4 2 4 0,4 11 29 16,7-1-18-16,5 5 13 15,10-14-20-15,8-2 3 16,10-10-31-16,8-13 3 16,1-11-15-16,6-9 13 15,-5-14-8-15,4-16 10 16,-4-10-10-16,2-19 9 15,-5-7-18-15,-6-1 6 16,-15 8-19-16,-12 8-10 16,-11 26-13-16,-7 18 8 15,0 21-8-15,2 19 16 16,5 12 11-16,-1 11 24 16,3 1 8-16,3 4 29 15,9-13-1-15,5-1 7 16,7-14-20-16,10-5-5 15,1-13-25-15,7-10 6 0,1-13-6 16,11-10 13-16,-7-7-8 16,7-16 6-16,-11 2-11 15,-5-1 7-15,-13 8-13 16,-4 5 6-16,-6 17-15 16,-7 13 5-16,-2 15-13 15,-3 21 8-15,-2 1-9 16,1 13 17-16,5-2-1 15,2-3 14-15,6-18-8 0,6 4 12 16,3-13-14-16,5-12 12 16,1-6-5-16,7-9 14 15,1-13-9-15,7-16 10 16,-3 2-14-16,0-21 2 16,-8-4-15-16,-5-11 8 15,-10 10-12-15,-5 5 6 16,-10 19-15-16,-2 22 6 15,-4 17-11-15,-2 20 9 16,2 8-7-16,4 9 16 16,5-2-5-16,8 3 10 15,9-12-7-15,6-8 11 16,6-11-10-16,5-13 12 16,-2-7-8-16,5-13 10 0,-7-7-9 15,-2-8 10-15,-4-2-12 16,2-11 8-16,-6 9-12 15,0 5 6-15,-7 15-12 16,-4 18 1-16,-8 20-10 16,-4 16 6-16,-5 10-6 15,2 16 9-15,-1-5 3 16,5 3 15-16,2-3-3 16,8 2 10-16,9-14-8 15,5-5 4-15,4-8-10 16,4-14-29-16,1-14-84 0,-4-17-351 15,4-14-55-15,-2-15-181 16</inkml:trace>
          <inkml:trace contextRef="#ctx0" brushRef="#br0" timeOffset="30466.4556">10520 5570 1197 0,'2'6'254'0,"1"7"115"16,9 5-359-16,6 9-2 15,3 0-42-15,9 9-330 16,4-3 101-16</inkml:trace>
          <inkml:trace contextRef="#ctx0" brushRef="#br0" timeOffset="31201.274">10909 5661 1314 0,'-11'-9'324'0,"-13"6"99"0,-3 18-391 15,-16 26 12-15,-4 11-8 16,-7 21 39-16,11 0 2 16,5 7 16-16,20-17-32 15,14-3-10-15,17-21-40 0,13-14 3 16,13-14-16-16,13-23 14 16,2-20-6-16,11-17 11 15,-4-10-9-15,0-25 9 16,-19-1-14-16,-2-7-9 15,-20 6-24-15,-10 1 0 16,-5 23-13-16,-8 19 0 16,-6 20 2-16,0 16 18 15,-6 22-4-15,-5 12 11 16,2 7 0-16,2 23 19 16,7 3-1-16,7 6 16 15,5 0-5-15,6 1 8 16,9-19-13-16,2-6 5 15,1-20-12-15,9-14 16 16,1-14 0-16,4-24 16 16,4-12-9-16,12-24 8 0,-2-8-16 15,8-7 1 1,0 6-16-16,-3 3 10 47,-16 19-10-32,-14-46 8-15,-18 12-12 0,-17 17 2 0,-13 11-12 0,-9 56 9 0,2 65-9 0,-7 10 10 0,10 4-2 16,7 14 7-16,10-49-9 0,8 17 8 16,8-1-8-1,5 12 10-15,1-7-8 0,4 12 10 16,-3-16-8-16,3 1 10 16,-3-19-9-16,0-7 11 15,-3-12-9-15,-5-7 13 16,-2-13-8-16,-13-5 10 15,-5-5-11-15,-19-11 4 16,-4-1-16-16,-18-13 4 16,-3-5-13-16,-3-15 10 15,9-2-3 32,3-9 9-47,15 17-5 0,14 6 14 0,11 20-8 0,22 10 7 0,7 10-5 0,30-8 14 16,10 4-10-16,26 1 9 15,0-1-4-15,18 9-61 16,-7 20-462-16</inkml:trace>
        </inkml:traceGroup>
      </inkml:traceGroup>
    </inkml:traceGroup>
    <inkml:traceGroup>
      <inkml:annotationXML>
        <emma:emma xmlns:emma="http://www.w3.org/2003/04/emma" version="1.0">
          <emma:interpretation id="{5EC780C7-6C90-45A7-AF8F-1A73AEC16391}" emma:medium="tactile" emma:mode="ink">
            <msink:context xmlns:msink="http://schemas.microsoft.com/ink/2010/main" type="paragraph" rotatedBoundingBox="22307,8306 32401,7642 32468,8654 22373,93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1C9068-F3C3-439E-BFDD-1D010BB09A74}" emma:medium="tactile" emma:mode="ink">
              <msink:context xmlns:msink="http://schemas.microsoft.com/ink/2010/main" type="line" rotatedBoundingBox="22307,8306 32401,7642 32468,8654 22373,9318"/>
            </emma:interpretation>
          </emma:emma>
        </inkml:annotationXML>
        <inkml:traceGroup>
          <inkml:annotationXML>
            <emma:emma xmlns:emma="http://www.w3.org/2003/04/emma" version="1.0">
              <emma:interpretation id="{53223647-1821-4D84-BFE6-8AED00670D38}" emma:medium="tactile" emma:mode="ink">
                <msink:context xmlns:msink="http://schemas.microsoft.com/ink/2010/main" type="inkWord" rotatedBoundingBox="22318,8482 23735,8389 23787,9179 22370,9273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3483.9672">735 7930 808 0,'-10'28'392'0,"-10"13"-28"16,-4 10-162-16,-3 21-140 15,9-6-36-15,6 0 23 16,9-15-11-16,15-11 6 16,11-26-22-16,19-23 12 15,12-23-23-15,21-23 12 16,0-14-11-16,11-9 11 16,-16 10-19-16,-10 11 9 15,-24 26-11-15,-7 22 5 16,-19 24-2-16,-10 18 40 15,-7 9 7-15,-4 12 22 16,2-3-3-16,-1-3 3 16,8-14-35-16,11-7-4 15,8-18-21-15,16-22 9 0,10-22-10 16,17-10 7-16,2-9-10 16,3-4 8-16,-14 8-11 15,-8 19 4-15,-13 10-13 16,-13 24 0-16,-7 19-10 15,-10 19 5-15,0 2-2 16,-1 16 9-16,1-10 0 16,-2-4 8-16,8-15-7 15,15-18 4-15,2-24-8 0,22-21 9 16,7-12-7-16,13-19 3 16,-7 2-8-16,2 1 10 15,-18 19-12-15,-7 10 3 16,-19 26-10-16,-11 21 8 15,-8 20-10-15,-8 2 12 16,-4 4-3-16,-3-1 16 16,3-10-7-16,-3-18 10 15,5-3-113-15,1-18-412 16,0-22 104-16</inkml:trace>
          <inkml:trace contextRef="#ctx0" brushRef="#br0" timeOffset="33673.464">1596 7503 1418 0,'-2'12'339'0,"-7"0"163"0,2-3-516 16,-5 17-433-16,-5-4 136 16</inkml:trace>
        </inkml:traceGroup>
        <inkml:traceGroup>
          <inkml:annotationXML>
            <emma:emma xmlns:emma="http://www.w3.org/2003/04/emma" version="1.0">
              <emma:interpretation id="{06265500-8FC8-43D8-ABB4-40F696BDAE64}" emma:medium="tactile" emma:mode="ink">
                <msink:context xmlns:msink="http://schemas.microsoft.com/ink/2010/main" type="inkWord" rotatedBoundingBox="24525,8184 29254,7873 29316,8822 24587,9133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4379.8269">3241 7700 802 0,'15'-30'427'0,"-5"0"6"16,-8 10-158-16,-10 2-104 15,-10 11-58-15,-16 7 4 16,-7 6-56-16,-16 7-10 16,5 8-35-16,-2 8 0 15,15 2-18-15,4 7 7 16,14-6-10-16,8-2 11 15,10-11-10-15,3-7 0 16,9-9-11-16,16-3 9 16,4-4-8-16,8 2 10 15,5-1-1-15,5 9 10 16,-8 5-10-16,-2 5 6 16,-7 2-11-16,-9 6 8 0,-10-3-10 15,-13 2 4-15,-8-4 0 16,-16 7 31-16,-8-4 6 15,-17 4 31-15,1 1 2 16,-13-6 7-16,9-9-28 16,6-3-5-16,17-11-27 15,13-10-16-15,24 2-44 16,19-17-120-16,19-2-46 16,22-4-329-16,4-3-11 15</inkml:trace>
          <inkml:trace contextRef="#ctx0" brushRef="#br0" timeOffset="34865.8205">3579 7787 964 0,'-5'-18'461'15,"-5"6"20"-15,-10 11-213 16,1 7-145-16,-11 16-20 16,-2 10-77-16,1 16-4 15,8 1-6-15,5 2 9 16,15-10-9-16,14-7 2 15,10-23-18-15,18-20 8 16,6-20-6-16,16-25 11 16,1-13-6-16,13-20 8 15,-12 2-12-15,3-2 9 0,-20 17-13 16,-8-2 12 0,-20 19-11-16,-15 5 8 0,-15 17-11 15,-11 13 0-15,-5 25-16 16,-14 17 7-16,1 17-8 15,-10 23 10-15,3 1 1 16,-1 2 15-16,13-8-6 16,9 1 7-16,16-24-6 15,11-7 6-15,12-14-12 0,9-8 7 16,6-10-7 0,12-3 11-16,0 0-9 0,9 5 11 15,-1 7-9-15,-4 9 5 16,-10 10-13-16,-6 10 8 15,-15 1-10-15,-7 7 8 16,-10-2-4-16,-2-7 15 16,1-10-9-16,1-10-35 15,4-14-63-15,8-20-44 16,10-10-369-16,2-19 50 16</inkml:trace>
          <inkml:trace contextRef="#ctx0" brushRef="#br0" timeOffset="35317.2048">4151 7713 946 0,'0'13'391'0,"-8"9"40"0,-2 7-243 16,-4 10-34-1,-2 4-47-15,1 1 5 0,0-8-37 16,7-8-2-16,5-11-37 16,14-16-11-16,11-16-23 15,16-18 8-15,8-7-9 16,14-13 7-16,-7 7-10 15,-1 4 5-15,-13 18-14 16,-12 13 1-16,-15 16-10 0,-10 14 10 16,-8 10-8-16,-8 10 11 15,-1 0-2-15,-1 7 19 16,4-7-1-16,3-4 16 16,4-11-7-16,10-8 12 15,4-16-13-15,10-15 4 16,10-7-15-1,5-8 10-15,1-3-12 0,-1-2 4 16,-7 14-20-16,-7 8-15 16,-13 10-22-16,-5 10-26 15,-5 8-24-15,-6 6-67 16,1 0-15-16,1-6-302 16,5-3 44-16</inkml:trace>
          <inkml:trace contextRef="#ctx0" brushRef="#br0" timeOffset="35754.8321">5000 7307 860 0,'3'-27'388'0,"-4"15"9"0,-7 9-187 16,-4 12-121-16,-4 16-6 15,-2 11-48-15,-8 17 19 16,4 4-4-16,-4 15 31 16,7-6-9-16,-1 6 14 15,8-6-24-15,0 2 0 16,6-11-30-16,0-3-3 16,5-15-21-16,-1-8 6 15,1-16-10-15,4-6 9 16,-3-10-7-16,-5-7 9 15,4-5-9-15,-5-5 4 16,-5-5-15-16,-2-4-13 16,-1 3-19-16,-1-1-2 15,5 7-10-15,1 1 10 16,7 8 9-16,-1 2 18 16,3 2 1-16,0 4 10 0,5-2-1 15,-2 0 23-15,3-3-2 16,3 3 15-16,0-5-6 15,0 7 4-15,1 1-22 16,2 6 1 0,6 0-15-16,-3 1 9 0,-1-2-8 15,5-4 13-15,2-1-33 16,-3-6-82-16,5-3-63 16,4-6-347-16,-3 0 4 0</inkml:trace>
          <inkml:trace contextRef="#ctx0" brushRef="#br0" timeOffset="36244.7736">5397 7166 965 0,'7'-35'353'0,"-5"10"58"16,-7 19-272-16,-5 16-28 15,-4 14-56-15,1 21-12 0,-7 11-34 16,5 16 8-16,2-5-5 16,2 10 18-16,1-14-3 15,4 1 20-15,0-14-7 16,1 5 6-16,-1-9-18 15,3-1 1-15,2-12-21 16,-1-3 6-16,2-12-10 0,0-8 11 16,-3-11-8-16,-1-10 14 15,-2-7-10-15,-5-13 6 16,2-4-13-16,-3-8 11 16,3 2-14-16,1 0 9 15,2 17-10-15,3 5 10 16,3 11-14-16,0 11 8 15,5 11-12-15,5-2 9 16,2 6-9-16,9 1 10 16,8-2-17-16,13-10-56 15,-1-8-37-15,20-8-43 16,-2-3-348-16,7-2 79 16</inkml:trace>
          <inkml:trace contextRef="#ctx0" brushRef="#br0" timeOffset="36795.488">5698 7521 995 0,'-9'6'387'16,"2"8"10"-16,-8 16-205 0,-2 6-128 15,-5 18 15-15,1-2-9 16,3 7 21-16,6-9-27 16,4-1-3-16,11-13-35 15,0-4-1-15,3-10-20 16,0-1 8-16,-6-6-12 0,-3 5 11 15,0-11-12 1,-3 1 9-16,0-4-9 0,0-10 18 16,0-8-9-16,6-11 9 15,3-11-13-15,9-20 7 16,6-8-18-16,9-14 11 16,-1 6-7-16,7 1 11 15,-8 17-6-15,1 11 6 16,-10 22-13-16,5 11 5 15,-4 13-10-15,10 7 9 16,0 6-7-16,7 4 9 16,1-4-5-16,4 3 9 15,-12-3-9-15,0 0 6 16,-12-3-12-16,-6 3 3 16,-10-1-9-16,-14 6 9 15,-9 1-3-15,-20 6 14 16,-10-2-2-16,-14-2 15 15,11-8-11-15,0-9 9 0,20-8-11 16,11-8-7-16,22-7-57 16,17-5-101-16,16-2 96 15,23-2-451-15,2 5 91 16</inkml:trace>
          <inkml:trace contextRef="#ctx0" brushRef="#br0" timeOffset="37621.6668">6170 7673 881 0,'16'-6'421'15,"-13"3"-3"-15,2 6-188 16,-5 6-138-16,-5 4-9 16,1 4-38-16,2 4-3 15,2-3-10-15,5-4 6 16,5-5-20-16,8-9-7 16,5-8-4-16,8-7 9 15,8-3-11-15,9-3 7 16,-1 3-13-16,5 3 6 15,-10 6-10-15,-2 7 7 16,-18 5-11-16,-4 6 3 16,-7 2-9-16,-2-1 12 15,-6-4-12-15,6-3-9 16,4-9-3-16,7-13-20 16,11-10-35-16,16-13-38 0,1-6-7 15,9-13-43-15,-5-4-40 16,-1 1 15-16,-16 8 71 15,-7 14 95-15,-16 21 51 16,-12 26 107-16,-12 19 17 16,-9 21-6-16,0 3-68 15,-4 12 29-15,4-8-32 16,3-1 20-16,9-18-22 16,4-3 2-16,10-12-34 15,5-9-8-15,7-12-29 0,14-13 6 16,7-7-35-16,16-11-36 15,0-10-27-15,10-16-9 16,-12 0-81-16,0-16-27 16,-17 5 92-16,-7 11 107 15,-14 21 32-15,-4 17 94 16,-13 20 53-16,-4 14-45 16,-2 8-73-16,0 13 30 15,-3 4-4-15,0 13 17 16,7-1-8-16,-2 7-7 15,5-7-50-15,2 1-7 16,3-8-18-16,3 0 7 16,3-11-7-16,-1-1 10 0,1-6-9 15,3-6 11-15,-9-6-10 16,-2-6 9-16,1-3-10 16,1-1 6-16,-2-1-12 15,1-2 11-15,-2 1-12 16,-3-3 10-16,-3 0-9 15,-5 0 7-15,2-5-14 16,-6-1 1-16,0-3-15 16,-3-4-5-16,6-5-9 0,-6-5 14 15,6-1-1-15,-1 2 41 16,5 4 20-16,-2 4 36 16,8 5 0-16,4 8 13 15,8 2-35-15,5-1-6 16,6 6-31-16,9-3 0 15,5 2-10-15,8-2 8 16,1 1-8-16,7-2-21 16,-5-1-118-16,-2-7-375 15,-22-9 62-15</inkml:trace>
        </inkml:traceGroup>
        <inkml:traceGroup>
          <inkml:annotationXML>
            <emma:emma xmlns:emma="http://www.w3.org/2003/04/emma" version="1.0">
              <emma:interpretation id="{F05A31FC-8815-45EC-B807-F9FA88DACD8C}" emma:medium="tactile" emma:mode="ink">
                <msink:context xmlns:msink="http://schemas.microsoft.com/ink/2010/main" type="inkWord" rotatedBoundingBox="29824,7812 32401,7642 32468,8654 29891,8823"/>
              </emma:interpretation>
              <emma:one-of disjunction-type="recognition" id="oneOf19">
                <emma:interpretation id="interp31" emma:lang="" emma:confidence="0">
                  <emma:literal>der</emma:literal>
                </emma:interpretation>
                <emma:interpretation id="interp32" emma:lang="" emma:confidence="0">
                  <emma:literal>ihr</emma:literal>
                </emma:interpretation>
                <emma:interpretation id="interp33" emma:lang="" emma:confidence="0">
                  <emma:literal>iler</emma:literal>
                </emma:interpretation>
                <emma:interpretation id="interp34" emma:lang="" emma:confidence="0">
                  <emma:literal>'der</emma:literal>
                </emma:interpretation>
                <emma:interpretation id="interp35" emma:lang="" emma:confidence="0">
                  <emma:literal>irr</emma:literal>
                </emma:interpretation>
              </emma:one-of>
            </emma:emma>
          </inkml:annotationXML>
          <inkml:trace contextRef="#ctx0" brushRef="#br0" timeOffset="39602.2015">9876 7424 1321 0,'-1'-26'415'0,"-11"-4"88"15,-6 9-384-15,-6 14-29 16,-3 13-53 0,-11 15-17-16,1 12-23 0,-1 13 7 15,8-2 0-15,10 5 10 16,14-13-9-16,15-3 8 16,14-15-12-16,15-12 9 15,-1-18-9-15,20-18 11 16,2-6-8-16,11-16 11 15,-5-8-11-15,4-15 2 16,-18 10-14-16,-14-2-5 0,-20 16-20 16,-16 25-18-16,-16 28-10 15,-9 25 17-15,-4 21 4 16,-4 22 18-16,7 2 16 16,5 5 26-16,14-16-3 15,15-7 10-15,9-16-7 16,17-11 11-16,5-15-21 0,10-6 8 15,-4-12-8-15,5-14 12 16,-9-5-7-16,-7-8 8 16,-12 3-14-16,-14 4 6 15,-14 7-13-15,-10 7 4 16,-1 10-11-16,-12 10 6 16,7 4-10-16,2 9 9 15,5 4-7-15,7 4 9 16,10-2-9-16,6 0 10 15,7-8-10-15,13-1 10 16,1-6-8-16,6-7 9 16,-1-8-8-16,4-3 11 15,-3-6-6-15,0-8 9 16,-5 2-8-16,-1-3 9 16,-12 2-6-16,-9-8 16 15,-15 4-6-15,-13-5 19 16,-10-5-5-16,-8-11 7 0,4 2-16 15,0-1 5-15,12 7-19 16,4 7-2-16,16 17-10 16,5 9 4-16,13 6-9 15,14 5 11-15,13 4-5 16,10 0-80-16,1 0-88 16,-2-12-370-16,-20-9 4 15</inkml:trace>
          <inkml:trace contextRef="#ctx0" brushRef="#br0" timeOffset="39787.3602">9783 6859 1958 0,'-69'-24'535'0,"92"15"-344"16,1-1-294-16,-33-16-427 16</inkml:trace>
          <inkml:trace contextRef="#ctx0" brushRef="#br0" timeOffset="38302.8035">8354 7172 1233 0,'-29'34'263'0,"-11"25"121"15,7 4-367-15,3 9 3 0,10-8-1 16,7-2 26-16,10-22-11 16,10-7 9-16,10-18-19 15,17-18 6-15,11-13-23 16,17-13 8-16,1-7-13 16,5 2 10-16,-10 5-15 15,-7 13 0-15,-21 16-21 0,-12 15 4 16,-16 6-8-16,-16 15 10 15,-7 1 4-15,-10 7 34 16,2-7 13-16,-10 10 41 16,0-14 11-16,-14 0 34 15,1-7-19-15,-11-5 0 16,10-12-42-16,4-8-8 16,14-7-41-16,13-15-52 15,16-4-71-15,18-10-92 16,13 3 36-16,22 5-368 15,-1 15 94-15</inkml:trace>
          <inkml:trace contextRef="#ctx0" brushRef="#br0" timeOffset="38719.877">8821 7641 1053 0,'13'-13'358'0,"-1"-8"67"0,0-3-304 16,8-2-23-16,2 2-55 15,1-7-10-15,-2 1-32 16,-6 1 9-16,-12 5-11 16,-15 12 5-16,-8 15-9 15,-10 17 11-15,-3 11-8 16,-1 17 13-16,10-1-3 16,7 5 16-16,11-8-8 0,9-2 9 15,11-18-12-15,14-10 19 16,8-17-16-1,17-16 11-15,5-11-11 0,10-13 10 16,-11-4-20-16,-3-5 9 16,-19 8-11-16,-17 1 8 15,-15 13-11-15,-6 13 1 16,-9 14-9-16,-8 15 5 16,7 23-9-16,-7 20 8 15,7 2 2-15,-1 12 20 16,10-6 1-16,4-4 11 15,4-20-6-15,11-4 4 16,6-19-23-16,12-14 13 16,0-17-18-16,17-11-142 15,-1-5-363-15,4-4 65 0</inkml:trace>
        </inkml:traceGroup>
      </inkml:traceGroup>
    </inkml:traceGroup>
    <inkml:traceGroup>
      <inkml:annotationXML>
        <emma:emma xmlns:emma="http://www.w3.org/2003/04/emma" version="1.0">
          <emma:interpretation id="{BF1E47E0-EC0D-47D6-9380-3AFCD0BB2B85}" emma:medium="tactile" emma:mode="ink">
            <msink:context xmlns:msink="http://schemas.microsoft.com/ink/2010/main" type="paragraph" rotatedBoundingBox="21943,9569 30894,9082 30962,10333 22011,108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49B67F-52E2-4A50-8265-4CF54397DE20}" emma:medium="tactile" emma:mode="ink">
              <msink:context xmlns:msink="http://schemas.microsoft.com/ink/2010/main" type="line" rotatedBoundingBox="21943,9569 30894,9082 30962,10333 22011,10820"/>
            </emma:interpretation>
          </emma:emma>
        </inkml:annotationXML>
        <inkml:traceGroup>
          <inkml:annotationXML>
            <emma:emma xmlns:emma="http://www.w3.org/2003/04/emma" version="1.0">
              <emma:interpretation id="{564A767D-D764-4565-BA4F-7FB6425A5B3E}" emma:medium="tactile" emma:mode="ink">
                <msink:context xmlns:msink="http://schemas.microsoft.com/ink/2010/main" type="inkWord" rotatedBoundingBox="21950,9704 26557,9453 26607,10365 22000,10616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1650.4702">755 8964 994 0,'3'-12'484'16,"-20"18"-38"-16,-8 19-250 0,-14 31-99 15,-6 9-91-15,-9 14 4 16,4 4-6-16,-5 10 8 16,11-18-11-16,-1 0 8 15,11-11-11-15,-2-6 13 16,10-28-9-16,5-8 11 0,9-19-23 15,9-31-49 1,18-22-46-16,20-27-13 16,10-17-12-16,24-26 24 0,4 12 48 15,5-3 47-15,-12 22 21 16,-4 17 29-16,-20 28-6 16,-12 17 10-16,-15 24-13 15,-9 27 3-15,-9 14-25 16,-5 28 20-16,-2 12-3 0,-2 15 29 15,-2-4-2-15,2 13 24 16,0-21-23-16,5-6 6 16,2-15-28-16,2-9 0 15,3-24-24-15,0-6 10 16,0-10-12-16,-3-10 21 16,-3-4 1-16,-4-10 26 15,-2-5-11-15,-8-11 11 16,2-1-22-16,-4-11-3 15,4 5-28-15,3 6 5 16,9 5-14-16,10 2 6 16,11 13-10-16,20 1 9 15,8 1-6-15,16 14 9 16,-2 2-5-16,5 8 7 16,-14 7-6-16,-2 7 6 15,-22 0-9-15,3 7 10 16,-15-8-6-16,-3-5 8 0,-4-4-5 15,-1-7 12-15,-4-11-4 16,0-8 11-16,-1-3-6 16,-7-25 11-16,5-3-10 15,-4-16 7-15,-1 2-12 16,2 0 5-16,0 11-12 16,2 5 5-16,4 25-9 0,1 4-1 15,1 10-7-15,7 13 7 16,4 7-7-16,14-2 6 15,3-1-1-15,17-13 6 16,2-8-8-16,11-23 7 16,-6-19-5-16,14-19 11 15,-11-7-7-15,-4-11 13 16,-20 8-10-16,-11 7 11 16,-17 17-12-16,-16 11 7 15,-5 19-13-15,-8 17 3 16,-4 20-12-16,-3 22 10 15,7 15-8-15,0 18 10 16,9 0-4-16,3 2 10 16,10-10-9-16,8-7 2 15,9-21 0-15,9-7 8 16,8-13-9-16,4-14 9 16,0-11 0-16,3-11 5 0,-3-7-7 15,-4-10 10-15,-2-2-8 16,-6-12 9-16,-11 6-11 15,-5-3 9-15,-5 10-8 16,-6 8 6-16,-2 17-11 16,1 8 4-16,-1 16-10 15,-1 11 5-15,5 14-7 16,1 5 8-16,3-2-4 0,10 0 6 16,4-14-6-1,10-13 9-15,3-7-7 0,7-14 10 16,1-9-6-16,5-12 13 15,-4-8-9-15,-1-16 10 16,-11 3-10-16,-6-6 9 16,-11 9-11-16,-8 9 9 15,-8 18-10-15,-6 12 2 16,-5 20-14-16,-2 22 8 16,2 13-10-16,1 13 9 15,2 2-3-15,5-1 15 16,6-15-6-16,5-7 10 15,4-16-6-15,9-10 7 16,6-13-12-16,9-11 9 16,3-14-10-16,10-8 10 15,1-4-10-15,3-10 12 0,-14-1-11 16,3-1 9-16,-17 13-10 16,-4-1 8-16,-10 17-9 15,2 14 0-15,-10 11-10 16,2 19 4-16,-2 7-6 15,0 7 8-15,-2 2-1 16,-1-1 11-16,3-13-4 16,6-2 8-16,0-8-7 0,2-11 5 15,2-2-7-15,2-7-6 16,5-5-33-16,8-4-148 16,1-1 460-16,8-18-815 15,-8-7 285-15</inkml:trace>
          <inkml:trace contextRef="#ctx0" brushRef="#br0" timeOffset="41870.9342">2195 8874 651 0,'-5'-29'697'0,"-1"7"-198"16,6 8-394-16,-1 7 394 15,-1 5-472-15,1 7-86 16,2 1-93-16,-1 12-343 0,5 1 10 15</inkml:trace>
          <inkml:trace contextRef="#ctx0" brushRef="#br0" timeOffset="42242.2023">2433 9143 839 0,'21'-3'387'0,"-4"4"23"0,-1 1-167 16,-5 2-122-16,-4 5-13 16,-5 3-65-16,-5 8-7 15,-2 5-26-15,-2 13 12 16,-2-1-8-16,-3 14 23 16,0-9-8-16,1 2 14 15,5-16-7-15,3-4 16 16,5-16-17-16,7-13 14 15,0-14-15-15,7-13 5 16,-4-10-19-16,-1-18 6 16,-5 0-21-16,-5-4 7 15,-8 11-10-15,2 11 5 16,-1 20-11-16,0 10 5 16,3 12-12-16,0 9 9 15,2 0-8-15,-1 3 10 16,1 3-6-16,2 0 11 15,2-6-8-15,3-3 8 16,3-5-10-16,8-4 8 0,4-3-10 16,4-1 10-16,1-1 1 15,1 1-47-15,-5 1-64 16,-8 0-414-16,-8-2 61 16</inkml:trace>
          <inkml:trace contextRef="#ctx0" brushRef="#br0" timeOffset="43389.9623">2610 8712 1024 0,'-1'-11'335'16,"-11"11"44"-16,-5 12-289 15,-4 27-38-15,2 11-40 16,-5 20 7-16,7 4 7 0,7 18 31 16,2-19 7-16,8 4 11 15,5-19-5 1,2-7-4-16,2-21-29 0,0-9-5 16,-1-18-10-16,-1-9 11 15,-2-3-4-15,-2-13 6 16,-2-5 1-16,-4-14-1 15,-3 2-13-15,-1-9 0 16,1 11-6-16,-3 4-3 16,4 16-6-16,2 8-2 15,5 11-8-15,7 7 0 16,3 6-2-16,10 6 0 16,7 1 1-16,17-2-4 15,-1-5-22-15,22-12-43 16,-3-14-19-16,11-10-26 15,-13-7-2-15,-1-10 25 16,-20 5 44-16,-8 0 18 0,-21 7 30 16,-9 8 25-1,-14 9 4-15,-14 9 9 16,-7 11 5-16,-10 11 22 0,-1 4-4 16,2 12 21-16,13 1-1 15,1 3 1-15,9-9-23 16,9-3-14-16,4-14-29 15,11-10-9-15,9-4-7 0,14-7 0 16,4-4 3-16,15 3 3 16,-5 5 2-16,5 2-1 15,0 8-2-15,-4 8-4 16,-13 4-3-16,-5 4-3 16,-11 1 0-16,-14 4 3 15,-8 0 7-15,-13 0 24 16,-7-6 15-16,-12 3 23 15,-1-8 3-15,-10-2 0 16,7-10-22-16,-2-5-9 16,10-10-32-16,1-8-18 15,10-4-190-15,3 5-377 16,10 0 46-16</inkml:trace>
          <inkml:trace contextRef="#ctx0" brushRef="#br0" timeOffset="44264.2056">3360 8943 1400 0,'-3'18'320'0,"-6"20"128"16,-1 11-397-16,-3 14-21 15,-5 2 8-15,1-4 25 16,5-19-7-16,6-4-2 0,6-20-15 16,9-12-11-16,8-8-21 15,16-11 2-15,6-14-3 16,6-12 3-16,-1-5-1 15,1-1 1-15,-14 9-5 16,-5 12-1-16,-10 15-6 16,-4 14-2-16,-3 13-2 15,-6 15-2-15,-1 1 2 16,-2 8 7-16,-2-6 3 0,-1-3 9 16,6-12 2-16,2-6 3 15,2-13-3-15,8-1-1 16,5-7-8-16,7-9-57 15,4-1-59-15,13-7-80 16,-1 2-21-16,7-3-50 16,-8 9 31-16,1 3 42 15,-11 9 92-15,-8 0 92 16,-9 0 80-16,-7 2 103 16,-7-2 48-16,-11-3 28 15,-5-2-63-15,-16 7-25 16,-2 4-80-16,-9 12-30 15,5 3-35-15,1 9-3 16,13 3 0-16,8-2 2 16,9-8-5-16,11 1-2 15,10-14-8-15,10-8-2 0,7-10-1 16,14-13 3-16,1-9 0 16,1-9 1-16,-4-6-5 15,-4-1-4-15,-20 8-10 16,-5 10-13-16,-12 17-8 15,-6 11-7-15,-3 15-1 16,-2 15 6-16,-2 8 14 16,-1 8 9-16,2-1 12 0,6 0-5 15,0-18-20-15,9-7-67 16,11-11-31-16,2-15-34 16,7-12-318-16,17-11 89 15</inkml:trace>
          <inkml:trace contextRef="#ctx0" brushRef="#br0" timeOffset="44692.6653">4380 9054 594 0,'3'21'449'16,"-3"9"-75"-16,-1 11-26 15,1-1-224-15,4-4 13 16,4-10-27-16,8-16 8 16,8-19-26-16,17-24-13 15,8-13-38-15,16-20-6 16,0-8-22-16,1-13-2 15,-15 7-11-15,-20-10-39 16,-14 11-38-16,-20 5-36 0,-14 26-9 16,-11 20-5-16,-2 31 39 15,-20 21 35-15,7 18 34 16,-13 10 9-16,8-4 17 16,-3-1 36-16,16-10 8 15,10-2 8-15,13-14-2 0,10-8-11 16,17-5-35-1,15-7-7-15,6-1-4 0,17 0 3 16,-1 5 1-16,4 2 2 16,-11 7-2-16,-1 7-2 15,-17 4-5-15,-8 11 1 16,-11 7 1-16,-10 12 3 16,-8-2 2-16,-11 2 18 15,7-8-71-15,-13-16-386 16,3-32 117-16</inkml:trace>
        </inkml:traceGroup>
        <inkml:traceGroup>
          <inkml:annotationXML>
            <emma:emma xmlns:emma="http://www.w3.org/2003/04/emma" version="1.0">
              <emma:interpretation id="{50FA5887-A2F7-4743-B9B8-E90CDFA00541}" emma:medium="tactile" emma:mode="ink">
                <msink:context xmlns:msink="http://schemas.microsoft.com/ink/2010/main" type="inkWord" rotatedBoundingBox="27035,9292 29099,9179 29167,10431 27103,10543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6784.3041">5584 8782 836 0,'17'-43'381'0,"-8"5"44"16,-9 13-205-16,-6-2-34 15,-9 12-68-15,-8 9-25 16,-1 7-58-16,-4 10-9 15,5 8-30-15,-5 7 7 16,8 7-2-16,-1 6 5 0,5 9-11 16,-5 15 5-16,9 6-6 15,-3 14 10 1,4-2-5-16,7 4 8 0,5-13-5 16,2-1 8-16,6-14-9 15,-3 0 7-15,2-14-7 16,-4 2 7-16,-2-10-6 15,-5-7 8-15,0-10-5 16,1-6 19-16,-2-7 10 0,-1-13 28 16,2-10-7-16,3-19 6 15,-3-11-19-15,2-24-10 16,1 0-29-16,4-9 5 16,-1 13-7-16,3 10 4 15,2 22-8-15,2 6 4 16,2 19-9-16,9 11 4 15,0 5-6-15,17 7 7 16,1 0-6-16,13 1 9 16,1-7-7-16,10-3 10 15,-12-7-7-15,7-7 9 16,-13-7-6-16,-3 0 10 16,-11 2-9-16,-7 4 7 15,-11 3-9-15,-5 7 4 16,-1 4-7-16,-4-1 6 0,-1 1-4 15,-1-1 7-15,2 1-4 16,-1-4 8-16,-2-2-9 16,9-5 8-16,-2-3-8 15,-1-5-7-15,-3-2-28 16,5-7-40-16,-13 2-41 16,7-2-38-16,1 8 0 15,1 5 11-15,2 10 36 0,8 4 42 16,-4 7 34-16,7 4 17 15,-1 0 5-15,1-2 23 16,-4-1 9-16,-2-3 56 16,-5-3 19-16,0-4 60 15,-6-1-5-15,-5-2 3 16,2-1-53-16,-10 2-19 16,-5 5-59-16,-2 4-11 15,1 9-16-15,-2 10 4 16,7 3-6-16,4 5 8 15,2-3-5-15,7-2 4 16,4-10-7-16,13-7 4 16,10-16-4-16,20-17 9 15,7-13-6-15,16-17 10 16,-5 0-7-16,1-8 6 16,-19 14-8-16,-8 5 4 0,-17 20-11 15,-14 11-5-15,-10 14-13 16,-7 13 7-16,-5 7-5 15,-3 4 13-15,3 1 3 16,0 4 13-16,4-9-7 16,7 1 11-16,4-7-11 15,4-1 10-15,2-5-9 16,8 5 10-16,-1-1-10 16,4 7 9-16,-1 4-11 0,7 7 10 15,-2-1-11-15,3 8 9 16,-6-5-10-16,2 4 7 15,-8-4-7-15,-6 5 6 16,-8-2-9-16,-5 3 8 16,-5-6-7-16,-10 3 14 15,3-11 0-15,-2-8 21 16,3-11-1-16,0-12 16 16,10-15-14-16,2-15 1 15,6-9-19-15,14-24-10 16,8-6-23-16,16-21 4 15,7 3-7-15,5-8 0 16,-2 15 0-16,-3 4 15 16,-15 29-7-16,-8 8 5 15,-10 21-6-15,-16 5 5 0,-10 13-10 16,-5 7 6 0,-4 5-3-16,-5 14 12 0,2 5-2 15,5 14 12-15,5-1-5 16,4 13 7-16,13-7-10 15,10-1 10-15,8-10-5 16,20-9-77-16,14-15-70 16,19-19-346-16,1-13 7 15</inkml:trace>
          <inkml:trace contextRef="#ctx0" brushRef="#br0" timeOffset="47248.1199">6992 8321 780 0,'9'-24'433'0,"-6"14"-34"16,0 14-134-16,-3 17-199 15,-1 23-10-15,-1 15-45 16,-2 29 23-16,-4-2 2 15,-2 23 36-15,-4-10 0 16,-2 3 19-16,4-21-25 0,3-1 4 16,9-29-32-16,7-12-1 15,10-22-27-15,14-28 9 16,10-16-10-16,14-28 10 16,-1-16-9-16,10-24 9 15,-16 1-11-15,-3-20 5 16,-14 18-9-16,-11 12 6 15,-10 27-1-15,-2 19-8 16,-13 32-17-16,-4 18-3 16,0 14-21-16,-6 14-57 15,2 5-43-15,4 9-58 16,-2-6 116-16,1 8-411 16,-2-13 161-16</inkml:trace>
        </inkml:traceGroup>
        <inkml:traceGroup>
          <inkml:annotationXML>
            <emma:emma xmlns:emma="http://www.w3.org/2003/04/emma" version="1.0">
              <emma:interpretation id="{6069023C-AF71-4289-B27C-1A119192A93C}" emma:medium="tactile" emma:mode="ink">
                <msink:context xmlns:msink="http://schemas.microsoft.com/ink/2010/main" type="inkWord" rotatedBoundingBox="28925,9650 30919,9542 30952,10154 28958,10263"/>
              </emma:interpretation>
              <emma:one-of disjunction-type="recognition" id="oneOf22">
                <emma:interpretation id="interp38" emma:lang="" emma:confidence="0">
                  <emma:literal>denn</emma:literal>
                </emma:interpretation>
                <emma:interpretation id="interp39" emma:lang="" emma:confidence="0">
                  <emma:literal>depre</emma:literal>
                </emma:interpretation>
                <emma:interpretation id="interp40" emma:lang="" emma:confidence="0">
                  <emma:literal>nerve</emma:literal>
                </emma:interpretation>
                <emma:interpretation id="interp41" emma:lang="" emma:confidence="0">
                  <emma:literal>apre</emma:literal>
                </emma:interpretation>
                <emma:interpretation id="interp42" emma:lang="" emma:confidence="0">
                  <emma:literal>dorre</emma:literal>
                </emma:interpretation>
              </emma:one-of>
            </emma:emma>
          </inkml:annotationXML>
          <inkml:trace contextRef="#ctx0" brushRef="#br0" timeOffset="48745.5969">7197 8931 812 0,'-5'36'353'0,"7"-4"19"16,1 1-159-16,6-5-101 16,9-4 1-16,-2-7-37 15,10-5 6-15,-2-12-30 16,12-15-4-16,1-11-23 16,13-16 2-16,-5-6-22 15,1-17 2-15,-13 2-12 0,-9 5 7 16,-15 17-11-16,-7 10-2 15,-10 25-2-15,-7 15 9 16,-4 15-8-16,-4 13 8 16,4 7 0-16,-1 7 7 15,8-2-2-15,5 1 25 16,10-11-4-16,7-4 10 16,7-10-8-16,8-8 4 15,5-11-26-15,6-9 6 16,0-8-9-16,6-11 7 15,-3-7-8-15,-3-7 11 16,-7-3-11-16,-10-2 7 16,-8 11-11-16,-11 5-1 15,-6 13-15-15,-8 15 10 16,2 10-10-16,-7 17 11 0,2 6-1 16,-2 12 13-1,2-2-5-15,5 0 26 16,8-13-6-16,5-1 13 0,5-13-6 15,6-5 7-15,-1-8-23 16,5-8 9-16,4-5-12 16,4-8 9-16,1-2-12 15,10-8 9-15,-3-7-11 16,-2-7 8-16,0-1-10 16,10-9 12-16,-8 3-10 0,1 7 9 15,-3 10-10-15,-5 11 9 16,-10 15-11-16,-4 11 4 15,-4 2-9-15,-1 10 11 16,-1 1-7-16,-1 6 8 16,-1-3-5-16,-1 4 9 15,-1 2-15-15,-5 7 9 16,-4 0-7-16,-4 13 19 16,-4-4 0-16,1 4 19 15,1-11-7-15,5-8 8 16,6-16-15-16,8-3 2 15,1-15-11-15,3-9 16 16,-3-7-4-16,3-17 13 16,-2-6-9-16,-2-17 5 15,-2-1-19-15,0-7 3 0,-2 14-14 16,-1 3 6-16,2 20-10 16,-2 8 8-16,0 11-10 15,1 4 9-15,1 5-8 16,-1-1 9-16,1 0-7 15,2 0 7-15,1 0-10 16,5 0 7 0,4 0-9-16,10 0 6 0,1 2-7 0,10 1 7 15,-2-6-11-15,6 4-1 16,-5 1-11-16,4 1 8 16,-5-3-7-16,0 15 9 15,-12-3 0-15,-1 7 11 16,-11 7-8-16,-8 11 8 15,-8-4 3-15,-4 11 2 16,-2-3-4-16,1 4 9 16,3-6-8-16,7-5-2 15,7-10-1-15,8-6 9 16,5-13-9-16,5-11 7 16,-4-6-6-16,10-15 10 15,-4-3-8-15,2-14 11 16,-4 0-6-16,-4-5 10 15,-11 10-10-15,-10-2 6 16,-7 17-11-16,-6 8-1 0,3 13-10 16,-6 6 8-16,6 15-9 15,2 1 9-15,10 10-1 16,3 2 5-16,9 1-7 16,15-1 7-16,6-5-7 15,12-8 9-15,3-11-7 16,18-7 11-16,-2-9-8 15,10-13 10-15,-11-5-7 16,4-8 9-16,-15-1-8 0,-12-1 9 16,-19 11-8-16,-12-2 3 15,-12 14-8-15,-22 2 7 16,-10 8-11-16,-7 8 6 16,-3 14-6-16,-5 8 8 15,14 13-10-15,5 9 9 16,11 0-5-16,10 4 10 15,8-7-6-15,11-3 8 16,6-11-8-16,9-4 9 16,5-12-11-16,5-3 9 15,-1-8-7-15,2-5 9 16,-2-7-8-16,-4 4 9 16,-10-4-6-16,1 2 7 15,-7 2-7-15,-10 0 6 16,-1 0-8-16,-1 1 5 0,-4 1-9 15,2 2 1-15,-1 6-8 16,-2 5-12-16,1 7-22 16,-3 8-157-16,-6-2-329 15,-2-6 42-15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9:58.7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74E0BF7-C421-48D0-AB1E-BBA201EDAF5F}" emma:medium="tactile" emma:mode="ink">
          <msink:context xmlns:msink="http://schemas.microsoft.com/ink/2010/main" type="writingRegion" rotatedBoundingBox="6123,4108 7003,4108 7003,4256 6123,4256"/>
        </emma:interpretation>
      </emma:emma>
    </inkml:annotationXML>
    <inkml:traceGroup>
      <inkml:annotationXML>
        <emma:emma xmlns:emma="http://www.w3.org/2003/04/emma" version="1.0">
          <emma:interpretation id="{B1906B77-AE87-4765-82F2-AE510796BC30}" emma:medium="tactile" emma:mode="ink">
            <msink:context xmlns:msink="http://schemas.microsoft.com/ink/2010/main" type="paragraph" rotatedBoundingBox="6123,4108 7003,4108 7003,4256 6123,4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F9B196-65FA-4814-8135-ECA4048F3697}" emma:medium="tactile" emma:mode="ink">
              <msink:context xmlns:msink="http://schemas.microsoft.com/ink/2010/main" type="line" rotatedBoundingBox="6123,4108 7003,4108 7003,4256 6123,4256"/>
            </emma:interpretation>
          </emma:emma>
        </inkml:annotationXML>
        <inkml:traceGroup>
          <inkml:annotationXML>
            <emma:emma xmlns:emma="http://www.w3.org/2003/04/emma" version="1.0">
              <emma:interpretation id="{ED4030F6-0955-414F-83FC-11A165C10E9B}" emma:medium="tactile" emma:mode="ink">
                <msink:context xmlns:msink="http://schemas.microsoft.com/ink/2010/main" type="inkWord" rotatedBoundingBox="6123,4108 7003,4108 7003,4256 6123,4256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2258-10856 971 0,'-7'-2'307'15,"-1"2"50"-15,2-3-255 16,3 3-47-16,2-2-15 0,-1 2-10 16,4 0 4-16,4 2-15 15,0-2-4-15,9-3-13 16,6-8 3-16,10 7-10 15,5-1 10-15,9-2-10 16,-1-1 10-16,1 5-9 16,-8-4 9-16,2-1-10 15,-4 7 10-15,-1-2-9 16,-2 3 9-16,-1 0-9 16,-1 1 9-16,0 2-9 15,-7-3 9-15,4-6-10 16,-4 6 10-16,1 0-9 15,-8-10 9-15,7 7-8 16,-8 1 7-16,0 4-7 16,-6-7 8-16,0 7-9 15,-5 1 10-15,-1 1-6 0,-1-5 11 16,-2 4-1-16,-2 3 12 16,-1-2 1-16,-1-2 12 15,-7 4-3-15,-1-5 7 16,-7 2-8-16,-4 2 0 15,-11 1-12-15,-2 3 1 16,-11 1-15-16,-1-2 5 16,-5 3-9-16,4-2 7 15,1 1-9-15,6 1 9 0,0-1-9 16,10-1 7-16,1 2-6 16,2-7 7-16,5-2-9 15,6-2 10-15,-1-5-10 16,11-2 7-16,-1 1-11 15,6-3 10-15,5 1-12 16,2 2 11-16,4 0-10 16,4 0 8-16,7 8-9 15,2-4 10-15,11 7-9 16,-1-2 9-16,5 1-8 16,-1-4 10-16,11 0-9 15,-8-1 9-15,5-5-9 16,-1 0 9-16,3-2-8 0,-9 2 9 15,5 0-9-15,-8 0 10 16,6 6-11 0,-4-2 9-16,7 1-8 0,-8 2 8 15,4 4-8-15,-7-5 10 16,-4 3-10-16,-10-2 8 16,-1-2-8-16,-10-2 9 15,-4 1-8-15,1 4 10 16,-3-2-5-16,-3 0 7 0,-5 3-6 15,-5-2 6-15,-16-2-8 16,-5-1 7-16,-13-2-7 16,-1 5 8-16,-9-4-8 15,3 6 7-15,-3 3-10 16,6 4 8-16,-2-7-10 16,8 1 8-16,-1-2-8 15,11-7 8-15,-1 5-9 16,12 0 8-16,-3 0-6 15,6-1 6-15,-4 7-7 16,8-5 7-16,-1 1-9 16,9 1 7-16,-1-2-13 15,13 1 7-15,9-2-15 16,4 0 8-16,10-5-1 16,10 1-4-16,10-2-18 15,5-5 4-15,14 5-40 0,-1 3-14 16,11-3-27-16,-4 0 10 15,4-2-80-15,-9-2-45 16,2-5-134-16,-13 4-27 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2:51.6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80F466B-FC9B-498D-9F1F-D4AA0B8A762B}" emma:medium="tactile" emma:mode="ink">
          <msink:context xmlns:msink="http://schemas.microsoft.com/ink/2010/main" type="writingRegion" rotatedBoundingBox="17282,3053 12312,10424 11211,9681 16181,2311">
            <msink:destinationLink direction="with" ref="{E86568CD-2911-4DEF-8646-25693AFC9F8A}"/>
          </msink:context>
        </emma:interpretation>
      </emma:emma>
    </inkml:annotationXML>
    <inkml:traceGroup>
      <inkml:annotationXML>
        <emma:emma xmlns:emma="http://www.w3.org/2003/04/emma" version="1.0">
          <emma:interpretation id="{C6DCA592-2E2F-44F4-A34B-EACA16E034BA}" emma:medium="tactile" emma:mode="ink">
            <msink:context xmlns:msink="http://schemas.microsoft.com/ink/2010/main" type="paragraph" rotatedBoundingBox="17282,3053 12312,10424 11211,9681 16181,2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4303B1-E127-4756-B9E6-C2C1D8830B05}" emma:medium="tactile" emma:mode="ink">
              <msink:context xmlns:msink="http://schemas.microsoft.com/ink/2010/main" type="line" rotatedBoundingBox="17282,3053 12312,10424 11211,9681 16181,2311"/>
            </emma:interpretation>
          </emma:emma>
        </inkml:annotationXML>
        <inkml:traceGroup>
          <inkml:annotationXML>
            <emma:emma xmlns:emma="http://www.w3.org/2003/04/emma" version="1.0">
              <emma:interpretation id="{E50FFAF6-A5DD-4861-8F6A-4EBFC1E8392F}" emma:medium="tactile" emma:mode="ink">
                <msink:context xmlns:msink="http://schemas.microsoft.com/ink/2010/main" type="inkWord" rotatedBoundingBox="16857,2767 15830,4290 15643,4164 16670,2641"/>
              </emma:interpretation>
            </emma:emma>
          </inkml:annotationXML>
          <inkml:trace contextRef="#ctx0" brushRef="#br0">1156-2029 675 0,'-4'0'290'0,"2"4"7"15,-1 1-173-15,-1 5-46 0,4-2-50 16,-3 1 9-16,1-2-18 16,2-4 7-16,2 0-16 15,-2-1 7-15,4-1-14 16,-1-4 11-16,2-3-11 15,1-9 12-15,3-4-9 16,-6-4 9-16,3 2-12 16,-3 4 6-16,-3 11-11 0,-3 8 16 15,4 4-5-15,-4 6 14 16,-1 2-4-16,-1 5 10 16,2-4-16-16,-1 0 6 15,2-1-15-15,4-5 5 16,1-8-9-16,0-4 8 15,3-4-11-15,-2-14-18 16,1 4-25-16,-5-19-315 16,4 4 70-16</inkml:trace>
          <inkml:trace contextRef="#ctx0" brushRef="#br0" timeOffset="-416221.2651">2001-3606 241 0,'0'-4'104'0,"-1"4"15"16,2 0-56-16,-1-3 11 0,0 3-5 15,0 1 50-15,0-2 3 16,-3 1 28-16,3 0-30 15,-1 3 1-15,-4-2-49 16,2 2-11-16,2 0-38 16,-4 5 5-16,2-2-20 15,2 3 8-15,-2-3-17 16,0 3 11-16,0-3-13 0,-2 7 12 16,1-7-12-16,1 8 12 15,-2-7-12-15,4-1 12 16,-1-3-12-16,1 5 10 15,-1-8-10-15,1 4 9 16,-4-1-11-16,2 2 9 16,-1 1-11-16,-2 6 11 15,0-5-10-15,0 4 11 16,0-1-8-16,-2-8 12 16,5 1-10-16,-1 1 10 15,2-2-9-15,-1 1 10 16,3 4-10-16,-3-4 10 15,2 2-11-15,-4-1 8 16,2 1-10-16,-1-4 9 16,2 2-9-16,1 2 9 15,-1-1-11-15,-2 2 10 0,1 3-10 16,-2 0 10-16,1 2-11 16,1 4 12-16,3-6-11 15,-3 2 11-15,1-2-10 16,-2-2 10-16,2-2-10 15,-2 2 10-15,-1-1-10 0,1 0 9 16,-1 3-11-16,-2 3 11 16,-2-3-11-16,1 3 9 15,1 0-9-15,-1 2 10 16,4-4-10-16,-4 4 11 16,4-2-9-16,-4 1 11 15,4-4-10-15,-5 2 10 16,4-1-10-16,-2-2 8 15,-4 2-10-15,2 4 10 16,5 1-10-16,-4 3 11 16,-1-2-9-16,6 4 11 15,-1-2-11-15,-2-3 11 16,-3-3-11-16,6 1 10 16,-2-1-11-16,-1-3 10 15,2 3-10-15,-5 3 9 16,0 2-10-16,-2-2 10 15,1 0-10-15,-1 6 10 0,5-8-9 16,3 1 12-16,2-8-10 16,-1 0 11-16,1-6-10 15,-4 3 9-15,5-2-11 16,-4 4 9-16,2 1-10 16,-2 3 9-16,1-2-9 15,-3 5 9-15,1 3-10 16,-4-1 11-16,3 1-12 15,-3 3 11-15,2-3-11 16,-6 2 11-16,4-2-11 0,-1 1 12 16,-1 1-11-16,-4-1 12 15,5-1-12-15,1 3 12 16,0-7-11-16,1 4 10 16,4 1-10-16,-1-1 11 15,1-3-12-15,-1 8 11 16,4-8-10-16,-4-2 10 15,2 1-10-15,-3 2 10 16,2-4-12-16,-4 5 11 16,1-1-11-16,-4 2 11 15,1 2-11-15,-4 8 11 16,1-2-11-16,-4 1 12 16,4 1-12-16,-4-1 11 15,1-3-10-15,-1 3 9 0,4-1-9 16,-1 2 9-16,2-1-10 15,2-1 11-15,4-2-10 16,-5 4 3-16,2-3 56 16,5 3-379-16,-5-4 142 15</inkml:trace>
        </inkml:traceGroup>
        <inkml:traceGroup>
          <inkml:annotationXML>
            <emma:emma xmlns:emma="http://www.w3.org/2003/04/emma" version="1.0">
              <emma:interpretation id="{8AB44359-1326-4FD8-9FC6-EB9CF6A4A093}" emma:medium="tactile" emma:mode="ink">
                <msink:context xmlns:msink="http://schemas.microsoft.com/ink/2010/main" type="inkWord" rotatedBoundingBox="15369,5155 15333,5208 15311,5194 15347,5140"/>
              </emma:interpretation>
            </emma:emma>
          </inkml:annotationXML>
          <inkml:trace contextRef="#ctx0" brushRef="#br0" timeOffset="-34392.6205">647-1063 1001 0,'-1'5'227'0,"2"-4"111"16,-1-1-292-16,3-1 21 16,2-4-5-16,-1-1 24 15,-1 2-21-15,3-2 9 16,-4 3-25-16,1 1 2 16,-3 2-27-16,1 2 5 15,1 2-20-15,-2-4 8 16,1 2-12-16,-1-4 10 0,0-1-11 15,0-3 10-15,0 0-11 16,2 2 8-16,-1-1-11 16,-1 2 6-16,0 2-10 15,3 2 9-15,-4-5-11 16,1 2-35-16,-3 1-48 16,-5 7-349-16,2-6 59 15</inkml:trace>
        </inkml:traceGroup>
        <inkml:traceGroup>
          <inkml:annotationXML>
            <emma:emma xmlns:emma="http://www.w3.org/2003/04/emma" version="1.0">
              <emma:interpretation id="{1DD3777D-6DA9-43D2-B5FF-42E6EFB103FE}" emma:medium="tactile" emma:mode="ink">
                <msink:context xmlns:msink="http://schemas.microsoft.com/ink/2010/main" type="inkWord" rotatedBoundingBox="14912,5954 14696,6275 14656,6249 14873,59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33883.417">24 3 1166 0,'-12'0'336'16,"5"-1"100"-16,4 2-332 0,0-1-24 15,3 0-36-15,1 0-2 16,2 0-37-16,2 2 2 15,-1-2-13-15,-1 1 9 16,2 1-10-16,1-1 4 16,-3-4-24-16,-2 2-29 15,-1-4-39-15,-3 5-344 16,3 3 71-16</inkml:trace>
          <inkml:trace contextRef="#ctx0" brushRef="#br0" timeOffset="-35204.5156">215-309 985 0,'-5'-9'239'0,"-1"1"104"16,3 13-295-16,2-7 4 15,-1-4-19-15,4 12 2 16,-2-1-28-16,0-4 8 16,1-2-14-16,1 8 7 15,-4-7-12-15,4 5 10 16,-4 2-12-16,-1 2-13 16,3 5-336-16,-4 5 103 0</inkml:trace>
        </inkml:traceGroup>
        <inkml:traceGroup>
          <inkml:annotationXML>
            <emma:emma xmlns:emma="http://www.w3.org/2003/04/emma" version="1.0">
              <emma:interpretation id="{9ECFB66C-21DA-42B8-A23A-27E856D9F130}" emma:medium="tactile" emma:mode="ink">
                <msink:context xmlns:msink="http://schemas.microsoft.com/ink/2010/main" type="inkWord" rotatedBoundingBox="14152,7204 14124,7246 14089,7222 14117,71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3338.2648">-548 976 1123 0,'-4'-12'325'15,"2"3"74"-15,2 1-298 16,-1-5-65-16,1 8-2 15,0 4-28-15,0-2 7 16,-2 1-16-16,2 8 9 16,2-4-35-16,-2 2-55 0,1 17-327 15,2 11 65-15</inkml:trace>
        </inkml:traceGroup>
        <inkml:traceGroup>
          <inkml:annotationXML>
            <emma:emma xmlns:emma="http://www.w3.org/2003/04/emma" version="1.0">
              <emma:interpretation id="{64941B08-6FE8-4089-B722-6D572C5C130F}" emma:medium="tactile" emma:mode="ink">
                <msink:context xmlns:msink="http://schemas.microsoft.com/ink/2010/main" type="inkWord" rotatedBoundingBox="13558,8577 13102,9253 12403,8782 12859,810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5778.1851">-1390 2135 172 0,'0'28'159'16,"2"8"-32"-16,2 14-13 16,-1 2-71-16,2 11-15 15,-1-5-21-15,7 2-2 16,-5-9-5-16,3 6-131 15,3-6 43-15</inkml:trace>
          <inkml:trace contextRef="#ctx0" brushRef="#br0" timeOffset="-32691.5643">-2232 2528 1055 0,'2'2'337'0,"-4"-1"79"15,2 1-279-15,-1 1-38 16,2 1-25-16,-2 1-24 15,-1-2-20-15,2-2-24 16,3-1-6-16,0-6-97 16,2-4 98-16,-11-13-446 15,-8-4 95-15</inkml:trace>
        </inkml:traceGroup>
        <inkml:traceGroup>
          <inkml:annotationXML>
            <emma:emma xmlns:emma="http://www.w3.org/2003/04/emma" version="1.0">
              <emma:interpretation id="{5894A722-0800-414A-BA19-5EFCC10E93A1}" emma:medium="tactile" emma:mode="ink">
                <msink:context xmlns:msink="http://schemas.microsoft.com/ink/2010/main" type="inkWord" rotatedBoundingBox="11225,9693 11227,9653 11239,9654 11238,969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31894.9245">-3448 3408 793 0,'3'-11'397'0,"-3"10"-12"16,2 2-130-16,1-1-178 16,-3 2-12-16,0-2-27 0,1 3-13 15,1-2-19-15,-2 1-15 16,1 10-399-16,-11 7 127 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2:31.2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C592AB9-3B36-41C3-86BC-FE0D8BC99DA1}" emma:medium="tactile" emma:mode="ink">
          <msink:context xmlns:msink="http://schemas.microsoft.com/ink/2010/main" type="inkDrawing" rotatedBoundingBox="13205,8443 13317,12559 13254,12560 13143,8445" shapeName="Other"/>
        </emma:interpretation>
      </emma:emma>
    </inkml:annotationXML>
    <inkml:trace contextRef="#ctx0" brushRef="#br0">4 0 349 0,'-3'81'142'0,"6"9"5"16,-4 17-72-16,1-8-48 16,9 15 0-16,-5-14 10 15,-1 8 43-15,0-15-6 16,-6 13 17-16,-3-19-10 16,6 21-19-16,-1-6-45 0,-1 28 1 15,2-7-16-15,-3 22 9 16,-3-9-11-16,5 16 8 15,-1-17-10-15,10 21 10 16,-2-12-6-16,3 15 17 16,1-12-9-16,1 16 11 15,-5-22-9-15,0 15 13 16,3-20-7-16,-6 13 12 16,3-27-9-16,-2 2 10 15,2-23-16-15,-1-7 3 16,-2-28-14-16,4-1 10 15,-1-22-9-15,-1-9 7 16,-5-19-9-16,1-8 11 16,-4-10-10-16,-1-9 12 15,-2-3-8-15,6 1 11 16,-3 8-16-16,1 8 9 0,2 9-17 16,8 13-15-16,-10 4-88 15,14 8-207-15,-4-10 23 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2:32.3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8F25F9B-6A8C-4CA9-A355-F5627FC3F99C}" emma:medium="tactile" emma:mode="ink">
          <msink:context xmlns:msink="http://schemas.microsoft.com/ink/2010/main" type="inkDrawing" rotatedBoundingBox="14854,6253 14900,12705 14818,12706 14772,6254" shapeName="Other"/>
        </emma:interpretation>
      </emma:emma>
    </inkml:annotationXML>
    <inkml:trace contextRef="#ctx0" brushRef="#br0">49 0 119 0,'-6'46'98'16,"-1"-7"-16"-16,4 5 32 15,-2-10-42-15,1 19 36 16,-1 4-8-16,2 12 35 15,3 1-39-15,2 21 1 16,2-10-43-16,5 12 0 0,-3-14-40 16,0 31 3-16,-1-8-17 15,-1 27 38-15,1-7-7 16,-2 25 13-16,0-15-10 16,-3 22 12-16,-2-15-39 15,-1 23 6-15,-1-17-13 16,-1 28 9-16,2-20-11 15,-3 29 21-15,2-19-9 0,-1 31 13 16,-2-23-11-16,-1 27 11 16,4-28-22-16,-2 13 8 15,0-22-11-15,9 25 9 16,4-20-11-16,4 31 10 16,1-14-10-16,3 18 11 15,-3-35-11-15,-5 6 10 16,-4-38-10-16,2 7 11 15,-4-30-12-15,1 11 10 16,-1-22-9-16,2 11 10 16,-1-13-10-16,-1 1 10 15,2-9-10-15,2 2 10 16,-2-23-10-16,0-6 9 16,-2-24-9-16,-4-14 11 15,0-16-12-15,-3-7 10 0,0-13-10 16,-3-4 15-16,2-1-9 15,-1 1 15-15,2 1-11 16,5 8 2-16,2 15-13 16,7 9 1-16,-2 2-28 15,1 4-128-15,-4-2-144 16,-1-8-12-16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3:02.8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662DF77-DD68-428E-8AE3-C23A627ACCDB}" emma:medium="tactile" emma:mode="ink">
          <msink:context xmlns:msink="http://schemas.microsoft.com/ink/2010/main" type="inkDrawing" rotatedBoundingBox="6310,11032 14590,3873 15463,4884 7183,12042" semanticType="verticalRange" shapeName="Other"/>
        </emma:interpretation>
      </emma:emma>
    </inkml:annotationXML>
    <inkml:trace contextRef="#ctx0" brushRef="#br0">1 7530 317 0,'3'2'147'0,"0"-8"11"16,-2 3-85-16,-1-5-1 16,3 8-22-16,0-6 28 15,-1 8-12-15,1-1 20 16,-2 1-18-16,2-5 5 16,-1 4-35-16,2-4 8 0,-1-1-25 15,2 1 9-15,1 4-17 16,0-7 10-16,0 3-15 15,0 2 12-15,2-4-12 16,-5 1 12-16,1 4-12 16,2 0 10-16,-1 0-14 0,1 1 9 15,-2-1-13-15,4-3 11 16,-2 3-12-16,0-3 11 16,0 2-11-16,3-4 11 15,-3 1-12-15,4-2 10 16,-1 0-11-16,3-2 11 15,-1 1-12-15,1 2 10 16,1 2-9-16,2 0 10 16,-3 3-11-16,5 0 11 15,-2-1-10-15,-3-1 9 16,4-1-9-16,1-4 9 16,-4-2-9-16,-1-2 10 15,2 1-9-15,-10 1 9 16,1 3-9-16,1-2 9 15,3 5-9-15,-5-1 8 16,2 2-9-16,2 1 9 0,-2-2-9 16,1 0 10-1,2 0-10-15,3-3 10 0,0 0-9 16,-1-3 10-16,-4 1-10 16,5-4 10-16,-1 4-10 15,1-1 9-15,-2 3-11 16,4-1 10-16,-4 2-11 15,1-2 11-15,-2 2-9 0,3-1 11 16,-2 2-10-16,2-4 11 16,0 2-11-1,3-1 11-15,-3-2-12 0,0 0 10 16,2 0-11-16,-2 0 11 16,-2 1-13-16,4 1 11 15,0 4-9-15,1-6 9 16,0 3-10-16,1-3 11 15,1-2-11-15,1-2 10 16,-3 1-10-16,3-2 10 16,-2 1-10-16,4 1 10 15,-4 3-10-15,1-2 10 16,-1 5-9-16,-1-3 9 16,-1 5-9-16,1-7 8 15,-2 5-8-15,-5-7 8 16,7 7-8-16,-6-5 8 15,0 8-8-15,1-6 9 0,4 6-9 16,-7-12 9-16,7 3-9 16,-7-6 9-16,4 8-10 15,1-2 10-15,-2 7-9 16,-1 1 9-16,6 1-10 16,-4-2 11-16,-1 1-11 15,4-1 10-15,-2-2-9 16,0-1 9-16,1 2-9 0,4-4 9 15,-2-4-9-15,0 1 9 16,1 1-10-16,1 0 10 16,-5 6-10-16,3 0 9 15,0 3-9-15,0-3 10 16,0 3-10-16,3-3 10 16,2 0-10-16,1-6 10 15,-2 3-10-15,4-8 10 16,-1 4-9-16,1-4 8 15,-2 5-9-15,1-3 10 16,2 6-9-16,-1-5 8 16,-2 8-9-16,3-3 10 15,-8-1-10-15,1-1 10 16,-7 2-9-16,7-4 8 0,-4-1-9 16,7 2 11-16,-2 0-11 15,4-1 10-15,-2 2-9 16,-1-1 8-16,1 2-9 15,1-2 10-15,-3 3-10 16,3-8 10-16,-2 5-9 16,4-1 9-16,-2 1-10 15,1-3 10-15,-2 6-10 16,4-2 9-16,-3 2-9 16,3 2 11-16,-3-2-11 0,6 0 9 15,-4 1-8-15,5 2 8 16,-2-4-9-16,1-2 10 15,-3 0-9-15,-2-5 8 16,-1 1-9-16,0-2 10 16,-3 7-10-16,2-4 10 15,2 3-9-15,1-1 9 16,-1 1-10-16,4-3 10 16,-5 6-10-16,3-5 10 15,0 2-9-15,-2-1 9 16,-4 2-10-16,6-4 11 15,-4 3-11-15,1-3 10 16,-1 5-10-16,2 4 11 16,-2-3-12-16,2 0 11 15,-4 3-10-15,3-5 9 0,-1-4-9 16,-1 3 10-16,-2 0-11 16,5 0 12-16,-2-2-12 15,2 2 11-15,-5-1-10 16,1-1 10-16,-5 1-10 15,2 2 11-15,-6-1-11 16,6 2 10-16,-1 4-9 16,4-3 8-16,-6-2-8 15,4 2 8-15,-2 2-8 16,-1-4 9-16,-1 2-10 0,3 0 10 16,0 0-10-16,2-4 10 15,-4 2-10-15,2 1 10 16,0 1-10-16,2 0 11 15,-1 4-11-15,2-2 10 16,-1-1-10-16,2 1 10 16,-4-1-11-16,5-4 11 15,-3 0-9-15,2 0 9 16,-5 0-10-16,4-6 10 16,-3 6-10-16,3-3 10 15,-2 2-10-15,5-5 10 16,-1 6-10-16,2-6 10 15,-2 1-10-15,2-1 9 16,-5 2-9-16,4-1 10 16,-5 4-10-16,1-1 10 0,-1 4-10 15,4-1 9-15,-1 2-8 16,1-3 8-16,1 2-9 16,1-5 11-16,-2 1-11 15,2-4 10-15,1 4-9 16,1-4 10-16,-2 3-11 15,2-3 10-15,-3 2-10 0,2-4 10 16,-1 4-10-16,2-1 10 16,-1 4-10-16,3-5 10 15,-2 1-10-15,4 4 10 16,-1 1-10-16,2-5 9 16,-5 5-9-16,0 2 10 15,1-2-10-15,-2-8 10 16,-4 8-10-16,4 0 9 15,-7-7-9-15,2 1 10 16,2 4-9-16,2-7 9 16,-1 2-10-16,3 1 10 15,-3-2-10-15,-1-2 10 16,-1 4-10-16,4-6 11 16,-1 1-11-16,1-2 10 15,-2 2-10-15,3-5 10 16,0 2-11-16,2-3 9 15,-1-1-10-15,4-1 11 0,-2-2-11 16,3 1 11-16,-5 7-10 16,4-2 11-16,-5 3-10 15,4 6 10-15,-5-2-10 16,1-10 10-16,-5 5-10 16,5-4 10-16,-9 1-10 15,6-4 10-15,-1 10-10 16,4-7 10-16,-5 4-10 15,7-5 10-15,-4 3-11 0,5-6 11 16,-4 4-11-16,2-1 11 16,-4 1-10-16,3-2 10 15,-3 4-10-15,0 3 10 16,-4 1-10-16,4 5 9 16,-6-1-9-16,2 4 9 15,-1 1-9-15,4-1 9 16,-2 5-9-16,3-4 10 15,1-1-10-15,2-4 10 16,-1-2-9-16,-1-6 9 16,1 4-10-16,-1-1 10 15,-4 5-11-15,-3-2 9 16,0 3-10-16,-1-2 9 0,1-1-10 16,4-1 10-16,2 1-9 15,0-3 11-15,2 1-10 16,-2-2 11-16,-5 2-10 15,4-4 10-15,-1 6-9 16,-1-2 9-16,0 4-10 16,-1-2 11-16,-2 6-11 15,1-5 10-15,-2 2-10 16,2 2 10-16,-1 4-10 16,2-5 10-16,-2 7-10 15,5 1 11-15,-5 1-11 0,3-5 10 16,-2 5-10-16,5-4 9 15,-1-1-9-15,-1-4 10 16,-1 2-10-16,3-6 10 16,-6 6-10-16,-1-3 10 15,5 3-10-15,-2-3 10 16,-2 3-10-16,1-3 10 16,1 3-10-16,-2-6 10 15,0 2-10-15,4-2 10 16,1-2-10-16,-1 1 11 15,-1-4-11-15,3 4 10 16,-4 1-10-16,1-4 10 16,-3 4-10-16,6-3 10 15,-6 0-10-15,6-6 11 0,-3 6-12 16,3-4 12-16,-5 7-11 16,4 1 10-16,-5 7-11 15,0-4 11-15,-3 7-10 16,2 1 10-16,-5 1-11 15,3-5 12-15,0 4-11 16,1 0 10-16,1-6-10 16,1-3 10-16,0 4-10 0,1 1 6 15,-5-4-12-15,2 2 11 16,1 5-11-16,1-4 12 16,-3 1-8-16,6 1 12 15,-5-2-11-15,-4 1 10 16,3-1-12-16,2-20 0 15,-10 8-17-15,7-5-10 16,5-4-15-16,-2-2 9 16,-2 9 0-16,9-2 17 15,-6 2 10-15,1-5 16 16,1 4-7-16,1 8 9 16,-3-7-10-16,3-5 2 15,-3 6-11-15,3-2 10 16,0 1-12-16,1-2 11 15,-2 3-5-15,2 0 13 0,-1-2-10 16,2-1 10-16,-4 0-13 16,5-3 3-16,-2 2-16 15,3-1 5-15,-1 1-9 16,2-1 14-16,1 6-2 16,0-4 15-16,-2 6-4 15,-1-1 11-15,0 5-11 16,-6-5 11-16,0 10-11 15,2-6 11-15,-2-3-12 16,-5-5 12-16,7 4-11 0,-2-14 10 16,-2 4-11-16,1-1 12 15,1 5-10-15,0-7 0 16,-2 10 0-16,2-4 11 16,0 5-11-16,3 0 10 15,-4 5-1-15,2-2 0 16,-2 0-10-16,2 2 10 15,-2 1-11-15,2-4 12 16,-2 2-11-16,4-5 11 16,0-10-12-16,3-4 11 15,-2-4-11-15,5-4 8 16,-5 1-11-16,2-5 9 16,-2 9-10-16,2 3 11 15,-6 0-8-15,9 3 11 16,-7 16-10-16,4-7 11 15,0 6-12-15,0 0-7 0,-8 3-26 16,5-9-18-16,-6 3-14 16,2-2 12-16,-2-2 6 15,3-8 24-15,-6 9 1 16,0-11-120-16,0 2 34 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7:26.7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C8424B0-98C5-498B-806A-4BC253547069}" emma:medium="tactile" emma:mode="ink">
          <msink:context xmlns:msink="http://schemas.microsoft.com/ink/2010/main" type="inkDrawing" rotatedBoundingBox="1643,10374 2590,8246 3917,8837 2971,10964" semanticType="enclosure" shapeName="Other"/>
        </emma:interpretation>
      </emma:emma>
    </inkml:annotationXML>
    <inkml:trace contextRef="#ctx0" brushRef="#br0">-957-6185 572 0,'-11'-10'335'0,"-5"1"-22"0,-2 4-131 16,-6 4-46-16,-1 2-61 15,-8-2-11-15,-1 5-13 16,-10 1-13-16,1 2-6 16,-10 11-20-16,-4 5-5 15,-21 10-13-15,5 13 5 0,-16 23-8 16,11 2 13-16,1 22-8 16,22 5 7-16,-1 10-8 15,13-5 10-15,2 19-9 16,4-14 9-16,8 10-7 15,13-12 8-15,14-1-5 16,16-11 9-16,26 13-9 16,10-17 8-16,28 13-8 15,4-11 5-15,30-8-8 16,-4-25 6-16,24-17-8 16,-12-32 6-16,21-37-6 15,-18-31 10-15,8-41-6 16,-25-14 11-16,2-40-6 15,-27 7 9-15,-6-29-11 0,-16 24 9 16,-8-33-9-16,-13 26 6 16,-14-16-8-16,-15 28 8 15,-20-19-1-15,-11 38 12 16,-25 2-10-16,-9 35 10 16,-26 16-15-16,-8 44-16 15,-33 32-74-15,1 29-79 16,-11 39-236-16,-1 30-7 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4:37.0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34EF8DE-07DB-46DA-BD26-5578DF6927C9}" emma:medium="tactile" emma:mode="ink">
          <msink:context xmlns:msink="http://schemas.microsoft.com/ink/2010/main" type="inkDrawing" rotatedBoundingBox="3730,13707 3783,12966 3856,12971 3803,13712" semanticType="callout" shapeName="Other">
            <msink:sourceLink direction="with" ref="{E3927A2C-53AE-4EB9-858F-43C934E9EF36}"/>
            <msink:sourceLink direction="with" ref="{FAC2A53C-EEE1-471D-8B8A-5F5B4806C808}"/>
          </msink:context>
        </emma:interpretation>
      </emma:emma>
    </inkml:annotationXML>
    <inkml:trace contextRef="#ctx0" brushRef="#br0">-36-2066 550 0,'0'-4'291'0,"-1"1"10"16,-4-2-133-16,1 7-18 15,2 1-46-15,-7 1-21 16,2 5-19-16,-4 0-15 15,-1 6-8-15,2 8-15 16,1 8-3-16,0 10-15 16,4 3 4-16,4 2-10 15,2-1 5-15,5 3-11 16,-1-6 9-16,1 6-9 16,-3-1 9-16,-5-1-7 15,-2-2 8-15,4-2-8 16,-2-8 9-16,-7-1-9 15,9-7 8-15,0-5-8 16,-4-6 11-16,1-5-11 16,6-2 9-16,-3-7-9 0,-2 1 7 15,1-7-7-15,2 1 9 16,-4-11-8-16,2-5 10 16,2-16-8-16,4-4 8 15,-1-20-10-15,-1 3 9 16,3-2-9-16,-4 8 7 15,2-6-10-15,-2 14 10 0,2 2-10 16,-5 7 9-16,7 5-8 16,-8 14 8-16,5 8-10 15,-6 2 11-15,5 4-9 16,-2 4 9-16,-2 0-9 16,1-2 10-16,1 4-11 15,-3 2 9-15,-2 2-10 16,1 8 8-16,-2 7-10 15,3 9 9-15,-8 10-7 16,5 10 8-16,-1 8-7 16,8 5 12-16,5-6-42 15,2-7-8-15,11-11-350 16,-14-20 77-16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5:23.2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3927A2C-53AE-4EB9-858F-43C934E9EF36}" emma:medium="tactile" emma:mode="ink">
          <msink:context xmlns:msink="http://schemas.microsoft.com/ink/2010/main" type="inkDrawing" rotatedBoundingBox="3893,14279 5113,14237 5116,14338 3897,14380" shapeName="Other">
            <msink:destinationLink direction="with" ref="{134EF8DE-07DB-46DA-BD26-5578DF6927C9}"/>
          </msink:context>
        </emma:interpretation>
      </emma:emma>
    </inkml:annotationXML>
    <inkml:trace contextRef="#ctx0" brushRef="#br0">71-739 616 0,'-21'3'266'16,"4"-1"26"-16,2 1-139 0,6-5-32 15,5 1-32-15,2-1-29 16,5 1-21-16,8-1-17 16,7 4-16-16,0 1 6 15,13 1-9-15,1-1 7 16,8 0-11-16,2-3 6 15,8-6-9-15,0-3 9 16,13-6-10-16,-3 2 10 16,13 2-8-16,-5 5 8 15,5 8-10-15,-11 4 12 0,4 1-11 16,-9 1 10-16,5-4-10 16,-7-5 9-16,4-4-11 15,-10-5 10-15,2-1-10 16,-10 2 11-16,-4 0-9 15,-17 3 9-15,-2 3-7 16,-9 2 9-16,-11 4-6 16,-5 3 10-16,-2 9-9 15,-2 3 10-15,-7 4-9 16,8-2 7-16,-5-4-37 16,-2-11 105-16,-7-16-428 15,-3-11 147-15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8:30.5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88BD4BE-B2E1-4686-91F7-D14ED0A5EE66}" emma:medium="tactile" emma:mode="ink">
          <msink:context xmlns:msink="http://schemas.microsoft.com/ink/2010/main" type="inkDrawing" rotatedBoundingBox="13232,2202 13623,1712 13866,1905 13474,2396" semanticType="callout" shapeName="Other">
            <msink:sourceLink direction="to" ref="{E86568CD-2911-4DEF-8646-25693AFC9F8A}"/>
          </msink:context>
        </emma:interpretation>
      </emma:emma>
    </inkml:annotationXML>
    <inkml:trace contextRef="#ctx0" brushRef="#br0">-2560-444 1083 0,'-16'3'271'0,"2"0"97"31,13 1-311-31,5 5-21 0,2-7-8 0,11-7-19 16,5-1-4-16,11-18-8 15,2-13 9-15,17-14-5 16,-5-9 11-16,4-14-7 16,-12 5 7-16,-3 3-8 15,-15 15 6-15,-6 15-8 16,-12 18 14-16,-6 8 4 15,-6 11 9-15,0 11-10 16,-2 3 9-16,1 6-16 16,4 5-5-16,4 5-10 0,2-2 9 15,6 1-12-15,6 0 11 16,3 3-10-16,2-2 11 16,4 7-10-16,-1-4 10 15,-1-1-60-15,-5-6-351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8:58.5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C1ECF2A-CDDB-42E8-A3C3-098FFA778605}" emma:medium="tactile" emma:mode="ink">
          <msink:context xmlns:msink="http://schemas.microsoft.com/ink/2010/main" type="inkDrawing" rotatedBoundingBox="4378,5354 7937,5296 7942,5594 4383,5652" shapeName="Other">
            <msink:destinationLink direction="with" ref="{D8A1D4FC-FF3E-436E-9348-B091D7370EBD}"/>
            <msink:destinationLink direction="with" ref="{C79975C5-BF39-485F-B267-9917B40857BC}"/>
          </msink:context>
        </emma:interpretation>
      </emma:emma>
    </inkml:annotationXML>
    <inkml:trace contextRef="#ctx0" brushRef="#br0">34 9 645 0,'-10'6'342'15,"2"0"-32"-15,2-3-104 16,0-1-167-16,3 1-15 16,2-3-13-16,4 1-2 15,-5-4-6-15,4 3 3 16,4-1 5-16,3 4 9 0,0 1 1 15,4-2 3-15,-1-1-5 16,-1 4-4-16,-1-4-10 16,4 1-1-16,-7 4-2 15,5 0-1-15,2-5 1 16,-1 2 2-16,1 0 1 16,7-3 3-16,0 2 1 15,3-2 6-15,-2 4 0 16,7 2 3-16,1 6-3 15,6 5-1-15,0 3-6 0,11-4-3 16,-4-1-5-16,8-3 2 16,-3-4-2-16,5-1-1 15,-10 1 2-15,2-4-1 16,-6-2 0-16,3-1 1 16,-7-1 0-16,5-3-1 15,-1 0 1-15,2 0 3 16,-7 3 3-16,10 0 8 15,-5 3 4-15,8 2 3 16,-2-1-3-16,6 4-4 16,0-1-8-16,-2 5-3 15,-8 2-4-15,2-7 0 16,-10-1 0-16,5-1 0 16,-1-4 0-16,8-5-1 0,-4 4 0 15,5-8 1-15,-7-1-1 16,1-3 2-16,-10 5 0 15,4-5 1-15,-2 19 0 16,2 5 4-16,-1-1 2 16,3 1 3-16,-3 7-1 15,3-14 0-15,2-7-5 16,7 4-3-16,-2-4-2 16,8-11-1-16,-4-4-1 0,2-8 1 15,-7-10 0-15,2-8 1 16,-6 5 4-16,2 0 12 15,-2 10 8-15,1 5 13 16,-9 14 3-16,6 9 0 16,-6-1-11-16,9 5-7 15,-8 1-14-15,14-2-4 16,-4-5-3-16,8 7-1 16,-8-5-1-16,10-2 1 15,-6-1 1-15,5 0-1 16,-4-3 0-16,5 5 1 15,-6 5-1-15,5 2 0 16,-11-1 0-16,4 1 0 16,-7-2-1-16,5-1 2 15,-5-1 0-15,6-1 1 0,-11 2-1 16,4-3-1-16,-11-6 0 16,-2-1 1-16,-7-5 1 15,-1 6 6 1,-8 4 4-16,-2-1 6 0,-1 0-1 15,-3 8 0-15,2-4-18 16,-1 1-102-16,8 16-361 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8:30.1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86568CD-2911-4DEF-8646-25693AFC9F8A}" emma:medium="tactile" emma:mode="ink">
          <msink:context xmlns:msink="http://schemas.microsoft.com/ink/2010/main" type="inkDrawing" rotatedBoundingBox="13500,2664 13562,2067 13627,2074 13565,2670" semanticType="verticalRange" shapeName="Other">
            <msink:sourceLink direction="with" ref="{480F466B-FC9B-498D-9F1F-D4AA0B8A762B}"/>
            <msink:destinationLink direction="to" ref="{A88BD4BE-B2E1-4686-91F7-D14ED0A5EE66}"/>
          </msink:context>
        </emma:interpretation>
      </emma:emma>
    </inkml:annotationXML>
    <inkml:trace contextRef="#ctx0" brushRef="#br0">-2215-572 827 0,'-12'27'331'15,"-9"-4"4"-15,3 11-177 16,3 5-148-16,3 14-13 16,2-9 9-16,5 10-11 15,5-6 10-15,2 4-9 0,1-10 9 16,1 3-8-16,-2-10 9 16,-1-2-9-16,-1-11 10 15,0-1-8-15,-1-6-2 16,-8-9 100-16,1-6-429 15,-4-15 168-15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3:03.6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7F6836D-DE33-4E1D-9868-F44A455EA3D9}" emma:medium="tactile" emma:mode="ink">
          <msink:context xmlns:msink="http://schemas.microsoft.com/ink/2010/main" type="inkDrawing" rotatedBoundingBox="15049,2232 15177,1514 15200,1518 15072,2236" semanticType="callout" shapeName="Other">
            <msink:sourceLink direction="with" ref="{E3FB01F2-43D8-471F-8C60-7B03574F467E}"/>
          </msink:context>
        </emma:interpretation>
      </emma:emma>
    </inkml:annotationXML>
    <inkml:trace contextRef="#ctx0" brushRef="#br0">0 716 164 0,'4'-24'86'0,"2"8"1"15,-4-11 7-15,4 9-39 0,-2-9 8 16,4 10-15-16,-1-10-1 15,4 8-40-15,-5-5 3 16,1 4-11-16,-4-2 15 16,-1 5-9-16,-7-1 23 15,8 6-3-15,-3-1 17 16,0 2-13-16,2-1 11 16,2 2-11-16,1-4-10 15,-1 1-19-15,-1-4 8 16,5 1-13-16,-2-2-1 15,-5 3 3-15,-1 0 22 16,6 3-6-16,-7 6 19 16,2 1-4-16,-5-1 20 0,4 3-14 15,-2-3 15-15,5-1-18 16,-4-4 4-16,7 2-21 16,-2-3 3-16,-4 0-19 15,5-3 8 1,-2 2-11-1,0-5 9-15,-2 1-11 0,2-4 11 0,-4 6-9 16,1-2 11-16,1 8-10 16,1-7 11-16,1 10-11 0,-2-3 12 15,1 1-10-15,-4 2 18 16,2 6-7-16,-1-4 14 16,-2-4-11-16,3 10-50 15,0-4-218-15,7-2 49 16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8:29.1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3FB01F2-43D8-471F-8C60-7B03574F467E}" emma:medium="tactile" emma:mode="ink">
          <msink:context xmlns:msink="http://schemas.microsoft.com/ink/2010/main" type="inkDrawing" rotatedBoundingBox="14315,2097 14748,3252 14048,3514 13616,2359" hotPoints="14676,2896 14186,3386 13696,2896 14186,2406" semanticType="enclosure" shapeName="Circle">
            <msink:destinationLink direction="with" ref="{47F6836D-DE33-4E1D-9868-F44A455EA3D9}"/>
          </msink:context>
        </emma:interpretation>
      </emma:emma>
    </inkml:annotationXML>
    <inkml:trace contextRef="#ctx0" brushRef="#br0">-1724-345 768 0,'-21'-20'255'16,"2"4"56"-16,-5-2-199 0,-2 9-29 16,1 1-15-16,1 10-20 15,-5 1-13-15,5 10-6 0,0 13-14 16,-1 10 1-16,-2 14-11 16,1 11 3-16,1 13-10 15,8-7 7-15,8 4-8 16,5-11 9-16,11 0-10 15,5-8 9-15,9 17-9 16,3-5 7-16,9 12-8 16,-6-2 9-16,11 8-8 15,1-16 9-15,3 0-10 16,0-16 9-16,12-8-12 16,-5-21 10-16,8-9-8 15,-6-15 9-15,10-26-3 16,-7-13 16-16,-2-24 0 15,-10-12 10-15,-3-18-7 16,-12 14 4-16,-10-2-12 0,-7 16-5 16,-8 9 19-16,-7 16 16 15,-4 2 14 1,-7 8 14-16,-11-1 6 0,-3 2-19 16,-14-5-17-16,-1 1-13 15,-9-3-17-15,9 6 0 16,-5 4-13-16,13 11 5 15,-2 8-9-15,13 10 8 16,-2 12-37-16,5 10-32 0,7 19-385 16,7-2 86-16</inkml:trace>
    <inkml:trace contextRef="#ctx0" brushRef="#br0" timeOffset="214638.0526">-1854-268 361 0,'-8'0'319'0,"1"0"-60"16,-7 0-21-16,5 0-146 0,0-3-24 16,0 0-33-16,-1-2-3 15,4 2-10-15,-3-1 0 16,-3 2-5-16,0 2 2 16,0 5-3-16,-2 2 3 15,4 5-2-15,-2 5-1 16,3-1-4-16,4 5-1 15,2 2-7-15,0 1 0 16,6 0-3-16,-1 3 1 16,-1 0-2-16,5 6 2 15,-1-3-1-15,1 6 1 16,-2 0-2-16,5 4 1 16,-3-5-1-16,5 5 1 15,-4-5 0-15,5 8 5 16,-4-5 1-16,2 10 5 0,1-7 1 15,5 5 2-15,-2-8-3 16,4 2-1-16,-3-7-6 16,6 2-1-16,-5-7-2 15,8 4 1-15,-1-10-1 16,4 4 0-16,-8-7 1 16,8-2-1-16,-4-5 0 15,-1-3 0-15,2-3-1 0,3-5 1 16,-4 2-1-16,2-6 2 15,0 2 0-15,-3-2 0 16,-2 3 1-16,1-3-1 16,-3 6 0-16,1-5 0 15,-1 2-2-15,0-7-2 16,-3-1-1-16,2-10 0 16,-2-1 0-16,-5-11 3 15,1 0 1-15,-1-3 2 16,-2 1 1-16,1 1-1 15,0 4-1-15,-5-5-1 16,-1 4 0-16,-1-1 5 16,-7-1 1-16,2 0 5 15,-3 3 1-15,-3-6-1 16,-1 3-3-16,-1-3-3 0,-4 0-4 16,-3-3 0-1,-1 4-1-15,-2-4 0 0,0 5 3 16,1-2 2-16,4 9 1 15,-2-2 0-15,4 5 0 16,-1-3-3-16,2 5-3 16,-4-4 1-16,3 4 0 15,-5-2 2-15,2 0 0 16,-4 0 0-16,2 1 1 0,-4 1-3 16,5 1-1-16,-7 1 0 15,4 5 1-15,0 2 0 16,-2 2-1-16,2 1 2 15,3 5-2-15,-1-1-1 16,5 3-2-16,-1 0 1 16,3 0 2-16,-1 0 2 15,2 2-4-15,-1 2-1 16,6 4-1-16,-3 5-3 16,5 1 0-16,-1 10 3 15,1 1 2-15,-7 10 2 16,8-1 0-16,-4 5 1 15,2-4 0-15,5 4 1 16,6-11-2-16,-3 4 0 16,2-5-2-16,-1 0 1 15,-2 1 0-15,1 4-1 0,-2-2 0 16,7 7 1-16,-2 4-1 16,1 4 0-16,4-3 0 15,-1 6 1-15,-2-7-1 16,7 4 1-16,-6-12-1 15,4 3 1-15,-2-5-2 16,1-1 0-16,-2-6 0 16,5 3 1-16,-3-7-1 15,9 2-2-15,-1-2 0 0,2-5-1 16,1 0 0-16,1 0 2 16,0-11 0-16,1-5-1 15,-1 8 2-15,2-10-1 16,-3 0-2-16,4 0 2 15,-5-1-1-15,2-13 1 16,-3 4 0-16,2-4 2 16,-5 1 0-16,3-2 0 15,-8 1 0-15,1-5-1 16,-5-2-2-16,1-6-1 16,-8-3 2-16,4-8 0 15,0 2 1-15,0-10 1 16,-5 2 1-16,7 2 1 15,-4 11 0-15,-2-6 1 16,-4 12-2-16,-1-1 1 0,-3 2-1 16,-3-6 0-16,-7 5 0 15,-2-8 0-15,0 0 0 16,-9-6 0-16,0 0-1 16,-3-6 0-16,-2 4 0 15,-8-5-1-15,3 8 1 16,-2 5-1-16,3 11 0 15,-7 5-2-15,7 10 1 16,-8 4-3-16,2 1-2 0,-1 7-20 16,8-4-14-16,-4 1-21 15,0 5-311-15,-9 2 84 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3:16.6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1816C6A-3E34-4CC5-96F2-015A4DB61074}" emma:medium="tactile" emma:mode="ink">
          <msink:context xmlns:msink="http://schemas.microsoft.com/ink/2010/main" type="inkDrawing" rotatedBoundingBox="10993,18630 15360,18639 15359,18807 10992,18798" semanticType="callout" shapeName="Other">
            <msink:sourceLink direction="with" ref="{FE2A4732-84F1-4FAE-98E7-553BE5D5F056}"/>
            <msink:sourceLink direction="with" ref="{6C3FE5C4-047F-43E2-9A00-53B5CF771CA9}"/>
          </msink:context>
        </emma:interpretation>
      </emma:emma>
    </inkml:annotationXML>
    <inkml:trace contextRef="#ctx0" brushRef="#br0">-1 129 968 0,'-4'-9'209'16,"4"0"88"-16,3 6-280 0,3-6-15 16,-2-1 12-1,5-5 4-15,0 3 14 0,5-2-5 16,-1 4 10-16,7 2-15 16,-2 4-2-16,3 2-13 15,-3 5 6-15,5 2-9 16,-4 2 9-16,7 2-11 15,-4 0 8-15,5-1-10 16,-4-2 9-16,5 0-7 16,-4-5 10-16,2 1-5 15,-4-1 9-15,4-2-4 16,-7 1 5-16,4 0-9 16,1 0 5-16,6-2-11 15,1 4 5-15,7-5-9 16,-1 3 8-16,7-5-9 15,-5-1 9-15,7 0-9 0,-3 0 9 16,6-1-8 0,-4 1 10-16,5 4-9 0,-10 1 11 15,4 4-8-15,-8 3 7 16,4 4-9-16,-2-2 8 16,5 5-10-16,-1-1 9 15,6 6-10-15,-4-6 8 16,7 5-8-16,-5-7 9 0,9-2-9 15,-15-6 5 17,-19-2 0-32,0 1 4 0,68 2-9 15,-5-4 8-15,6-2-7 16,-6 0 8-16,-24-2-9 16,-8 0 8-16,12-1-8 15,-10 3 8-15,10-1-9 16,-10-2 8-16,6 0-8 15,-9 0 9-15,11-3-10 16,-10 0 11-16,8 0-9 16,-3 0 9-16,6-2-9 15,-4 4 10-15,7-2-11 16,-10 4 10-16,2-2-10 16,-7 1 9-16,5 0-10 15,-10 0 11-15,10-3-10 16,-7 1 9-16,7 2-8 0,-8 5 8 15,3 1-9-15,-4 3 9 16,5 1-10-16,-10-1 10 16,5 2-9-16,-10-2 9 15,-1 1-8-15,-7-1 7 16,4 2-8-16,-8-2 9 16,5 0-9-16,-1 1 9 0,-1-1-9 15,-2 2 10-15,1 2-11 16,-3 1 10-16,3-1-9 15,-2-2 10-15,2 4-10 16,-4-6 9-16,2 0-10 16,0 0 10-16,2 0-9 15,-2-5 9-15,7 4-9 16,-5-2 9-16,-2 0-9 16,-2 0 8-16,1 1-8 15,-6 2 9-15,0 2-7 16,-2-2 9-16,-1 1-5 15,2-4 9-15,-1 2-8 16,-2-4 6-16,7 2-8 16,-5 0 7-16,1-3-10 15,-2 3 8-15,0 3 0 16,-5-1 13-16,-1-4-8 16,-1 4 11-16,-1-1-9 0,-2 1 0 15,-5-2-11-15,3 3 7 16,-3-3-4-16,-2 0 10 15,2-2-9-15,2 4 8 16,-4-1-9-16,-4 7-29 16,2 10-399-16,-7-4 124 15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6:09.4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5986666-31DA-48E8-A3AB-FA3C5F394AAD}" emma:medium="tactile" emma:mode="ink">
          <msink:context xmlns:msink="http://schemas.microsoft.com/ink/2010/main" type="writingRegion" rotatedBoundingBox="10746,10302 3765,10369 3756,9504 10738,9436"/>
        </emma:interpretation>
      </emma:emma>
    </inkml:annotationXML>
    <inkml:traceGroup>
      <inkml:annotationXML>
        <emma:emma xmlns:emma="http://www.w3.org/2003/04/emma" version="1.0">
          <emma:interpretation id="{05DE94B0-C42B-4F75-A02F-2C8F36CC7A97}" emma:medium="tactile" emma:mode="ink">
            <msink:context xmlns:msink="http://schemas.microsoft.com/ink/2010/main" type="paragraph" rotatedBoundingBox="10746,10302 3765,10369 3756,9504 10738,9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7EF54E-2A8B-4552-9410-2710B28E7363}" emma:medium="tactile" emma:mode="ink">
              <msink:context xmlns:msink="http://schemas.microsoft.com/ink/2010/main" type="line" rotatedBoundingBox="10746,10302 3765,10369 3756,9504 10738,9436"/>
            </emma:interpretation>
          </emma:emma>
        </inkml:annotationXML>
        <inkml:traceGroup>
          <inkml:annotationXML>
            <emma:emma xmlns:emma="http://www.w3.org/2003/04/emma" version="1.0">
              <emma:interpretation id="{4F7E3BDD-2BF4-4584-9552-AB09CD95C8D8}" emma:medium="tactile" emma:mode="ink">
                <msink:context xmlns:msink="http://schemas.microsoft.com/ink/2010/main" type="inkWord" rotatedBoundingBox="10746,10302 7754,10331 7745,9465 10738,9436"/>
              </emma:interpretation>
            </emma:emma>
          </inkml:annotationXML>
          <inkml:trace contextRef="#ctx0" brushRef="#br0">-1981 107 861 0,'-51'3'250'0,"-14"-6"56"16,12 0-252-16,-10-2-18 15,11 1-34-15,-7-4 5 16,10 7-14-16,-7-1 10 16,8 4-11-16,-6-1 12 15,6 1-8-15,-7-1 29 16,7 1-329-16,-4-19 116 15</inkml:trace>
          <inkml:trace contextRef="#ctx0" brushRef="#br0" timeOffset="440983.4758">-1144-572 791 0,'-4'0'323'15,"-4"5"30"-15,7-1-211 16,-4 1-38-16,1-2-55 16,1 1-4-16,3 1-32 15,-3-10 1-15,3-2-14 0,-5-1 11 16,-2-4-12-16,-4-1-5 16,-5 7-27-16,-7 0-22 15,-1 4-32-15,-6 1-283 16,2 5 71-16</inkml:trace>
          <inkml:trace contextRef="#ctx0" brushRef="#br0" timeOffset="441537.848">-2364-488 708 0,'-26'-1'282'15,"-8"7"24"-15,2-9-193 0,-7 3-28 16,2 0-50-16,-10-2-2 16,7-2-25-16,-1 5 6 15,2-2-16-15,1 4 10 16,8 0-11-16,-1 3 3 16,4-3-20-16,-5 3-141 15,-1-5-161-15,-6-5-6 16</inkml:trace>
          <inkml:trace contextRef="#ctx0" brushRef="#br0" timeOffset="433462.6278">-1103-294 558 0,'-3'-2'298'16,"4"5"-4"-16,-4 5-110 15,3 5-74-15,-1 7-22 16,2 4-42-16,1 3-10 15,4-2-16-15,0 3-8 16,-3-7-8-16,1 1-1 16,-2-2-2-16,1 1 1 15,-2-2 0-15,1 13-1 16,1 4 0-16,1 6-1 16,1 0-16-16,-2 9-60 15,1-14-104-15,-4-4-153 0,6-4-41 16</inkml:trace>
          <inkml:trace contextRef="#ctx0" brushRef="#br0" timeOffset="499928.2914">68-43 683 0,'0'0'283'15,"-6"1"23"-15,1 2-154 16,-1 0-65-16,-3 3-9 16,-1 0-12-16,2 0-6 15,-1-1 1-15,-1-2-6 16,1 0-6-16,-5-5-15 15,1-2-2-15,-5-1-13 16,0 1 0-16,-8-1-4 16,5 5 14-16,-7 6 3 15,2 5 11-15,-6 7-8 0,4 1 4 16,-5 5-11-16,4-3-2 16,-4 2-6-16,6-8 4 15,-3-8-8-15,0-5 7 16,-1-7-9-16,4-2 4 15,-3-2-10-15,3 4 7 16,-3 4-7-16,0 2 3 16,-5 5-3-16,-1 2 9 0,-3 4-5 15,5-2 6-15,-7 1-5 16,10-2 4-16,-7-5-8 16,6-2 4-16,-2-4-5 15,4 1 3-15,-6-10-9 16,7 7 6-16,-2-10-6 15,7 4 5-15,-6-1-5 16,6 8 7-16,1 0-6 16,1 6 2-16,-4-1 0 15,10 4 5-15,-5-3-3 16,3-2 4-16,3-1-1 16,3-3-2-16,1-3-7 15,7 0 3-15,-1 0-7 16,1 5 7-16,2-1-6 15,2 2 7-15,-3 2-9 0,5-1 7 16,-2 1-14-16,3 4 5 16,1 0-40-16,1 1-31 15,1 2-109-15,-3-3 491 16,3-12-820-16,-9-12 365 16</inkml:trace>
          <inkml:trace contextRef="#ctx0" brushRef="#br0" timeOffset="-390.7412">-58-99 997 0,'-20'6'231'16,"1"6"84"-16,-1-1-277 15,8 2-36-15,-3-1 9 16,2-3-11-16,-2-3 11 16,1 2-13-16,-3-4 12 15,2-1-10-15,-7 2-210 16,2-2-115-16,-2-8-34 15</inkml:trace>
          <inkml:trace contextRef="#ctx0" brushRef="#br0" timeOffset="-221.9281">-818 87 1013 0,'-38'18'269'16,"-7"-1"73"-16,5-4-299 15,-5-7-21-15,3-12-51 16,-5-10-286-16,1-8-27 16,-13-8-112-16</inkml:trace>
          <inkml:trace contextRef="#ctx0" brushRef="#br0" timeOffset="441267.3586">-1690-555 417 0,'-29'9'318'0,"1"4"-54"15,4 1-46-15,-6-2-124 16,15 0-40-16,-11-5 17 15,4-5-20-15,-4-1 0 16,5-1-27-16,-12-6-62 0,6 2-277 16,-7-14 63-16</inkml:trace>
        </inkml:traceGroup>
        <inkml:traceGroup>
          <inkml:annotationXML>
            <emma:emma xmlns:emma="http://www.w3.org/2003/04/emma" version="1.0">
              <emma:interpretation id="{A870B117-4F2B-405A-8315-458950761E4E}" emma:medium="tactile" emma:mode="ink">
                <msink:context xmlns:msink="http://schemas.microsoft.com/ink/2010/main" type="inkWord" rotatedBoundingBox="7222,10141 6919,10144 6919,10068 7221,10065">
                  <msink:destinationLink direction="with" ref="{4DD7DA55-CCD8-45F1-AEC3-E22BF24BFCB8}"/>
                </msink:context>
              </emma:interpretation>
            </emma:emma>
          </inkml:annotationXML>
          <inkml:trace contextRef="#ctx0" brushRef="#br0" timeOffset="201.6312">-3454 75 966 0,'-41'8'259'16,"-5"-5"68"-16,8-6-288 15,-4-6-24-15,5-5-33 16,-13-7-304-16,1-6 82 16</inkml:trace>
        </inkml:traceGroup>
        <inkml:traceGroup>
          <inkml:annotationXML>
            <emma:emma xmlns:emma="http://www.w3.org/2003/04/emma" version="1.0">
              <emma:interpretation id="{94F72E39-1A86-4840-AF03-B960C7BF0180}" emma:medium="tactile" emma:mode="ink">
                <msink:context xmlns:msink="http://schemas.microsoft.com/ink/2010/main" type="inkWord" rotatedBoundingBox="5755,10056 5270,10061 5269,10000 5755,9996">
                  <msink:destinationLink direction="with" ref="{4DD7DA55-CCD8-45F1-AEC3-E22BF24BFCB8}"/>
                </msink:context>
              </emma:interpretation>
            </emma:emma>
          </inkml:annotationXML>
          <inkml:trace contextRef="#ctx0" brushRef="#br0" timeOffset="364.2002">-4921-60 697 0,'-67'5'207'0,"-11"2"43"15,10 7-206-15,-11 1-8 16,15 0-82-16,-6-9-196 16,11-3 46-16</inkml:trace>
        </inkml:traceGroup>
        <inkml:traceGroup>
          <inkml:annotationXML>
            <emma:emma xmlns:emma="http://www.w3.org/2003/04/emma" version="1.0">
              <emma:interpretation id="{E4BCE553-C47B-4C9A-9B5E-B35978D42CAD}" emma:medium="tactile" emma:mode="ink">
                <msink:context xmlns:msink="http://schemas.microsoft.com/ink/2010/main" type="inkWord" rotatedBoundingBox="4529,10171 3763,10178 3762,10094 4528,10087">
                  <msink:destinationLink direction="with" ref="{4DD7DA55-CCD8-45F1-AEC3-E22BF24BFCB8}"/>
                </msink:context>
              </emma:interpretation>
            </emma:emma>
          </inkml:annotationXML>
          <inkml:trace contextRef="#ctx0" brushRef="#br0" timeOffset="548.3013">-6147 35 397 0,'-53'22'237'15,"-5"-1"5"-15,10-10-104 16,-9 2-13-16,12-7-62 16,-8 0 1-16,5-1-35 15,-5-7 12-15,7-7-15 16,-4-4 12-16,7-4-21 0,-4-2 4 15,11 5-26-15,-1 7-1 16,8 7-17-16,2 7 10 16,11 4-11-16,1 1 9 15,18 3-262-15,-11-12 92 16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3:31.4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DD7DA55-CCD8-45F1-AEC3-E22BF24BFCB8}" emma:medium="tactile" emma:mode="ink">
          <msink:context xmlns:msink="http://schemas.microsoft.com/ink/2010/main" type="inkDrawing" rotatedBoundingBox="3748,9360 7264,9232 7277,9593 3761,9721" semanticType="underline" shapeName="Other">
            <msink:sourceLink direction="with" ref="{A870B117-4F2B-405A-8315-458950761E4E}"/>
            <msink:sourceLink direction="with" ref="{E4BCE553-C47B-4C9A-9B5E-B35978D42CAD}"/>
            <msink:sourceLink direction="with" ref="{94F72E39-1A86-4840-AF03-B960C7BF0180}"/>
          </msink:context>
        </emma:interpretation>
      </emma:emma>
    </inkml:annotationXML>
    <inkml:trace contextRef="#ctx0" brushRef="#br0">3517 259 432 0,'-42'20'298'0,"-3"-1"-21"16,9-7-111-16,-5-7-10 15,10-8-85-15,-4-6-13 0,7-5-35 16,-13-7 6-16,4 0-20 15,-7-7 10-15,-2 2-13 16,-13-4 11-16,8 5-16 16,-6 1 9-16,6 9-13 15,-5 1 8-15,13 10-12 16,-5-2 9-16,10 4-10 16,-5 1 11-16,4-5-8 15,-6-3 10-15,0-2-8 16,-12-2 9-16,3 1-10 0,-11 1 9 15,3 7-9-15,-4-1 9 16,11 5-11-16,-7 0 11 16,10 0-10-16,-13 2 11 15,8 2-10-15,-12 4 9 16,6 1-11-16,-6 6 12 16,9-2-8-16,-6 2 10 15,13-1-8-15,-5-1 11 16,7-4-13-16,-17 0 7 15,10-3-12-15,-13 2 1 16,8-2-9-16,-7 4 8 16,16-2-9-16,-7 5 12 15,10 5-3-15,-3 5 11 16,12 1-11-16,-6 4 11 16,9-2-10-16,-1-5 10 0,1-6-7 15,-3-8 9 1,6-5-7-16,-5-8 12 0,4-3-10 15,-5-5 12-15,6 1-8 16,-6-1 8-16,4 10-12 16,-1-2 10-16,7 1-10 15,1 10 19-15,4-4-5 16,3-5 18-16,6 2-10 0,-2-1 8 16,2-7-17-16,5 5 4 15,-1-1-17-15,-2-3 9 16,1 5-5-16,1 4 13 15,-2 3-3-15,1 4 12 16,0 4-10-16,1 2 4 16,7 5-14-16,5-4 1 15,1-2-10-15,2-2-23 16,2-8-28-16,-6-2-318 16,-9-9 69-16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7:23.4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864DE59-C60B-4AFA-B51C-D5B73AB730EB}" emma:medium="tactile" emma:mode="ink">
          <msink:context xmlns:msink="http://schemas.microsoft.com/ink/2010/main" type="writingRegion" rotatedBoundingBox="10790,13013 12034,12202 12681,13194 11437,14005"/>
        </emma:interpretation>
      </emma:emma>
    </inkml:annotationXML>
    <inkml:traceGroup>
      <inkml:annotationXML>
        <emma:emma xmlns:emma="http://www.w3.org/2003/04/emma" version="1.0">
          <emma:interpretation id="{4EBCD1FA-EA5A-4C1F-910A-47354223A90A}" emma:medium="tactile" emma:mode="ink">
            <msink:context xmlns:msink="http://schemas.microsoft.com/ink/2010/main" type="paragraph" rotatedBoundingBox="10790,13013 12034,12202 12681,13194 11437,14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D2CB1B-AA4A-4CF9-9F60-AC21443282FC}" emma:medium="tactile" emma:mode="ink">
              <msink:context xmlns:msink="http://schemas.microsoft.com/ink/2010/main" type="line" rotatedBoundingBox="10790,13013 12034,12202 12681,13194 11437,14005"/>
            </emma:interpretation>
          </emma:emma>
        </inkml:annotationXML>
        <inkml:traceGroup>
          <inkml:annotationXML>
            <emma:emma xmlns:emma="http://www.w3.org/2003/04/emma" version="1.0">
              <emma:interpretation id="{32C3670D-6EA7-46A4-B5EB-448D03EB2468}" emma:medium="tactile" emma:mode="ink">
                <msink:context xmlns:msink="http://schemas.microsoft.com/ink/2010/main" type="inkWord" rotatedBoundingBox="10790,13013 12034,12202 12681,13194 11437,14005"/>
              </emma:interpretation>
            </emma:emma>
          </inkml:annotationXML>
          <inkml:trace contextRef="#ctx0" brushRef="#br0">7449-2213 610 0,'8'-25'438'0,"-1"10"-53"0,-4 0-30 16,0 15-204-16,-3 10 3 15,0 8-38-15,-1 18-11 16,-1 8-37-16,5 16-14 16,0 3-25-16,-3 11-7 15,2-10-9-15,-2 2-4 16,-2-12-6-16,1-7 1 15,4-20-1-15,-2-3 2 16,4-12-1-16,1-11 0 16,3-1-2-16,7-4 2 15,1-8-2-15,14 0 4 16,7-2 0-16,5-4 2 16,-4 0-1-16,9 2 1 0,-12 2-3 15,3 7 0-15,-9 1-3 16,5 7-1-16,-12 10 0 15,-5-2-5-15,-8-2-17 16,-8 5-145-16,-8-6-352 16,-9-22 53-16</inkml:trace>
          <inkml:trace contextRef="#ctx0" brushRef="#br0" timeOffset="969.6471">8131-2330 695 0,'3'-4'397'0,"-2"-2"6"16,-5 6-117-16,-4 0-92 15,7 6-48-15,-5 1-11 0,-5 13-54 16,4 8-28-16,-5 8-34 16,-6 14-6-1,-2 5-9-15,-4 5 3 0,-1-6-1 16,4-4 12-16,1-15 1 15,8-10 2-15,3-16-6 16,2-7 0-16,1-10-13 16,0-10 0-16,1-7-2 0,4-13 0 15,2-4 2-15,4-8 2 16,1 5-3-16,4 3 1 16,-1 11-1-16,0 4 0 15,0 10-2-15,-3 10-1 16,0 2-3-16,0 10 0 15,2 7-2-15,4 13 1 16,1 1 3-16,5 10 2 16,6-2 0-16,-1 2 2 15,-5-4-2-15,1-2 2 16,-4-9-1-16,-4-3 4 16,-7-8 3-16,1-3 7 15,-4-7 1-15,-1-5 4 16,-4-7-3-16,-1-3-1 15,-2-5-7-15,-10-5-1 0,-2-5-3 16,-14 1 1-16,-2 5-2 16,-2 3-2-16,8 9-4 15,4 12-1-15,10 6-2 16,6 9 1-16,9 2 1 16,9 2 1-16,4-1-1 15,13-1-1-15,1-10 1 16,9 1-1-16,-2-5 1 15,2-5 3-15,-4 1 2 0,2-1 0 16,-13-1 2 0,-6 0 0-16,-7 3-2 0,-2 0 2 15,-11 3-1-15,1 2 0 16,-8 1 0-16,1 3 2 16,-4-2-1-16,-7-7 1 15,-11-3 0-15,-8-3-2 16,-8-7-3-16,-10-7-1 15,5 4-1-15,9-2 0 16,13 6 2-16,10 1 1 16,16 8-1-16,9 3-4 15,13 2-2-15,14-2-1 16,10 0 0-16,14 0-1 16,3-8 4-16,1-7-4 15,-2 0-39-15,-2-3-116 16,-14 0-239-16,1 15-108 15,-14 8-155-15</inkml:trace>
          <inkml:trace contextRef="#ctx0" brushRef="#br0" timeOffset="1697.8005">7960-2333 643 0,'-36'-34'310'16,"4"11"5"-16,-4 10-132 0,-2 4-92 15,-7 0-14-15,2 10-34 16,-11 8-2-16,4-4-8 15,-13 4-4-15,8 6-7 16,-14 4-1-16,7 2-11 16,-5 17-5-16,13 5 0 15,-1 20-1-15,21 6-2 0,7 26 4 16,18-3 6-16,12 16 12 16,13-6 2-16,17 4 2 15,6-20-3-15,19 1-4 16,5-18-15-16,13-12-3 15,-2-21-2-15,22-12 3 16,-5-21 2-16,23-19 5 16,-5-14 1-16,9-19 0 15,-20-9-4-15,2-26 2 16,-29 1-1-16,-5-31 16 16,-17-3 11-16,-8-24 13 15,-17 18 1-15,-14-2 1 16,-16 31-17-16,-24 8-8 15,-15 34-15-15,-25 8-7 16,-1 19-3-16,-22 10-2 16,2 16-3-16,-10 7 7 15,17 4-19-15,-9 1-55 0,24 1-36 16,3 13-361-16,19 4 49 16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7:19.0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984D462-B07B-4FC1-8CAE-6B25E2BC9E5A}" emma:medium="tactile" emma:mode="ink">
          <msink:context xmlns:msink="http://schemas.microsoft.com/ink/2010/main" type="writingRegion" rotatedBoundingBox="2048,9956 5274,7464 5737,8063 2512,10556"/>
        </emma:interpretation>
      </emma:emma>
    </inkml:annotationXML>
    <inkml:traceGroup>
      <inkml:annotationXML>
        <emma:emma xmlns:emma="http://www.w3.org/2003/04/emma" version="1.0">
          <emma:interpretation id="{9C356E8F-418A-4D2C-960B-8A221CBADB22}" emma:medium="tactile" emma:mode="ink">
            <msink:context xmlns:msink="http://schemas.microsoft.com/ink/2010/main" type="paragraph" rotatedBoundingBox="2048,9956 5274,7464 5737,8063 2512,10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E9B418-F386-4DB5-8553-AF886BC771C2}" emma:medium="tactile" emma:mode="ink">
              <msink:context xmlns:msink="http://schemas.microsoft.com/ink/2010/main" type="line" rotatedBoundingBox="2048,9956 5274,7464 5737,8063 2512,10556"/>
            </emma:interpretation>
          </emma:emma>
        </inkml:annotationXML>
        <inkml:traceGroup>
          <inkml:annotationXML>
            <emma:emma xmlns:emma="http://www.w3.org/2003/04/emma" version="1.0">
              <emma:interpretation id="{A0BA65FF-69D4-44E0-A52A-EE4F38E45015}" emma:medium="tactile" emma:mode="ink">
                <msink:context xmlns:msink="http://schemas.microsoft.com/ink/2010/main" type="inkWord" rotatedBoundingBox="2082,10000 3177,9153 3493,9562 2397,104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-1760 1498 924 0,'-11'0'382'0,"4"8"21"15,-3 7-234-15,6 18-71 16,7 7-49-16,3 14-2 15,5-4-18-15,5-2-2 16,4-20-5-16,5-5-2 16,-1-19-10-16,3-10 2 15,0-15-1-15,2-19 5 16,-2-13-2-16,-2-16 3 16,-8 0-7-16,-4 5 0 15,-10 23-5-15,-7 20 7 0,-5 28-6 16,-3 28 2-1,0 16-1-15,0 15 5 0,9-4-9 16,9 4 6-16,10-20-2 16,5-5 2-16,2-16-2 15,-2-19 8-15,0-13 0 16,0-22 3-16,1-20-3 16,5-26 3-16,2-2-7 15,-2-17-3-15,-3 14 0 0,-6 11-2 16,-5 30-1-16,-5 18 0 15,-5 24 1-15,0 12 2 16,-2 9 0-16,2 3 0 16,3 0-1-16,3-5 2 15,-1-10-5-15,1-10-7 16,0-13-66-16,1-10-437 16,-2-1 116-16</inkml:trace>
          <inkml:trace contextRef="#ctx0" brushRef="#br0" timeOffset="775.9837">-869 740 1048 0,'6'-21'394'15,"0"3"90"-15,-4 10-287 16,-2 13-28-16,-9 11-65 16,0 26-31-16,-11 16-60 15,-2 26-8-15,-1-3-2 0,2 6 6 16,3-18-1-16,6-8 1 15,3-23-3-15,2-7-1 16,-1-16 1-16,-1-13-1 16,2-14-3-16,-1-17 0 15,1-8-2-15,-1-14-24 16,7-6-11-16,-1-12-1 16,2 12-1-16,2 7 2 15,-1 14 23-15,1 17 8 16,-1 19 2-16,5 15-2 15,5 9-1-15,8 13 2 16,5 1 0-16,9 5 3 16,0-13 0-16,0-4 1 15,0-11 0-15,0-2 4 0,-10-8 1 16,-4 10 2 0,-4-3 0-16,-6 0 1 0,-6 4-1 15,-4 7 3-15,-1-10-2 16,-4-1 4-16,-4-3 1 15,-4-6 3-15,-1-12-2 16,-10 0 2-16,-2-6-5 16,-14-4 1-16,-1 2-7 15,-6 1 0-15,9-1 1 16,2 7 5-16,13 5-2 0,9 2 0 16,13 0-2-16,17 2-7 15,12-5-7-15,23-5-1 16,11-1 0-16,16-12 11 15,2-4-15-15,16-10-498 16,-22 1 171-16</inkml:trace>
        </inkml:traceGroup>
        <inkml:traceGroup>
          <inkml:annotationXML>
            <emma:emma xmlns:emma="http://www.w3.org/2003/04/emma" version="1.0">
              <emma:interpretation id="{1EE4C46B-CFA8-4A81-9F34-F25851528244}" emma:medium="tactile" emma:mode="ink">
                <msink:context xmlns:msink="http://schemas.microsoft.com/ink/2010/main" type="inkWord" rotatedBoundingBox="3784,8615 5274,7464 5737,8063 4248,9214"/>
              </emma:interpretation>
              <emma:one-of disjunction-type="recognition" id="oneOf1">
                <emma:interpretation id="interp1" emma:lang="" emma:confidence="0">
                  <emma:literal>ww*</emma:literal>
                </emma:interpretation>
                <emma:interpretation id="interp2" emma:lang="" emma:confidence="0">
                  <emma:literal>nur</emma:literal>
                </emma:interpretation>
                <emma:interpretation id="interp3" emma:lang="" emma:confidence="0">
                  <emma:literal>wer*</emma:literal>
                </emma:interpretation>
                <emma:interpretation id="interp4" emma:lang="" emma:confidence="0">
                  <emma:literal>Wurt</emma:literal>
                </emma:interpretation>
                <emma:interpretation id="interp5" emma:lang="" emma:confidence="0">
                  <emma:literal>Wu*</emma:literal>
                </emma:interpretation>
              </emma:one-of>
            </emma:emma>
          </inkml:annotationXML>
          <inkml:trace contextRef="#ctx0" brushRef="#br0" timeOffset="373614.1132">23 285 869 0,'-11'-21'324'0,"5"2"42"16,2 8-227-16,2 10-52 15,4 7-37-15,2 15-25 16,5 10-16-16,3 20-13 16,5 3 12-16,5 9-6 15,1-6 9-15,4 0-8 16,0-16 7-16,-1-4-10 15,-4-11 7-15,1-8-10 16,-8-15 10-16,0-11 5 16,-3-10 17-16,1-19-2 15,-1-8 9-15,3-18-8 16,0-5-5-16,-3-4-16 16,-4 8 2-16,1 4-8 15,-3 21 7-15,-3 12-10 0,1 13 8 16,1 10-9-16,1 5 8 15,0 4-11 1,-2 2 8-16,4 2-6 0,1 5 8 16,0 4-9-16,0 0 9 15,6 7 0-15,-6 4-2 16,4 7-7-16,-4 0 9 16,2 1-6-16,-1-4 0 15,-1-6 2-15,0-9 5 0,3-6-6 16,-3-7 6-16,2-7-6 15,-1-2 8-15,-1-1 0 16,-1-1 13-16,2-1-2 16,-5-10 9-16,1-4-2 15,1-7 2-15,1-14-11 16,-1-8 2-16,5-5-10 16,0-1 5-16,-3-10-11 15,0 12 6-15,-3 9-7 16,-1 13 9-16,-4 13-9 15,-1 16 9-15,-1 3-11 16,1 4 9-16,-2 7-9 16,2-2 8-16,-1 4-26 15,1-4-24-15,-3 0 332 16,6 6-753-16,-2-6 329 0</inkml:trace>
          <inkml:trace contextRef="#ctx0" brushRef="#br0" timeOffset="374723.4291">733-314 871 0,'0'2'268'0,"0"11"49"16,1 11-235-16,4 14-34 16,-1 2-16-16,7 8-10 15,1-6 2-15,6-6-10 16,0-7 4-16,2-7-14 16,-4-8 9-16,-1-10-7 15,-6-8 15-15,0-16 5 16,-4 2 14-16,2-18-10 15,-2-7 7-15,1-14-17 16,-3 4-5-16,3-1-14 16,-3 17 7-16,0 16-15 15,0 27 8-15,1 22-9 16,2 14 7-16,-1 14-6 16,4-2 15-16,3 1-9 15,1-14 11-15,-1-11-9 16,5-14 5-16,-4-8-7 15,-1-11 9-15,-3-18 1 0,2-2 10 16,1-17-4-16,-5-11 6 16,2-9-9-16,-3 7 1 15,-3 1-11-15,-1 19-1 16,1 12 1-16,-8 15 6 16,10 7-11-16,-2 8 9 15,-2 5 1-15,1 1 0 0,4 4-4 16,-8-7-17-16,4-3 117 15,4-10-510-15,-3-22 182 16</inkml:trace>
          <inkml:trace contextRef="#ctx0" brushRef="#br0" timeOffset="375297.3293">1260-991 942 0,'3'-13'338'0,"-3"5"58"0,-2 8-256 15,-2 14-35-15,-2 4-39 16,-2 21-29-16,-2 3-19 16,-2 24-12-16,1 1 4 15,-2 10-5-15,4-7 6 16,-2 4-8-16,7-28 7 16,-1 0-6-16,7-25-2 0,-4-9-1 15,5-17 4-15,-3-13-2 16,2-13 6-16,-1-16-1 15,-1-6 4-15,-1-14-8 16,1 10 3-16,-3 0-9 16,0 18 7-16,1 10-10 15,4 20 7-15,-1 8-15 16,1 13 9-16,4 9-8 16,0 1 10-16,4 5-7 15,-1-6 16-15,5 9-10 16,-1-7 10-16,2 1-9 15,0-6 8-15,2 7-10 16,-4-10 11-16,-1 5-11 16,-3-7 9-16,-3 2-8 15,-4-3 11-15,-1-3-10 0,-2-3 12 16,-4-3-7-16,2-1 12 16,-4-4-9-16,-4-2 9 15,-4-7-11-15,-1-1 5 16,-8-6-9-16,-3-3 8 15,-2 2-8-15,2 5 9 16,-4-1-8-16,8 6 6 16,5 5-12-16,0 1 6 15,9 3-10-15,8 3 6 0,5 6-9 16,4 0 11-16,7 0-9 16,3 0 8-16,7-3-7 15,-1-3 9-15,9-5-7 16,0-4 9-16,0-6-7 15,-3 2 10-15,0-2-8 16,-7 6 9-16,-4-2-8 16,-2 10 8-16,-7-1-9 15,-4 4 9-15,-1-5-8 16,-4 4 10-16,-4-10-8 16,0-3 6-16,-4 5-24 15,-4-5-11-15,-1 4-59 16,3 2-14-16,-3 3 201 15,5 9-516-15,2 14 241 16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3:49.9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3189226-E710-4EE3-A4AC-DC3BFCC12C0A}" emma:medium="tactile" emma:mode="ink">
          <msink:context xmlns:msink="http://schemas.microsoft.com/ink/2010/main" type="inkDrawing" rotatedBoundingBox="9500,14897 9622,11968 9738,11973 9616,14901" semanticType="callout" shapeName="Other">
            <msink:sourceLink direction="with" ref="{A8DE56DA-DBF8-45B2-B736-D8FA56A827C0}"/>
          </msink:context>
        </emma:interpretation>
      </emma:emma>
    </inkml:annotationXML>
    <inkml:trace contextRef="#ctx0" brushRef="#br0">183-2 839 0,'-8'3'270'0,"-2"5"41"0,2 9-222 16,1 8-50-16,-1 7-21 16,4 11 2-16,1 4-6 15,0-1-2-15,0 2-2 16,4-4-2-16,-1 1-5 16,2 6-1-16,2 0 3 15,2 9 7-15,-3 6 6 16,0 11 12-16,-1-7 3 15,-5 19 4-15,-5-4-5 16,1 11-2-16,1-7-10 0,-2 14 4 16,7-14-6-16,-4 9-1 15,1-10-5-15,-5 14-1 16,3-12-7-16,1 17 0 16,1-14-1-16,-2 3-1 15,0-15 0-15,-3 9 0 16,-5-19-1-16,5-1 14 15,0-13 3-15,6-4 5 16,0-19-1-16,5-8 2 16,-1-10-13-16,2-4-3 15,-3-7-4-15,2-2 1 16,-1-2-3-16,-5-5 0 16,4 2 0-16,3-5 2 0,0-2-2 15,-2-3 1 1,4-2 0-16,-4-10 0 0,-4-4-1 15,2-20 2-15,-1-6 0 16,-4-21-1-16,5-2-2 16,-2-19-5-16,1 12-4 15,-1-15-1-15,8 10-2 16,-5-7-2-16,4 15 4 16,-4-13 1-16,0 7 2 15,2-11 2-15,-4 14 4 16,1-3-1-16,2 21 1 0,5 22 1 15,-7 26-5-15,-1 20-4 16,-1 22-2-16,-3 25-1 16,0 8 0-16,3 29 3 15,-1 3 3-15,1 20 2 16,1-5 2-16,-2 1 3 16,2-20 0-16,4 2 1 15,5-21-1-15,-2-4 0 16,1-14-1-16,-2-1 0 15,1-11 0-15,-2 4 0 16,0-4-1-16,1 9 2 16,1 0-1-16,4 3-9 15,-5-10-40-15,7-8-352 16,-1-20 93-16</inkml:trace>
    <inkml:trace contextRef="#ctx0" brushRef="#br0" timeOffset="-26450.3666">114-455 201 0,'1'41'73'0,"-1"-4"5"16,2 13-46-16,-1 1-4 15,1 7 43 1,-4-4 19-16,5 9 43 0,-3-12 28 15,2-1 17-15,1-12-30 16,0-5-8-16,-3-12-39 16,3-6-14-16,-5-8-39 15,-1-8-19-15,0-10-12 16,-1-10-14-16,-4-3-14 0,8 2-318 16,3 10 100-16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6:11.37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B7F8B23-F349-4525-BDEC-F6885CF86352}" emma:medium="tactile" emma:mode="ink">
          <msink:context xmlns:msink="http://schemas.microsoft.com/ink/2010/main" type="writingRegion" rotatedBoundingBox="11332,9154 10921,15174 9558,15081 9969,9061"/>
        </emma:interpretation>
      </emma:emma>
    </inkml:annotationXML>
    <inkml:traceGroup>
      <inkml:annotationXML>
        <emma:emma xmlns:emma="http://www.w3.org/2003/04/emma" version="1.0">
          <emma:interpretation id="{C2CB47FC-3699-4F3C-AB67-8DD6ECA9C316}" emma:medium="tactile" emma:mode="ink">
            <msink:context xmlns:msink="http://schemas.microsoft.com/ink/2010/main" type="paragraph" rotatedBoundingBox="11332,9154 10921,15174 9558,15081 9969,9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027EF7-6ADD-46DB-8395-B46A6B0F3905}" emma:medium="tactile" emma:mode="ink">
              <msink:context xmlns:msink="http://schemas.microsoft.com/ink/2010/main" type="line" rotatedBoundingBox="11332,9154 10921,15174 9558,15081 9969,9061"/>
            </emma:interpretation>
          </emma:emma>
        </inkml:annotationXML>
        <inkml:traceGroup>
          <inkml:annotationXML>
            <emma:emma xmlns:emma="http://www.w3.org/2003/04/emma" version="1.0">
              <emma:interpretation id="{06B4BE6B-DDD9-4E02-B45F-F009F05BC1E5}" emma:medium="tactile" emma:mode="ink">
                <msink:context xmlns:msink="http://schemas.microsoft.com/ink/2010/main" type="inkWord" rotatedBoundingBox="10684,9100 10897,11654 10667,11673 10453,91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6786-3912 489 0,'-5'45'108'0,"2"17"45"15,-6-8-195-15,2 13-108 16,-1-11 18-16</inkml:trace>
          <inkml:trace contextRef="#ctx0" brushRef="#br0" timeOffset="70557.5086">6867-5050 978 0,'-12'17'244'15,"3"11"83"-15,-3 2-292 16,3 8 1-16,4-4-21 16,1-2 14-16,1-8-12 15,12 6 9-15,-5-3-12 0,1 6 6 16,5 3-19-16,4 3 7 15,-8-6-9-15,1-2-20 16,-1-8-23-16,-6-1-304 16,-1-4 68-16</inkml:trace>
          <inkml:trace contextRef="#ctx0" brushRef="#br0" timeOffset="70859.7396">6877-3685 428 0,'-1'30'195'16,"7"9"20"-16,-6 0-118 15,1 3-6-15,-4-6-41 16,6 0-4-16,-1-8-62 0,-2-2-199 16,3-2 49-1</inkml:trace>
          <inkml:trace contextRef="#ctx0" brushRef="#br0" timeOffset="510062.8869">6681-5787 361 0,'4'-41'281'0,"-1"14"-12"0,0 3-41 15,-1 9-70-15,2 2-21 16,-2 5-47-16,-2 5-22 16,-2 0-20-16,1 5-20 15,-2 4-6-15,0 4-17 16,1 2 1-16,1 9-11 16,-1 3 8-16,1 11-6 15,-1 4 10-15,-1 15-4 16,3-1 12-16,0 10-3 15,0-8 8-15,3 4-6 16,3-16 5-16,2 5-10 16,-1-9 4-16,2 2-11 15,-1-5 5-15,1 6-8 16,-5-8 7-16,-1 1-9 16,-1-3 9-16,1-1-9 0,-3-7 9 15,1-4-8-15,2-7 10 16,-1-8-10-16,-1-7 12 15,-1-13-9-15,0-7 10 16,-3-25-10-16,0-10 10 16,0-21-10-16,-1 3 8 15,2-23-9-15,-1 13 7 16,2-10-8-16,1 17 7 16,-2-4-8-16,-1 26 9 0,5 6-10 15,-1 22 7-15,1 7-8 16,-1 12 7-16,1 9-10 15,-4 6 8-15,-1 10-13 16,-1 10 8-16,-2 14-6 16,3 7 10-16,0 19-9 15,1 2 14-15,4 8-7 16,4-5 9-16,0 8-7 16,6-11 11-16,0 2-8 15,0-11 8-15,-3-1-9 16,-2-13 7-16,-2-2-10 15,2-12 7-15,-2-2-7 16,-4-13 9-16,2-5-7 16,0-8 8-16,-6-6-6 15,2-8 2-15,-2-13-4 16,-2-12 6-16,-1-27-6 0,2-11 6 16,-4-19-4-16,4-4 4 15,1-14-8-15,0 19 7 16,0 5-9-16,7 21 9 15,-4 15-9-15,2 27 8 16,-4 9-12-16,4 13 7 0,-8 14-13 16,0 9 10-1,-2 17-10-15,2 9 12 0,-4 23-8 16,4 4 11-16,0 14-5 16,1-4 7-16,2 12-7 15,3-13 11-15,2-1-7 16,1-17 6-16,3-5-7 15,0-21 9-15,-2-13-9 16,1-14 7-16,-2-12-10 16,-5-21 11-16,-4-29-6 15,2-16 7-15,-7-33-6 16,-1-8 10-16,0-19-12 16,3 20 8-16,-1 2-10 15,4 26 9-15,0 10-11 16,1 31 8-16,4 7-9 15,-1 16 9-15,4 7-11 16,-1 5 11-16,-2 2-10 16,2 0 7-16,-2 2-8 0,-1 1 7 15,1 3-9-15,1 4 9 16,0 10-13-16,3 5 8 16,-3 16-8-16,0 9 11 15,1 11-7-15,1 2 13 16,2 5-7-16,1-16 8 15,2 8-8-15,1-13 8 16,-4-4-8-16,-1-10 10 0,2 0-45 16,-7-15-22-16,2-3-336 15,-4-9 66-15</inkml:trace>
          <inkml:trace contextRef="#ctx0" brushRef="#br0" timeOffset="-226.3055">6855-4993 781 0,'-11'32'297'0,"-5"5"9"15,2 14-166-15,-4 0-134 16,14 8 0-16,-2-11-2 16,4 0 0-16,5-11-2 15,3 2-1-15,-3-10-1 0,6 2-64 16,-3-6-246-16,-1 5 60 15</inkml:trace>
          <inkml:trace contextRef="#ctx0" brushRef="#br0" timeOffset="70829.8187">6867-4314 623 0,'-5'31'248'0,"2"-2"33"16,0-4-169-16,3-1-18 16,-1-4-47-16,5 11-4 15,-1-1-33-15,3 5-3 16,0 5-49-16,2 7-249 16,-7-10 67-16</inkml:trace>
        </inkml:traceGroup>
        <inkml:traceGroup>
          <inkml:annotationXML>
            <emma:emma xmlns:emma="http://www.w3.org/2003/04/emma" version="1.0">
              <emma:interpretation id="{A8DE56DA-DBF8-45B2-B736-D8FA56A827C0}" emma:medium="tactile" emma:mode="ink">
                <msink:context xmlns:msink="http://schemas.microsoft.com/ink/2010/main" type="inkWord" rotatedBoundingBox="9458,14990 10308,11896 11401,12196 10551,15291">
                  <msink:destinationLink direction="with" ref="{23189226-E710-4EE3-A4AC-DC3BFCC12C0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1862.1074">6702-2058 767 0,'-8'-20'320'0,"-5"2"27"16,-2 3-203-16,-8 0-35 15,-4 3-48-15,-5 5-9 16,1 1-22-16,-8 6 0 16,1 3-6-16,-7 10 0 15,-1 10-10-15,-4 19-2 16,4 6-5-16,-7 24-1 15,11 3-2-15,5 20 3 16,5-4-1-16,14 22 1 0,17-11-1 16,14 16-1-16,14-21-3 15,18-1 1-15,6-23-3 16,17-10-1-16,-1-25 1 16,14-16 1-16,-3-19-1 15,13-19 2-15,-7-13 1 16,3-19-1-16,-12-9 0 15,0-28 1-15,-15-1 3 0,-6-25 1 16,-11 4-1-16,-10-2 2 16,-16 13-2-16,-17-14 0 15,-12 22-1-15,-18-6 8 16,-8 16 8-16,-16 8 12 16,-7 23 1-16,-28 10-1 15,-2 22-9-15,-19 12-11 16,2 13-11-16,-9 17-29 15,18 5-47-15,-18 14-369 16,13-4 81-16</inkml:trace>
          <inkml:trace contextRef="#ctx0" brushRef="#br0" timeOffset="456343.2487">6922-2662 614 0,'-3'-1'260'0,"-3"1"7"16,0 3-156-16,-1 6-35 15,1 4-39-15,-2 8 4 16,1 4-3-16,4 20 8 16,6 0-5-16,-2 12 4 15,2 1-9-15,2 4-4 16,-1-17-14-16,-4-6-3 15,2-17-7-15,-4-11 0 0,5-13-3 16,-3-11 3-16,-1-10 0 16,2-11 0-16,-1-5-2 15,0 1 0-15,2 10-3 16,-4 4 3-16,2 13 2 16,2 7 6-16,-2 8 0 15,-2 8-1-15,4 9-3 16,-2 12-3-16,-3 0-5 15,-2 2 5-15,4-5 2 0,-1-8 5 16,-2-11 0-16,4-7 5 16,0-7-3-16,-2-16 0 15,-2-2-4-15,4-8-1 16,-5-2-5-16,1-7 0 16,-1 14-4-16,2 2 3 15,-1 5 4-15,1 8 10 16,0 8 1-16,-2 7 0 15,4 7-3-15,1 8-6 16,-2 0-10-16,1 11-1 16,2 2 1-16,1 4 2 15,-1-8 0-15,-1 1 1 16,2-14 1-16,-1-8 2 16,1-15-1-16,-1-18 3 15,4-3-1-15,2-12-1 16,-4-14-3-16,-4-4 0 15,2 14-2-15,-1 1 0 0,-1 15-2 16,2 12 7-16,-1 13 3 16,0 7 3-16,2 4 1 15,-4 3-1-15,-4 6-6 16,2 10-4-16,2 4-4 16,1 13 0-16,-1 0 1 15,4 13 0-15,1-4 2 0,-8-7 2 16,2-17-2-16,5-6 2 15,1-18-3-15,-2-21 2 16,4-9-1-16,-2-18 2 16,1-8-1-16,-2-10 1 15,-1 9-1-15,-4 3-1 16,-1 14 1-16,-1 10 5 16,7 15 5-16,-8 4 6 15,6 11-1-15,1 8-1 16,-5 4-6-16,-1 7-7 15,4 2-4-15,-7 5 0 16,4-2 1-16,-2 3 1 16,1-3-1-16,2 6 0 15,2-6-1-15,-1 3 1 16,2-12 0-16,-1-5 0 16,4-11-1-16,-2-13 1 0,4-14-1 15,5-17 2-15,-4-11 1 16,0-13 0-16,-1 2 0 15,2-1-1-15,-5 20-1 16,-1 12-3-16,-1 17-1 16,2 16-1-16,-4 16-1 15,-1 14 1-15,0 8 0 16,2 22 3-16,-4 3-1 16,-2 12 2-16,2-3 0 0,1 7 2 15,-2-12-2-15,3 5 2 16,-2-15-1-16,1 1 1 15,4-8-2-15,-2 7 1 16,-1-11-1-16,2 14 1 16,-1 0-2-16,-5 12 1 15,-2-6 0-15,0 10-1 16,4-12 1-16,-4 1 2 16,6-13-1-16,2 4 0 15,-4-11 1-15,1 7-1 16,2-7 0-16,-1 5-1 15,0-7 0-15,3 5 1 16,-3-2 0-16,2-1-1 16,1-8 0-16,-2-8 0 15,1-10 0-15,1-7 1 0,0-9 0 16,-3-3 3-16,3 0 1 16,-3-6 0-16,4 0-1 15,-2 2 1-15,-1-4-2 16,2-1-4-16,0 3-1 15,-1-3 0-15,2 2 0 16,1-5 0-16,-2-3 3 16,0-9 0-16,1 4 1 15,-2 1-5-15,-2 2-23 0,0 10-76 16,3 10-33-16,-8 13-334 16,-2 4 29-16</inkml:trace>
          <inkml:trace contextRef="#ctx0" brushRef="#br0" timeOffset="464391.2655">6766-144 1237 0,'-7'-11'252'0,"8"2"567"15,-2 2-1187-15,-10-1 418 16</inkml:trace>
          <inkml:trace contextRef="#ctx0" brushRef="#br0" timeOffset="457047.07">6688-303 255 0,'6'-2'198'0,"0"1"25"16,0-2-11-16,0-2-19 15,0 1-17-15,-4-1 17 16,1-1-49-16,-3 0-1 15,-3 2-29-15,-5-1 8 16,1 1-26-16,-5 5 1 16,-2 2-28-16,-2 2-2 15,-1-1-17-15,-7 1 2 16,2-2-13-16,-10-5-2 16,-1 1-11-16,-6-4-7 15,3 2-8-15,-9-3-2 0,3 6-4 16,-5-3-1-16,10 3-1 15,-10 2 0-15,7 1 0 16,-5 1 2-16,3 1 1 16,-5 2 2-16,10-1-2 15,2-1 2-15,13-1-5 16,5-1 0-16,6-3-4 16,7-1-4-16,4-5-3 15,4-3 2-15,2 0-1 16,4 1 1-16,-3-1 6 0,2 5-20 15,-1 4-22-15,1 3-96 16,-2 0-39-16,2 9-338 16,-1 3 24-16</inkml:trace>
          <inkml:trace contextRef="#ctx0" brushRef="#br0" timeOffset="457585.4136">5919-64 625 0,'2'10'314'16,"1"8"10"-16,4 3-116 15,1 0-85-15,2-4-18 16,0-2 6-16,-3-3-29 16,-4-11 4-16,-1 1-13 0,-4-7 9 15,-1-1-15 1,-8-15 3-16,-2-6-20 0,-7-19-8 16,-5-10-22-16,-8-13-3 15,0 3-5 1,-2 0 6-16,4 18-3 0,4 7 1 15,9 19-3-15,6 7-4 16,6 9-8-16,3 4-4 16,6 2-4-16,-2-4-1 15,4 2 1-15,5 2 3 16,5-4 1-16,6-4 1 16,3 2 3-16,11 0-3 15,-5-3-1-15,7 5-2 16,1 10-1-16,4 1 0 15,-4-4 1-15,2 12 5 16,-8-3-15-16,-8-10-86 16,-12 4-2-16,-23-6-382 0,-11-30 37 15</inkml:trace>
          <inkml:trace contextRef="#ctx0" brushRef="#br0" timeOffset="71179.0053">6888-3023 527 0,'-5'34'243'0,"1"5"5"15,-1-4-149-15,1-5-38 16,-2-8-165-16,1-2-130 15,2-8-26-15</inkml:trace>
          <inkml:trace contextRef="#ctx0" brushRef="#br0" timeOffset="196.2164">6762-2840 808 0,'-5'22'218'15,"1"-5"59"-15,2-10-229 16,1-5-25-16,1-2-14 16,3-5 2-16,-2 2-4 0,4 6-4 15,-4-1 3-15,5 13-2 16,-3 6-3-16,0 7-1 15,0 2 2-15,3 6 0 16,-4-12 0-16,-5-4-1 16,3-14-7-16,3-9-278 15,-8-6 90-15</inkml:trace>
          <inkml:trace contextRef="#ctx0" brushRef="#br0" timeOffset="71251.3508">6837-2729 391 0,'-5'19'101'0,"4"-1"-9"16,-1-1-148-16,2-8-38 15,-1-6 22-15,2 1 34 16,-7-5 106-16,5 1 78 15,1 10 78-15,1 2 0 16,1 8-5-16,1 3-73 16,1-2-25-16,-1-3-76 15,-4-3-13-15,1-8-29 0,3 1 14 16,-5-4-7-16,1-4 10 16,1-4-10-16,-2 1 6 15,1 0-19-15,-2 10-320 16,-3 1 101-16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9:00.2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C7F0A66-C439-4B51-AA25-F6F0828BC375}" emma:medium="tactile" emma:mode="ink">
          <msink:context xmlns:msink="http://schemas.microsoft.com/ink/2010/main" type="inkDrawing" rotatedBoundingBox="10140,5361 14312,5292 14315,5474 10143,5544" shapeName="Other">
            <msink:destinationLink direction="with" ref="{E1FBE816-B932-4EED-82B8-8CDE35CAE941}"/>
          </msink:context>
        </emma:interpretation>
      </emma:emma>
    </inkml:annotationXML>
    <inkml:trace contextRef="#ctx0" brushRef="#br0">2 203 1105 0,'-3'5'289'0,"-2"-5"72"16,8 3-323-16,2-5-21 16,2 2-16-16,7 0-7 15,5-3 9-15,7-7 12 16,7 2-9-16,-5-4 10 0,5 2-10 16,-3 2 9-1,2 7-9-15,-7-5 9 0,7 6-10 16,-4-2 9-16,7-1-10 15,0 0 8-15,7 3-9 16,0-1 8-16,7-4-11 16,-7 1 9-16,8-4-10 15,-7-3 9-15,7-1-11 16,-5 3 11-16,9 0-5 16,-8 5 12-16,8-4-8 15,-7 5 10-15,9-1-9 16,-5 5 4-16,7-4-12 15,-11 5 9-15,10-5-12 16,-6-2 9-16,6-4-11 16,-3-3 10-16,10 2-11 15,-7-1 12-15,8 5-11 0,-9-1 11 16,8 7-10-16,-8-2 10 16,4 4-12-16,-9-2 10 15,4 4-9-15,-11 1 9 16,8 2-9-16,-7 1 10 15,11-2-9-15,-5-2 10 16,6-2-11-16,-6-1 11 16,6-1-11-16,-10-3 10 0,1 8-11 15,-11-4 12-15,10 1-11 16,-11 1 10-16,10 4-9 16,-5-5 9-16,13 4-10 15,-6-5 10-15,7 1-10 16,-4-2 10-16,8-2-11 15,-9 1 11-15,7 1-9 16,-6 1 10-16,-2-2-11 16,-4 2 11-16,6 2-11 15,-4 3 10-15,5-4-10 16,1 2 10-16,4-5-10 16,-8 2 10-16,2-2-10 15,-8-1 10-15,5 5-10 16,-6 5 12-16,0-7-11 15,-5 2 11-15,4 0-11 16,-10-4 10-16,4-5-8 0,-2 6 12 16,3-5-7-16,-5 4 14 15,7-1-8-15,-7 4 10 16,1-2-12-16,-7 1 8 16,4-1-14-16,-5 2 8 15,0-4-12-15,-6 2 11 16,-4-1-11-16,-5 1 13 15,-5-2 8-15,-2 7 21 0,-4-5-4 16,4 6 16-16,-2-5-1 16,0 4-7-16,0-7-22 15,0 2 2-15,0-4-22 16,0 5-10-16,0-1-76 16,1 6-30-16,-5 12-374 15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5:33.221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4-19T06:54:28.235"/>
    </inkml:context>
  </inkml:definitions>
  <inkml:traceGroup>
    <inkml:annotationXML>
      <emma:emma xmlns:emma="http://www.w3.org/2003/04/emma" version="1.0">
        <emma:interpretation id="{F02ABDFF-B0BB-44B5-BDBC-0AA63403A2D3}" emma:medium="tactile" emma:mode="ink">
          <msink:context xmlns:msink="http://schemas.microsoft.com/ink/2010/main" type="writingRegion" rotatedBoundingBox="4993,15359 29467,13501 29764,17414 5291,19273"/>
        </emma:interpretation>
      </emma:emma>
    </inkml:annotationXML>
    <inkml:traceGroup>
      <inkml:annotationXML>
        <emma:emma xmlns:emma="http://www.w3.org/2003/04/emma" version="1.0">
          <emma:interpretation id="{433B549B-2A3F-42AD-8519-B1B29751766A}" emma:medium="tactile" emma:mode="ink">
            <msink:context xmlns:msink="http://schemas.microsoft.com/ink/2010/main" type="paragraph" rotatedBoundingBox="4973,15886 18483,14021 18650,15231 5140,17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78B14F-DA4D-4D24-B3FD-3AE6E17ACB29}" emma:medium="tactile" emma:mode="ink">
              <msink:context xmlns:msink="http://schemas.microsoft.com/ink/2010/main" type="line" rotatedBoundingBox="4973,15886 18483,14021 18650,15231 5140,17096"/>
            </emma:interpretation>
          </emma:emma>
        </inkml:annotationXML>
        <inkml:traceGroup>
          <inkml:annotationXML>
            <emma:emma xmlns:emma="http://www.w3.org/2003/04/emma" version="1.0">
              <emma:interpretation id="{31A7E311-7104-47C7-8293-7C73D46A18EA}" emma:medium="tactile" emma:mode="ink">
                <msink:context xmlns:msink="http://schemas.microsoft.com/ink/2010/main" type="inkWord" rotatedBoundingBox="5010,16154 7643,15791 7773,16732 5140,170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-1879-362 904 0,'-7'-29'435'16,"-4"7"16"-16,10 8-187 16,4 13-154-16,6 14-23 15,4 11-59-15,14 14-22 16,3 0-7-16,3 2 4 16,-3-8 2-16,5-7 1 15,-5-13-3-15,-3-12 5 0,-3-10-1 16,-3-23 3-1,-8-14-1-15,0-14 1 0,-6 6-4 16,-2 3-1 0,-1 22-3-16,-2 15-6 0,-1 19-3 15,4 16-4-15,2 8 0 16,4 10 2-16,-2 0 6 0,4-2 3 16,-2-12 3-16,4-9-2 15,-2-12-1-15,4-15 5 16,-1-12 1-16,7-18 1 15,-5-10 2-15,1-8-1 16,-5 9-4-16,-1 8-1 16,-7 16-2-16,0 18-5 15,-6 16-2-15,6 13-1 16,-1 10-1-16,2 13 3 16,2-4 6-16,6 3 6 15,-1-12 1-15,-1-9-1 16,1-18-1-16,-4-19 7 15,-2-14-4-15,-4-17 2 16,-1-4-1-16,0-6 0 16,2 12-7-16,-4 9 0 15,1 17-6-15,1 16-6 16,0 16-4-16,0 16 1 16,-2 7 0-16,4 10 5 0,-2-7 8 15,1 0 2-15,-1-10 2 16,3-8-1-16,0-11-2 15,2-8-1-15,-2-8 2 16,1-9 0-16,4 0 1 16,1-2 1-16,0 5 1 15,1 0-3-15,-4 8-1 0,0-1 1 16,-4-4-2 0,-1-3 2-16,-1-4-1 0,2-13 1 15,-5-7-2-15,1-12 3 16,-4 2-3-16,2-1-1 15,-4 13 1-15,2 7-1 16,2 9-1-16,-1-3 1 16,2 4 1-16,5 2-1 15,-2-6 0-15,0 9 0 16,1 3-2-16,-1 6-4 16,0 0 0-16,0 9 2 15,0-1 0-15,2 2 2 16,-4-1 4-16,1-1 2 15,-2-7-3-15,0 5 3 16,-2-3 0-16,-1-4 0 0,-1 1-1 16,1 1 0-16,1 5-1 15,2-4-2-15,0 2 1 16,2-2-2-16,-2 5-3 16,1-5 0-16,1 5 0 15,2 2 1-15,1 6 0 16,-2-4 2-16,0-2 2 15,0 1-1-15,-3-2 1 0,0-7 1 16,0 4 0 0,-2-7 0-16,2 4 0 0,-1-5 1 15,1 1-2-15,0-1 0 16,0 2 0-16,1-2-1 16,2 6-2-16,-1-5-1 15,-1 1 0-15,1 5 1 16,-2-1 1-16,0-4 2 15,0 10 0-15,1-3 1 16,-2-5 1-16,-1-2 0 16,2-1-2-16,-1-5 0 15,1-1-1-15,3 2 1 16,0 2-2-16,-3 1 2 16,3 1 0-16,-3-1-1 15,0-1 0-15,0-2 2 16,1-2-2-16,-1-2 2 15,2-1-2-15,-2 5 0 0,1 3 0 16,1 1-2-16,-2 5-1 16,-2 2 1-16,2-1-1 15,-1 1 1-15,2 1 1 16,-1-2 2-16,0 1 0 16,0-2 1-16,0 0 0 15,0 0 0-15,-1 0-1 16,1-3 0-16,-2 0 0 0,-1 0 0 15,-1-3 0-15,1 4 0 16,0 2-1-16,0 5-3 16,1 2-1-16,2 9-1 15,2-4 0-15,-1 4 2 16,-1-2 3-16,3-1 0 16,-1-2 0-16,1 2 2 15,1 2-4-15,8 11-2 16,2 4 0-16,4 9-1 15,1 4-1-15,4 7 4 16,0-5 2-16,-1 0 4 16,-2-14-1-16,-4-5 2 15,-4-13-1-15,-3-8 2 16,-3-5-1-16,-1-6 4 16,-4-3 0-16,-1-3 0 15,0 1-1-15,-1 2-1 0,-1 3-3 16,-1 5-1-16,2 1 0 15,-5 1 0-15,-2 2 0 16,-5-4-8-16,-4-2-8 16,-8-5-42-16,-4-2-23 15,-9-11-19-15,2 0 4 0,-3-6 8 16,8 1 41-16,4 1 28 16,12 8 36-16,4 2 24 15,10 6 10-15,7 2 18 16,4-4-1-16,8-2-1 15,2-2-18-15,7 0-7 16,-3 0-19-16,4-2-6 16,-4 5-13-16,0 3 5 15,-5 3-9-15,-7-1-105 16,-6 2 140-16,-8-11-533 16,-5-1 108-16</inkml:trace>
          <inkml:trace contextRef="#ctx0" brushRef="#br0" timeOffset="1521.4549">-1091-578 688 0,'-4'3'414'15,"-2"-5"-24"-15,1 1-78 16,5-7-176-16,0-11-15 15,3-11-46-15,6-15-18 16,0-5-37-16,5-7-7 16,1 6-8-16,-3 14-1 15,-2 16-3-15,4 9-7 16,-4 18-2-16,-1 12-1 16,0 12 1-16,0 18 5 15,-4 3 8-15,-1 7 3 16,1-5 2-16,-2-13 3 15,2-16-4-15,1-15 4 0,-2-19 2 16,5-23 0-16,3-12-3 16,2-14-2-16,1 5-4 15,1 3-3-15,-4 15-3 16,-1 17-3-16,-4 13-1 16,2 15-5-16,-3 6 1 15,3 21 2-15,2 0 4 16,2 10 5-16,-2-8 7 0,1-4 2 15,-2-14-2-15,2-13 4 16,-1-17 0-16,4-19-2 16,0-13-3-16,1-1 1 15,-2 5-3-15,2 8-5 16,-5 15-3-16,4 15-3 16,-3 9-2-16,1 9 1 15,-1 6 1-15,2 2 4 16,-1 2 4-16,-1-2 9 15,2-13 0-15,-4-5 2 16,1-8-2-16,1-17 3 16,1-2-6-16,2-8 1 15,0 0-5-15,3 1 2 16,-4 13-15-16,1-2-18 16,0 10-11-16,-2 2-12 15,-1 2-16-15,2-4-24 0,-2-7-1 16,0-18-17-16,-5-9 4 15,2-18 9-15,-4-8 36 16,-4-10 17-16,-4 8 27 16,-3 5 18-16,-1 17 17 15,-1 14 26-15,2 26 6 16,2 22 11-16,4 8-5 0,3 17 2 16,3 8-17-16,4 7 12 15,4-3-5-15,6 6-1 16,-2-7-13-16,4-1-8 15,1-11-18-15,1-1-6 16,-5-5-4-16,5-5 1 16,-7-3-2-16,-4-2 3 15,-4-7-1-15,-4-4 4 16,-11-10 0-16,-6-10 2 16,-6-4-1-16,-9-11 3 15,-5-8-2-15,-7-1 0 16,0 0-1-16,0-1-1 15,10 5 5-15,5 7 15 16,14 4 1-16,10 3-1 16,7 3-2-16,10 1-9 15,8 4-16-15,10-10-4 0,0 2 3 16,7-3-16-16,-6 0-52 16,-2-8 381-16,-10 1-819 15,-6-4 345-15</inkml:trace>
          <inkml:trace contextRef="#ctx0" brushRef="#br0" timeOffset="2073.6997">-32-1276 1095 0,'10'-9'319'0,"-1"3"80"16,2 3-308-16,1 7-4 16,0 7-26-16,3 10-4 15,-5 6-6-15,-1 13 1 16,-6 1-17-16,0 8 1 15,-6-1-6-15,5 2 0 16,-1-9-8-16,5-5-2 16,0-15-6-16,5-5-6 15,-1-8-6-15,4-10 0 16,2-5 1-16,2-13-1 16,0-13-11-16,3-18-48 15,-3-2-22-15,2-13-49 16,-5 9-14-16,-5 3 6 15,-4 14 48-15,-4 8 17 16,-8 23 52-16,-3 21 48 16,1 12 18-16,2 23 29 0,2 7 21 15,7 9 24-15,4-8-23 16,7 6-9-16,2-21-29 16,10-8-20-16,0-19-30 15,5-17-6-15,-1-20-2 16,6-21 5-16,-3-16 4 15,3-15 1-15,-13 5-8 0,-8-2-34 16,-6 22-7-16,-9 13 1 16,-8 19-6-16,4 22 5 15,4 19 35-15,-2 19 20 16,5 13 9-16,6 15 32 16,2-11 7-16,4-4-4 15,0-18-19-15,10-14-3 16,-1-21-58-16,17-24-487 15,1-11 157-15</inkml:trace>
        </inkml:traceGroup>
        <inkml:traceGroup>
          <inkml:annotationXML>
            <emma:emma xmlns:emma="http://www.w3.org/2003/04/emma" version="1.0">
              <emma:interpretation id="{116C671F-EBB7-4C1C-BDE1-C06EE48E632B}" emma:medium="tactile" emma:mode="ink">
                <msink:context xmlns:msink="http://schemas.microsoft.com/ink/2010/main" type="inkWord" rotatedBoundingBox="15391,14717 17216,14465 17316,15196 15492,15448">
                  <msink:destinationLink direction="with" ref="{71C3AB84-AC3E-4AB5-A0A2-F413130B7FC1}"/>
                </msink:context>
              </emma:interpretation>
              <emma:one-of disjunction-type="recognition" id="oneOf1">
                <emma:interpretation id="interp1" emma:lang="" emma:confidence="0">
                  <emma:literal>wurden</emma:literal>
                </emma:interpretation>
                <emma:interpretation id="interp2" emma:lang="" emma:confidence="0">
                  <emma:literal>wundern</emma:literal>
                </emma:interpretation>
                <emma:interpretation id="interp3" emma:lang="" emma:confidence="0">
                  <emma:literal>wuchern</emma:literal>
                </emma:interpretation>
                <emma:interpretation id="interp4" emma:lang="" emma:confidence="0">
                  <emma:literal>andern</emma:literal>
                </emma:interpretation>
                <emma:interpretation id="interp5" emma:lang="" emma:confidence="0">
                  <emma:literal>wandern</emma:literal>
                </emma:interpretation>
              </emma:one-of>
            </emma:emma>
          </inkml:annotationXML>
          <inkml:trace contextRef="#ctx0" brushRef="#br0" timeOffset="4322.2486">8696-2572 388 0,'16'-10'447'0,"-10"13"-91"15,-7 6 4-15,-5 15-183 16,-5 7-64-16,-8 28 9 16,-5 8-51-16,-5 17 1 15,1-5-32-15,-1 3-2 16,11-16-21-16,-3-1 6 16,7-22-18-16,-1-4 7 15,5-12-13-15,1-15-4 16,3-13-24-16,4-26-23 15,8-9-24-15,9-26-21 16,5-13-11-16,13-16 8 0,0 2 23 16,3-7 23-1,-7 22 22-15,-4 22 31 0,-11 23 9 16,-4 26 21-16,-5 21 0 16,-1 21 28-16,-1 11-9 15,-1 17 18-15,7 6-12 16,1 3 17-16,2-11-27 15,5 4 4-15,1-17-19 0,1-2-1 16,-1-13-27 0,-3-5-17-16,0-19-33 15,-9-8-18-15,-9-13-20 0,-6-5-7 16,-7-2 8-16,-16-9 30 16,1 3 15-1,-4-2 23 1,5-1 15-16,6 0 26 0,14 6-3 0,13 0 17 15,13 3-6-15,14-3 16 16,0 0-16-16,12 2 10 16,-3 5-14-16,8 4 5 15,-10 8-23-15,10 5 4 16,-13 9-15-16,1 6 7 16,-13 5-9-16,-4 10 13 15,-9 6-4-15,-4-3 27 16,-5-9-5-16,0-8 23 15,1-13-1-15,-4-22 24 0,2-13-26 16,-2-16 7-16,-3-9-24 16,-6-13-2-16,1 8-29 15,-1 5 10-15,0 20-11 16,5 8 8-16,7 22-15 16,3 11 7-1,4 8-11-15,10 5 9 0,-1 2-7 16,8-2 10-16,3-4-9 0,3-14 10 15,0-11-7-15,4-18 14 16,-6-15-8-16,1-21 13 16,-8-2-8-16,-5-9 9 15,-8 14-12-15,-8 14 11 16,-8 19-12-16,-5 22-1 16,-4 26-12-16,1 26 10 15,1 11-12-15,7 22 11 16,8-5-1-16,6-1 17 15,5-17-8-15,11-6 8 16,-1-26-10-16,8-11 10 16,1-16-14-16,1-17 10 15,-2-19-5-15,1-16 10 16,-5-7-9-16,-2-5 10 16,-10 7-11-16,-7 6 8 15,-7 22-8-15,-4 14 2 0,-1 16-11 16,2 19 7-1,4 9-10-15,3 14 7 0,0 1-1 16,4-2 13-16,1-8-6 16,-1-13 6-16,5-16-6 15,6-13 9-15,2-14-11 16,5-17 9-16,1-5-7 16,2-5 8-16,-5 5-13 15,-4 13 6-15,-5 18-12 0,-2 17 5 16,-6 14-11-16,0 20 11 15,3 4-8-15,1 5 12 16,1-3-4-16,5-5 9 16,-1-17-12-16,2-7 8 15,1-13-6-15,8-18 10 16,-5-15-7-16,7-10 10 16,-4-4-8-16,-4-2 9 15,-10 13-12-15,-1 16 2 16,-6 15-11-16,0 17 7 15,-1 14-8-15,1 7 9 16,1 3-2-16,2 0 10 16,2-10-6-16,-1-11 4 15,8-11-9-15,0-16 11 16,0-18-7-16,3-28 8 0,5-13-6 16,4-27 2-16,0-4-14 15,-2-9-3-15,-2 23-27 16,-5 8 3-16,-12 32-5 15,-3 24 3-15,-3 30 0 16,-2 23 30-16,-2 19-1 16,-2 31 22-16,1 7 12 15,5 13 34-15,2-8-8 0,8-6 10 16,4-27-20-16,4-13-5 16,-2-24-32-16,1-10 3 15,-5-10-13-15,-3-4 12 16,-5-4-7-16,-8-8 0 15,-5-2-19-15,-14-11-9 16,-4-7-23-16,-12-5 2 16,0 2 1-16,-9-5 19 15,14 11 12-15,-1 5 30 16,11 7 4-16,5 5 17 16,13 8-10-16,6 1 5 15,6 0-22-15,18-2 1 16,3-1-18-16,13-3 11 15,-1-4 2-15,8-1-51 16,-10 1-54-16,-1-4-348 16,-15 4 39-16</inkml:trace>
          <inkml:trace contextRef="#ctx0" brushRef="#br0" timeOffset="4455.9617">9867-2747 1143 0,'-23'-8'344'0,"13"7"57"15,16 7-308-15,7 3-61 16,14 4-423-16,0 4 121 16</inkml:trace>
        </inkml:traceGroup>
        <inkml:traceGroup>
          <inkml:annotationXML>
            <emma:emma xmlns:emma="http://www.w3.org/2003/04/emma" version="1.0">
              <emma:interpretation id="{387E0277-C689-4908-B342-9ACE095B7D75}" emma:medium="tactile" emma:mode="ink">
                <msink:context xmlns:msink="http://schemas.microsoft.com/ink/2010/main" type="inkWord" rotatedBoundingBox="9297,15313 18487,14044 18623,15032 9433,16301">
                  <msink:destinationLink direction="with" ref="{71C3AB84-AC3E-4AB5-A0A2-F413130B7FC1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289.5214">10635-2429 952 0,'6'9'398'0,"-13"4"7"16,5 17-206-16,5 6-151 15,2 16-20-15,2-1-4 16,11-2-11-16,-4-16 3 16,5-4-9-16,1-20 3 15,2-11-8-15,-1-16 9 16,3-10-8-16,-4-14 9 0,5-2-9 15,-8 3 6-15,1 10-11 16,-5 14 7-16,-1 16-11 16,-1 8 13-16,2 14-3 15,-1 7 11-15,2 2-4 16,-2-3 11-16,1-6-13 16,2-14 7-16,5-20-9 15,1-14 9-15,10-21-10 16,2-10 9-16,4-2-12 15,-6 15 5-15,2 12-13 16,-9 23 8-16,0 19-15 16,-10 13 11-16,1 13 13 15,-8 5 16-15,-1 5-1 16,-4-7 13-16,4-6-6 0,-5-17-11 16,10-14-7-1,1-16 5-15,9-21-8 0,0-8 4 16,6-2-8-16,-5 4 1 15,7 9-10-15,-13 18 4 16,4 13-10-16,-4 11 8 16,4 9-9-16,-10 3 11 15,7 5-8-15,-4-2 13 16,-2-3-10-16,-2-9 7 0,1-3-8 16,-2-9 12-16,1-12-40 15,-5-3-41-15,-1-5 298 16,-3-1-728-16,-4-1 290 15</inkml:trace>
          <inkml:trace contextRef="#ctx0" brushRef="#br0" timeOffset="5444.6977">11221-2873 1214 0,'-20'-6'374'0,"-4"0"57"16,6 1-322-16,2-5-510 15,-1-2 119-15</inkml:trace>
          <inkml:trace contextRef="#ctx0" brushRef="#br0" timeOffset="502255.2968">2521-1992 744 0,'2'1'301'0,"-10"10"4"0,-1 8-160 15,-7 13-93-15,-4 2-11 16,2 13-1-16,6-5 1 16,5 7-13-16,5-4-7 15,11 2-13-15,3-2 0 16,5 2-7-16,-5-11 6 16,-3 0-6-16,-2-5 6 15,-2-5-7-15,-10-5 7 0,-2-3-5 16,-1-2 14-16,-7-7 17 15,-1-9 15-15,-10-6 5 16,4-6 10-16,-2-15-16 16,7-3-14-16,14-13-21 15,14-1-2-15,13-4-13 16,9 12 6-16,6 4-10 16,-5 16 8-16,8 7-10 15,-7 10 8-15,4 7-9 16,-9 4 9-16,0 9-8 15,-11 2 9-15,-1 5-6 16,-6-4 8-16,-4 5-7 16,-4-8 11-16,-1-3-8 15,-1-8 11-15,-2-2-8 16,1-8 9-16,1-9-5 16,1 3 8-16,3-15-7 15,-2-8 9-15,-1-4-10 0,-3 0 5 16,-3-4-7-16,-4 12 8 15,-2 6-9-15,0 8 8 16,3 5-13-16,3 3 5 16,1 6-12-16,7 5 5 15,4 1-8-15,4 0 11 16,11-5-8-16,5-5 11 0,13-14-4 16,2-12 10-16,11-14-7 15,-8-5 10-15,-1-11-7 16,-14 1 5-16,-5 2-7 15,-15 15 15-15,-11 12 2 16,-13 15 4-16,-15 21-11 16,-9 18 6-16,-18 20-18 15,5 7-3-15,1 16-6 16,13-7 13-16,11 2-9 16,21-17 10-16,10-3-8 15,10-12 8-15,9-4-9 16,5-8 11-16,7-6-9 15,-2-12 11-15,1-11-5 16,-7-7 9-16,2-12-7 16,-11-4 7-16,-3-7-6 0,-2 5 4 15,-7-2-4-15,-7 8 7 16,-2 3-5-16,-6 11 5 16,-3 4-8-16,7 7 1 15,-4 8-12-15,3 6 5 16,6 6-2-16,2 2 1 15,4 5-6-15,9-1 7 16,15-6-5-16,6-7 2 16,12-11 0-16,-2-11 11 15,8-11-4-15,-13-7 8 0,-7-10-7 16,-8 5 8-16,-11-5-10 16,-15 10 7-16,-15 5-8 15,-11 14 5-15,-13 8-14 16,0 13 8-16,-6 10-11 15,8 10 6-15,5 7-6 16,10-2 6-16,13 1-3 16,7-7 8-16,13-3-8 15,4-7 7-15,13-8-1 16,-2-9 6-16,13-12-3 16,-3-9 12-16,12-14-9 15,-12-4 10-15,0-4-9 16,-9 7 5-16,-10 3-9 15,-13 13 5-15,-5 14-14 0,-11 14 5 16,-12 14-10-16,0 10 9 16,-2 8-8-16,7 1 14 15,5 0-5-15,14-13 9 16,14-8-9-16,5-14 11 16,14-14-6-16,0-11 9 15,8-16-4-15,-4-9 7 0,8-16-7 16,-6-3 4-1,5-15-9-15,-11 9 5 16,-5 0-6-16,-13 11 6 0,-7 5-8 16,-10 23 7-16,-1 3-10 15,-3 15 5-15,-3 12-10 16,-3 11 6 0,-4 8-9-16,-2 10 9 0,-2 11-5 15,5 1 9-15,5 8-6 16,5-1 8-16,5 5-6 15,6-8 7-15,0 6-7 16,0-8 8-16,-3 4-9 16,-3-6 8-16,-4-4-7 15,-5-14 7-15,0-7-4 16,1-11 11-16,-2-11-2 16,-1-12 10-16,4-15-5 15,-1-11 4-15,-2-16-9 0,2 0 1 16,-2-2-10-16,-2 17 5 15,3 9-8-15,0 18 3 16,0 11-11-16,3 10 4 16,7 7-6-16,-1 4 6 15,12 7-7-15,6 0 9 16,11-3-3-16,4-8 9 16,7-4-7-16,-2-7 11 15,5-10-4-15,-5-7 9 0,1-7-7 16,-10-4 10-16,-7-4-9 15,-11 3 7-15,-11 3-12 16,-8 9 7-16,-8 8-12 16,-7 10 6-16,-8 12-12 15,1 7 9-15,-2 5-8 16,5 2 11-16,7-2-6 16,10-8 11-16,11-2-10 15,8-7 9-15,15-5-8 16,8-4 9-16,16-1-8 15,0 0 10-15,5 6-9 16,-11 2 5-16,-5 5-8 16,-14 2 4-16,-4 5-7 15,-8-4 8-15,-2 3-3 16,-8-6 6-16,-1-4-3 0,-4-7 20 16,-1-13 2-16,-2-10 6 15,2-17-4-15,-1-11 5 16,0-13-19-16,-4 1-3 15,-4-5-6-15,4 19 3 16,-4 7-6-16,5 14 3 16,2 8-10-16,1 15 3 15,6 9-7-15,-3-1 15 0,4 7-74 16,1 4-61-16,-11 7-359 16,-17-11 29-16</inkml:trace>
        </inkml:traceGroup>
        <inkml:traceGroup>
          <inkml:annotationXML>
            <emma:emma xmlns:emma="http://www.w3.org/2003/04/emma" version="1.0">
              <emma:interpretation id="{0B4409BD-C2D8-43AE-A42D-B0C32F0CE3AD}" emma:medium="tactile" emma:mode="ink">
                <msink:context xmlns:msink="http://schemas.microsoft.com/ink/2010/main" type="inkWord" rotatedBoundingBox="9044,15324 14480,14574 14594,15394 9157,1614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00336.1986">2532-2004 645 0,'-3'-9'308'16,"-5"6"-19"-16,2 7-120 15,8 1-133-15,-8 4-9 16,1 1 0-16,4 4 8 15,-10 4-2-15,1 3 6 0,-4 10-10 16,-2 2-3-16,-14 9-11 16,3-1 0-16,-8 7-10 15,5-6 6-15,-1 11-9 16,4-10 6-16,-5 5-9 16,4-10 7-16,-1 1-8 15,5-15 11-15,4-2-5 16,7-8 8-16,4-5-4 15,4-11 7-15,7-13-12 16,7-3-3-16,15-27-45 16,4-10-85-16,12-14-230 15,-1 2 13-15</inkml:trace>
          <inkml:trace contextRef="#ctx0" brushRef="#br0" timeOffset="503194.1997">4992-1859 807 0,'-15'-1'334'0,"-7"8"-4"16,-1 10-172-16,-1 13-144 16,8 3-14-16,7 6 12 15,12-2-6-15,7 2 9 16,11-11-10-16,9-9 5 16,-1-8-10-16,5-13 18 15,-1-13 2-15,5-12 15 16,-4-8-5-16,8-14 6 15,-7-1-18-15,-8 1 1 16,-11 11-15-16,-11 11 10 16,-13 21-9-16,-7 17 7 15,0 14-12-15,-4 17 10 16,5 5-9-16,8 8 9 16,9-8-5-16,11-2 10 15,10-12-9-15,10-10 8 0,4-14-6 16,10-15 33-16,-3-18-2 15,8-18 14-15,-10-10-6 16,-4-12 14-16,-15 2-22 16,-12-4 13-16,-18 11-13 15,-12 8 4-15,-4 16-19 16,-5 8-5-16,1 13-22 16,5 11 2-16,6 5-8 15,3 12 7-15,6 0-4 0,9 3 13 16,8-4-18-1,16-4-68-15,9-10-64 0,15-1-336 16,1-7 12-16</inkml:trace>
          <inkml:trace contextRef="#ctx0" brushRef="#br0" timeOffset="503488.0114">5789-2018 469 0,'-1'5'501'0,"-7"11"-135"15,-5 2-280-15,-10 18 311 16,1 3-327-16,-4 6 13 15,7-7-17-15,4-4 1 16,10-8-30-16,7-8-12 16,8-12-21-16,19-9 9 15,5-9-6-15,16-17 8 16,2-2-6-16,4-7 6 0,-14 8-13 16,-3 5 5-16,-15 11-10 15,-11 11 2-15,-7 11-6 16,-3 7 10-16,-7 3-7 15,4 3 10-15,0-3-3 16,3-3 7-16,9-9-8 16,14-11 16-16,4-8-17 15,12-10-86-15,3-8-4 16,4-7-362-16,-4 13 20 0</inkml:trace>
          <inkml:trace contextRef="#ctx0" brushRef="#br0" timeOffset="504474.7448">6409-2037 844 0,'-12'10'314'15,"-7"7"27"-15,-7 10-179 16,1 4-84-16,-4 4 21 16,8-4-21-16,6-2 2 15,8-11-28-15,10-5-11 16,4-8-33-16,16-13 5 16,7-8-8-16,18-19 9 15,3-7-10-15,16-18-24 16,-7-1-22-16,-3-11 3 15,-22 13-10-15,-11 7 10 16,-19 20 16-16,-19 20 15 16,-10 27-7-16,-15 23 8 15,-2 11 0-15,-5 14 33 0,8-1 6 16,7-2 18-16,16-14-8 16,15-4 3-16,15-13-28 15,13-7 1-15,7-13-16 16,11-10 11-16,-4-16-11 15,5-8 2-15,-6-10-10 16,-7-1 8-16,-14 5-12 16,-8 5 8-16,-14 5-2 15,-5 12 11-15,-4 12-6 0,-4 9 15 16,2 3-1-16,1 11 20 16,6-2-11-16,6-2 10 15,9-4-16-15,13-1 3 16,4-7-19-16,16 1 7 15,-2-5-8-15,5-2 7 16,-4-1-8-16,5-3 8 16,-8-1-8-16,-1-5 7 15,-5 0-8-15,-1-5 14 16,-8 1-4-16,-4-5 21 16,-7-2-1-16,-1-5 19 15,-5-2-8-15,-8-2 8 16,-5-1-19-16,-11 0-1 15,-2 6-19-15,-2 6 2 16,2 3-13-16,4 5 5 0,10 2-5 16,1 5 3-16,8-1-10 15,9 4 6-15,6 3-9 16,8 0 8-16,2 1-6 16,8-1 11-16,-7-1-4 15,-2-2 8-15,-5-2-7 16,1 2 9-16,-8-4-8 0,6-5 8 15,-1-11-8-15,5-1 7 16,2-1-7-16,2-1 4 16,-8 5-7-1,4 18 0-15,-14 0-7 0,-5 14 2 16,-6 2-6-16,-3 8 7 16,-6-1 1-16,1 5 8 15,7-8-3 1,-4-5 8-16,8-6-4 0,8-6 4 15,1-8-5-15,4-2 8 16,5-8-8-16,0-3 8 16,-6 0-6-16,2 3 3 15,-8 3-10-15,-5 9 2 16,-1 3-6-16,-4 10 3 16,-4 2-3-16,2 3 6 15,0 2 0-15,-1 2 20 16,2-7-11-16,-1 3-515 0,-4-6 184 15</inkml:trace>
        </inkml:traceGroup>
      </inkml:traceGroup>
    </inkml:traceGroup>
    <inkml:traceGroup>
      <inkml:annotationXML>
        <emma:emma xmlns:emma="http://www.w3.org/2003/04/emma" version="1.0">
          <emma:interpretation id="{4D71E09C-9809-44A0-A7D2-68A654A561DD}" emma:medium="tactile" emma:mode="ink">
            <msink:context xmlns:msink="http://schemas.microsoft.com/ink/2010/main" type="paragraph" rotatedBoundingBox="6784,15249 29469,13527 29764,17414 7079,191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702EC9-7E8E-46F9-AC5D-6324E857510D}" emma:medium="tactile" emma:mode="ink">
              <msink:context xmlns:msink="http://schemas.microsoft.com/ink/2010/main" type="inkBullet" rotatedBoundingBox="9222,16451 9891,16400 9905,16584 9236,16635"/>
            </emma:interpretation>
            <emma:one-of disjunction-type="recognition" id="oneOf4">
              <emma:interpretation id="interp8" emma:lang="" emma:confidence="0">
                <emma:literal>-</emma:literal>
              </emma:interpretation>
            </emma:one-of>
          </emma:emma>
        </inkml:annotationXML>
        <inkml:trace contextRef="#ctx0" brushRef="#br0" timeOffset="505198.7761">2271-826 1148 0,'-6'0'263'0,"-11"9"105"15,5 2-331-15,2 5-18 16,5-2-4-16,8 5 5 16,8 2-7-16,8 2 0 15,1-7-5-15,7 5-1 0,-2-7-3 16,10-7 2-16,-4-7-1 16,5-9 2-16,0-6 1 15,6-6 0-15,-9-1-1 16,2 1-1-16,-2 4-4 15,-3 10-3-15,-11 7-2 16,1 10 0-16,-5 1-2 0,-6 5 5 16,-2 1 1-16,1-4 3 15,-2-7 2-15,6-4 4 16,3-8-2-16,4-8 2 16,4-1-2-16,5 0-2 15,-5 6-5-15,0 6-4 16,-8 8-1-16,-3 2-2 15,-6 4 1-15,-5 4 13 16,-2-3-19-16,-5-2-386 16,-2-4 133-16</inkml:trace>
      </inkml:traceGroup>
      <inkml:traceGroup>
        <inkml:annotationXML>
          <emma:emma xmlns:emma="http://www.w3.org/2003/04/emma" version="1.0">
            <emma:interpretation id="{9954076D-765C-42C2-A1A2-78CDC6D8B283}" emma:medium="tactile" emma:mode="ink">
              <msink:context xmlns:msink="http://schemas.microsoft.com/ink/2010/main" type="line" rotatedBoundingBox="9785,15021 29469,13527 29659,16029 9975,17523"/>
            </emma:interpretation>
          </emma:emma>
        </inkml:annotationXML>
        <inkml:traceGroup>
          <inkml:annotationXML>
            <emma:emma xmlns:emma="http://www.w3.org/2003/04/emma" version="1.0">
              <emma:interpretation id="{6FDF33EC-DC5A-4228-975E-6842D1091537}" emma:medium="tactile" emma:mode="ink">
                <msink:context xmlns:msink="http://schemas.microsoft.com/ink/2010/main" type="inkWord" rotatedBoundingBox="9869,16133 11367,16020 11410,16583 9912,16697">
                  <msink:destinationLink direction="with" ref="{A283FCD5-9BC7-4B93-9FD7-22033E361007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05341.576">2877-1141 1280 0,'-4'3'263'0,"-4"1"116"0,10 4-422 16,2-5-345-1,4-8 91-15</inkml:trace>
          <inkml:trace contextRef="#ctx0" brushRef="#br0" timeOffset="506113.6338">3410-971 582 0,'-30'15'329'0,"-8"10"4"16,2 5-123-16,0 9-22 15,6 0-48-15,9 3-1 16,6-10-35-16,14-5-17 15,7-9-47-15,18-14-5 16,9-13-18-16,24-16 2 16,1-13-1-16,13-22 8 15,-6-3-9-15,-7-9-3 16,-17 12-5-16,-19 6-4 16,-14 24-7-16,-13 21-2 15,-13 21-5-15,-9 25-1 16,0 13 1-16,-1 12 5 0,2-5 3 15,14 1 11-15,11-16 1 16,11-6 3-16,11-10-2 16,14-7-1-16,-2-8-6 15,7-14 1-15,-4-8 0 16,3-13 2-16,-12-4 0 16,0-11-17-16,-10-2-12 15,-5 7-12-15,-11 10-3 16,-5 10-4-16,-7 22 13 0,-5 17 7 15,-2 10 9-15,0 11 17 16,0 1 15-16,1-4 21 16,5-5 6-16,11-11 3 15,4-11-15-15,16-10-10 16,8-13-17-16,20-19 1 16,2-7-1-16,13-7 0 15,-7 4-2-15,-2 6-2 16,-19 15-8-16,-5 12-3 15,-14 12-2-15,-3 7 0 16,-6 7 2-16,1 4 5 16,-1-3 1-16,4-6 3 15,3-14 1-15,10-7 4 16,5-10-1-16,13-8 4 0,-1-8-3 16,4 7-16-16,-8 5-26 15,-8 5-46-15,-11 9-17 16,-10 18-14-16,-11 2 6 15,-8 10-170-15,-2 4-136 16,5-1 1-16</inkml:trace>
        </inkml:traceGroup>
        <inkml:traceGroup>
          <inkml:annotationXML>
            <emma:emma xmlns:emma="http://www.w3.org/2003/04/emma" version="1.0">
              <emma:interpretation id="{8F592C21-7C7F-46B2-A1D3-CDDBAA41700F}" emma:medium="tactile" emma:mode="ink">
                <msink:context xmlns:msink="http://schemas.microsoft.com/ink/2010/main" type="inkWord" rotatedBoundingBox="11529,16022 15190,15745 15239,16398 11578,16675">
                  <msink:destinationLink direction="with" ref="{A283FCD5-9BC7-4B93-9FD7-22033E361007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06883.7022">4536-1134 1265 0,'-3'-1'331'0,"7"1"94"15,13-3-359-15,11-2-13 16,8-4-19-16,14-1-2 15,5-2-4-15,15-2-3 16,-9 5-70-16,2 5 80 0,-13 4-488 16,-7 7 138-16</inkml:trace>
          <inkml:trace contextRef="#ctx0" brushRef="#br0" timeOffset="506524.982">4629-662 1228 0,'0'-2'350'16,"4"2"75"-16,8-4-336 15,15-7-21-15,8 1-11 16,18-11 12-16,5-5-2 16,19-2-4-16,-13 5-31 0,8-2-11 15,-16 10-17-15,-7 3-9 16,-20 9-20-16,-2 0-53 16,-20 3-37-16,-7-8 41 15,-12 7-414-15,-13-14 137 16</inkml:trace>
          <inkml:trace contextRef="#ctx0" brushRef="#br0" timeOffset="506476.1134">4869-1183 1231 0,'-3'7'297'16,"-18"13"97"-16,-1 13-339 15,5 4-42-15,5 10 16 16,11 0 8-16,8 1 2 16,8-3-3-16,6 0-10 15,0-6-16-15,3-2-2 16,-3-4-2-16,-4-1 2 15,-8-7 5-15,-8-1-64 16,-8-7-50-16,-20 1-337 16,-5-9 29-16</inkml:trace>
          <inkml:trace contextRef="#ctx0" brushRef="#br0" timeOffset="507234.3357">5054-1015 724 0,'-2'35'382'0,"-2"-4"0"16,2-1-105-16,1-4-122 15,2-5-8-15,2-6-46 0,-1-5-19 16,5-5-42-16,13-8-12 16,2-5-18-16,8-4 0 15,6-3-3-15,2 0 0 16,-10 9-3-16,1 2-3 16,-10 10-3-16,-5 1 1 15,-7 7 0-15,-5-1 2 16,-5 2 2-16,1-4 3 15,2-4 0-15,3-4 3 16,6-7-39-16,8-13-110 16,1-5-90-16,3-16-246 15,0-1-61-15</inkml:trace>
          <inkml:trace contextRef="#ctx0" brushRef="#br0" timeOffset="507902.5619">5570-1074 936 0,'8'0'395'16,"-17"6"-4"-16,-11 11-193 15,-2 8-174-15,-7 13 19 0,2 0 7 16,5 4 24-16,7-8 22 16,9-5-15-16,9-8-28 15,10-3-19-15,4-9-21 16,8-8-21-16,1-4 18 16,7-16 2-16,0-13-2 0,1-16 0 15,-7-4-5-15,0-10-1 16,-12 2-3-16,-10 7-3 15,-7 19-2-15,-5 10-5 16,-2 18-5-16,-6 16-2 16,3 14 1-16,-5 12 8 15,7 5 14-15,1 5 13 16,7-6 4-16,8-4 3 16,6-9-6-16,2-5-5 15,1-10-8-15,12-4 0 16,-6-8-3-16,10-6 4 15,-1-9-3-15,2-6 2 16,-8 0-2-16,1 0 1 16,-10 1-3-16,-3 7-1 15,-6 11-4-15,0 7-4 16,-4 8-2-16,-2 8 2 16,1 5 4-16,5 5 6 0,0-10 5 15,8-1 5-15,4-11-2 16,7-6 0-16,2-12-3 15,9-8 1-15,1-10-2 16,-3-7 0-16,-5-1-3 16,-4 2-2-16,-11 10-2 15,-5 11-8-15,-8 15-4 16,-5 12-4-16,-2 8 1 0,-2 4 2 16,1 0 6-1,4-1 4-15,6-8 4 0,6-11 2 16,7-5 1-16,7-14-29 15,4-9-48-15,1-11-89 16,2-1-31-16,2-9-121 16,-7 3-49-16,-1 6 147 15,-6 7 142 1,-9 5 100-16,-6 12 144 0,-6 11 117 16,-10 5-90-16,-5 13-31 15,-8 5-51-15,2 5 5 47,2 0-32-47,4 0-4 0,0-13-25 0,10-2-15 0,8-9-33 0,3-3-5 16,6-4-6-16,15-4 0 15,8-1-3-15,4-4-10 0,3 1-6 16,1-1-2-16,-5 6 1 16,-5 4 0-16,-9 4 8 15,-5 7 4-15,-7 1 1 16,-9 3-1-16,-7 8 9 15,-14 2 20-15,-6-2 9 16,-11 1 16-16,2 0 1 16,2-9-4-16,8-6-21 0,4-5-5 15,10-5-28-15,6-4-59 16,3-2-68-16,7-14 411 16,14-9-822-16,12-17 358 15</inkml:trace>
          <inkml:trace contextRef="#ctx0" brushRef="#br0" timeOffset="508517.0674">6586-1399 1312 0,'0'0'311'0,"-4"7"111"16,-5 8-379-16,-5 11-8 16,-1 5-11-16,-1 2 2 15,4 2-2-15,1 4-4 16,4-8-11-16,5 1-2 15,4-7-3-15,5-4 4 16,4-9-1-16,10-4 1 0,3-7-9 16,7 1-17-16,-1-1-5 15,0 7-2-15,-8 2-4 16,-7 10 5 0,-6-1 17-16,-6 6 16 0,-5-9 9 15,4 2 9-15,-2-9 4 0,3-10 5 16,7-7-13-16,8-10-5 15,3-4-7-15,9-7-1 16,-3 2-6-16,-1-3 1 16,-5 6-4-16,-8 6 1 15,-7 6-3-15,-1 10-3 16,-5 11-2-16,-3 9 3 16,-2 5 2-16,2 5 9 15,-1-2 7-15,2-2 5 16,7-7-1-16,-1-5 2 15,2-14-6-15,11-7 0 16,4-9-5-16,4-9 1 16,8-2-3-16,2 1-11 15,-11 7-10-15,-6 3-1 16,-11 7-5-16,-4 10-6 16,-9 7 7-16,0 7 4 15,-1 5 8-15,-1 11 14 0,2-1 15 16,3-2 15-1,5-5 6-15,5-4-2 0,1-10-12 16,7-8-2-16,3-7-11 16,9-8-4-16,1-4-4 15,10-4 0-15,-5 3 0 16,-5 1-33-16,-10 7-21 16,-10 2-116-16,-13 4 36 0,-11 2-402 15,-7 1 61-15</inkml:trace>
          <inkml:trace contextRef="#ctx0" brushRef="#br0" timeOffset="508782.732">7034-1302 1109 0,'-6'-16'415'15,"1"7"65"-15,4 3-281 16,1 4-67-16,3 4-30 16,3 1-68-16,9 1-17 15,4 1-7-15,14 2-70 16,3-1-55-16,11-1 225 15,-7-5-608-15,2 1 212 16</inkml:trace>
          <inkml:trace contextRef="#ctx0" brushRef="#br0" timeOffset="508977.9619">7340-1302 1019 0,'-6'3'435'0,"-7"2"23"0,-10 7-238 0,-6 4-105 0,-4 5-18 0,5 0-45 15,-1 2-8-15,14-7-13 16,6-2-5-16,8-7-16 15,8-2-5-15,8-2-3 16,11-2 1-16,5 1-1 16,11 1-8-16,-1 1-5 15,3 4-7-15,-11-1-2 16,-6 5-2-16,-14 2 6 16,-7 5 1-16,-12 1 9 0,-12 10 0 15,-3-1 5-15,-9 4 14 16,-1-8 3-16,-1-2 2 15,6-8 3-15,4-12 4 16,8-12-23-16,7-11-94 16,13-5-67-16,7-17-340 15,10 7-9-15</inkml:trace>
          <inkml:trace contextRef="#ctx0" brushRef="#br0" timeOffset="509300.7857">7472-1180 1000 0,'20'-6'392'16,"-14"1"46"-16,-2 4-225 15,-1 1-87-15,-3 0-20 16,-1 3-45-16,-1-2-17 16,-1-1-28-16,-3 3-8 15,5 3-7-15,-5 6-1 0,3 3-3 16,3 11 0-16,1-1 0 16,4 4 1-16,1-2 0 15,6-3 3-15,-2-12 0 16,8-4-3-16,-4-11-15 15,8-14-62-15,-2-9-54 16,2-19 250-16,-7-7-594 16,3-14 245-16</inkml:trace>
          <inkml:trace contextRef="#ctx0" brushRef="#br0" timeOffset="509899.0541">7555-1413 843 0,'-15'30'360'15,"7"5"21"-15,1 5-180 16,5 1-122-16,2-4-15 15,6-4-32-15,2 2-9 16,1-8-29-16,0-3-65 16,-3-5-21-16,1-2-150 15,1-10-8-15,-1-1 53 16,-1-3 139-16,2-1 83 16,-1 1 173-16,1-2 40 15,-2-1-18-15,0 0-44 16,0-3-57-16,3-4-19 15,-2-2-38-15,10-9-15 0,-1-6-32 16,4-9-38 0,-2-3-29-16,0-18-56 0,-6 0-23 15,-2-6-326-15,-7 3 78 16,-1 7-197-16,-7 23 186 16,-4 17 791-16,-1 10 11 15,-2 24-45-15,-3 3-70 16,0 15-101-16,4-2-49 0,7 10-2 15,4-10-37-15,6 1-18 16,4-8-47-16,2 1-17 16,3-2-17-1,3 2-2-15,-3-1-4 0,2-3 1 16,-5-5-1-16,-2-4 1 16,-7-8-1-16,-1-7 2 15,-4-3-1-15,-1-7 2 16,-3-7 2-16,2-8 0 15,-5-3-1-15,-6-9 0 16,-2 1-3-16,1 0-1 16,-1 6-4-16,1 3 8 15,8 10 4-15,4 5 2 16,4 6-1-16,9 2 2 16,6 4-9-16,7 0-4 15,7 1-2-15,8-1 2 0,-1-3 6 16,3-1-45-16,-7-10-88 15,-13 1-380-15,-12-5 51 16</inkml:trace>
          <inkml:trace contextRef="#ctx0" brushRef="#br0" timeOffset="510953.1476">7844-1149 1085 0,'2'-12'335'16,"-2"2"64"-16,0 4-296 15,1 3-52-15,-1 7-27 16,-1 5-9-16,2 3-12 16,-2 6-1-16,-4 2-2 0,2 1 2 15,0-3 5-15,0-6 14 16,5-6 6-16,7-8 4 15,6-8-2-15,12-13-5 16,6 1-11-16,8-5-5 16,-5 4-6-16,-2 8-4 15,-16 14 1-15,-6 8 8 16,-10 11 7-16,-10 8 13 16,-4-1 9-16,6 2 6 15,0-7-8-15,5-4-2 16,4-11-12-16,12-11-1 15,-2-11-6-15,7-11 1 0,-4-8-5 16,-1-9 1 0,-4 4-4-16,-5 7-3 0,-6 11-4 15,-2 8-8-15,-1 17-3 16,-3 10 0-16,-3 4 1 16,2 5 2-16,5 3 6 15,2-3 3-15,5-7 1 16,5-4 3-16,2-5 0 15,-1-8 2-15,2-6 0 16,1-3-12-16,-1-2-5 0,-1 2-2 16,-3 3-3-16,-1 5-4 15,-5 5 11-15,-2 7 0 16,-2 4 0-16,-4 1 2 16,2 2 2-16,2 0 3 15,-4-3 1-15,5 0 3 16,2 2-2-16,-2 4 0 15,0 0 0-15,3 10-1 16,-2 2 0 0,2 2 1-16,2 3 0 15,-2-7 2-15,3-2-1 0,-2-14 3 16,-1-5 0-16,0-10 2 16,-4-4-1-16,-1-11 2 15,-1 7-3-15,-1 2-3 16,-1 0-3-16,-1 9-3 15,-4 6-1-15,4-6 2 0,1 3 1 16,-2-1 3-16,2-4 4 16,4-5-1-16,-4-4-5 15,4-5-8-15,-1-2-3 16,4 1 1-16,-2 2-2 16,-3 6 4-16,0 3 8 15,-2 3 4-15,4 1 0 0,2 4 4 16,1-2 11-16,7 0 245 15,3-5-720-15,-3-11 333 16</inkml:trace>
        </inkml:traceGroup>
        <inkml:traceGroup>
          <inkml:annotationXML>
            <emma:emma xmlns:emma="http://www.w3.org/2003/04/emma" version="1.0">
              <emma:interpretation id="{913695BF-7C5A-4727-82C3-901DCD2E6E10}" emma:medium="tactile" emma:mode="ink">
                <msink:context xmlns:msink="http://schemas.microsoft.com/ink/2010/main" type="inkWord" rotatedBoundingBox="15656,15274 19907,14952 20044,16759 15793,1708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327.1797">8696-1533 1095 0,'-5'3'302'16,"1"-1"70"-16,16 1-310 16,7-8-23-16,8-1-17 0,5-3-16 15,2-6 10-15,7-3-9 16,-2 0 3-16,4 6-35 15,-1 6-21-15,2 11-131 16,-8 14-208-16,1 14-1 16</inkml:trace>
          <inkml:trace contextRef="#ctx0" brushRef="#br0" timeOffset="6147.0825">8859-859 1128 0,'-4'-10'327'0,"8"4"80"0,8-5-304 15,6-4-46-15,15-3-16 16,9 3-9-16,12-15-14 16,-1 0-2-16,8-5-12 15,-5 5 6-15,-2-3-22 16,-18 9-25-16,-9 5-73 16,-16 5 66-16,-26-7-388 15,-12 0 96-15</inkml:trace>
          <inkml:trace contextRef="#ctx0" brushRef="#br0" timeOffset="5952.4805">8954-1620 930 0,'-8'3'526'0,"4"2"-65"15,5 19-167-15,4 3-233 16,2 15-47-16,4 7-11 16,4 16-7-16,-3-10 11 15,6 8-9-15,-2-12 11 16,4-3-12-16,-2-13-37 15,-3 2-43-15,-8-8-374 16,-7 4 66-16</inkml:trace>
          <inkml:trace contextRef="#ctx0" brushRef="#br0" timeOffset="6585.8222">9212-1377 474 0,'14'26'353'0,"-1"8"-31"15,-1-2-79-15,0 7-65 16,-3 0-54-16,0-3-31 15,-1-11-28-15,-1-7-26 16,1-12-15-16,2-19-17 16,8-10 5-16,-1-17-11 15,7-1 11-15,0 1-11 16,-8 13 5-16,-4 13-13 16,-3 23 7-16,-3 15-8 15,-3 11 10-15,6 11-7 16,0-1 5-16,-3-3 0 0,3-9 8 15,0-9-13-15,-1-16 9 16,1-20-33-16,7-15-23 16,5-21-341-16,3-5 77 15</inkml:trace>
          <inkml:trace contextRef="#ctx0" brushRef="#br0" timeOffset="7203.3094">9721-1404 1028 0,'-5'18'306'0,"-4"9"72"15,0 5-284-15,-3 1-12 16,2 4-14-16,-1 5-15 16,7-6-3-16,4-1-19 15,6-7-9-15,7-10-21 16,2-13 0-16,11-20-8 16,-2-17 16-16,3-22-9 15,0-15 13-15,0-7-9 16,-10 2 8-16,-4-5-12 15,-8 16 10-15,-10 15-8 16,-2 10 9-16,-4 20-13 16,0 26 10-16,2 25-11 15,3 6 12-15,5 24-4 0,4 1 22 16,1 16 15-16,2-17 15 16,8 7-13-16,0-22 3 15,8-10-21-15,2-29-17 16,6-12-13-16,0-20 10 15,3-22-7-15,-6-6 13 16,-6-10-8-16,-4 7 8 16,-10 3-10-16,-5 24 6 0,-2 6-13 15,0 18 2-15,0 16-11 16,1 11 9-16,1 15-7 16,2 9 12-16,1 8 1 15,1-8 11-15,1-8-8 16,4-16 6-16,1-15-8 15,1-18 5-15,7-21-7 16,2-10 9-16,2-13-6 16,-4 2 7-16,1 9-8 15,-8 14 7-15,-4 8-11 16,-4 17 5-16,-1 6-13 16,-2 11 8-16,1 17-10 15,1 11 12-15,2 8-6 16,0 1 15-16,5-5-10 15,-1-16 13-15,2-16-81 0,0-17-47 16,5-23 37-16,-2-8-416 16,3-25 94-16</inkml:trace>
          <inkml:trace contextRef="#ctx0" brushRef="#br0" timeOffset="7527.5542">10466-1609 1031 0,'-14'21'309'16,"-4"10"72"-16,1 4-275 15,-2 8-7-15,4 1-15 16,7-2-20-16,7-11-8 0,4-10-27 16,9-12-16-16,7-15-14 15,-1-9 9-15,6-6-7 16,1 2 12-16,6 1-11 16,-2 3 5-16,7 10-12 15,-3 7 7-15,-2 5-8 16,-11 2 7-1,-4 8-11-15,-10 2 10 0,0 5-3 63,-7 2 25-63,-7 7 25 0,-1 4 20 16,-9 1 5-16,-3-5 5 0,-6-2-23 0,5-13-21 0,-10-13-64 0,10-16-53 0,4-17-103 0,4-14-58 15,5-18-274-15,12-9 19 16</inkml:trace>
          <inkml:trace contextRef="#ctx0" brushRef="#br0" timeOffset="8196.6832">10643-1805 1051 0,'9'-10'372'0,"-8"16"47"16,2 24-269-16,2 12-71 16,-11 21-17-16,-3 3-6 15,6 12-4-15,-2-18 1 0,4-4-16 16,5-20-10-16,7-12-18 15,-4-20-5-15,5-10-7 16,5-9 9-16,5-4-8 16,1 1 10-16,7 1-16 15,-3 11 6-15,3 8-12 16,-6 2 9-16,-3 5-9 16,-5 0 16-16,1-1-9 15,-7-5 11-15,-1-6-9 16,-3-8 12-16,2-8-8 15,-5-5 10-15,-3-12-9 16,-2 1 9-16,1 2-11 16,-2 14 8-16,0 5-17 15,3 20 8-15,1 17-11 16,-1 7 10-16,5 7-8 16,2 2 16-16,2 3-6 0,2-10 9 15,4-10-11-15,0-7 8 16,4-21-4-16,-1-13 10 15,6-13-9-15,-1-2 13 16,6-16-10-16,-7 4 3 16,4 4-9-16,-10 7 8 15,-1 11-15-15,-10 20 5 0,1 22-9 16,-6 9 9-16,3 7-7 16,-2 1 16-16,8 4 3 15,-3-9 13-15,5-2-9 16,-1-11 6-16,8-16-5 15,0-11 2-15,2-17-9 16,-1-9 10-16,2-9-8 16,-6 3 3-16,-4-6-10 15,-2 12 7-15,-6 4-9 16,-3 14 1-16,-5 10-6 16,1 16 9-16,-1 10-11 15,4 9 7-15,-1 3-2 16,2 6 6-16,-1-4-1 15,1-10 2-15,-2-5-99 16,1-13-39-16,4-25-358 16,-6-9 7-16</inkml:trace>
          <inkml:trace contextRef="#ctx0" brushRef="#br0" timeOffset="8354.8141">11165-2072 1094 0,'-10'-6'377'16,"4"6"24"-16,6 8-294 15,4 2-76-15,7 8-70 16,5 5 101-16,4 7-463 16,2 3 165-16</inkml:trace>
          <inkml:trace contextRef="#ctx0" brushRef="#br0" timeOffset="8684.7664">11521-1790 1117 0,'-9'3'325'0,"-6"6"68"16,1 2-312-16,-5 7-33 15,1 3-18-15,0 7-10 16,7-1 7-16,1 4-11 16,7-9 6-16,4-4-15 15,4-6-1-15,5-7-10 16,4-5 9-16,5-9-10 15,4-6 5-15,7-5-14 0,1 1 7 16,5-3-9-16,-3 10 10 16,0 8-6-16,-7 8 14 15,-7 11-12-15,-11 10 22 16,-10 6 16-16,-7 1 21 16,-9 5 8-16,-4-7 23 15,-7-4-12-15,2-4-18 16,-6-5-11-16,3-14-41 15,0-2-142-15,12-13-339 0,3-7 36 16</inkml:trace>
          <inkml:trace contextRef="#ctx0" brushRef="#br0" timeOffset="9361.542">11692-1624 931 0,'7'3'298'16,"7"0"53"-16,9 7-233 15,7 2-63-15,4 0-2 16,-1-1 5-16,-1-4-7 15,-8-5 6-15,-9-13 8 16,-3-8 0-16,-5-13-10 16,-4-6 0-16,-6-10-15 15,0 5-17-15,-13-1-14 16,-7 10 3-16,-5 10-10 0,2 12 3 16,-2 15-14-16,11 15 7 15,4 22-11-15,7 10 9 16,3 11-4-16,4 1 13 15,8-2-8-15,6-19 10 16,9-10-11-16,0-19 10 16,6-25-13-16,0-22-23 15,3-31-93-15,-7-17 2 0,2-23-337 16,-8 4 26-16</inkml:trace>
          <inkml:trace contextRef="#ctx0" brushRef="#br0" timeOffset="9666.2593">11998-2240 840 0,'0'50'326'0,"-4"26"34"16,4 10-198-16,1 19-30 16,1-14-11-16,-2 7-3 15,1-25-15-15,4-12-26 16,2-24-33-16,5-17-35 16,5-22-8-16,1-31-13 15,3-13 2-15,0-28-21 16,-3-4 12-16,0-8-9 15,-5 26 11-15,-1 11 0 16,-3 23 20-16,-3 17-15 16,-3 21 9-16,0 17-9 15,-4 5 9-15,-2 14-6 0,0 0 17 16,-3 0-8-16,3-12 9 16,3-3-7-16,3-15-15 15,6-6-85-15,1-9-11 16,5-4-138-16,-1-5-182 15,4-8 19-15</inkml:trace>
          <inkml:trace contextRef="#ctx0" brushRef="#br0" timeOffset="10458.3599">12298-2276 863 0,'-7'27'274'0,"1"12"47"15,4 3-225-15,1 9-13 16,4-7-9-16,4 8-10 16,4-7 1-16,4 0-20 15,1-9-19-15,2 5-19 16,-4-7 2-16,-3 2-10 16,-5-1 9-16,0 5-10 15,0-2 10-15,-2 1-11 16,1-1 9-16,-1 1-9 15,-4-9 10-15,-3-14-10 0,2-1 9 16,-4-9-10-16,1-12 13 16,-4-15-4-16,-1-4 12 15,-5-22-2-15,-1-5 14 16,-1-6-11-16,2 13 7 16,2 6-12-16,6 20 4 15,2 7-16-15,5 12 7 16,4 4-14-16,4 7 10 15,6 2-10-15,1 2 12 0,7-3-10 16,3-4 10-16,8-10-25 16,-2-7-1-16,5-13-30 15,-7-5 9-15,3-8-10 16,-15 4 23-16,-4-1 3 16,-7 13 30-16,-1 4-5 15,-10 7 17-15,-1 8-6 16,1 5 10-16,-7 7-8 15,2 7 9-15,0 14 2 16,-1 2 20-16,4 10 10 16,1-9 11-16,7-2-14 15,1-14-11-15,7-11-21 16,4-14-11-16,5-11-8 16,7-7 9-16,5-1-6 0,7 5 8 15,1 7-12 1,-3 12 5-16,0 9-9 0,-8 7 10 15,-7 5 1-15,-7-1 17 16,-7-4 0-16,-2-5 11 16,-5-7 11-16,-3-8 15 15,-3-13-5-15,-5-8 3 16,-7-17-9-16,-4-6-10 16,-10-11-25-16,4 7-3 0,-1 8-12 15,7 14 6-15,7 14-14 16,13 14-1-1,8 11-30-15,9-4-10 0,18 7-61 16,8-8-26-16,10-5 425 16,-2-4-791-16,-1-13 392 15</inkml:trace>
          <inkml:trace contextRef="#ctx0" brushRef="#br0" timeOffset="11714.3733">9391-590 855 0,'-5'-2'325'16,"-1"5"34"-16,2 0-182 15,2 0-82-15,-4 6 5 16,5 0-18-16,-5 6-2 15,1 5-23-15,4 11-9 16,-1 5-18-16,7 9-7 16,-4-1-11-16,4-2-2 15,-1-16-7-15,7-10-1 0,-2-8 0 16,3-16 4-16,4-13-2 16,1-9 3-16,-1-4-2 15,4-13 0-15,-1 6-3 16,1 10-1-16,-8 16-1 15,0 4-1-15,-2 16-1 0,-1 11-1 16,0 5-1 0,2 8 2-16,-1 4 1 0,-1 6 2 15,-1-10 1-15,2-2 3 16,-1-14-2-16,3-10 6 16,2-15 0-16,5-13 2 15,-1-14-1-15,3-8 0 16,-3 2-5-16,-1 1 0 15,-7 16-2-15,-1 10-1 16,-6 16-2-16,3 17-2 16,-3 9-1-16,5 15 2 15,2 6 0-15,4 8 3 16,2-11 0-16,4 0-1 16,0-19-2-16,4-16 5 15,-3-13 0-15,6-22 2 16,1-16 2-16,4-10 1 15,-2 4-4-15,0 1-2 0,-8 20-3 16,-2 14-2-16,-8 21-2 16,0 12 1-16,1 8 0 15,4 7 2-15,-4 0 3 16,5-9 0-16,-4-9 0 16,-1-4 0-16,-2-11 2 15,4-13 0-15,0-2 0 0,1-7 0 16,4-1 0-1,4 4-2-15,-3 10-4 0,1 9 0 16,1 9-2-16,-2 9 1 16,-5 3 0-16,2 1 2 15,-4-4 2-15,-1-1 0 16,-1-11 1-16,2-3 0 16,1-6-1-16,3-4 2 15,3-6-1-15,3 6 1 16,-1-1-2-16,2 5 3 15,-4 3-17-15,-3 2-73 16,-4 1-29-16,2 0-29 16,-8-8 56-16,2-11-380 15,2-5 195-15</inkml:trace>
          <inkml:trace contextRef="#ctx0" brushRef="#br0" timeOffset="12250.892">10913-824 626 0,'3'-32'403'16,"-2"-1"-18"-16,-2 9-138 16,-2 3-41-16,0 8-78 0,3 8-24 15,0 8-43-15,1 5-13 16,1 1-28-16,1 7-5 15,0 2 2-15,4 9 16 16,2 2 7-16,3 17 9 16,2 5-2-16,1 5-7 15,1-1-15-15,2 1-8 16,-3-16-9-16,-1-4-2 16,-4-9-2-16,-1-4 1 15,-4-7-1-15,-2-5 1 16,-3-5-2-16,0-5 2 15,-5-4 1-15,-2-10 1 16,-4-4 1-16,-4-11 2 16,-3-5-3-16,-6-6-1 0,2 4-1 15,-2 7-1-15,3 8-1 16,4 7 4-16,8 7-1 16,8 9-5-1,5 0-1-15,5 4-4 0,6-2-3 16,5-1-2-16,2-4 4 15,7-9 0-15,1-3 3 16,6-6 2-16,-2 2 1 16,7-4-1-16,-6 5-52 0,-8 12-466 15,-15 5 134-15</inkml:trace>
          <inkml:trace contextRef="#ctx0" brushRef="#br0" timeOffset="13041.8486">11636-802 769 0,'8'-12'414'15,"5"0"11"-15,4 2-154 16,7 2-103-16,0 8-57 15,3-4-22-15,-1 13-52 0,-5 13-19 16,-9 1-10-16,-5 13 11 16,-8 6 1-16,-7 1 2 15,-5-5 1-15,-1 2-4 16,2-10-11-16,3-6-2 16,5-10-5-16,11-5 0 15,5-8-2-15,8-5-2 16,7-7 1-16,6-4 4 15,-3-4 0-15,-5-11 1 16,1 1 1-16,-8-10 0 16,-6-3-2-16,-3-3 3 15,-3 8-3-15,-5 5 2 16,1 19-1-16,-1 11-5 16,-5 13-4-16,5 19-2 15,2 7 1-15,5 16 0 16,1 1 4-16,9 6 4 0,0-15 1 15,7-14-2-15,-2-20-2 16,7-23 5-16,0-24-1 16,6-24 4-16,-5-6 0 15,-1-6 2-15,-7 10-3 16,-7 4 0-16,-11 22-2 16,-4 13 3-16,-2 11-5 15,-1 21-3-15,2 17 1 0,2 14-2 16,2 5-1-16,7 14 5 15,1-10 1 1,9-2 22-16,3-16-48 0,-3-14-467 16,-9-19 160-16</inkml:trace>
        </inkml:traceGroup>
        <inkml:traceGroup>
          <inkml:annotationXML>
            <emma:emma xmlns:emma="http://www.w3.org/2003/04/emma" version="1.0">
              <emma:interpretation id="{22164997-07DD-462A-8D9A-A8B9A3DA5AF5}" emma:medium="tactile" emma:mode="ink">
                <msink:context xmlns:msink="http://schemas.microsoft.com/ink/2010/main" type="inkWord" rotatedBoundingBox="26582,15260 26590,15260 26620,15657 26612,1565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1" brushRef="#br0">19608-1616 0,'-8'-192'0,"-7"-14"15</inkml:trace>
        </inkml:traceGroup>
        <inkml:traceGroup>
          <inkml:annotationXML>
            <emma:emma xmlns:emma="http://www.w3.org/2003/04/emma" version="1.0">
              <emma:interpretation id="{92101C1C-4D80-45EA-9363-2D0BDB5E4D90}" emma:medium="tactile" emma:mode="ink">
                <msink:context xmlns:msink="http://schemas.microsoft.com/ink/2010/main" type="inkWord" rotatedBoundingBox="27161,14187 27175,14185 27177,14201 27162,14202"/>
              </emma:interpretation>
              <emma:one-of disjunction-type="recognition" id="oneOf9"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'</emma:literal>
                </emma:interpretation>
                <emma:interpretation id="interp15" emma:lang="" emma:confidence="0">
                  <emma:literal>*</emma:literal>
                </emma:interpretation>
                <emma:interpretation id="interp16" emma:lang="" emma:confidence="0">
                  <emma:literal>,</emma:literal>
                </emma:interpretation>
                <emma:interpretation id="interp17" emma:lang="" emma:confidence="0">
                  <emma:literal>l</emma:literal>
                </emma:interpretation>
              </emma:one-of>
            </emma:emma>
          </inkml:annotationXML>
          <inkml:trace contextRef="#ctx1" brushRef="#br0" timeOffset="104048.0334">20156-3087 0</inkml:trace>
        </inkml:traceGroup>
        <inkml:traceGroup>
          <inkml:annotationXML>
            <emma:emma xmlns:emma="http://www.w3.org/2003/04/emma" version="1.0">
              <emma:interpretation id="{51FCF652-96E0-4334-B2F7-06804D08DF6C}" emma:medium="tactile" emma:mode="ink">
                <msink:context xmlns:msink="http://schemas.microsoft.com/ink/2010/main" type="inkWord" rotatedBoundingBox="29146,13552 29469,13527 29497,13901 29174,13925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1" brushRef="#br0" timeOffset="-203376.8541">22445-3369 0,'45'-41'0</inkml:trace>
          <inkml:trace contextRef="#ctx1" brushRef="#br0" timeOffset="-119257.9165">22141-3722 0</inkml:trace>
        </inkml:traceGroup>
      </inkml:traceGroup>
      <inkml:traceGroup>
        <inkml:annotationXML>
          <emma:emma xmlns:emma="http://www.w3.org/2003/04/emma" version="1.0">
            <emma:interpretation id="{9E1E256D-7A5E-45CD-A7E6-952E7D66F468}" emma:medium="tactile" emma:mode="ink">
              <msink:context xmlns:msink="http://schemas.microsoft.com/ink/2010/main" type="line" rotatedBoundingBox="7048,16865 15347,17188 15288,18709 6989,18386"/>
            </emma:interpretation>
          </emma:emma>
        </inkml:annotationXML>
        <inkml:traceGroup>
          <inkml:annotationXML>
            <emma:emma xmlns:emma="http://www.w3.org/2003/04/emma" version="1.0">
              <emma:interpretation id="{C3D12859-EEE3-4774-93C8-A333107049BE}" emma:medium="tactile" emma:mode="ink">
                <msink:context xmlns:msink="http://schemas.microsoft.com/ink/2010/main" type="inkWord" rotatedBoundingBox="7033,17251 10444,17383 10411,18230 7000,18098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65061.1278">221 384 403 0,'3'-7'160'0,"2"-7"21"0,7 1-82 16,3-5-30-16,6-12 8 16,4 0-29-16,10-8 9 15,0-3-14-15,8-2 35 16,-1 2-8-16,5 2 29 16,-11 8-11-16,-5 8 9 15,-13 10-38-15,-6 10-2 16,-16 9-27-16,-5 13 8 15,-14 8-13-15,-17 27 9 16,-8 8-11-16,-18 24 5 16,-6 1-16-16,-10 16 0 15,18-16-12-15,-2 3 6 16,19-21-6-16,10-7 6 16,14-28-2-16,5-7 13 15,12-16-2-15,11-17 14 16,4-17-5-16,28-23 4 0,11-14-12 15,18-26-12-15,5-4-38 16,12-12-17-16,-17 14-11 16,-5 0 8-16,-11 24 6 15,-8 10 30-15,-20 22 26 16,-4 13 30-16,-12 13-6 16,-7 7 9-16,-8 8-7 0,-5 12-4 15,-1 5-25-15,3 14 9 16,2 2-6-16,5 16 6 15,11-10-5-15,2 10 2 16,2-2-11-16,7 2 5 16,-2-10-5-16,-3 6 4 15,-5-13-5-15,-1 1 6 16,-7-9-4-16,-4 1 0 16,1-13 19-16,-8 3 20 15,1-12 6-15,-2-4 26 16,-1-8 5-16,-7-9-16 15,0-11-19-15,-6-11-5 16,3-4-27-16,2-5 2 16,8 4-11-16,7 1 5 15,8 10-9-15,5 1 5 16,6 6-9-16,14-2 7 0,4 5-7 16,13 0 6-16,4 2-5 15,8-4 6-15,-4 4-4 16,5 7 5-16,-11 1-5 15,-2 8 4-15,-10 8-6 16,-7 10 2-16,-10 3-4 16,-10 12 8-16,-7 1-6 15,-10 8 10-15,-2-6-4 0,-5-1 16 16,6-11-6-16,3-6 9 16,6-12-7-16,10-8 7 15,11-13-15-15,17-16 6 16,5-8-8-16,15-11 8 15,-1 1-8-15,-3 7 5 16,-14 18-10-16,-7 10 1 16,-15 19-9-16,-12 17 4 15,-10 8-3-15,-8 14 7 16,-8 4 3-16,-1 10 5 16,3-11-6-16,6-5 6 15,12-15-5-15,12-11 13 16,8-19-32-16,14-19-103 15,4-13 3-15,13-19-378 16,-3-3 11-16</inkml:trace>
          <inkml:trace contextRef="#ctx0" brushRef="#br0" timeOffset="165413.641">1446 395 1260 0,'-4'0'327'15,"-2"1"111"-15,-2 5-361 16,-2 11-15-1,-4 5-16-15,-2 14-2 0,-1 3-21 16,7 11 0-16,1-8-17 16,7 4 0-16,7-11-7 15,2-4 6-15,1-11-5 0,4-4 6 16,1-11-7-16,5-7 8 16,3-7-5-16,11-13 10 15,2-10-5-15,10-8 8 31,-2-1-7-31,-4 2 4 0,-11 15-12 0,-9 11 0 16,-12 14-9-16,-8 14 6 16,-7 14-7-16,-4 8 11 15,-4 2-4-15,2 2 10 16,3-7-6-16,6-8 8 16,9-13-10-16,9-8 16 15,5-11-44-15,16-9-106 16,6-15 267-16,6-8-606 15,0 1 173-15</inkml:trace>
          <inkml:trace contextRef="#ctx0" brushRef="#br0" timeOffset="166449.0292">1942 491 942 0,'3'-17'370'15,"-6"8"40"-15,-6 9-257 16,-9 0-30-16,-3 12-57 16,-5 14-9-16,-4-1-23 15,0 10 2-15,9 2-12 0,3 4 2 16,9-8-15-16,14 0 0 15,10-8-9-15,4-5 3 16,1-10-4-16,7-7 8 16,-2-12-3-16,2-13 6 15,-1-10-4 1,8-7 6-16,-8-1-9 0,-5-2 5 16,-9 13-7-1,-6 10 3 1,-9 8-13-16,-6 17 3 0,-2 12-11 0,-5 14 4 15,-2 5-2-15,1 8 11 16,8-6 0-16,6-1 7 16,11-11-2-16,7-8 5 15,6-7-8-15,12-12 9 16,0-12-6-16,15-19 10 16,1-8-18-16,8-24-21 15,-4-5-27-15,3-19-27 0,-11 3-17 16,-8-15 19-16,-10 18 20 15,-13 1 26-15,-16 31 43 16,-16 17 22-16,-9 31-6 16,-18 28 24-16,-3 22 1 15,-9 19 15-15,7 3-9 16,5 2 7-16,21-11-21 16,9-5-4-16,18-18-31 15,14-5 1-15,8-7-10 0,11-10 6 16,4-8-6-1,9-9 9-15,-4-6-7 0,3-5 9 16,-10 2-9-16,-7 3 6 16,-13 5-11-16,-3 5 4 15,-9 8-8-15,0 5 5 16,-4 2-3-16,2 5 7 16,-2-4-3-16,1-2 7 15,0-5-3-15,12-7 3 16,0-6-6-16,13-7 7 15,4-4-6-15,4-2 4 16,-3 4-7-16,-5 3 3 16,-8 10-9-16,-5 8 5 15,-6 6-8-15,-2 3 10 16,-2-1-5-16,4-4 11 0,0-2-7 16,9-8 10-16,4-8-7 15,8-8 8-15,4-5-8 16,8-9 9-16,-8 0-9 15,4 1 6-15,-10 8-9 16,-1 5 6-16,-12 5-11 16,5 10 3-16,-13 4-6 15,4 4 7-15,-7 1-5 16,8 4 7-16,-3-3-2 0,5-6 7 16,2-5-4-16,14-8 8 15,-3-8-5-15,5-6 7 16,-1-2-7-16,2-4 6 15,-12 5-11-15,-4 2 7 16,-7 7-10-16,-5 1 8 16,-7 7-9-16,-5 4 6 15,-2 5-10-15,-5 7 7 16,1 2-7-16,-1 5 12 16,2-1 0-16,6 2 12 15,5-2-7-15,7 1 9 16,7-5-12-16,13 2 24 15,7-10-62-15,6-10-454 16,-5-8 154-16</inkml:trace>
        </inkml:traceGroup>
        <inkml:traceGroup>
          <inkml:annotationXML>
            <emma:emma xmlns:emma="http://www.w3.org/2003/04/emma" version="1.0">
              <emma:interpretation id="{FE2A4732-84F1-4FAE-98E7-553BE5D5F056}" emma:medium="tactile" emma:mode="ink">
                <msink:context xmlns:msink="http://schemas.microsoft.com/ink/2010/main" type="inkWord" rotatedBoundingBox="11260,17029 13620,17120 13561,18642 11201,18550">
                  <msink:destinationLink direction="with" ref="{01816C6A-3E34-4CC5-96F2-015A4DB61074}"/>
                </msink:context>
              </emma:interpretation>
              <emma:one-of disjunction-type="recognition" id="oneOf12">
                <emma:interpretation id="interp20" emma:lang="" emma:confidence="0">
                  <emma:literal>M</emma:literal>
                </emma:interpretation>
                <emma:interpretation id="interp21" emma:lang="" emma:confidence="0">
                  <emma:literal>m</emma:literal>
                </emma:interpretation>
                <emma:interpretation id="interp22" emma:lang="" emma:confidence="0">
                  <emma:literal>H</emma:literal>
                </emma:interpretation>
                <emma:interpretation id="interp23" emma:lang="" emma:confidence="0">
                  <emma:literal>re</emma:literal>
                </emma:interpretation>
                <emma:interpretation id="interp24" emma:lang="" emma:confidence="0">
                  <emma:literal>*n</emma:literal>
                </emma:interpretation>
              </emma:one-of>
            </emma:emma>
          </inkml:annotationXML>
          <inkml:trace contextRef="#ctx0" brushRef="#br0" timeOffset="167345.0737">4258 563 1197 0,'9'-45'719'0,"0"0"-666"16,-7 37-25-16,-14 23-24 0,-12 29 9 16,6 13-7-16,15 16 9 15,9-1-4-15,4 17 3 16,2-8-12-16,0 12 6 16,0-18-9-16,-4-1 25 15,-5-23 8-15,0-9 25 16,-2-17-1-16,1-7 11 15,-1-12-10-15,1-13 26 16,1-14-20-16,0-21 0 16,1-14-9-16,4-29-7 15,4-8-42-15,4-19 1 16,2 15-7-16,3-4 5 16,-3 28-7-16,6 13 5 15,0 21-6-15,3 13 3 0,0 16-8 16,11 8 2-1,-2 13-3-15,7 13 3 0,-4 0-2 16,3 9 7-16,-9 0-5 16,-4 4 6-16,-11-4-7 15,-10 5 9-15,-10-5-8 16,-14 3 24-16,-10-5 5 0,-16-1 25 16,-5-6 0-16,-13-7 12 15,6-13-20-15,2-10-4 16,13-6-23-16,7-9-1 15,22 2-22-15,5-4-34 16,17 7-106-16,24-4-429 16,11 4 72-16</inkml:trace>
          <inkml:trace contextRef="#ctx0" brushRef="#br0" timeOffset="168800.0772">5007 815 1053 0,'-1'-18'287'16,"1"-3"106"-16,-2 12-289 16,4 1-24-16,-4 10-13 15,1 14-26-15,-1 10-25 16,-1 11-18-16,2 2-2 47,-1-19 9-47,2 0 42 0,-1 55 4 0,1-14 10 15,-3-5 11-15,3-20 1 16,1-44-17-16,-1-14-14 16,-1-7-11-16,4-22-10 15,0-7-8-15,-2-11-8 16,2 8 2-16,2 3-7 16,-4 20 6-16,-2 11 0 15,2 11 6-15,-1 14-7 16,0 10 3-16,-1 13-10 15,2 4-1-15,2 19-6 16,8-8 6-16,5 4-3 16,2-8 8-16,12-3-3 15,-4-16 5-15,7-8-4 16,-3-16 7-16,6-13-4 16,-6-10 8-16,6-12-7 0,-11 1 7 15,-4 5-9-15,-7 10 7 16,-8 12-13-16,-9 13 5 15,-3 16-12-15,0 8 7 16,-5 14-9-16,2 6 10 16,5 12-4-16,2-4 10 15,5 0-5-15,9-10 7 16,0-1-5-16,2-10 7 16,1-1-5-16,-2-4 5 0,-4-6 9 15,2-4-13-15,-6-1-518 16,-8-7 180-16</inkml:trace>
          <inkml:trace contextRef="#ctx0" brushRef="#br0" timeOffset="169927.1423">4829-81 1026 0,'-2'-8'732'16,"1"2"-607"-16,-5-3-4 15,4 9-45-15,2 12-17 0,0 9-47 16,0 12-5-16,2 5-18 16,2 10 11-16,1-3-3 15,1 0 10-15,3-9-7 16,1-5 11-16,1-14-4 16,7-8 28-16,3-15 0 15,7-20 16-15,2-7-8 16,8-19 4-16,-8-7-25 0,0-2 0 15,-9 14-6-15,-5 10 12 16,-10 20-6-16,-4 16 1 16,-11 19-11-16,-3 13-6 15,1 10-11-15,-5 10 3 16,8-2-1-16,7 4 5 16,13-13-2-16,3-2 3 15,6-14-4-15,10-12 8 16,4-17-3-16,5-19 7 15,4-15-5-15,8-24 8 16,-4-1-9-16,2-10 11 16,-14 13 1-16,-4 8 20 15,-17 20-3-15,-6 9 10 16,-9 18-12-16,-3 8-8 0,-3 2-19 16,0 7-1-1,0 5-9-15,6 1 9 0,4-4-63 16,5 1-495-16</inkml:trace>
          <inkml:trace contextRef="#ctx0" brushRef="#br0" timeOffset="172412.1443">6112 353 1154 0,'-30'-5'321'0,"-6"-5"94"16,-2 1-298-16,20 9-45 15,6 3 7-15,2-5-29 0,7 10-7 16,4-1-28 0,5 4 0-16,5-2-17 0,13 6 3 15,5-5-7-15,14 1 5 16,5-8-5-16,12 1 8 16,3-5-4-16,11-2 7 15,-10 0-3-15,4 6 6 16,-17 3-6-16,-6-2 4 15,-21 7-7-15,-9 2 6 16,-14 7-7-16,-11 1 7 16,-10 6-8-16,-13 6 8 15,-4 0-7-15,-14 4 19 16,0-5-2-16,-6 4 13 16,4-8-3-16,-8 4 18 15,8-11-17-15,-5 3 7 0,7-6-14 16,4 0 7-16,12-3-17 15,4-3 5-15,11-3-12 16,7-5 9-16,5 1-12 16,5-4 5-16,9 1-9 15,3-1 5-15,6 1-7 16,9 1 12-16,3 1 1 16,6-1-137-16,-1 0-257 15,-8-16-122-15,-9-10-191 0</inkml:trace>
        </inkml:traceGroup>
        <inkml:traceGroup>
          <inkml:annotationXML>
            <emma:emma xmlns:emma="http://www.w3.org/2003/04/emma" version="1.0">
              <emma:interpretation id="{6C3FE5C4-047F-43E2-9A00-53B5CF771CA9}" emma:medium="tactile" emma:mode="ink">
                <msink:context xmlns:msink="http://schemas.microsoft.com/ink/2010/main" type="inkWord" rotatedBoundingBox="14152,17575 15330,17621 15292,18608 14113,18562">
                  <msink:destinationLink direction="with" ref="{01816C6A-3E34-4CC5-96F2-015A4DB61074}"/>
                </msink:context>
              </emma:interpretation>
              <emma:one-of disjunction-type="recognition" id="oneOf13">
                <emma:interpretation id="interp25" emma:lang="" emma:confidence="0">
                  <emma:literal>PM</emma:literal>
                </emma:interpretation>
                <emma:interpretation id="interp26" emma:lang="" emma:confidence="0">
                  <emma:literal>p M</emma:literal>
                </emma:interpretation>
                <emma:interpretation id="interp27" emma:lang="" emma:confidence="0">
                  <emma:literal>P M</emma:literal>
                </emma:interpretation>
                <emma:interpretation id="interp28" emma:lang="" emma:confidence="0">
                  <emma:literal>Pre</emma:literal>
                </emma:interpretation>
                <emma:interpretation id="interp29" emma:lang="" emma:confidence="0">
                  <emma:literal>ß M</emma:literal>
                </emma:interpretation>
              </emma:one-of>
            </emma:emma>
          </inkml:annotationXML>
          <inkml:trace contextRef="#ctx0" brushRef="#br0" timeOffset="173194.6665">7300 366 1308 0,'39'-57'306'0,"-51"92"106"15,-18 5-381-15,-23 19-27 16,3 11-13-16,19 5 15 15,10-1-4-15,9 11 8 16,10-5-7-16,7 9 5 16,1-13-11-16,-2 4 8 15,-2-16-8-15,-2-8 9 16,-2-16-19-16,-2-7 55 16,1-15 11-16,-2-12 58 15,2-12 3-15,0-16 23 16,2-17-55-16,4-27-12 15,6-14-57-15,10-37-4 16,10 1-14-16,5-5 9 16,-1 22-6-16,2 13 5 15,-9 38-7-15,-2 20 8 0,-5 16-11 16,10 7 4-16,-4 13-8 31,1-1 0-31,26 13 5 16,1 7 2-16,-2 7-3 15,-14 10 3-15,-32-10-4 16,-7 10 5-16,-10-5-2 0,-13 4 5 16,-2-5-3-16,-14 4 7 15,-5-11-3-15,-13-4 7 16,4-10-3-16,-7-8 7 16,9-10-6-16,13-7 6 15,14-5-8-15,14-3 5 16,12 1-29-16,20 0-78 15,8 3-53-15,14 3-28 16,4 6-363-16,3 0 86 16</inkml:trace>
          <inkml:trace contextRef="#ctx0" brushRef="#br0" timeOffset="173847.6673">7945 765 1060 0,'8'-1'405'0,"-17"7"2"0,-6 21-231 16,-1 13-160-16,-6 16-8 15,2 4-3-15,2 5 12 16,5-11-9-16,5 3 6 16,7-15-12-16,-1-6 7 15,4-11-6-15,1-7 10 16,0-15-3-16,3-9 38 15,1-13-7-15,5-20 11 16,2-9-12-16,-2-18 4 16,-3-6-36-16,-6-8 5 15,-8 18-9-15,-5 5 14 16,-1 21-8-16,-2 17 7 16,5 19-11-16,2 15 1 0,5 10-16 15,8 14 5-15,5 6-7 16,9-1 9-16,9-6-3 15,14-5 8-15,1-15-3 16,11-18 7-16,-5-5-3 16,6-16 8-16,-14-10-5 15,-1-10 6-15,-13 3-6 16,-11 1 4-16,-11 13-6 16,-10 10 5-16,-7 17-11 15,-7 23 3-15,-1 11-7 0,0 10 4 16,3 7-5-1,6 6 8-15,6-12-2 16,9 2 8-16,5-8 18 0,14 4 230 16,2-14-757-16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4:05.2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283FCD5-9BC7-4B93-9FD7-22033E361007}" emma:medium="tactile" emma:mode="ink">
          <msink:context xmlns:msink="http://schemas.microsoft.com/ink/2010/main" type="inkDrawing" rotatedBoundingBox="11622,16887 14839,16563 14858,16756 11642,17080" semanticType="underline" shapeName="Other">
            <msink:sourceLink direction="with" ref="{6FDF33EC-DC5A-4228-975E-6842D1091537}"/>
            <msink:sourceLink direction="with" ref="{8F592C21-7C7F-46B2-A1D3-CDDBAA41700F}"/>
          </msink:context>
        </emma:interpretation>
      </emma:emma>
    </inkml:annotationXML>
    <inkml:trace contextRef="#ctx0" brushRef="#br0">100 197 1133 0,'-89'50'252'0,"74"-11"97"0,17-6-326 15,28-5-23-15,24-19 5 16,36-6 1-16,8-12 13 15,28-10 1-15,6-1 8 16,34-4-7-16,-5 0-1 16,30 8-9-16,-17 4-1 15,12 3-7-15,-21 6 4 0,18-2-6 16,-21-4 5-16,7-11-6 16,-21-1 11-16,8-6 22 15,-27-1 17-15,2-1 11 16,-23 7 8-16,-4 1-8 15,-28 4-23-15,-10 4-16 16,-21 5-9-16,-6 5-6 16,-12 3 9-16,-3 2 2 15,-10 2 7-15,1 1-7 16,-5-2 3-16,2 0 0 16,-3-2-11-16,2-4 163 15,-4-1-649-15,-11-7 264 16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2:28.9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EBDA4FB-2F76-432E-A5D9-10EBE0A10196}" emma:medium="tactile" emma:mode="ink">
          <msink:context xmlns:msink="http://schemas.microsoft.com/ink/2010/main" type="writingRegion" rotatedBoundingBox="13446,12068 13477,12068 13477,12326 13446,12326"/>
        </emma:interpretation>
      </emma:emma>
    </inkml:annotationXML>
    <inkml:traceGroup>
      <inkml:annotationXML>
        <emma:emma xmlns:emma="http://www.w3.org/2003/04/emma" version="1.0">
          <emma:interpretation id="{F6550FDF-B271-417D-BD84-4F86FBFFB165}" emma:medium="tactile" emma:mode="ink">
            <msink:context xmlns:msink="http://schemas.microsoft.com/ink/2010/main" type="paragraph" rotatedBoundingBox="13446,12068 13477,12068 13477,12326 13446,12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5D60F3-9658-4F89-ABB0-75FC7C338780}" emma:medium="tactile" emma:mode="ink">
              <msink:context xmlns:msink="http://schemas.microsoft.com/ink/2010/main" type="line" rotatedBoundingBox="13446,12068 13477,12068 13477,12326 13446,12326"/>
            </emma:interpretation>
          </emma:emma>
        </inkml:annotationXML>
        <inkml:traceGroup>
          <inkml:annotationXML>
            <emma:emma xmlns:emma="http://www.w3.org/2003/04/emma" version="1.0">
              <emma:interpretation id="{2B21C089-E41A-456D-B6D6-1D69E6CC044A}" emma:medium="tactile" emma:mode="ink">
                <msink:context xmlns:msink="http://schemas.microsoft.com/ink/2010/main" type="inkWord" rotatedBoundingBox="13446,12068 13477,12068 13477,12326 13446,12326"/>
              </emma:interpretation>
            </emma:emma>
          </inkml:annotationXML>
          <inkml:trace contextRef="#ctx0" brushRef="#br0">2773 2012 365 0,'-2'30'123'16,"2"-11"16"-16,-1 2-93 15,2-6-29-15,2 3-8 16,-1-7-5-16,-1 7-1 16,4-3-2-16,-2 4 8 15,0-1 9-15,1 5 11 16,-1-7 5-16,-1-1 8 15,1-3-3-15,-2-4 9 16,-2-8-8-16,-1-9 8 16,-1-5-12-16,-3-7-224 0,3 8 67 15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2:28.9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84526E4-D786-4D13-890E-DA12C5B39C1B}" emma:medium="tactile" emma:mode="ink">
          <msink:context xmlns:msink="http://schemas.microsoft.com/ink/2010/main" type="writingRegion" rotatedBoundingBox="15286,12267 15300,12267 15300,12362 15286,12362"/>
        </emma:interpretation>
      </emma:emma>
    </inkml:annotationXML>
    <inkml:traceGroup>
      <inkml:annotationXML>
        <emma:emma xmlns:emma="http://www.w3.org/2003/04/emma" version="1.0">
          <emma:interpretation id="{139FB602-AF19-4F1E-AD94-F85A06A1AD0A}" emma:medium="tactile" emma:mode="ink">
            <msink:context xmlns:msink="http://schemas.microsoft.com/ink/2010/main" type="paragraph" rotatedBoundingBox="15286,12267 15300,12267 15300,12362 15286,12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D95F44-D1E1-4C5F-A809-261DE11CBD13}" emma:medium="tactile" emma:mode="ink">
              <msink:context xmlns:msink="http://schemas.microsoft.com/ink/2010/main" type="line" rotatedBoundingBox="15286,12267 15300,12267 15300,12362 15286,12362"/>
            </emma:interpretation>
          </emma:emma>
        </inkml:annotationXML>
        <inkml:traceGroup>
          <inkml:annotationXML>
            <emma:emma xmlns:emma="http://www.w3.org/2003/04/emma" version="1.0">
              <emma:interpretation id="{863564B6-7F22-4D2F-B703-BB07DF814DB9}" emma:medium="tactile" emma:mode="ink">
                <msink:context xmlns:msink="http://schemas.microsoft.com/ink/2010/main" type="inkWord" rotatedBoundingBox="15286,12267 15300,12267 15300,12362 15286,12362"/>
              </emma:interpretation>
            </emma:emma>
          </inkml:annotationXML>
          <inkml:trace contextRef="#ctx0" brushRef="#br0">4624 2211 190 0,'-5'18'0'16,"2"5"7"-16,-1 5-59 0,2-2-57 16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5:17.8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E246347-757D-489D-9B50-791249876834}" emma:medium="tactile" emma:mode="ink">
          <msink:context xmlns:msink="http://schemas.microsoft.com/ink/2010/main" type="inkDrawing" rotatedBoundingBox="15865,13611 16242,14470 15496,14797 15119,13938" semanticType="verticalRange" shapeName="Other">
            <msink:sourceLink direction="with" ref="{A55BA03A-BAAC-44C1-A6EB-1D5978B64D06}"/>
          </msink:context>
        </emma:interpretation>
      </emma:emma>
    </inkml:annotationXML>
    <inkml:trace contextRef="#ctx0" brushRef="#br0">5888 1831 875 0,'-10'-1'299'0,"-4"11"55"16,2-11-205-16,2 1-48 16,-10-3-5-16,7-2-11 15,-7-10-14-15,-2 2-17 16,-13-7-19-16,2 4-5 15,-9-5-10-15,-1-3 2 16,-6-2 3-16,4 1 6 0,-1-7-9 16,5 4 5-16,-1-1-13 15,9 2-4 1,0-8-11-16,5 4 7 0,-2-10-11 16,12 4 8-16,-3-4-7 15,1 8 6-15,5-3-7 16,3 8 9-16,0-4-9 15,5 5 6-15,1 5-6 16,4 2 6-16,5 8-10 16,0 2 8-16,2-1-9 15,4 2 6-15,7-4-8 16,7-1 8-16,-1 7-9 16,7 1 10-16,11 7-8 15,-5 8 10-15,7-6-6 16,3-1 9-16,9-2-6 15,-8-9 8-15,12-8-8 0,-4-2 10 16,0-10-9-16,-11-1 8 16,-1-7-6-16,-13-2 5 15,-1 4-7-15,-7 14 10 16,0 9-43-16,-6 22-32 16,0 34-382-16,-7 16 78 15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5:17.1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1C3AB84-AC3E-4AB5-A0A2-F413130B7FC1}" emma:medium="tactile" emma:mode="ink">
          <msink:context xmlns:msink="http://schemas.microsoft.com/ink/2010/main" type="inkDrawing" rotatedBoundingBox="15708,14043 17090,14264 17074,14369 15692,14147" semanticType="callout" shapeName="Other">
            <msink:sourceLink direction="with" ref="{116C671F-EBB7-4C1C-BDE1-C06EE48E632B}"/>
            <msink:sourceLink direction="with" ref="{387E0277-C689-4908-B342-9ACE095B7D75}"/>
          </msink:context>
        </emma:interpretation>
      </emma:emma>
    </inkml:annotationXML>
    <inkml:trace contextRef="#ctx0" brushRef="#br0">7077 1573 1015 0,'0'0'247'0,"0"-3"87"15,-3 2-280-15,0-2-16 16,3 0 7-16,-6-2 13 16,-3 1 9-16,-3-4 2 15,-1-1 2-15,-7-2-3 16,-10-2-5-16,3-2-8 16,-7-2-9-16,-2 4-8 15,-9-2-14-15,8 3-1 0,-9-2-6 16,2 4 4-1,-5-2-10-15,5 1 10 0,-4 2-8 16,6 3 3-16,-4 0-7 16,1 3 6-16,-8 2-7 15,7 1 5-15,-10 1-6 16,7-1 4-16,-3 2-8 16,9-2 7-16,-4-2-12 15,10 1 8-15,-1-1-9 16,8-2 7-16,-1-1-9 15,5 2 10-15,-4 0-10 16,6 0 9-16,-1 2-7 16,2-4 6-16,7 1-6 15,1 1 6-15,-5-3-7 16,5 1 6-16,0 1-6 16,0-1 7-16,3 1-8 0,5 1 7 15,1-3-9-15,3 3 7 16,3 0-8-16,3 3-11 15,1 1-63-15,5 4-18 16,3-2-53-16,2 4-339 16,7 8 90-16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4:44.2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FFD8787-CED7-470D-A8DE-B12D11177529}" emma:medium="tactile" emma:mode="ink">
          <msink:context xmlns:msink="http://schemas.microsoft.com/ink/2010/main" type="writingRegion" rotatedBoundingBox="11960,6201 11663,7236 11061,7064 11358,6029">
            <msink:destinationLink direction="with" ref="{22FD8301-E453-4AA1-BFC2-20CD61E80D03}"/>
          </msink:context>
        </emma:interpretation>
      </emma:emma>
    </inkml:annotationXML>
    <inkml:traceGroup>
      <inkml:annotationXML>
        <emma:emma xmlns:emma="http://www.w3.org/2003/04/emma" version="1.0">
          <emma:interpretation id="{CA465C35-18E9-49E2-AC06-921C5C1457F9}" emma:medium="tactile" emma:mode="ink">
            <msink:context xmlns:msink="http://schemas.microsoft.com/ink/2010/main" type="paragraph" rotatedBoundingBox="11960,6201 11663,7236 11061,7064 11358,6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CAF0B8-0D59-4736-B6C7-854EA9EFB412}" emma:medium="tactile" emma:mode="ink">
              <msink:context xmlns:msink="http://schemas.microsoft.com/ink/2010/main" type="line" rotatedBoundingBox="11960,6201 11663,7236 11061,7064 11358,6029"/>
            </emma:interpretation>
          </emma:emma>
        </inkml:annotationXML>
        <inkml:traceGroup>
          <inkml:annotationXML>
            <emma:emma xmlns:emma="http://www.w3.org/2003/04/emma" version="1.0">
              <emma:interpretation id="{6F59F95C-620A-4A47-A122-99818BF49F96}" emma:medium="tactile" emma:mode="ink">
                <msink:context xmlns:msink="http://schemas.microsoft.com/ink/2010/main" type="inkWord" rotatedBoundingBox="11960,6201 11663,7236 11061,7064 11358,6029"/>
              </emma:interpretation>
              <emma:one-of disjunction-type="recognition" id="oneOf0">
                <emma:interpretation id="interp0" emma:lang="" emma:confidence="0">
                  <emma:literal>*p</emma:literal>
                </emma:interpretation>
                <emma:interpretation id="interp1" emma:lang="" emma:confidence="0">
                  <emma:literal>gep</emma:literal>
                </emma:interpretation>
                <emma:interpretation id="interp2" emma:lang="" emma:confidence="0">
                  <emma:literal>*ps</emma:literal>
                </emma:interpretation>
                <emma:interpretation id="interp3" emma:lang="" emma:confidence="0">
                  <emma:literal>*s</emma:literal>
                </emma:interpretation>
                <emma:interpretation id="interp4" emma:lang="" emma:confidence="0">
                  <emma:literal>gap</emma:literal>
                </emma:interpretation>
              </emma:one-of>
            </emma:emma>
          </inkml:annotationXML>
          <inkml:trace contextRef="#ctx0" brushRef="#br0">1552 282 674 0,'-1'-7'354'0,"1"5"-18"16,1 2-136-16,2 3-84 15,-3-1-31-15,5 14-5 16,1 2-5-16,7 15-11 16,1 2-17-16,7 16-17 15,0 4-10-15,3 16-13 16,-5-7 3-16,5 10-8 15,-4-8 8-15,-1-3-9 16,-4-16 7-16,-1-1-9 16,-8-7 8-16,0-4-9 15,-8-16 10-15,-1-1-5 16,-4-7 18-16,-5-11 0 16,-3-12 10-16,-5-15-7 15,1-20 9 1,-5-28-17-16,1-21 0 0,-2-12-11 15,2 12 7-15,5 1-11 0,8 25 7 16,2 19-10-16,10 15 7 16,7 0-7-16,0 13 7 15,3-4-9-15,3 3 8 16,3 0-10-16,0 3 7 16,7 2-13-16,-2 10 8 15,4 6-10-15,-2 7 8 16,2 16-11-16,-7 7 9 15,-5 15-7-15,-9 4 12 0,-9 11-3 16,-6-6 12-16,-14 3 9 16,-2-10 12-16,-10 8-3 15,4-13 5-15,-2-6-5 16,9-16 1-16,7-34-129 16,17-31-369-16,5-22 88 15</inkml:trace>
          <inkml:trace contextRef="#ctx0" brushRef="#br0" timeOffset="-817.9988">1359 507 481 0,'3'-12'388'16,"-11"6"-62"-16,4-1-32 15,1 7-181-15,-6 4-35 16,0-4-27-16,1 12-14 15,-1 0-10-15,0 20-4 16,0 7 6-16,0 22-9 16,-1 5 3-16,-2 16-13 15,1-15 1-15,1 2-9 16,4-21 8-16,0-12-8 16,4-13 8-16,2-13-10 15,2-17 8-15,5-20-8 0,1-12 7 16,2-29-10-16,-1-11 11 15,2-19-9-15,-5 11 7 16,3 1-7-16,-3 28 7 16,-2 11-7-16,-2 25 7 15,-1 5-6-15,1 16 10 16,-4 2-8-16,2 8 7 16,0 6-7-16,2 6 8 15,4 3-9-15,3-3 7 0,6 17-7 16,6-1 6-16,1 11-9 15,1-3 5-15,1 14-5 16,-6-12 4-16,0 4-5 16,-5-9 8-16,-2 4-10 15,-2-7 8-15,-5-1-5 16,-5-10 6-16,4 1-6 16,-8-11 10-16,-4-5-9 15,0-5-2-15,-3-4-17 16,-9-2 0-16,-4-7-28 15,-4 1-1-15,-4-1-7 16,0 5 18-16,2 0-3 16,7 3 28-16,7 9 4 15,7-4 16-15,5-1-1 16,8-1 11-16,3 0-4 0,5-4 9 16,10-1-4-16,4-10 8 15,7-10 2-15,4-4 8 16,3-16-1-16,-6-4 0 15,1-2-11-15,-4 6-5 16,0-2-10-16,-6 10-1 16,-3 2-11-16,-10 10-8 15,-2 4-397-15,-6 9 124 16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4:42.4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2FD8301-E453-4AA1-BFC2-20CD61E80D03}" emma:medium="tactile" emma:mode="ink">
          <msink:context xmlns:msink="http://schemas.microsoft.com/ink/2010/main" type="inkDrawing" rotatedBoundingBox="12210,5043 12833,9258 9923,9689 9300,5474" hotPoints="9440,5463 12245,5654 10902,10007" semanticType="enclosure" shapeName="Triangle">
            <msink:sourceLink direction="with" ref="{BFFD8787-CED7-470D-A8DE-B12D11177529}"/>
            <msink:sourceLink direction="with" ref="{6E00C6E7-99E6-4CF2-AB1E-FE1BEB32BD3D}"/>
          </msink:context>
        </emma:interpretation>
      </emma:emma>
    </inkml:annotationXML>
    <inkml:trace contextRef="#ctx0" brushRef="#br0">0 2131 792 0,'3'0'269'16,"2"-3"43"-16,-5-1-210 0,7-1-31 15,-4-7-24-15,5-7-14 16,2-7-6-16,8-13-11 15,-3-10 0-15,8-11-11 16,-2 1 6-16,3-15-11 16,-5 5 6-16,2-10-7 15,-4-2 9-15,1-17-10 32,-5 7 10-32,2-14-8 0,-1 8 6 0,1-3-8 15,-5 16 8-15,2-11-10 16,-1 14 9-16,1-6-8 15,1 11 9-15,2-9-10 16,-1 19 9-16,0-3-9 16,-2 17 9-16,-2-5-10 15,1 9 11-15,-5-6-9 0,-3 6 8 16,-3-5-8-16,-3 11 10 16,-3 9-6-16,0 14 15 15,-2 8-3-15,1 10 12 16,-1 4-10-16,1 4 5 15,-1 5-14-15,3 0 3 16,1 2-11-16,1-2 8 0,4-2-47 16,1-4-326-16,-1-7 96 15</inkml:trace>
    <inkml:trace contextRef="#ctx0" brushRef="#br0" timeOffset="91090.6593">-256-2137 885 0,'-37'6'262'16,"-6"-1"57"-16,2 2-240 15,-8 4-34-15,4-5-8 16,-8 0 11-16,5 9-1 16,-12 6 6-16,2-3-8 0,-5 10-4 15,1 5-13-15,-7 7-6 16,10 0-7-16,1 14-7 15,8-6-1-15,-2 18 4 16,5-1-2 0,2 19 0-16,11-3 4 0,-5 21-5 15,12-16-7-15,9 8 1 16,9-19-1-16,7 9 3 16,11-6 1-16,12 24 3 15,5 0-1-15,14 22 2 16,4-7-5-16,20 7 0 15,-2-20-1-15,17 4-1 16,-2-21-1-16,15 6 0 16,-7-19-2-16,20 2-2 15,-9-19 0-15,23 2 2 16,-8-17 2-16,26-8 1 16,-13-11 1-1,20-7-1-15,-18-11-1 0,17-8-3 0,-23-9-1 16,9-9 0-16,-16-5-2 15,5-16 0-15,-16-6 1 16,7-12 0-16,-21 0 0 16,5-13 3-16,-19-2 2 0,-5-8 1 15,-17 2 1 1,2-18 2-16,-18 1-1 16,-1-31-1-16,-11 2 1 0,-5-4 2 15,-8 17-1-15,-6 1 6 16,-7 16 0-16,-9-26 4 15,-4 17 0-15,-15-5 9 16,-9 14-1-16,-22 8 10 16,-8 40-2-16,-35-5 4 15,-5 12-8-15,-34 1-4 16,8 16-16-16,-30 5-19 16,22 2-21-16,-32 8-67 15,24 1 1-15,-38 10-360 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4:30.51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5824F1B-F92C-4306-86D3-F81140B2C831}" emma:medium="tactile" emma:mode="ink">
          <msink:context xmlns:msink="http://schemas.microsoft.com/ink/2010/main" type="writingRegion" rotatedBoundingBox="8936,10947 10245,5725 10958,5904 9649,11126"/>
        </emma:interpretation>
      </emma:emma>
    </inkml:annotationXML>
    <inkml:traceGroup>
      <inkml:annotationXML>
        <emma:emma xmlns:emma="http://www.w3.org/2003/04/emma" version="1.0">
          <emma:interpretation id="{6F0456DF-EEE8-4DFC-A42E-56B2E36C3D1E}" emma:medium="tactile" emma:mode="ink">
            <msink:context xmlns:msink="http://schemas.microsoft.com/ink/2010/main" type="paragraph" rotatedBoundingBox="8936,10947 10245,5725 10958,5904 9649,11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52F438-E6F6-482C-A189-34E032860756}" emma:medium="tactile" emma:mode="ink">
              <msink:context xmlns:msink="http://schemas.microsoft.com/ink/2010/main" type="line" rotatedBoundingBox="8936,10947 10245,5725 10958,5904 9649,11126"/>
            </emma:interpretation>
          </emma:emma>
        </inkml:annotationXML>
        <inkml:traceGroup>
          <inkml:annotationXML>
            <emma:emma xmlns:emma="http://www.w3.org/2003/04/emma" version="1.0">
              <emma:interpretation id="{53CFC751-0A58-42D3-9893-DBFA46FA23BD}" emma:medium="tactile" emma:mode="ink">
                <msink:context xmlns:msink="http://schemas.microsoft.com/ink/2010/main" type="inkWord" rotatedBoundingBox="9073,10981 9952,7474 10528,7618 9649,11126"/>
              </emma:interpretation>
            </emma:emma>
          </inkml:annotationXML>
          <inkml:trace contextRef="#ctx0" brushRef="#br0">5534-5335 897 0,'-11'-2'207'0,"2"-2"92"15,5-2-253-15,5-3-6 16,-2-5 12-16,2 2 2 15,4 3 4-15,-2 3 2 16,-2 3 6-16,1 5-11 16,1 1-7-16,-3 1-9 15,4 7-4-15,-1 8-10 16,3 10 4-16,3 8-6 16,0 2-1-16,0 3-10 15,-1-3 4-15,-2 2-10 16,-2-8 4-16,-2-1-5 0,1-10 6 15,0-7-10-15,7-9 9 16,-5-10-11-16,1-13 8 16,1-17-5-16,-2-10 8 15,-8-22-8-15,3 0 9 16,-6-9-11-16,-2 13 6 16,10 4-8-16,-5 23 9 0,-2 10-2 15,10 16 11 1,-2 6-4-16,-11 12 9 0,11 12-7 15,-4 0-1-15,1 18-8 16,1 7 7-16,5 10-6 16,-3-2 8-16,3 1-2 15,-3-5 4-15,-3-8-8 16,8-13 3-16,-8-8-9 16,4-9 4-16,-2-8-6 15,4-2 5-15,-8-5-7 16,4-5 9-16,-5 4-3 15,0-2 7-15,0-6-6 16,-2 1 3-16,4-8-7 16,2-10 2-16,2-18-7 15,-3-2 6-15,0-16-4 16,-1 13 9-16,-2-2-8 16,-2 16 7-16,-2 10-5 0,7 19 6 15,-6 4-11-15,-2 14 6 16,5 6-7-16,6 12 5 15,-7 14-5-15,5 7 10 16,1 18-4-16,2 1 8 16,-5 10-4-16,4-11 5 15,-2 0-5-15,5-18 5 0,-4-4-5 16,-1-20 5-16,5-8-12 16,-4-11 7-16,-4-11-10 15,-2-9 3-15,7-18-3 16,-3-12 12-16,6-24-8 15,-6-6 10-15,4-14-6 16,-1 15 3-16,-4 2-8 16,1 32 8-16,3 11-8 15,-2 19 7-15,-5 1-7 16,4 15 1-16,-2 0-4 16,-5 1 6-16,4 11-7 15,3 8 7-15,-8 7-1 16,8 4 5-16,0 10-7 15,-1-2 7-15,-2 10-7 16,6-2 4-16,-6 10-5 0,6-6 5 16,0 5-2-16,1-13 8 15,-4-7-4-15,11-18 7 16,-11-4-9-16,6-17 2 16,3-14-10-16,3-13 8 15,-11-28-4-15,5-17 8 16,-6-23-6-16,-3 1 9 15,-10 0-9-15,7 30 4 16,3 14-8-16,-3 32 6 16,7 23-12-16,1 13 5 0,-2 22-7 15,0 10 10-15,-3 17-5 16,3 0 12-16,4-1-6 16,1-15 8-16,-4-11-4 15,7-23-7-15,-2-25-89 16,-6-23-47-16,12-31-358 15,-5-8 16-15</inkml:trace>
          <inkml:trace contextRef="#ctx0" brushRef="#br0" timeOffset="-67356.6814">5747-4370 471 0,'-2'53'160'16,"2"-2"44"-16,-1-8-135 15,2-1-10-15,2-9-17 16,-1 5-17-16,-4-10-20 0,7 5-2 15,-5-3-2-15,0 3-103 16,0-4-106-16,4 5 1 16</inkml:trace>
          <inkml:trace contextRef="#ctx0" brushRef="#br0" timeOffset="635.8607">5708-5316 603 0,'-18'8'483'15,"9"5"-85"-15,6 1-8 16,1-2-272-16,5-8-9 16,5 2-20-16,5-3-24 15,-1-4-25-15,9-10-20 16,2-7-9-16,7-13-10 15,0-10 6-15,4-22-6 16,-2-9 8-16,4-28-8 16,-2-10 9-16,9-18-9 15,0 4 8-15,2-16-7 16,-3 19 9-16,3-10-11 16,-12 17 9-16,-3-8-11 15,-6 14 4-15,3-15-8 16,-3 15 9-16,0-16-9 0,-4 20 11 15,-4 0-4-15,-8 26 7 16,-8 8-7-16,-2 25 9 16,-4 9-9-16,-6 21 10 15,0 9-7-15,-1 13 7 16,-4 7-8-16,-1 4 8 16,5 1-9-16,2-2 6 0,10-1-3 15,-1-5-2-15,5-5-64 16,3-2-30-16,0-5 208 15,5-8-612-15,5-17 246 16</inkml:trace>
        </inkml:traceGroup>
        <inkml:traceGroup>
          <inkml:annotationXML>
            <emma:emma xmlns:emma="http://www.w3.org/2003/04/emma" version="1.0">
              <emma:interpretation id="{6E00C6E7-99E6-4CF2-AB1E-FE1BEB32BD3D}" emma:medium="tactile" emma:mode="ink">
                <msink:context xmlns:msink="http://schemas.microsoft.com/ink/2010/main" type="inkWord" rotatedBoundingBox="9947,6914 10245,5725 10955,5903 10657,7092">
                  <msink:destinationLink direction="with" ref="{22FD8301-E453-4AA1-BFC2-20CD61E80D03}"/>
                </msink:context>
              </emma:interpretation>
              <emma:one-of disjunction-type="recognition" id="oneOf0">
                <emma:interpretation id="interp0" emma:lang="" emma:confidence="0">
                  <emma:literal>Flor</emma:literal>
                </emma:interpretation>
                <emma:interpretation id="interp1" emma:lang="" emma:confidence="0">
                  <emma:literal>Fror</emma:literal>
                </emma:interpretation>
                <emma:interpretation id="interp2" emma:lang="" emma:confidence="0">
                  <emma:literal>Flos</emma:literal>
                </emma:interpretation>
                <emma:interpretation id="interp3" emma:lang="" emma:confidence="0">
                  <emma:literal>FW</emma:literal>
                </emma:interpretation>
                <emma:interpretation id="interp4" emma:lang="" emma:confidence="0">
                  <emma:literal>Fw</emma:literal>
                </emma:interpretation>
              </emma:one-of>
            </emma:emma>
          </inkml:annotationXML>
          <inkml:trace contextRef="#ctx0" brushRef="#br0" timeOffset="1111.4508">6373-9024 835 0,'-9'-27'346'0,"1"14"26"0,-1 13-183 16,-1 10-105-16,-2 19-19 15,-3 10-17-15,-8 27-10 16,4 5-6-1,-10 14-2-15,4-4 2 0,-5 21-13 16,3-7-4-16,-5 1-9 16,8-13 4-16,3-5-8 15,8-30 8-15,5-15-8 16,8-21 2-16,8-23-30 16,2-22-11-16,10-37-65 15,5-19 5-15,7-28-331 16,1 1 78-16</inkml:trace>
          <inkml:trace contextRef="#ctx0" brushRef="#br0" timeOffset="1804.6016">6109-8147 965 0,'-12'8'287'0,"7"-1"63"16,11 1-255-16,12-4-19 15,3-2-9-15,11-11 12 16,1-9 1-16,15-14-12 16,-3-7-17-16,12-12-16 15,-8 3-14-15,5 1-14 16,-16 8 4-16,-5 6-32 15,-15 17-29-15,-3 2-16 0,-9-1-371 16,-5 17 83-16</inkml:trace>
          <inkml:trace contextRef="#ctx0" brushRef="#br0" timeOffset="1414.0847">6290-8988 569 0,'5'-19'396'0,"-4"14"-38"0,-2 20-99 15,-5 12-70-15,-3 16-62 16,-2 17-10-16,4 3-28 16,1 3-18-16,9-3-29 15,9-6-16-15,7-11-10 16,8 7-10-16,5-5 3 15,4 0-8-15,-5-9 7 16,-1-2-6-16,-7-9 8 0,-5-1-7 16,-8-8 5-16,-5 4-57 15,-11-5-48-15,-8 0-13 16,-8-3-351-16,-7 1 63 16</inkml:trace>
          <inkml:trace contextRef="#ctx0" brushRef="#br0" timeOffset="2241.9939">6500-8953 1071 0,'-6'-14'345'15,"2"8"86"-15,-1 9-282 0,2 2-42 16,2 10-25-16,-1 12-17 16,4 6-26-16,8 12-18 15,4 0 0-15,8 5-8 16,7-7-2-16,4-4-10 16,-1-12 6-16,2 2-7 15,-5-10 4-15,-1-8-6 16,-8-1 8-16,-1-10-2 15,-7 2 9-15,0-11 3 16,-3 0 8-16,3-21-3 16,-1-2 1-16,-4-32-9 15,-2-4-1-15,-2-1-8 16,-8 12 3-16,-1 14 0 16,3 24 5-16,0 16-5 15,-1 12 3-15,5 22-7 0,1 5-2 16,4 9-4-16,1 3 8 15,4 1-6-15,2-17 8 16,1-1-7-16,1-14 2 16,4-7-6-16,-1-11 6 15,-1-8-4-15,2-6 8 16,-5-15 5-16,-4-12 7 0,-2-18-5 16,1-8 4-16,-9-16-7 15,-5 12-3-15,-5 10-6 16,-2 20 4-16,-3 17-7 15,6 22 2-15,3 12-9 16,0 7 0-16,0 14-113 16,6 3-64-16,1 6-340 15,13-6-15-15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5:25.2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9B1A694-43DD-4390-8630-4AC8E865B390}" emma:medium="tactile" emma:mode="ink">
          <msink:context xmlns:msink="http://schemas.microsoft.com/ink/2010/main" type="writingRegion" rotatedBoundingBox="3330,14503 9152,11984 10203,14412 4380,16931"/>
        </emma:interpretation>
      </emma:emma>
    </inkml:annotationXML>
    <inkml:traceGroup>
      <inkml:annotationXML>
        <emma:emma xmlns:emma="http://www.w3.org/2003/04/emma" version="1.0">
          <emma:interpretation id="{7721A02F-ECFB-4CD1-9AE6-2CE45C206E60}" emma:medium="tactile" emma:mode="ink">
            <msink:context xmlns:msink="http://schemas.microsoft.com/ink/2010/main" type="paragraph" rotatedBoundingBox="3403,14471 9152,11984 9835,13562 4086,16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403011-7527-4E43-B1D9-C95D419C916A}" emma:medium="tactile" emma:mode="ink">
              <msink:context xmlns:msink="http://schemas.microsoft.com/ink/2010/main" type="line" rotatedBoundingBox="3403,14471 9152,11984 9835,13562 4086,16049"/>
            </emma:interpretation>
          </emma:emma>
        </inkml:annotationXML>
        <inkml:traceGroup>
          <inkml:annotationXML>
            <emma:emma xmlns:emma="http://www.w3.org/2003/04/emma" version="1.0">
              <emma:interpretation id="{FAC2A53C-EEE1-471D-8B8A-5F5B4806C808}" emma:medium="tactile" emma:mode="ink">
                <msink:context xmlns:msink="http://schemas.microsoft.com/ink/2010/main" type="inkWord" rotatedBoundingBox="3541,14185 5958,13585 6339,15118 3922,15718">
                  <msink:destinationLink direction="with" ref="{134EF8DE-07DB-46DA-BD26-5578DF6927C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197 12 877 0,'1'-10'333'0,"-1"11"53"16,-1 1-222-16,-5 11-20 16,-3 8-42-16,-5 12-14 15,-5 5-35-15,-5 22-18 0,1 0-25 16,-2 10-5-16,2-4-1 15,4 2 0-15,11-17-1 16,-2-9 1-16,5-18-1 16,1-11-13-16,-1-19-34 15,-1-18-65-15,8-15-26 16,2-24-309-16,4-7 42 16</inkml:trace>
          <inkml:trace contextRef="#ctx0" brushRef="#br0" timeOffset="1528.792">60-30 564 0,'6'-27'414'15,"-1"15"-66"-15,-2 10-64 16,3 13-195-16,4 16-19 16,-1 8-35-16,3 16-3 15,0 6-5-15,0 10-1 16,2-4-13-16,7 6-3 16,0-12-5-16,1-3 0 15,1-15-1-15,-3-6 1 16,-8-13-1-16,-3-4 1 15,0-7 0-15,-9-6 5 16,-6-4-2-16,-8-7-9 16,-7-2-9-16,-11-7-6 0,1-1-3 15,-4-1-1 1,7 2 8-16,1 2 12 0,12 5 11 16,3 2 15-16,7 4 3 15,5-1-1-15,6 1-3 16,9-7-8-16,5-1-16 15,11-13-2-15,2-5 2 16,8-15 0-16,0 4 1 16,2 1-1-16,-5 10 0 0,-1 4 1 15,-8 14-1-15,-2 9-3 16,-11 6-2-16,-2 21-1 16,-7 3 1-16,1 21 9 15,-8-1 8-15,1 7 13 16,-1-14 4-16,0-1 1 15,0-16-9-15,-1-10-2 16,2-14-9-16,4-13 3 16,-4-11-3-16,1-19 1 15,1-7-3-15,-8-6-1 16,1 6-6-16,1 12 1 16,-3 17 0-16,0 5-2 15,4 11-4-15,4 11-3 16,2-2-2-16,4 13 1 15,5 5 0-15,4 5 3 0,1-8 3 16,1-8-1-16,2-14 2 16,3-14 3-16,-4-20 0 15,-2-19 3-15,-2-4 2 16,-2-14-2-16,-5 7-2 16,-14 8 3-16,1 22-3 15,-10 16-3-15,1 25-4 16,-4 24-3-16,8 21-2 15,3 19 0-15,3 4 3 0,5 12 4 16,5-19 2-16,5-1 0 16,0-21 0-16,15-1 0 15,2-19 0-15,4-7 0 16,1-15 1-16,2-9 4 16,-7-13 0-16,-4-8 2 15,-7-2 0-15,-9-2 1 16,-7 5 4-16,-7 7 14 15,-4 5-1-15,-4 4 1 16,2 11-3-16,-1 5-9 16,2 5-15-16,4 8 0 15,3 4-3-15,4 2 0 16,7-1 0-16,8-4 1 16,4-13-1-16,5-8 3 15,3-13 2-15,3-8 1 0,-7-2 1 16,-1 0 2-16,-10 4-1 15,-7 7 1-15,-6 5-1 16,-3 7-4-16,-4 11-4 16,-1 14 0-16,2 6-2 15,2 14 2-15,4-1 3 16,3-1 0-16,3-9 2 16,7-7-1-16,-1-22-1 15,6-16 4-15,0-13 0 0,5-10 1 16,-5-4 0-16,3-1 2 15,-8 11-4-15,-2 8-1 16,-7 12-4-16,1 17-4 16,-5 13-3-16,1 16 2 15,4 5 1-15,4 12 4 16,3-6 2-16,1-3 0 16,2-15-1-16,5-15 1 15,-2-21 0-15,3-22 3 16,3-13 3-16,3-26 0 15,-6-11-1-15,3-24-1 16,-5 4-9-16,-1-6-6 16,-7 23 0-16,-1 18-2 15,-7 36-1-15,-1 23-7 16,-2 22 4-16,-5 27 0 16,1 3 0-16,1 22 4 15,0 2 14-15,3 3 3 0,6-16 1 16,4 7 1-16,4-22-4 15,7-5 1-15,-2-6-3 16,4-2 3-16,-7-10-2 16,-2 3 2-16,-7-3-1 15,-3-4 2-15,-6-4-1 16,-7-1 3 0,-2-10-1-16,-7-13 1 0,-3-5-1 0,-6-14 0 15,0-3-2-15,-3-8 2 16,5 4-2-16,1-2 0 15,7 9 0-15,4 4 9 16,8 13-1-16,8 8-3 16,5 8 1-16,8 0-3 15,10 0-10-15,8-3 0 16,2-3 4-16,6-2 2 16,-4-1-4-16,-6-4-90 15,-14-4-19-15,-15-1-368 16,-12-3 22-16</inkml:trace>
          <inkml:trace contextRef="#ctx0" brushRef="#br0" timeOffset="1675.9148">1146-255 1071 0,'-23'-5'321'16,"8"7"64"-16,20 1-312 16,2 1-20-16,8-1-35 15,14-1-35-15,2-4-24 16,13-2-343-16,2 4 87 15</inkml:trace>
          <inkml:trace contextRef="#ctx0" brushRef="#br0" timeOffset="2216.8027">1784-16 1112 0,'4'27'359'0,"-2"3"96"15,-1 0-313-15,1-3-23 16,4-9-44-16,-3-9-23 16,1-6-42-16,10-6-2 15,-4-6-3-15,1-14 3 16,8-4-2-16,2-9 3 16,-7 3-5-16,4 3-1 15,-2 17-3-15,-5 13-3 16,-4 18-1-16,-1 13 6 15,-1 2 3-15,-1 5 5 0,2-1 6 16,2-8 1-16,1-11-8 16,4-8-2-16,1-8-1 15,1-19 2-15,1-8-2 16,4-19 1-16,-1-2-3 16,1 1-8-16,-5 13-5 15,-3 11-10-15,-3 24 0 16,0 20-1-16,-4 8 6 0,-1 5 2 15,2-1 11-15,5-2 0 16,-4-15 1-16,7-9 0 16,4-9 1-16,1-14 2 15,-1-5 1-15,6-17 2 16,-4-5 0-16,1-1-3 16,-5 9-1-1,1 7-3-15,-4 22-4 0,4 13 1 16,-7 8-2-16,2 7 2 15,-1-5 2-15,-1 1 4 16,-5-11 5-16,1-6-42 16,-5-9-59-16,-11-21-379 15,-10-8 64-15</inkml:trace>
          <inkml:trace contextRef="#ctx0" brushRef="#br0" timeOffset="2359.2023">2155-524 1294 0,'-3'9'305'16,"1"5"110"-16,2-4-378 16,0 4-438-16,0-7 130 15</inkml:trace>
          <inkml:trace contextRef="#ctx0" brushRef="#br0" timeOffset="-1531.2748">907-1160 897 0,'-12'0'291'0,"2"-6"51"16,4 4-245-16,7 1-51 15,10-1-26-15,1 4-12 0,9 7-15 16,6-5 9-1,10 5-8-15,1 2 9 16,11-4-7-16,-2 2 8 0,4 0-7 16,-8 2 7-16,5 4-9 15,-12 6 8-15,0 4-10 16,-7 8 8-16,-2 11-7 16,-9 4 10-16,-3 12-4 15,-9-3 11-15,-5 15 15 16,-7-10 20-16,-6 1 16 15,-4-12 14-15,-7-2-3 16,2-16-15-16,-4-3-17 16,5-6-16-16,1-4-14 15,1-10-9-15,-2-7-168 16,2-12-255-16,-15-25 20 16</inkml:trace>
        </inkml:traceGroup>
        <inkml:traceGroup>
          <inkml:annotationXML>
            <emma:emma xmlns:emma="http://www.w3.org/2003/04/emma" version="1.0">
              <emma:interpretation id="{9FBAAF23-9150-4E59-B486-8470B0667042}" emma:medium="tactile" emma:mode="ink">
                <msink:context xmlns:msink="http://schemas.microsoft.com/ink/2010/main" type="inkWord" rotatedBoundingBox="8516,12920 9609,12974 9589,13394 8496,13341"/>
              </emma:interpretation>
            </emma:emma>
          </inkml:annotationXML>
          <inkml:trace contextRef="#ctx0" brushRef="#br0" timeOffset="479721.5751">5388-2081 1057 0,'-6'-10'364'0,"0"10"70"0,0 12-283 16,-3 13-26-16,0 13-35 16,2 18-25-16,2 5-22 0,5 1-19 15,3-13-3-15,8-2-14 16,1-19 4-16,1-11-11 16,1-2 8-16,-1-6-10 15,-4-5 7-15,0-4-9 16,-4-1 7-16,2-5-8 15,-2-2 11-15,1-7-6 16,0 3 8-16,0-1-5 16,1-1 8-16,4 5-11 15,-1 0 6-15,-1-4-8 16,2-2 6-16,-2-3-8 16,-3-3 8-16,3 3-7 15,-2 4 9-15,-2 2-9 16,-1 8 7-16,-1 1-10 15,2 4 6-15,-4 2-8 16,4 3 9-16,-2 2-5 16,4-1 9-16,1 1-4 15,-5-4 5 1,3-4-6-16,1-1 5 0,-1-4-6 0,-3-5 8 16,2-4-2-16,-4 2 7 15,-1-6-5-15,-3 0 7 16,3-1-10-16,-4 5 4 15,4 1-7-15,-3 7 5 16,3-2-22-16,-2 5-8 16,2 3-100-16,2 0-34 0,-2-5-345 15,-5-5 25-15</inkml:trace>
          <inkml:trace contextRef="#ctx0" brushRef="#br0" timeOffset="480676.3608">5444-1905 688 0,'-3'-16'371'15,"0"5"-4"-15,1 2-97 16,-1 6-111-16,0 5-20 16,3 4-30-16,2 7-29 15,-1 4-36-15,5 10-26 0,5 1-5 16,1 5-10-16,0-4 7 15,4-1-10-15,-1-5 8 16,-3-7-11-16,-3-1 10 16,0-6-7-16,-3 0 7 15,-1-4-7-15,-2-4 10 16,4-1-9-16,-4 2 7 16,6-5-8-16,-6-6 10 15,5 3-8-15,-7-3 7 0,4-12-7 16,-2 1 7-16,3-2-9 15,-3-10 6-15,0-11-8 16,-2 4 7-16,-1-12-6 16,5 8 8-16,-4 12-1 15,5 13-3-15,-3 10-12 16,0 16 6-16,-1 11-11 16,-1 10 0-16,1 15 5 15,4-1 14-15,0 7-5 16,-2-13 11-16,4-5-6 15,-1-16 4-15,-1-7-8 16,2-7 2-16,-2-11-5 16,4-6 7-16,-4-17-5 15,0-5 7-15,-3-11-3 16,3 9 5-16,-7-3-8 0,1 14 7 16,3 10-9-16,-3 12 5 15,0 0-10-15,0 6 5 16,1 5-74-16,-2-1-54 15,4-2-349-15,1-1 33 16</inkml:trace>
          <inkml:trace contextRef="#ctx0" brushRef="#br0" timeOffset="481645.5471">4932-2081 1002 0,'-5'-12'330'15,"-2"6"69"-15,2 5-271 16,1 5-46-16,1 7-30 16,-3 8-26-16,4 11-18 0,-1 8-9 15,3 3 8-15,-3 4-5 16,0-9 11-16,-4-2-7 15,1-8 6-15,-6-4-8 16,0-8 10-16,-2-7-9 16,1-7 9-16,-4-6-11 15,2-10 9-15,-1-13-12 16,2-2 8-16,1-10-11 16,5 1 12-16,4 0-12 15,2 13 9-15,4 6-13 16,2 11 8-16,2 10-15 15,0 9 12-15,6 10-12 16,2 5 12-16,1 10-6 0,4-3 13 16,7 5-9-16,-1-9 12 15,4 2-8-15,-4-10 6 16,-2 4-8-16,-5-7 8 16,-5 1-9-16,-4-4 8 15,-4 1-8-15,-2-8 9 16,-5-5-4-16,-2-2 14 0,-2-1-3 15,-5-2 6-15,-13-13-2 16,-4-5 5-16,-11-10-14 16,-5-8 5-16,-7 1-8 15,6 15 5-15,3 9-11 16,10 12-2-16,5 13 1 16,12 2 11-16,8 3-11 15,4-1 10-15,4-1 1 16,7-4-3-16,7-4-11 15,3-10 7-15,13-8-10 16,3-8 10-16,9-11-7 16,1-1 12-16,2-2-8 15,-5 10 14-15,-4 4-55 16,-8 9-59-16,-4 22-354 16,-2 13 49-16</inkml:trace>
        </inkml:traceGroup>
      </inkml:traceGroup>
    </inkml:traceGroup>
    <inkml:traceGroup>
      <inkml:annotationXML>
        <emma:emma xmlns:emma="http://www.w3.org/2003/04/emma" version="1.0">
          <emma:interpretation id="{17021DE0-B1CE-4CDE-B257-D4B78EC7A3D4}" emma:medium="tactile" emma:mode="ink">
            <msink:context xmlns:msink="http://schemas.microsoft.com/ink/2010/main" type="paragraph" rotatedBoundingBox="3884,15899 9056,13263 9657,14442 4484,17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E312B9-AE71-4A65-8E70-F1B04811B0E5}" emma:medium="tactile" emma:mode="ink">
              <msink:context xmlns:msink="http://schemas.microsoft.com/ink/2010/main" type="line" rotatedBoundingBox="3884,15899 9056,13263 9657,14442 4484,17078"/>
            </emma:interpretation>
          </emma:emma>
        </inkml:annotationXML>
        <inkml:traceGroup>
          <inkml:annotationXML>
            <emma:emma xmlns:emma="http://www.w3.org/2003/04/emma" version="1.0">
              <emma:interpretation id="{C6877BC9-789D-4670-8C0C-18CB426C0F59}" emma:medium="tactile" emma:mode="ink">
                <msink:context xmlns:msink="http://schemas.microsoft.com/ink/2010/main" type="inkWord" rotatedBoundingBox="3969,16067 6628,14712 7143,15723 4484,17078"/>
              </emma:interpretation>
              <emma:one-of disjunction-type="recognition" id="oneOf1">
                <emma:interpretation id="interp1" emma:lang="" emma:confidence="0">
                  <emma:literal>grergdht</emma:literal>
                </emma:interpretation>
                <emma:interpretation id="interp2" emma:lang="" emma:confidence="0">
                  <emma:literal>geforscht</emma:literal>
                </emma:interpretation>
                <emma:interpretation id="interp3" emma:lang="" emma:confidence="0">
                  <emma:literal>grwgcht</emma:literal>
                </emma:interpretation>
                <emma:interpretation id="interp4" emma:lang="" emma:confidence="0">
                  <emma:literal>gemorscht</emma:literal>
                </emma:interpretation>
                <emma:interpretation id="interp5" emma:lang="" emma:confidence="0">
                  <emma:literal>grcrgdht</emma:literal>
                </emma:interpretation>
              </emma:one-of>
            </emma:emma>
          </inkml:annotationXML>
          <inkml:trace contextRef="#ctx0" brushRef="#br0" timeOffset="3279.6877">455 875 1099 0,'6'-15'344'0,"-7"12"73"16,-1 15-316-16,-4 18-30 15,-3 11-37-15,-6 20-17 16,0 14-15-16,-4 17 3 16,2-9 1-16,2 4 0 15,3-21 0-15,0-11 0 16,6-23-2-16,0-17-2 15,6-20 2-15,0-20-20 16,5-17-10-16,5-38-4 16,4-10 0-16,2-18-3 0,1 6 20 15,-2 4 7-15,-3 38 5 16,-6 17 1-16,-2 31-4 16,1 25-8-16,-2 20 1 15,1 20 3-15,7 10 0 16,1 9 5-16,6-9 8 15,4 5 0-15,-2-17-2 16,1-5-1-16,-2-11-1 0,-1-8 1 16,-3-11 0-16,-3-8 1 15,-7-2-1-15,1-6 4 16,-9 0-1-16,-3-6 4 16,-3 1 0-16,-5-7 14 15,-4 2 2-15,-7-10 16 16,-2 2 4-16,-6 0 12 15,3 5-6-15,3-4 2 16,6 10-15-16,9 4-8 16,7-2-16-16,10 4-9 15,5-1-9-15,13-2-2 16,1 1 1-16,12-3 12 16,-6-3-25-16,9-5-74 15,-5-4-39-15,11-9-337 16,-6 1 13-16</inkml:trace>
          <inkml:trace contextRef="#ctx0" brushRef="#br0" timeOffset="4055.1665">880 1016 940 0,'-1'-16'349'0,"-6"-2"87"16,0 4-239-16,-5 4-5 16,-5 8-48-16,-2 16-28 15,-1 8-60-15,-1 19-28 16,5 7-27-16,2 12-1 16,4-9 0-16,8 0 1 15,8-16-2-15,5-10 1 16,1-19-3-16,9-15 3 15,-5-16 1-15,2-17 2 16,0-10 0-16,-1 0 1 16,-5 10-2-16,2 10-3 15,-5 23-4-15,1 20-5 16,1 14 0-16,4 17-2 16,-2 8 1-16,2 10 5 0,2-7 4 15,2 8 1-15,-4-13 2 16,2 2 2-1,-5-11-2-15,0 1 2 0,-9-11-1 16,-3 1 2-16,-6-5-2 16,-9-2 3-16,-5-7 0 15,-7-8 2-15,0-11-1 16,-6-14 2-16,9-4-1 16,1-15-3-16,10-3-2 0,10-6-3 15,7 2-2-15,13-14-1 16,6 4-1-16,10-8 1 15,-3 5 2-15,6-6 0 16,-8 17 2-16,1 9-1 16,-10 15 0-16,1 12-4 15,-5 15-1-15,0 9 0 16,-5 3 0-16,4 2 1 16,-4-4 5-16,4-1 0 15,-5-10 1-15,-2-5 3 16,-2-6 2-16,-7-12-1 15,-2-3 3-15,-5-8 1 16,-3 1-2-16,-12-5 6 16,1 7-1-16,-1 2 0 15,3 8-3-15,5 5-2 16,8 8-9-16,7 5-2 0,5 1-2 16,4 0 0-16,4 1 2 15,10-7 0-15,1-4 5 16,7-8-27-16,1-8-42 15,4-11-42-15,-2 11-387 16,3 1 71-16</inkml:trace>
          <inkml:trace contextRef="#ctx0" brushRef="#br0" timeOffset="4603.0691">1390 857 897 0,'-1'-15'305'0,"-2"-1"73"15,0 4-234-15,-3 4 3 16,-3 7-40-16,0 10-17 16,0 10-37-16,-2 19-21 15,5 5-29-15,5 11 3 16,5 0 0-16,5-6 1 15,6-12-1-15,2-13 1 16,1-19-3-16,6-20 3 16,0-19 1-16,3-20 0 0,0-7-1 15,0 5 0 1,-7 15-5-16,1 12-2 0,-6 23-2 16,1 25-5-16,-4 4-4 15,2 14 18-15,-4 6 7 16,1 6 16-16,-2-10 9 15,-2-5 11-15,-2-14-17 16,1-13-1-16,-2-13-6 0,-2-20 0 16,-2-12-9-16,-6-18 3 15,-5 1-5-15,-2-1-7 16,-2 15-5-16,1 14-3 16,10 19-4-16,5 10-3 15,7 11 0-15,7 5-1 16,1 5 2-16,8-1 4 15,0-4 2-15,8-7-1 16,-4-7 3-16,4-18-39 16,-10-3-39-16,4-9-361 15,-5-4-63-15,-11-16-140 16</inkml:trace>
          <inkml:trace contextRef="#ctx0" brushRef="#br0" timeOffset="5115.9076">2082 698 902 0,'5'-18'360'15,"-1"-3"80"-15,-4 0-221 0,-1-6-14 16,-7 8-43-16,-7 14-24 15,-7 11-66-15,-7 12-26 16,1 14-34-16,-1 10-8 16,4 0-5-16,5 1 3 15,5-8-2-15,3-7 1 16,9-7-2-16,12-10-7 16,0-8-8-16,15-14-22 15,5-2-15-15,4-17-19 16,0 1 2-16,7-7 8 15,-11 15 21-15,-1 8 18 16,-5 7 15-16,-6 12-3 16,-7 12-1-16,-1 3 14 15,-6 7 6-15,-3 16 21 16,-4-4 14-16,-5 10 20 16,-2-2-4-16,-1-8 4 15,-2-13-13-15,-2-4-5 0,-2-13-19 16,-6-10-6-16,3-9-29 15,3 0-54-15,3-1-46 16,6-7 415-16,12 5-820 16,9 0 386-16</inkml:trace>
          <inkml:trace contextRef="#ctx0" brushRef="#br0" timeOffset="5372.0661">2291 716 903 0,'17'-7'402'0,"-10"1"15"15,-4-5-224-15,3 2-89 16,-1-1-57-16,-1-10-15 16,2-2-26-16,-1-4-2 15,-5 2-1-15,-9 1 1 16,0 13-1-16,-8 8-7 16,2 19-7-16,-1 16 8 15,5 9 1-15,2 12 8 16,9 0 18-16,6 3 19 15,3-15-8-15,11-4-3 16,1-19-8-16,10-16-6 16,-1-24-12-16,6-28 1 15,-7-16-33-15,2-28-64 16,-7-10-32-16,-4-21 53 16,-11 16-394-16,-5-3 156 0</inkml:trace>
          <inkml:trace contextRef="#ctx0" brushRef="#br0" timeOffset="6003.7657">2497 86 963 0,'-8'45'342'15,"1"36"72"-15,-5 6-260 16,4 15 23-16,4-9-44 16,2-7-19-16,4-26-39 15,10-18-20-15,3-17-41 16,4-14-12-16,-1-13-26 0,3-16-79 16,-3-3-40-16,-3-13-62 15,-7 7-282-15,2 3 55 16,-7 12-145-16,0 13 390 15,0 13 706-15,0 7-108 16,0 4-7-16,3 2-148 16,0-4-134-16,6-1-28 15,-1-8-50-15,5-11-10 16,1-12-20-16,7-20-1 16,-2-16-2-16,8-27-29 15,-4-14-28-15,1-17-36 16,-6 1-8-16,-4-3-3 15,-8 25 33-15,-5 19 34 16,-5 28 55-16,-5 25 30 0,1 22 13 16,-1 20 17-16,2 8 3 15,2 24 2-15,4-1-16 16,5 2-9-16,7-8-16 16,5-1-12-16,4-20-25 15,8 4-9-15,-1-8-4 16,2 8 1-16,-2-4-1 15,-3 6 0-15,-8-5 0 16,-4-3 1-16,-6-14 0 16,-9-7 2-16,-1-10 0 0,-4-10-1 15,-5-2-3-15,-13-11 2 16,1-6 0-16,-22-18 2 16,-5-3 3-16,-5-10 1 15,7 15-2-15,4 4-1 16,15 21-4-16,10 6-3 15,14 9-4-15,10 0-3 16,7 1-4-16,13-4-1 16,4-3 1-16,14-10 4 15,1-7 4-15,10-7-97 16,-7 3 189-16,-7 5-594 16,-19 11 158-16</inkml:trace>
        </inkml:traceGroup>
        <inkml:traceGroup>
          <inkml:annotationXML>
            <emma:emma xmlns:emma="http://www.w3.org/2003/04/emma" version="1.0">
              <emma:interpretation id="{65D4AC17-ECDE-47C8-A945-023F34E6DCF3}" emma:medium="tactile" emma:mode="ink">
                <msink:context xmlns:msink="http://schemas.microsoft.com/ink/2010/main" type="inkWord" rotatedBoundingBox="8607,13492 9056,13263 9459,14054 9010,14282"/>
              </emma:interpretation>
            </emma:emma>
          </inkml:annotationXML>
          <inkml:trace contextRef="#ctx0" brushRef="#br0" timeOffset="479030.114">5172-1765 907 0,'-3'-11'354'0,"1"8"42"0,1-1-191 15,-4 4-94-15,2 12-19 16,-4 4-21-16,-5 19-31 16,0 13-20-16,-2 22-16 15,2 7 7-15,-1 20-9 16,5-7 10-16,-2 4-9 15,4-22 7-15,-5-6-7 16,5-20 10-16,-3-2-2 16,6-14 12-16,0-2-4 15,5-8 7-15,4-2-12 16,4-8 1-16,1-2-13 16,2-5 2-16,11-8-9 15,-3-5 8-15,9-8-7 16,-3-2 12-16,5 1-7 15,-7 4 7-15,4 4-6 0,-4 13 7 16,2 4-13-16,-7 4 9 16,3 5-9-16,-8 3 10 15,-2-4-8-15,-5-4 12 16,-1-2-11-16,-4-5 10 16,-4-8-16-16,-1-2 13 15,-8-10-48-15,-1-1-37 16,-7-9-406-16,-1 9 89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6:43.8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012BECC-DCC9-4A36-ACB4-43E9F7F2E2E8}" emma:medium="tactile" emma:mode="ink">
          <msink:context xmlns:msink="http://schemas.microsoft.com/ink/2010/main" type="inkDrawing" rotatedBoundingBox="13935,6448 16420,6465 16419,6568 13934,6550" semanticType="callout" shapeName="Other">
            <msink:sourceLink direction="with" ref="{7360E059-F7B2-4A31-AA7F-411F8EA67B16}"/>
            <msink:sourceLink direction="with" ref="{E6019B14-C9B5-4416-826A-6DA34CFA829F}"/>
          </msink:context>
        </emma:interpretation>
      </emma:emma>
    </inkml:annotationXML>
    <inkml:trace contextRef="#ctx0" brushRef="#br0">2835 58 1008 0,'-6'-9'311'0,"5"9"51"16,-4-3-261-16,7 3-84 0,1 2-9 15,4-1-9-15,4-2-1 16,4 2 0-16,-2-2 3 16,-1 4 0-16,3-3 2 15,-4-3-2-15,5 1 1 16,-2 2 0-16,2-3 1 16,-1 2-1-16,5 4 1 15,-7-6-1-15,8 0 0 16,-1-5-2-16,7-1 0 15,-3 2 1-15,7-7-1 16,-2 8 1-16,4 0 0 16,-3 8 1-16,2-2 3 15,-5 6 1-15,6 6 4 16,-5-5 0-16,2 7 1 0,0-7-4 16,5-1 0-16,-7-4-5 15,7 4-1-15,-2-11-2 16,0 7 3-16,-6 1-2 15,3-8 2-15,-6 2 1 16,1-1 4-16,-5-1 6 16,4 2 15-16,0 2 4 15,3 5 5-15,-2 7-4 16,12-4-8-16,-4-1-15 0,7 6-5 16,1-1-6-16,4-7 1 15,-5 1-2-15,1-1 3 16,-8-8-2-16,1-7 3 15,-7 4-1-15,0 2 1 16,-3 1 0-16,2 2 0 16,-4 4 0-16,8 1 0 15,-3-2 0-15,6 8-1 16,-3-9 0-16,8 2-1 16,-3 4-1-16,4-5 1 15,-5-8-1-15,8 10 0 16,-7-6-1-16,-4-8 2 15,1 5 0-15,1 8 1 16,-8-13 0-16,7 8 2 0,-1 3-2 16,2-1 0-1,0 4 0-15,2-5 1 0,-1 4-2 16,4-1 1-16,-5-4 0 16,4-3-2-16,-5 9 1 15,1-4-1-15,-4-8 2 16,-1 7-1-16,-5 2 0 15,-2-9 5-15,-8 9 6 0,-1 6 12 16,-1-1 5-16,-2-10 10 16,0 11 2-16,-3-6-3 15,1 3-11-15,1-4-5 16,-4 8-10-16,1-2-4 16,1-4-6-16,1 2 3 15,-2 2 0-15,-1-5 1 16,-2 0 0-16,1 3 1 15,-6-11-2-15,1 7 1 16,2 1 3-16,-1-3 4 16,1 4 2-16,-3 7 3 15,4-11-4-15,-1 3-2 16,5 3-6-16,-8-8-2 16,6 7-1-16,-5 4-47 15,1-5-75-15,-31 41-374 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9:56.8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335FE07-4BBB-465F-A03C-E1A8295716F1}" emma:medium="tactile" emma:mode="ink">
          <msink:context xmlns:msink="http://schemas.microsoft.com/ink/2010/main" type="writingRegion" rotatedBoundingBox="15025,3115 15963,3115 15963,3206 15025,3206"/>
        </emma:interpretation>
      </emma:emma>
    </inkml:annotationXML>
    <inkml:traceGroup>
      <inkml:annotationXML>
        <emma:emma xmlns:emma="http://www.w3.org/2003/04/emma" version="1.0">
          <emma:interpretation id="{6431DCD4-667F-486D-B906-218AAEA07410}" emma:medium="tactile" emma:mode="ink">
            <msink:context xmlns:msink="http://schemas.microsoft.com/ink/2010/main" type="paragraph" rotatedBoundingBox="15025,3115 15963,3115 15963,3206 15025,3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4FABDE-3D65-4E99-8750-BFE4DE98A73A}" emma:medium="tactile" emma:mode="ink">
              <msink:context xmlns:msink="http://schemas.microsoft.com/ink/2010/main" type="line" rotatedBoundingBox="15025,3115 15963,3115 15963,3206 15025,3206"/>
            </emma:interpretation>
          </emma:emma>
        </inkml:annotationXML>
        <inkml:traceGroup>
          <inkml:annotationXML>
            <emma:emma xmlns:emma="http://www.w3.org/2003/04/emma" version="1.0">
              <emma:interpretation id="{6EBBFA72-E674-44FB-84E1-63361123B609}" emma:medium="tactile" emma:mode="ink">
                <msink:context xmlns:msink="http://schemas.microsoft.com/ink/2010/main" type="inkWord" rotatedBoundingBox="15025,3115 15963,3115 15963,3206 15025,3206"/>
              </emma:interpretation>
            </emma:emma>
          </inkml:annotationXML>
          <inkml:trace contextRef="#ctx0" brushRef="#br0">-502 526 1914 0,'21'0'4'0,"6"-6"-5"0,-6 1 13 0,8-1-5 16,17-1 9-16,8-2-8 16,-4 1 8-16,4 1-13 15,-10 4 5-15,1 0-7 16,-9 0 8-16,-5 4-3 16,-2-1 13-16,-1-1-1 15,-8 2 12-15,-1 1-2 16,-4-4 5-16,-4 4-7 15,-5 1 3-15,3 0-10 16,-6-2 3-16,3 2-11 16,-5-1 5-16,4 1-13 15,-4-2 5-15,2 1-9 16,-1-1 8-16,1 2-7 16,-2-3 13-16,1 0-4 15,-4 0 11-15,2 0-8 16,0-1 7-16,-1 1-12 15,1 0 3-15,1 0-12 0,1 0 9 16,-2 1-12-16,0-1 10 16,0-1-10-16,1 2 10 15,-2-2-9-15,1 1 9 16,1 0-8-16,-1 0 8 16,-3 0-7-16,2 1 8 0,-2 1-9 15,-3-1 10-15,1 1-8 16,-1-1 7-16,-3 1-6 15,2-1 8-15,-2 2-6 16,0-1 8-16,-3-1-6 16,1-1 7-16,-5-1-8 15,1-2 7-15,-6 0-9 16,4 0 6-16,-7 1-9 16,-1 4 8-16,-11-1-12 15,-2 4 8-15,-8 1-9 16,2 3 10-16,-1 0-9 15,7-2 13-15,2 2-10 16,9-4 10-16,0-1-9 16,8-4 9-16,-2-1-10 15,3-2 9-15,-2-2-9 16,2 1 8-16,-4 2-9 0,-1-1 10 16,-1 2-10-16,0 1 8 15,0 4-9-15,5-1 9 16,-4 2-9-16,7-1 9 15,-8-1-9-15,7-3 10 16,-2 2-10-16,5-2 10 16,1 0-8-16,5-2 7 15,-2-1-9-15,4 2 8 0,-2-2-8 16,2 0 9 0,3 1-9-16,3 2 9 0,-3-1-11 15,6 2 9-15,2 2-12 16,-1-1 10-16,7-1-9 15,5 2 9-15,4 0-9 16,2-1 11-16,5 2-12 16,-3-4 12-16,2-1-10 15,4-2 11-15,3 3-10 16,-3-3 11-16,6 3-9 16,-2 1 9-16,-1-2-9 15,-3 1 11-15,5-5-10 16,-5 1 8-16,7-2-10 15,-4-2 10-15,8-2-12 16,-6 2 9-16,2-2-14 0,-8-1 9 16,-4 2-11-1,-8 5 10-15,1-1-8 0,-12 4 13 16,1 4-6-16,-1 0 8 16,-3-2-7-16,-6 1 9 15,8 2-8-15,-7-2 8 16,1 1-8-16,-4-3 10 15,7 4-9-15,-10-2 9 16,-2-1-9-16,2 1 9 16,-4 1-10-16,-6-2 9 0,-4 2-12 15,-1 0 7-15,-13 3-38 16,3-3-21-16,-11-1-78 16,7-4-327-16,-2-5 58 15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7:04.8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50A352F-EE90-4A07-A224-99936F917769}" emma:medium="tactile" emma:mode="ink">
          <msink:context xmlns:msink="http://schemas.microsoft.com/ink/2010/main" type="inkDrawing" rotatedBoundingBox="29877,273 32972,201 32977,379 29881,451" semanticType="strikethrough" shapeName="Other">
            <msink:sourceLink direction="with" ref="{18462236-A12F-44AF-91F0-9D4C8EDED8B4}"/>
          </msink:context>
        </emma:interpretation>
      </emma:emma>
    </inkml:annotationXML>
    <inkml:trace contextRef="#ctx0" brushRef="#br0">-2 183 703 0,'-4'-5'314'0,"5"7"-12"15,5 10-138-15,3 3-149 16,6-11-10-16,6-1 12 16,12 0-1-16,5-13 12 15,13-5-7-15,4-3 4 16,4-2-11-16,-23 5 6 15,2 1-9-15,44-13-9 16,-8 8 6 0,4 4-10-16,0 0 8 0,-14 13-9 15,-2 10 8-15,7-5-8 16,6-8 4 0,2 1 4-16,-4-1-8 15,-2-8 9-15,-1 7-9 16,-10 6 7-16,5 3-7 15,-7-6 7-15,10 6-7 16,-4-3 7-16,9-9-6 16,-9 3 7-16,10 1-8 15,-8-1 8-15,4 0-8 16,-7 9 7-16,8-1-4 16,-11-7 10-16,9 25-2 15,-13 1 5-15,7 1 0 16,-11-1 4-16,16 17-8 0,-10-28 3 15,14-1-4-15,-7-6 0 16,10-3-7-16,-11-9 6 16,5-18-7-16,-10 20 6 15,1-10-3-15,-12 4 2 16,-4-1-5-16,-13 19 3 16,-5-16-3-16,-13 14 0 15,-5-4 11-15,-5 10 15 0,-9-2 8 16,-3 5 5-16,-5-4-5 15,-4 8-6-15,-10-7-46 16,1-3 79-16,-6 2-461 16,-9-2 151-16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0:12.7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8660C22-BA8C-4F63-A1F7-FC179264CBF3}" emma:medium="tactile" emma:mode="ink">
          <msink:context xmlns:msink="http://schemas.microsoft.com/ink/2010/main" type="inkDrawing" rotatedBoundingBox="16677,1291 22542,1250 22544,1437 16678,1477" semanticType="underline" shapeName="Other">
            <msink:sourceLink direction="with" ref="{CFA66660-64C9-48A3-953E-6C1A3CAF39EE}"/>
            <msink:sourceLink direction="with" ref="{5A26BA94-2E93-4931-BCA0-1606D0EC3476}"/>
          </msink:context>
        </emma:interpretation>
      </emma:emma>
    </inkml:annotationXML>
    <inkml:trace contextRef="#ctx0" brushRef="#br0">-7 82 1067 0,'-3'-9'251'0,"6"3"87"16,9 0-299-16,4 1-38 16,8 2 6-16,6 2-10 15,8-2 11-15,-3 6-8 16,10-3 7-16,-6 3-5 0,6 0 8 16,-11-3-10-16,10-2 14 15,-7-1-1-15,13-3 16 16,-8-3 0-16,15 2 16 15,-5-2-6-15,10 3 9 16,-4 4-16-16,13 4 0 16,-8 4-17-16,9 3-1 15,-6-2-14-15,11 1 6 16,-10-1-7-16,11-2 5 16,-1-2-6-16,10-3 6 15,-10-5-6-15,8 1 5 16,-10-2-4-16,9-5 5 15,-16 5-7-15,14 3 6 16,-10 3-2-16,12 8 15 0,-11 4 3 16,6 6 8-1,-10 1-4-15,6 7 4 0,-9-5-18 16,9 0 1-16,-1 0-9 16,13-11 4-16,-8-5-5 15,6-11 5-15,-4-3-5 16,4-8 5-16,-10 5-5 15,3-1 4-15,-3 8-4 16,3 2 3-16,-10 0-5 16,6 6 5-16,-13-1-6 0,13 1 6 15,-10-5-5-15,13 4 5 16,-5-5-4-16,16-3 4 16,-13-3-6-16,11 1 6 15,-15-4-5-15,5 2 4 16,-17-1-4-16,7 4 6 15,-15 1-7-15,10 1 3 16,-14 4 4-16,13 2 15 16,-11-1-3-16,10 2 8 15,-6-2-3-15,1-3-2 16,-9 0-14-16,4 0 1 16,-8 0-6-16,-1 3 2 15,-5 1-3-15,5-1 3 16,-5 2-5-16,5-2 6 15,1-2-4-15,10-2 4 16,-6-1-5-16,7-2 7 16,-6 1-7-16,2 4 4 0,-9-4-3 15,0 0 3-15,-14 5-4 16,5 2 7-16,-1-2-1 16,1 8 2-16,-3 5-1 15,7-3 3-15,-4 0-7 0,-3-3 3 16,0 0-6-1,0-6 6-15,-3-1-7 0,6-5 7 16,-1-3-6-16,-1-2 8 16,-5 1-9-16,-1-1 9 15,-10 5-8-15,0 8 12 16,-4-2-5-16,-2 0 13 16,-2 4-5-16,-2-1 7 15,1-7-10-15,-3 4 4 16,0 4-10-16,0-4 3 15,3-1-7-15,-6 1 5 16,3 1-6-16,0-4 6 16,0 2-6-16,-2-1 6 15,1 4-6-15,-1-1-17 16,-2-1-101-16,-10 5-378 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7:05.5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8462236-A12F-44AF-91F0-9D4C8EDED8B4}" emma:medium="tactile" emma:mode="ink">
          <msink:context xmlns:msink="http://schemas.microsoft.com/ink/2010/main" type="writingRegion" rotatedBoundingBox="30154,321 32441,-169 32669,895 30383,1386">
            <msink:destinationLink direction="with" ref="{F50A352F-EE90-4A07-A224-99936F917769}"/>
          </msink:context>
        </emma:interpretation>
      </emma:emma>
    </inkml:annotationXML>
    <inkml:traceGroup>
      <inkml:annotationXML>
        <emma:emma xmlns:emma="http://www.w3.org/2003/04/emma" version="1.0">
          <emma:interpretation id="{5ED9E731-A0BC-40CF-A77D-2E27552D9E21}" emma:medium="tactile" emma:mode="ink">
            <msink:context xmlns:msink="http://schemas.microsoft.com/ink/2010/main" type="paragraph" rotatedBoundingBox="30154,321 32441,-169 32669,895 30383,1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3F23B1-5BEE-46C1-B24E-FCCA89239D5E}" emma:medium="tactile" emma:mode="ink">
              <msink:context xmlns:msink="http://schemas.microsoft.com/ink/2010/main" type="line" rotatedBoundingBox="30154,321 32441,-169 32669,895 30383,1386"/>
            </emma:interpretation>
          </emma:emma>
        </inkml:annotationXML>
        <inkml:traceGroup>
          <inkml:annotationXML>
            <emma:emma xmlns:emma="http://www.w3.org/2003/04/emma" version="1.0">
              <emma:interpretation id="{46C439B1-27B7-4E07-810C-08F360C138C9}" emma:medium="tactile" emma:mode="ink">
                <msink:context xmlns:msink="http://schemas.microsoft.com/ink/2010/main" type="inkWord" rotatedBoundingBox="30154,321 32441,-169 32669,895 30383,13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6468-1154 942 0,'-7'-5'241'0,"1"-1"90"16,3 5-260-16,0-1-7 16,-2 2-2-16,2 2-15 15,-1 1-11-15,1-2-18 16,-2 8-8-16,1 0-12 15,-5 21 4 1,1 0 5-16,-10 89-5 16,2 1 7-16,-2-6-7 0,0 2 5 15,13-52-4-15,7-55 6 16,-2-1-4-16,4-4 8 16,5 1-1-16,-1-7 6 15,4-2-5-15,7-7 5 16,4-2-9-16,4-40 2 15,13-20-9-15,1-7 6 0,11-11-10 16,-4-6 7 0,8 33-6-16,-11 26 6 0,0 5-8 15,-14 15 8-15,-2 8-8 16,-12 5 8-16,-5 1-10 16,-6-1 8-16,-2 5-9 15,-8 0-5 1,-4 6 144-16,1 8-526 0,-21-1 214 15</inkml:trace>
          <inkml:trace contextRef="#ctx0" brushRef="#br0" timeOffset="272.3405">6590-624 1037 0,'-14'-2'266'0,"2"37"71"15,8-34-277-15,2-1-57 0,5 2 6 16,2-1-11-16,4-1 11 16,6-37-11-16,3 38 7 31,4 4-9-31,1-7 11 0,4 4-10 0,-6 38 8 16,1-38-9-16,-1-1 10 15,-1 4-11-15,-4 2 8 16,1-4-22-16,-4 2 0 0,1-5-28 15,-3-2-113 1,4-5-186-16,-3 2 16 0</inkml:trace>
          <inkml:trace contextRef="#ctx0" brushRef="#br0" timeOffset="763.1802">6892-863 837 0,'-33'23'296'16,"10"37"22"-16,2 1-193 15,4-11-117-15,2-41-8 16,8-9 11-16,2-44-6 16,4-4 9-16,4-1-8 0,3 32 10 15,-2-1-12-15,1 5 9 16,-2-1-2-16,-2 7 7 15,-2 10-7-15,-4 4 8 16,-4 7-11-16,0 44 2 16,-3-1-8-16,-1-3 8 15,4 0-9-15,3-6 10 16,3-37-10-16,4 1 9 16,10 1-10-16,1-1 11 15,7 15-10-15,2-18 9 0,8 0-7 16,-2-9 10-16,2-9-8 15,-5-21 9-15,3 14-8 16,-5-53 8-16,-8-2-1 16,-7-5 5-16,-11 7 8 15,-7-6 15-15,-16 55-3 16,6 17 26 0,0 1-45-16,-21 19-17 15,4-2 3-15,5 8-10 16,12-2-12-16,30-15-64 15,8-9-6-15,13-20-329 16,11-14 50-16</inkml:trace>
          <inkml:trace contextRef="#ctx0" brushRef="#br0" timeOffset="1145.7875">7048-1075 914 0,'-11'3'326'0,"-8"21"47"0,-2-1-247 15,-6 11-26-15,-2-2-34 16,5 5-16-16,6-6-10 15,8-4-16 1,5-15-6-16,10-3-14 0,2-6-2 16,10-9-8-16,-1-5 9 15,11 5-3-15,-3 0 6 0,6 6-7 16,-7 14 6-16,4-1-9 16,-9 2 7-16,3 45-10 15,-8-9 11-15,1-4-10 16,-4-4 12-16,1 2-9 15,-5-43 9-15,0 5-8 16,-3 1 8-16,-3 5-9 16,-5-5 7-16,-2 4-3 15,-7-2 9-15,-7 1-6 16,-4-7 11-16,-4 7 3 16,2 1 7-16,-3-8-6 15,11 8 4-15,5-12-11 16,4-3-5-16,7-13-20 15,9 7-28-15,10-21-67 16,8-32 166-16,20-14-495 16,1-16 167-16</inkml:trace>
          <inkml:trace contextRef="#ctx0" brushRef="#br0" timeOffset="35078.8653">6067-970 997 0,'-25'-6'251'0,"-11"2"85"16,3 34-280-16,-6-12-22 16,4-14-2-16,-2 21-15 15,7-6 2-15,-2-1-13 16,8 2 6-16,-1 55-11 16,5-24 7-16,2 7-12 15,6 1 10-15,3 4-9 16,3-26 7-16,2 13-8 15,5-13 4 1,2 2-1 0,2 38 6-16,5 1-7 0,7 2 9 15,7-14-5 1,0-33 8 0,12 0-8-16,-2-9 7 0,13-14-10 0,-2-1 11 15,12-4-8-15,1-11 11 16,10-8-8-16,-4-14 10 15,7-13-8-15,-11-7 11 0,0-10-10 16,-12 1 11-16,-4 4 13 16,-14 12 21-16,-5 2 18 15,-11 9 17-15,-8 0 10 16,-6 2-7-16,-9-1-12 16,-3 4-17-16,-6 2-14 15,-3 1-10-15,-8 5-13 16,-1 4-4-16,-3-41-13 15,2 1 2-15,-11-11-12 16,6 5 4-16,-15-5-14 16,1 46 2-16,-15 21-61 15,2 15-34-15,-15 42 255 16,18 15-665-16,-30 22 274 16</inkml:trace>
          <inkml:trace contextRef="#ctx0" brushRef="#br0" timeOffset="1868.1737">7310-1165 1295 0,'-24'15'277'16,"-7"3"127"-16,1 6-374 15,-2 2-7-15,8 8 5 0,3-2-10 16,14 1 1-16,5 6-13 16,10 0 0-16,4-6-8 15,1-4 7-15,-1-1-7 16,-4-10 9-16,-2 36-7 16,-5-10 7-16,1-1-7 15,-4-43 9-15,2 36-12 16,3-78 7-16,3 0-7 15,3-9 8-15,5 41-10 16,-1-34 11-16,4 37-10 16,-1 4 7-16,4 15-9 15,-2-6 7-15,6 39-7 16,0-39 10-16,6-8-10 16,-2-4 10-16,4-21-6 15,-6-42 8-15,-4 21-6 16,-7 13 9-16,-9-8-6 15,-9 20 6-15,-6-2-10 16,-7 14 5-16,-5 14-6 0,-2 8 5 16,3 16-8-16,10 10 8 15,1 7-8-15,9-15 5 16,7 1-9-16,8-18 7 16,8-11-5-16,9-5 10 15,2-17-5-15,4-3 9 16,2-20-6-16,-8 17 4 0,-7 7-9 15,-8 23 4-15,-8 15-6 16,-11 27 7-16,-1 41-5 16,-1-2 9-16,2-15-6 15,1-10 7-15,8-10-9 16,7-50 6-16,11-7-5 16,2-38 8-16,11-14-6 15,-1-8 10-15,1-7-8 16,-10 0 6-16,-1 43-10 15,-10 17 6-15,-10 14-12 16,-8 17 7-16,-7 16-5 16,-2 43 9-16,-1 3-4 15,5-4 1-15,5-11-431 16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1:26.4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F2AC000-6607-4D31-9EA3-323DC418ADCA}" emma:medium="tactile" emma:mode="ink">
          <msink:context xmlns:msink="http://schemas.microsoft.com/ink/2010/main" type="inkDrawing" rotatedBoundingBox="30420,4764 33227,4694 33229,4785 30423,4855" semanticType="callout" shapeName="Other">
            <msink:sourceLink direction="with" ref="{C643974F-43BA-451B-A8ED-F677A309E7EF}"/>
            <msink:sourceLink direction="with" ref="{267E8B61-2D6D-4DBE-9034-BED94BFF0028}"/>
          </msink:context>
        </emma:interpretation>
      </emma:emma>
    </inkml:annotationXML>
    <inkml:trace contextRef="#ctx0" brushRef="#br0">58 90 625 0,'-27'-8'339'16,"9"7"-11"-16,3 1-103 16,12-2 10-1,0 1-160-15,-3 1-3 16,12 7 18 0,8-5-71-16,7-1-3 15,9 5-9-15,15 0 0 16,-2-3-5-16,16 0 3 15,1-4 0-15,12-2 3 16,-3 1-3-16,15 1 5 0,-4-1-4 16,11-1 1-16,-2 0-3 15,14-1 2-15,-11 1-7 16,13 0 5-16,-10 4-4 16,11 2 1-16,-11 0-2 15,17-3 9-15,-17 3 0 16,7-3 7-16,-15 0-2 0,6 5 3 15,-21 2-7-15,14-8 1 16,-10 5-8-16,7-5 12 16,-11-4 3-16,8-19 13 15,-11 14-3-15,1-8 5 16,-10 0-8-16,6 3-3 16,-12 9-11-16,0-3-1 15,-10 18-3-15,-8-6-2 16,-15 0-3-16,-8 4-2 15,-10 1-1-15,-9-14 2 16,-4 10 0-16,-13 5 0 16,-2 0 4-16,-17-4 2 15,-3-1-2-15,-15-4 0 16,4-3 0-16,-10 0 0 16,5-3-3-16,-22-1 1 15,2 7 0-15,-30 1-2 16,0 7 0-16,-17 2 2 0,7 8-3 15,-19-3 2-15,20-4-1 16,-12-4-1-16,22-1-3 16,-2-4 6-16,23-1-1 15,-4 2 0-15,22 0 1 16,-8-3 3-16,16-1-5 0,-3-2 4 16,16-2-5-1,-2 4 5-15,14-2-6 0,7 4 6 16,10-2-7-16,0 2 6 15,12-1-6-15,-2 0 6 16,5 2-7-16,2-1 4 16,5 2-6-16,4-1 1 15,7-1-2-15,13 1 5 16,17 1 3-16,29-2-1 16,13-1 1-16,39-3 1 15,9 0-3-15,30-1-2 16,-6-2 3-16,23 3 2 15,-17-2-3-15,11-1 3 16,-25 0-1-16,2 2 1 16,-34 1-2-16,-14-3 4 15,-39 0-4-15,-16 0 1 16,-29 3-2-16,-21-6-1 0,-14 9-3 16,-32 4 3-16,-22 5 2 15,-36-3-29-15,-5 0-47 16,-17-7 142-16,13-11-544 15,-7-20 175-15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6:10.1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7F88E07-1177-42D1-94F3-4D8D15A171CD}" emma:medium="tactile" emma:mode="ink">
          <msink:context xmlns:msink="http://schemas.microsoft.com/ink/2010/main" type="inkDrawing" rotatedBoundingBox="4197,5070 12255,10346 12148,10510 4090,5234" semanticType="callout" shapeName="Other">
            <msink:sourceLink direction="with" ref="{42CE2ADD-AD3D-47CD-8CA7-CC820A624088}"/>
            <msink:sourceLink direction="with" ref="{A96304E8-B200-477B-A1FF-D32CB9186A90}"/>
          </msink:context>
        </emma:interpretation>
      </emma:emma>
    </inkml:annotationXML>
    <inkml:trace contextRef="#ctx0" brushRef="#br0">-1153-1652 435 0,'-9'-1'215'15,"0"-1"30"-15,3 1-103 16,2-2-1 0,-1 1-36-16,4 1-6 0,-1 1-38 0,2 0-6 15,0 1-19-15,2 1 1 16,1 1-7-16,0 3 5 16,3 3-8-16,1 1 3 15,2 5-7-15,3 2-2 16,2 1-8-16,2 1-1 15,2 2-5-15,6-4-1 16,-4 5-3-16,5-11 1 16,-1 4-2-16,3-5 2 15,-12-1-1-15,9 0 0 16,-7 3-1-16,1 2 0 16,1 1-2-16,7 3 3 15,-5 0 1-15,6 3 4 16,-3 0 1-16,1 1 4 15,-2 3 0-15,4 0 2 16,-3-2-5-16,1 1 2 16,-2-3-4-16,2 0 0 0,-3-5-4 15,0 2 2-15,-4-4-3 16,5 2 0-16,-4-2-1 16,4 4 3-16,-4-5-2 15,8 5 1-15,-6-4-1 16,6 1 2-16,2 1-3 15,1 2-1-15,-8-3 1 0,2 3 0 16,-3-1-2 0,-3-4 1-16,0 2 1 0,3 2-2 15,0-4 1-15,0 4 0 16,0-2 0-16,0 0 2 16,-1 3-2-16,4-2 1 15,-6 1-1-15,4-1 2 16,1 1-2-16,1-4 1 15,-1 4-1-15,5 5 1 16,-1 1-1-16,6 3 2 16,-4-1 0-16,5 5 0 15,-5-1-1-15,1-7 1 16,-5-1-1-16,4-1 0 16,-7-5 1-16,4-3 0 15,-7 4 0-15,7-1 2 16,-7 2 0-16,5-2 0 0,-3 0-1 15,8 1 3-15,-5-2-3 16,4 1 0-16,-4-3 0 16,3-5 1-16,-4-1-3 15,-1 3 0-15,-1 2-1 16,5-2 1-16,-5-2-2 16,2 4 1-16,-1-10 0 15,4 8 2-15,-4 2 0 16,5 7 3-16,-1 0-1 0,2 4 2 15,-5-4-3-15,7 2 0 16,-12-2-2-16,4-2 0 16,-5 8 0-16,4-4 1 15,-2-1-2-15,7-2 1 16,-5 1-1-16,7 2 1 16,-1-5-2-16,2 7 2 15,-1-1-1-15,8 2 0 16,-7-4 0-16,2 4 0 15,-3-7-1-15,0 4 0 16,-2-2 0-16,1 1 1 16,-2-1-1-16,4 6 0 15,-2-4 1-15,1-2-1 16,2 0-1-16,-1 1 2 16,-4-2 0-16,2 4 2 0,-1-2 1 15,-4 1 1-15,2-4-1 16,0-1 0-16,0-4-1 15,0 2-1-15,-3 1 0 16,2-1 1-16,-4 1-1 16,4 4 0-16,-2-2 0 15,1 2 0-15,-2-1-2 16,5-1 2-16,-2 2-2 0,4 6 1 16,0-5-1-16,6 8 1 15,-9-8-2-15,3 1 1 16,-6-8 0-16,5 3 1 15,-7-8 0-15,5 7 0 16,-6-5-1-16,5 4 0 16,-7-2-1-16,2 2 1 15,-1-2 0-15,4 1 1 16,-3-2-1-16,0 4 1 16,-2-5-1-16,1 3 1 15,-2-3-1-15,1 1 2 16,1-1-1-16,4 3 1 15,-5-4-2-15,5 4 2 16,-1-3-3-16,1 4 2 16,-5 1-1-16,7-4 1 15,-2 1-1-15,6 8 1 16,-4-5-1-16,7-4 0 0,-6 7 0 16,6-1 0-16,-6-7 0 15,4 6 0-15,-2 2 0 16,-1-2 0-16,-4 0 0 15,2 1 1-15,-5-2-1 16,1-1 0-16,1 1 0 16,4-1 0-16,-2 2 0 0,4 2 1 15,-4-2-1 1,5 3 1-16,-4-1 0 0,4 1 1 16,-3-3-2-16,1 1 1 15,-5-4 0-15,2 2-1 16,-4-5-1-16,2 0 2 15,-5-2-1-15,6 2 0 16,-4-1 1-16,1 4 0 16,1 1-1-16,2-1 1 15,0 3-2-15,5 0 2 16,-5-3-1-16,3 5 0 16,0-5-1-16,-2 4 0 15,-4-4-1-15,3 3 3 16,-4-3-1-16,-2 6 1 15,1-6 0-15,-1 3 0 16,0-6-1-16,6 5 1 0,-3-4-2 16,5 4 2-16,1-4-2 15,1 11 2-15,-1-3-1 16,8 0 1-16,-7 0-1 16,2 5 1-16,-1-7-1 15,3 4 2-15,-7-4-2 16,5 4 1-16,0-4-1 15,3 1 0-15,-6-2-1 16,3 2 1-16,2-2 0 0,1 1-1 16,-6-2 0-16,3 2 2 15,-3-2-2-15,0 2 1 16,-5-1 0-16,10 3 1 16,-4-1 0-16,8 4 0 15,-4-2 0-15,4 7 0 16,-3-5-1-16,0 3 0 15,-2-5 1-15,5 2-1 16,-4-4 0-16,4 2 0 16,0-5-1-16,2 2 1 15,-5-1-1-15,1 2 2 16,-1-2-3-16,-1 6 3 16,-5-6-2-16,-2 3 1 15,1-2-1-15,-4 1 2 16,1 1-1-16,4 4 1 0,1-2 0 15,4 2 1-15,1 1-1 16,3-1 1-16,-2 0-1 16,4 0 0-16,-4-1-1 15,5 2 0-15,-4-4-2 16,3 4 1-16,-4-5 0 16,2 1 1-16,-6-2-1 15,5 2 2-15,-7-1-1 16,2 0 1-16,-6-3-1 15,8 3 0-15,-4-1-1 0,5 1 2 16,-3-2-2-16,6 4 2 16,-4-5-1-16,1-2 0 15,-3 2 0-15,4 6 1 16,-1-4-1-16,0 2 0 16,-3 4 0-16,6-2 1 15,-5-8 0-15,2 5 0 16,-2 3 0-1,1-3 1-15,-2-1-2 0,0 1 0 16,-5-3-2-16,1-2 2 16,-7 1-2-16,2 1 2 15,-1 0-1-15,4 2 3 16,1-2-2-16,11 4 2 0,-3-4-2 16,-1 3 2-16,-1-1-3 15,-2-1 0-15,-5-2-1 16,-3-1 2-16,-3-2-1 15,1-1 2-15,-2 1 1 16,4 1 2-16,4 0-2 16,7 3 1-16,-4 0-2 15,7 0 1-15,-2 0-2 16,-4-5 0-16,-7-1-1 16,2 2 1-16,-7-5-1 15,2-2 1-15,-1 2 0 0,6 0 1 16,2 0-1-16,1 5 2 15,-5-5-2-15,2 6 2 16,-7-5-2-16,1-1 1 16,-5 0-3-16,2-1 1 15,-4-4-2-15,-1 2 3 16,-5-3 0-16,2 0 2 16,2 2 1-16,3 1 1 15,0 4-1-15,2 2 1 16,-1-1-3-16,-2-2 1 15,1 0 0-15,-3-2-1 16,3 2-1-16,-3-3 2 16,0 5-1-16,-3-2 0 15,0 0 0-15,-3-2 0 0,1 1 0 16,2-1-10-16,-1 2-28 16,1 5-70-16,0-2-224 15,4 6-115-15,-5 0-96 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2:07.4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33-1 544 0,'-6'0'149'0,"2"-1"26"15,-7 2-297-15,2-2-59 16,6 4-53-16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0:53.2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5974BA8-482A-4281-8D1E-8C4DC0A3874E}" emma:medium="tactile" emma:mode="ink">
          <msink:context xmlns:msink="http://schemas.microsoft.com/ink/2010/main" type="writingRegion" rotatedBoundingBox="28917,3915 33105,1688 33701,2807 29512,5035"/>
        </emma:interpretation>
      </emma:emma>
    </inkml:annotationXML>
    <inkml:traceGroup>
      <inkml:annotationXML>
        <emma:emma xmlns:emma="http://www.w3.org/2003/04/emma" version="1.0">
          <emma:interpretation id="{3EB29AAD-C59D-4E93-9804-BBF8A19C1277}" emma:medium="tactile" emma:mode="ink">
            <msink:context xmlns:msink="http://schemas.microsoft.com/ink/2010/main" type="paragraph" rotatedBoundingBox="28917,3915 33105,1688 33701,2807 29512,5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0FCA96-3212-400F-816A-12BEDDF60791}" emma:medium="tactile" emma:mode="ink">
              <msink:context xmlns:msink="http://schemas.microsoft.com/ink/2010/main" type="line" rotatedBoundingBox="28917,3915 33105,1688 33701,2807 29512,5035"/>
            </emma:interpretation>
          </emma:emma>
        </inkml:annotationXML>
        <inkml:traceGroup>
          <inkml:annotationXML>
            <emma:emma xmlns:emma="http://www.w3.org/2003/04/emma" version="1.0">
              <emma:interpretation id="{C643974F-43BA-451B-A8ED-F677A309E7EF}" emma:medium="tactile" emma:mode="ink">
                <msink:context xmlns:msink="http://schemas.microsoft.com/ink/2010/main" type="inkWord" rotatedBoundingBox="29059,4182 30800,3256 31253,4109 29512,5035">
                  <msink:destinationLink direction="with" ref="{6F2AC000-6607-4D31-9EA3-323DC418ADCA}"/>
                </msink:context>
              </emma:interpretation>
            </emma:emma>
          </inkml:annotationXML>
          <inkml:trace contextRef="#ctx0" brushRef="#br0">-1680-367 782 0,'-6'-6'348'16,"4"5"3"-16,-1-1-170 16,6 2-121-16,6-1-10 15,6-1-28-15,12 1 0 16,9-2-4-16,11 3-1 16,4 0-7-16,6 4-2 15,-6-1-6-15,0 2 0 0,-7 4-1 16,2-2 1-16,-10 4-1 15,2 1 2 1,-8 0 0-16,-8-11 2 0,-8 7-2 16,-5-4 2-16,-9-2-1 15,-2-4 8-15,-5 2 3 16,-10-1 1-16,-4 1-2 16,-12-8-1-16,-1 10-7 15,-7 2-5-15,-1 1 0 16,-6-5 7-16,5 4 2 0,-10-5 5 15,3 2-1-15,4-2 1 16,5 4-7-16,10-5 1 16,11 5-4-16,5-7 5 15,9 4 0-15,9-6 0 16,3 9-2-16,11-3-1 16,5-2-4-16,13-5 2 15,5 2-1-15,14-4-2 16,-6 0 1-16,11 8 0 15,-9 4-3-15,-1 1 0 16,-14 7 2-16,-5 4 0 16,-17-3-3-16,-7 3-4 15,-10 1 3-15,-8 2 2 16,-5-7-1-16,-4-4 4 16,-3-7 3-16,-9-7-2 0,-4-4-1 15,-5-2 5-15,-2-2-1 16,-10 21 1-16,9-12-2 15,1 9 0-15,10-2-5 16,5 4 0-16,17-13-2 16,3 16 0-16,6-10-1 15,9 7 0-15,5 2 0 16,10-1 11-16,3-4-30 16,6-7-412-16</inkml:trace>
          <inkml:trace contextRef="#ctx0" brushRef="#br0" timeOffset="33968.8367">-190-1410 614 0,'0'-15'369'16,"-6"4"-26"-16,-4 4 14 16,1-1-276-16,-20-7-16 15,-4-4-26 1,-6 11-10-16,-1 1-19 0,2 16-9 16,2 6-4-16,-7 16-2 15,10-4-7 1,1 0 7-16,-37 43 3 15,0-1 0-15,-4 15 1 16,14 0-1-16,29-12 2 16,7-9-2-16,14 4 1 15,12-14-1-15,8-5 2 16,4-14 0-16,10 1-1 16,5-6 1-16,7-14 3 15,-3-2-1-15,11-2 13 16,-1-5 11-16,11-6 41 15,-2 6 11-15,14-21 19 0,-5-6-5 16,11-13-2-16,-10-3-35 16,8-20-5-16,-15-2-17 15,-2-14 4-15,-14 1-8 16,-5-14 6-16,-14 16-8 16,-8 5 3-16,-13 16-14 15,-15 2 3-15,-1 18-14 16,-16 2-1-16,-2 8-7 0,-8 8 6 15,1 5-6-15,-10 3 5 16,9 8-2-16,-5-2-4 16,10-2-20-16,5 2-98 15,14 8-320-15,3 5-94 16,11 8-167-16</inkml:trace>
          <inkml:trace contextRef="#ctx0" brushRef="#br0" timeOffset="45219.378">-224-1206 800 0,'-18'-9'238'0,"-5"2"57"16,-2 2-222-16,-2 2-22 15,0-1-13-15,-2 1 8 16,1-3-12-16,-4 1-3 16,5-1-10-16,-4-1-5 15,-1 1-13-15,4 1 7 0,10 7 10 31,0-1-12-31,-20 13-3 0,7 4-8 16,-4 21 0-16,-4 12-1 16,8 18 1-16,6 0 2 15,1 7 0-15,24-38-2 16,0-1 1 0,14 32 0-16,12-19 1 15,14-6 2-15,5-16 0 16,-3 34 3-16,-1 1 0 15,4-8 1-15,-8-1-1 0,5 0 2 16,-4-52 0-16,5-55 18 16,-4 4 9-16,8-11 17 15,-4 0 3-15,8-12 11 16,-7 38-10-16,0-15 6 16,-16-4-9-16,1-14 7 15,-13 4-11-15,-2-8-1 16,-8 17-13-16,-2 0-1 15,-7 20-9-15,0 4-1 16,-3 9-7-16,-7 1-1 16,-7 8-9-16,-2-1-1 15,-10 2-3-15,-6 2 4 16,-1 0-1-16,-6 0 1 16,2 2-1-16,-7-1 1 15,8 2-3-15,-1 3 0 16,10 3-2-16,-5 8-1 0,8 4-3 15,-3 12-2-15,5 9-1 16,1 12 2-16,4 6 0 16,1 7 3-16,7-1 2 15,4 5-1-15,2-11 1 16,2-3-1-16,7-8 0 16,3 1-1-16,1-10 0 0,5 4 0 15,6-5 0-15,2-12-1 16,-2 45 0-16,4-1-1 15,5-4 1-15,3-4 2 16,5 2 0-16,13-62 2 16,-2-44 3-16,10-8 2 15,-2-4-2-15,3-11 3 16,-3-1-1-16,3 26-2 16,-11-11-2-16,1-20 2 15,-14-2-1-15,-15-11 1 16,-10 10 0-16,-14 4-3 15,-14 27-4-15,-13 13-2 16,-3 19-4-16,-12 8-1 16,-2 13 2-16,-2 4 5 15,10 3 0-15,0 9-15 0,12 1-41 16,0 5-414 0,12 2 106-16</inkml:trace>
        </inkml:traceGroup>
        <inkml:traceGroup>
          <inkml:annotationXML>
            <emma:emma xmlns:emma="http://www.w3.org/2003/04/emma" version="1.0">
              <emma:interpretation id="{C0F55CA2-51CD-4343-8825-D8AD194237B5}" emma:medium="tactile" emma:mode="ink">
                <msink:context xmlns:msink="http://schemas.microsoft.com/ink/2010/main" type="inkWord" rotatedBoundingBox="31549,2515 33105,1688 33673,2756 32117,35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95100.1729">2232-2393 579 0,'4'-17'393'16,"-11"11"-30"-16,-7 15-108 15,-7 14-68-15,-4 7-79 0,-4 19 5 16,4-1-45 0,5 2-7-16,8-8-36 0,5-8 2 15,8-19-21-15,10-7 5 16,4-14-14-16,9-20 9 16,1-2-9-16,8-10 14 15,-6 4 2-15,-3 10-11 16,-4 15-14-16,-1 12-1 15,-8 9-13-15,-5 10-7 16,-3 2 12-16,-3 5 21 16,-6-1 6-16,-2 2 32 15,-1-6 6-15,-1 5 18 16,-5-7-14-16,0-5 3 16,-2 2-30-16,1-7 0 15,1-7-15-15,-3-2-11 16,3-3-33-16,0-12-64 0,3 0-52 15,3-6-240-15,10-5-78 16,7-13-69-16</inkml:trace>
          <inkml:trace contextRef="#ctx0" brushRef="#br0" timeOffset="-197296.1231">776-2438 1029 0,'-11'-9'288'0,"5"7"83"15,3 2-271-15,8 0-56 16,5 0 7-16,4-1-23 0,11-4 3 16,7-4-10-16,11-6 19 15,1-4-11-15,13-8 8 16,-5 4-17-16,7 5 4 15,-12 8-20-15,-4 7 5 16,-13 10-11-16,-6 10-19 16,-12 2-34-16,-1 11-56 15,-5 3 104-15,-3 3-417 16,3-4 141-16</inkml:trace>
          <inkml:trace contextRef="#ctx0" brushRef="#br0" timeOffset="-197517.5349">1086-2458 1142 0,'-7'-10'303'0,"2"2"128"16,2 5-336-16,2 8-8 15,-1 5-32-15,1 20-14 16,-1 8-47-16,-2 16 3 16,-1 7-2-16,1 8 13 15,1-15-5-15,-2 2 9 16,4-17-8-16,-2-8 8 15,1-10-10-15,-1-1 9 16,2-11-9-16,1-3 7 16,0-2-11-16,1-5 6 15,-1-1-12-15,-1 2-22 0,-2-9-33 16,-3-7-48-16,-3-2 119 16,-5-20-444-16,-4-11 164 15</inkml:trace>
          <inkml:trace contextRef="#ctx0" brushRef="#br0" timeOffset="-197048.6601">824-1993 1227 0,'-18'-9'344'0,"10"3"106"16,8-3-326-16,11 2-61 15,5-8 7-15,7-2-45 16,10 1-7-16,1 2-16 15,4 2 6 1,-2 9-8-16,7 0 10 0,-10 2-16 16,3 2-44-16,-4-1-42 15,0 2-44-15,-10-4-73 0,8-5-253 16,-4-7 66-16</inkml:trace>
          <inkml:trace contextRef="#ctx0" brushRef="#br0" timeOffset="-196456.3689">1789-2390 1063 0,'2'-2'315'0,"-7"11"90"15,4 8-293-15,-8 7-35 16,0 1-27-16,1 10-2 16,0-2-35-16,-4 4-2 15,3 1-15-15,-3-2 7 16,-4-5-8-16,-7 4 20 0,-1-2-4 16,-4-3 11-1,-1 3-7-15,2-1 9 0,8-13-18 16,1-2 10-16,9-13-33 15,3-11-69-15,6-11-22 16,0-12-330-16,1-17 24 16</inkml:trace>
          <inkml:trace contextRef="#ctx0" brushRef="#br0" timeOffset="-196702.9142">1433-2423 791 0,'-6'-3'443'16,"2"3"-12"-16,-1 1-156 15,2 1-133-15,2-1-68 16,1-1-10-16,3 3-51 0,4 0-34 15,5 3-48-15,8 6-55 16,-2 0 29 0,10 8-349-16,-2-4 94 0</inkml:trace>
          <inkml:trace contextRef="#ctx0" brushRef="#br0" timeOffset="-196270.1709">1517-2171 1174 0,'0'9'313'0,"0"1"113"16,5-2-327-16,5-1-18 15,7 2-26-15,4-3 2 16,6-3-37-16,9 5-4 16,0-2-16-16,4-5 11 15,-4 2-12-15,1 5-36 16,-9 2-62-16,-2-1 49 16,-5 8-407-16,0 5 101 15</inkml:trace>
          <inkml:trace contextRef="#ctx0" brushRef="#br0" timeOffset="-196840.7606">1360-2266 1303 0,'-11'18'297'0,"1"9"141"15,1 6-387-15,4 6 1 16,4-4-15-16,7-2-5 16,3-14-27-16,6-2 4 15,-3-10-10-15,4-2-38 16,-4-10-36-16,2-2-36 15,-5-11 9-15,0-20-342 0,0-14 123 16</inkml:trace>
          <inkml:trace contextRef="#ctx0" brushRef="#br0" timeOffset="-195867.4533">1917-2649 1213 0,'-12'-13'348'16,"12"10"74"-16,-3 7-341 16,6 17-50-16,-5 11-30 15,5 19 6-15,-6 17-8 16,9 14 8-16,-1-10-4 16,-2 8 8-16,1-13-9 0,2-4 5 15,-6-18-8-15,-6-3 16 16,6-21-3-16,3-9 11 15,5-18-4-15,4-18 13 16,6-22-16-16,7-32 6 16,5-18-10-16,3-21 7 15,-3 10-12-15,-1 19 7 16,-8 29-10-16,-6 23 6 16,-9 24-12-16,0 15-4 15,-8 1-15-15,-4 16-52 16,-4 7-53-16,-2 12-339 15,-2 2 51-15</inkml:trace>
          <inkml:trace contextRef="#ctx0" brushRef="#br0" timeOffset="-195450.981">2058-2167 1137 0,'-17'29'298'16,"5"2"84"-16,3-5-322 15,6-2-41-15,3-3-18 16,5-8 8-16,4-7-15 16,3-1 5-16,1-13-14 0,2-8 10 15,-3-5-8-15,0-14 9 16,-3 1-13-16,-3-5 0 16,-4 6-12-16,-2 1 7 15,-3 17-10-15,-2 8 20 16,1 14 2-16,-2 16 20 15,-3 8-5-15,0 2 25 16,3 2-1-16,1-1 21 16,4-8-11-16,5-8 8 15,2-5-22-15,5-4 5 16,1-16-18-16,3-5 12 16,0-8-10-16,0-16 14 15,-6 0-12-15,0-1 8 16,-5 2-18-16,-5 5-8 15,-1 15-31-15,-2 8-37 0,-4 10-32 16,2 9-4-16,0 1-95 16,0 2-190-16,6-4 65 15</inkml:trace>
          <inkml:trace contextRef="#ctx0" brushRef="#br0" timeOffset="-194541.446">2388-2664 1155 0,'-11'-6'337'16,"-4"17"78"-16,-1 11-304 15,1 7-68-15,0 16-4 16,3 6-30-16,6 14 4 16,3-7-14-16,1 10 9 15,7-10-9-15,1 1 8 16,-5-11-10-16,5-9 8 16,2-15-10-16,1-3 9 15,3-12-8-15,3-11 9 16,0-4-9-16,4-4 15 15,-3-13-5-15,0-4 9 16,-2 3-8-16,-1 2 12 16,-11 5-12-16,1 4 10 15,-5 8-9-15,2 8 3 16,-7 2-9-16,7 7 4 0,-2 4-11 16,-1 4 9-16,5-1-3 15,8 1 6-15,1-10-7 16,2-4 5-16,7-9-9 15,-7-10 10-15,-1-10-4 16,2-5 11-16,-2-2-8 16,1 6 10-16,-1 9-10 15,0 13-1-15,-1 13-10 0,-1 14 13 16,-2 4-4-16,-2 2 26 16,-5-5 4-16,1-4 11 15,-1-10-10-15,1-6 2 16,1-7-22-16,6-7 1 15,0 1-12-15,3-13 7 16,1-2-7-16,1 1 9 16,-5 4-13-16,-2 7-42 15,-4 14-75-15,-4 25-388 16,1 7 53 0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2:57.2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B2286B5-CDDE-4106-A9DD-F93774797E58}" emma:medium="tactile" emma:mode="ink">
          <msink:context xmlns:msink="http://schemas.microsoft.com/ink/2010/main" type="inkDrawing" rotatedBoundingBox="24842,6251 27040,6032 27048,6119 24851,6338" semanticType="underline" shapeName="Other">
            <msink:sourceLink direction="with" ref="{2692C323-A13C-4FB9-8860-F361B02C479B}"/>
          </msink:context>
        </emma:interpretation>
      </emma:emma>
    </inkml:annotationXML>
    <inkml:trace contextRef="#ctx0" brushRef="#br0">1 234 1213 0,'-3'-1'346'0,"12"-2"76"15,14 1-350-15,19 2-27 16,12 3-30-16,24-1 3 16,8-1-1-16,35-1 7 15,5 0-4-15,32-3 2 16,1-28-14-16,29 1 3 16,-19-2-7-16,5 1 4 15,-29-7-8-15,5 30 8 16,-35-1-7-16,-2-3 3 15,-23 3 1-15,-8 2 22 16,-31 2-2-16,-11 2 10 16,-24 6-7-16,-7 0-2 15,-10 2-19-15,-5 2 3 0,-3 2-9 16,-2-4 9-16,1 1-1 16,5-2-81-16,2-2 342 15,-8 34-756-15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3:06.4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FEB1F27-3245-4EBD-B771-090642D0CEA3}" emma:medium="tactile" emma:mode="ink">
          <msink:context xmlns:msink="http://schemas.microsoft.com/ink/2010/main" type="inkDrawing" rotatedBoundingBox="30381,10101 33496,9797 33513,9970 30397,10273" semanticType="underline" shapeName="Other">
            <msink:sourceLink direction="with" ref="{64DF4759-938F-48C7-A32F-6EF0647AFD6B}"/>
          </msink:context>
        </emma:interpretation>
      </emma:emma>
    </inkml:annotationXML>
    <inkml:trace contextRef="#ctx0" brushRef="#br0">33 299 935 0,'-15'0'289'0,"8"3"51"16,11 0-263-16,17-3-14 15,17-1-25-15,25-5 10 16,19-3 2-16,32-8 3 16,11-1-5-16,48-4 3 15,-4 4-18-15,49-6-3 16,1 6-7-16,32 1-4 16,-32 4-11-16,24 1-1 15,-51 6-2-15,-1-8 0 16,-42 2-1-16,-10-1 1 0,-38-1-1 15,-7-1 2-15,-37 4-2 16,-19 4 1-16,-22 1-3 16,-29 1 4-16,-22 5 1 15,-28 6 1-15,-13 0 0 16,-31 8 1-16,2-2-5 16,-31 3-1-16,6-3-2 0,-23 2 0 15,12-5-1-15,-27 4 2 16,15-4-2-16,-15 3 0 15,19-3 0-15,-32 3 2 16,17 3-2-16,-9 2 0 16,14-1 1-16,-13 5 0 15,36 0-2-15,12-3 1 16,32 0 0-16,22-7 1 16,34-4 0-16,15-4-3 15,19 2-2-15,20-7 0 16,14 4 1-16,34-5-1 15,22-3 2-15,44-11 1 16,16-2 0-16,50-8 1 16,-2 3 0-16,40 0 3 15,-17 4 1-15,26 4-1 16,-36 2-1-16,16 1 2 16,-42 2-4-16,14-5 2 0,-38-1 0 15,4 2-1-15,-34-2-1 16,-15-2 3-16,-41 5-3 15,-16 1 0-15,-35 2-2 16,-17 5-8-16,-11 6-3 16,-26 5-3-16,-16 2-1 15,-19 4 1-15,-6-1 8 16,-9 1 3-16,10-1 3 0,-8 2 1 16,10-1 1-1,-23 3-1-15,-11 1 0 0,-43 7 0 16,-2-2-1-16,-40 7 2 15,3 3 0-15,-18 6-1 16,33-8 1-16,-15 2 0 16,35-1 1-16,1-5 1 15,53-5-22 17,47-10-454-32,2 2 141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0:03.3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838B9E2-DD38-45C2-9E79-57E9F7691EE9}" emma:medium="tactile" emma:mode="ink">
          <msink:context xmlns:msink="http://schemas.microsoft.com/ink/2010/main" type="inkDrawing" rotatedBoundingBox="27942,2389 31620,2145 31633,2344 27955,2589" semanticType="underline" shapeName="Other"/>
        </emma:interpretation>
      </emma:emma>
    </inkml:annotationXML>
    <inkml:trace contextRef="#ctx0" brushRef="#br0">-7 360 938 0,'-6'3'267'16,"6"-3"58"-16,5-4-263 0,5-4-25 16,2-1-24-16,8-4 16 15,1-5-10-15,6-2 11 16,0 8-19-16,6-4 12 15,-3 4-16-15,6 3 12 16,-3 3-13-16,3-2 10 16,-3 2-14-16,6 2 12 15,-3-2-11-15,6-5 11 16,-1 2-11-16,11-6 10 16,-5 0-12-16,7-1 9 15,-3 2-11-15,7 1 8 16,-8 4-11-16,10 6 10 15,-8 3-7-15,4 3 17 16,-11 3-5-16,9 3 15 16,-13-2-10-16,10 1 8 0,-5-2-16 15,13-3 5-15,-4-6-14 16,13-2 9-16,-8-1-11 16,9 2 10-16,-8 2-11 15,0 2 10-15,-9 3-11 16,11 0 11-16,-7 0-10 15,11-3 10-15,4-1-10 16,14-5 10-16,-7 3-11 0,12-3 10 16,-10 1-11-16,7 2 12 15,-12 3-10-15,9-9 9 16,-9 3-10-16,12-4 11 16,-4 1-11-16,4-5 10 15,-15 3-10-15,6 1 10 16,-16 2-9-16,-2 4 10 15,-11 1-10-15,8 4 10 16,-9 1-10-16,8 2 11 16,-7-7-11-16,8 8 11 15,-11-8-10-15,2 0 10 16,-11-5-9-16,-1 7 13 16,-12-4-3-16,-3 2 20 15,-10 3-8-15,-4 3 18 16,-5-4-7-16,-7 1 6 0,1 6-20 15,1-6-9-15,-6 0-51 16,-5-3-55-16,4 0-352 16,11-15 63-16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3:12.2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6F81E3E-A5A9-444E-8042-8DFFF0360B07}" emma:medium="tactile" emma:mode="ink">
          <msink:context xmlns:msink="http://schemas.microsoft.com/ink/2010/main" type="inkDrawing" rotatedBoundingBox="19014,10310 20469,7196 22965,8362 21510,11476" semanticType="enclosure" shapeName="Other">
            <msink:sourceLink direction="with" ref="{A18BD603-FCD4-41CC-A131-29A410B6406F}"/>
            <msink:sourceLink direction="with" ref="{27E7B40D-AD53-4CA9-8C98-C55953CA1B47}"/>
          </msink:context>
        </emma:interpretation>
      </emma:emma>
    </inkml:annotationXML>
    <inkml:trace contextRef="#ctx0" brushRef="#br0">2399 315 774 0,'-45'-51'314'0,"0"7"25"16,-15-4-172-16,1 8-93 15,-8-2-10-15,4 10-24 16,-5 1-8-16,2 11-12 0,-16 13-6 15,2 8-7-15,-27 17-1 16,-7 12-5-16,-24 15 1 16,11 5-1-16,-29 19 0 15,22-2 1-15,-7 16-1 16,27 1-2-16,-9 17 1 16,27-5-1-16,-14 22-1 15,15 1-1-15,-5 30 2 16,19-10-2-16,13 28 2 15,31-14-1-15,14 20 2 16,23-23-4-16,23 18 4 16,10-21-2-16,18 14 5 0,3-28-4 15,13 14 4-15,-4-25-2 16,14 10-1-16,-3-25-2 16,11 1 6-16,-7-27-3 15,21-2 3-15,-12-23 2 16,15-2 2-16,-3-17-3 15,7 1 7-15,-15-16-1 16,17-10 19-16,-13-16 4 16,11-22 32-16,-2-13 10 0,15-22 20 15,-16-13-15-15,20-28 5 16,-10-1-31-16,11-23-10 16,-10 8-23-16,-1-21 8 15,-21 17-11-15,4-19 5 16,-21 9-3-16,-5-29 2 15,-7 17-11-15,-10-33 0 16,-19 16-8-16,-5-29 0 16,-20 25-2-16,-14-3 0 15,-10 40-5-15,-18 2 4 16,-9 43-3-16,-18 1 2 16,0 20-2-16,-9 1 6 15,8 10-6-15,-13-2-13 16,8 16-34-16,-16-2-141 15,2 13-338-15,-4 2 34 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1:32.6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F907FC1-0E02-412E-A2F3-6454FDF1DC8B}" emma:medium="tactile" emma:mode="ink">
          <msink:context xmlns:msink="http://schemas.microsoft.com/ink/2010/main" type="writingRegion" rotatedBoundingBox="22377,5138 33528,4829 33676,10170 22525,10479"/>
        </emma:interpretation>
      </emma:emma>
    </inkml:annotationXML>
    <inkml:traceGroup>
      <inkml:annotationXML>
        <emma:emma xmlns:emma="http://www.w3.org/2003/04/emma" version="1.0">
          <emma:interpretation id="{8BCFA6CF-FACC-4864-9ACF-920019399A76}" emma:medium="tactile" emma:mode="ink">
            <msink:context xmlns:msink="http://schemas.microsoft.com/ink/2010/main" type="paragraph" rotatedBoundingBox="22320,5746 33009,4409 33263,6442 22574,7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159486-0356-4476-BD56-9F1D72FD150B}" emma:medium="tactile" emma:mode="ink">
              <msink:context xmlns:msink="http://schemas.microsoft.com/ink/2010/main" type="line" rotatedBoundingBox="29694,5116 33045,4696 33263,6442 29912,6861"/>
            </emma:interpretation>
          </emma:emma>
        </inkml:annotationXML>
        <inkml:traceGroup>
          <inkml:annotationXML>
            <emma:emma xmlns:emma="http://www.w3.org/2003/04/emma" version="1.0">
              <emma:interpretation id="{267E8B61-2D6D-4DBE-9034-BED94BFF0028}" emma:medium="tactile" emma:mode="ink">
                <msink:context xmlns:msink="http://schemas.microsoft.com/ink/2010/main" type="inkWord" rotatedBoundingBox="29694,5116 33045,4696 33263,6442 29912,6861">
                  <msink:destinationLink direction="with" ref="{6F2AC000-6607-4D31-9EA3-323DC418ADC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6372 4208 911 0,'-29'-1'431'16,"19"1"2"-16,1-5-163 0,10 4-184 16,8-1-6-16,9-5-31 15,12-5-2-15,12 1-2 16,14-19 10-16,2-3 7 16,11-15 8-16,-7-8-8 15,7-16-9-15,-14 8-15 16,-7-13-11-16,-15 11-10 0,-8 6-7 31,-13 20 0-31,-3 7-9 0,-6 33-7 31,-2 0-9-31,2 0 9 0,2 9-4 16,1 22 12-16,4 10-5 16,1 4 2-16,5-2-1 15,7 1 7-15,2-2-7 16,-5-6 5-16,2 1-3 15,-1-8 14-15,-3-4-53 16,3-4-95-16</inkml:trace>
          <inkml:trace contextRef="#ctx0" brushRef="#br0" timeOffset="-349.1177">6789 3954 860 0,'13'-37'447'0,"-11"11"-22"15,-1 8-124-15,-1 20-222 16,3 4-21-16,-4 12-25 0,-5 7-17 16,4 5-24 15,2-15 15-31,0 0-3 0,2 53-3 16,-5-1 0-16,-2 4-3 15,2-2 1-15,-6-28 0 16,-4-11 3-16,2 1 1 15,1-8 1-15,1-8-10 16,0-5-63-16,0-7-146 16,-6 0-232-16,-11-18-34 15</inkml:trace>
          <inkml:trace contextRef="#ctx0" brushRef="#br0" timeOffset="937.9903">5231 5077 1012 0,'-1'-3'344'15,"7"-4"53"-15,9 1-217 16,7-3-73-16,14-2 4 15,8 5-21-15,15-6-11 16,1 6-41-16,6 0-16 0,-6 3-19 16,0-4 1-16,-15 4 13 15,-3 0-75-15,-9 1-60 16,-9 1-128-16,-8 1-234 16,-4 12-37-16</inkml:trace>
          <inkml:trace contextRef="#ctx0" brushRef="#br0" timeOffset="718.4324">5473 4504 752 0,'5'-15'368'0,"-2"7"3"15,-2 5-144-15,4 6-143 16,-1 11-21-16,-1 11-38 15,0 34-15-15,-1 4-10 16,-1 39 6-16,2 0 0 16,-1 2 1-16,4-25-3 15,3-2 0-15,0-32 3 16,1-6-3-16,1-15 5 16,-7-3 0-16,1-8 4 15,-2-16 2-15,-8 0-17 16,-2-4-47-16,-14-4-347 15,-9-4 80-15</inkml:trace>
          <inkml:trace contextRef="#ctx0" brushRef="#br0" timeOffset="1640.4988">5872 4945 763 0,'5'-39'359'0,"-4"-1"4"0,-4 41-159 16,-3-2-116-16,-6 43-26 15,-4 0-33-15,-4 6-15 16,1-36-10-16,-2 13-2 16,3 4 1-16,6 4 2 15,4 0 1-15,10-9 7 16,7-9-3-16,13-3 5 15,5-9 4-15,9-11 46 16,0 2 10-16,5-18 22 16,-7-3 4-16,-1-10 3 15,-9 4-43-15,-9-35-10 16,-10 10-20-16,-10 4-12 16,-4 13-9-16,-3 41-13 15,0 38-5-15,0 5-3 0,3 4 5 16,8 4-2-16,5-41 8 15,10 1-2-15,7-7 2 16,15-8 3-16,1-5 1 16,10-65 6-16,-2-22-1 15,0-8 8-15,-15-1-1 16,-5-4 7-16,-13 62-6 16,-7 26 3-16,-5 11-18 15,-3 10-2-15,-5 9-14 0,1 13 6 16,-2 17-5-16,-2 17 10 15,5 5-2-15,3 49 8 16,3-21-6-16,2-11-1 16,2-15 2-16,1-5 5 15,4-49-7-15,3 11 8 16,-2-5 2-16,-1-3-1 16,-1-5-4-16,-7-4 8 15,1-1-4-15,-5-5 7 16,-5-3-5-16,-5-8 4 15,-10-1-5-15,-10-7 1 16,3 1-4-16,-7-41 0 16,8 4-2-16,2-4-1 15,11 11-2-15,4 0-1 16,12 45-1-16,4 1-2 16,8 8 0-16,15 0-1 0,5-4 1 15,13 2 2-15,3-7 9 16,19-7-37-16,-4-17-114 15,12 15-382-15</inkml:trace>
          <inkml:trace contextRef="#ctx0" brushRef="#br0" timeOffset="2381.338">6885 4717 828 0,'-56'-126'437'0,"31"60"7"15,19 18-173-15,15 15-108 16,9 7-57-16,16 1-21 16,9 2-51-16,17 1-11 15,3 4-18-15,12 7-5 16,-2 10-6-16,5 11 0 15,-22 7-3-15,-5 8-5 0,-17 4-2 16,-13 2 5-16,-15-4 1 16,-12 15 5-16,-9 9 4 15,-10 17 15-15,-4 29 5 16,-11 6 16-16,2-19 2 16,-10-8 12-16,2-17-10 15,-1-38 2-15,5-2-17 16,2-7 4-16,11-10-15 15,5-7 2-15,8 2-7 16,10 2-36-16,7-8-63 0,13-2 382 16,13 5-820-16,16-6 342 15</inkml:trace>
          <inkml:trace contextRef="#ctx0" brushRef="#br0" timeOffset="2084.5604">7130 4399 1144 0,'-2'-14'469'15,"-2"2"32"-15,-2 9-314 16,1 12-70-16,-4 11-69 15,3 7-35-15,2 10-22 16,1 1 9 0,0 85 3-16,1-12-1 0,8 2 4 15,0-8-4-15,2-47 15 16,-4-46-36-16,-4-1-100 16,-9-7-35-16,-6-2-150 15,-6-8-207-15,-10-6 16 16</inkml:trace>
          <inkml:trace contextRef="#ctx0" brushRef="#br0" timeOffset="2713.7391">7628 4532 1494 0,'-20'33'333'0,"-5"15"142"16,-1 51-440-16,7 4-10 15,7-22-9-15,0-9 4 16,12-14-10-16,3-49 4 16,3-7-10-16,7 1 7 15,1-9-28-15,8-3-107 16,2-47 254-16,20-8-618 0,-7-13 180 15</inkml:trace>
          <inkml:trace contextRef="#ctx0" brushRef="#br0" timeOffset="3306.0279">7976 4265 1147 0,'9'-28'375'16,"-9"5"64"-16,-8 20-327 15,-7 18-31-15,-4 14-45 0,-8 7-26 16,4 1-8-16,4 8 1 15,5-9 2-15,5 20 10 16,9 8 1-16,0 55 3 16,5-10 1-16,2 3-2 15,2-18-8-15,2-16 0 16,-2-52-3-16,-3-5 0 16,-2-6 2-16,-2-5 8 15,-4-11 20-15,-2-10 6 16,1-5-1-16,-3-53-3 15,3-17-5-15,-5-32-37 16,5 2-15-16,2 5-3 16,1 54 0-16,3 12-4 15,4 36 15-15,10 1 1 16,2 4 1-16,16-7-1 16,10-5 1-16,9-8 2 15,0-5 4-15,12-20 5 16,-9-10 3-16,-5-4 4 0,-11 3 0 15,-8 7 1-15,-19 26-4 16,-17 21-15-16,-16 17-9 16,-12 26-2-16,-5 16-2 15,1 10 1-15,5 0 12 0,9 5 14 16,9-16 0-16,9 17 12 16,3 0-3-16,5 51 7 15,1-7-12-15,10 3 5 16,-5-22-14-16,4-4 8 15,-2-58-8-15,4 1 8 16,-14-11-5-16,3-4 5 16,-9-12-3-16,-5-6 24 15,1-7 3-15,-5-10 6 16,-2-10-2-16,1-10 3 16,4-52-23-16,-3-26-5 15,0 5-6-15,3-1 0 16,0 18-5-16,1 52 2 15,4 34-6-15,7 4 3 16,-2 10-8-16,8 7 3 16,0-4-7-16,15 1 10 0,5-2-26 15,19-6-123-15,1-8 76 16,12 13-458-16,-12 1 45 16</inkml:trace>
          <inkml:trace contextRef="#ctx0" brushRef="#br0" timeOffset="3554.1604">8582 4660 1306 0,'-9'9'450'16,"-1"10"73"-16,2 1-363 0,4-1-46 15,2-4-53-15,5-1-19 16,5-5-7-16,-4 44-560 16</inkml:trace>
        </inkml:traceGroup>
      </inkml:traceGroup>
      <inkml:traceGroup>
        <inkml:annotationXML>
          <emma:emma xmlns:emma="http://www.w3.org/2003/04/emma" version="1.0">
            <emma:interpretation id="{48131A39-373E-4BBE-A1A8-4F53AED1CFD0}" emma:medium="tactile" emma:mode="ink">
              <msink:context xmlns:msink="http://schemas.microsoft.com/ink/2010/main" type="line" rotatedBoundingBox="22524,5520 24512,5736 24399,6768 22411,6551"/>
            </emma:interpretation>
          </emma:emma>
        </inkml:annotationXML>
        <inkml:traceGroup>
          <inkml:annotationXML>
            <emma:emma xmlns:emma="http://www.w3.org/2003/04/emma" version="1.0">
              <emma:interpretation id="{62C68506-A321-4FE3-820F-53E5DA0D991B}" emma:medium="tactile" emma:mode="ink">
                <msink:context xmlns:msink="http://schemas.microsoft.com/ink/2010/main" type="inkWord" rotatedBoundingBox="22524,5520 24512,5736 24399,6768 22411,65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3623.4585">-1416 4609 589 0,'-4'-6'460'0,"-1"1"-68"0,-1 2-25 16,-3-3-242-16,-1 6-19 15,-4 8-45-15,-4 2-21 16,-3 1-28-16,-4 20-7 16,-1-1-3-16,-2 0-2 15,5 5 1-15,-2 2-1 16,2 12-2-16,1-4 1 16,2-3-1-16,2-5 0 15,5-4 1-15,5-19 2 16,4-4-1-16,4 2 3 15,0-3 2-15,6-1-1 16,-2-1 0-16,2 4 1 16,0-4-1-16,0-4 3 15,0 0 5-15,-3-3 11 16,0-3 6-16,0 3 11 0,-3-1 1 16,-1-1 5-16,1 4-9 15,0-2-4-15,0-2-10 16,0 5-7-16,1-1-12 15,1-1-1-15,-2 1-2 16,1-1-1-16,1-2 0 16,1 4 1-16,-2-2 0 15,2-1 0-15,0 2 0 0,0 4-1 16,2-5 2-16,-1 1-1 16,1 1 0-16,1-2-1 15,-2-1 0-15,5 2-1 16,-1 2 1-16,1 1-1 15,1 1 1-15,1-2-1 16,-7-1 2-16,1-1 0 16,-1-1 2-16,-2-1-1 15,-4-3 1-15,4 6-1 16,1-4-1-16,-3 2-1 16,1-4-1-16,1 8 1 15,2-8 2-15,1 3 0 16,1 0 3-16,0-3 6 15,0 1 4-15,0-1 1 16,-3 2 2-16,0-2-3 0,-2 1-3 16,1-2-5-16,-2 2-2 15,0 1-4-15,1-5 2 16,2 7-3-16,0-1 1 16,2 3 0-16,-1-4 1 15,4-1 0-15,-2-4 0 16,0-1-1-16,1-4 1 15,2 4-1-15,-3 1-1 0,3 1 1 16,-1 1 0-16,-1-5-2 16,2 0 3-16,2-3-2 15,-2 1 2-15,3-2-2 16,-2 2 3-16,2 2-3 16,-1-22 3-16,2-4 0 15,-2 1 5-15,-1-5 2 16,-1-5 5-16,0 20-1 15,-4 1 1-15,-1-4-3 16,-1 2 1-16,-4-4-6 16,-2 4 1-16,0-8-4 15,3 10 1-15,-3-4-5 16,0 8 6-16,0-1-6 16,-3 8 2-16,-3-4-2 15,-2 4 4-15,-4-2-4 16,-3 4 2-16,-1-2 0 0,-4 0 0 15,-2 0-2-15,1 3 1 16,-5 1-2-16,1-1 3 16,-2 5-3-16,1-2 2 15,-4 3-1-15,6 4 2 16,-3 1-4-16,5-1 4 16,-1 7-4-16,8-5 4 15,-1 4-15-15,2 2-12 0,1 8-45 16,4-4-28-16,1 8-105 15,8-1-340-15,11-7 67 16</inkml:trace>
          <inkml:trace contextRef="#ctx0" brushRef="#br0" timeOffset="-13617.4748">-939 4388 862 0,'5'-13'431'15,"-1"-1"38"-15,-5 8-188 16,-1 3-104-16,-2 8-58 15,-8 10-32-15,-3 7-67 16,-5 11-14-16,-4 3-5 16,-1 18 0-16,4 3 3 15,-3 11-1-15,6-7 1 16,0 25-3-16,0-20 1 0,1-3-2 16,7-12 4-16,-1-4-4 15,7-25 2-15,4-2 0 16,0-7 1-16,4-4-3 15,7-3 5-15,4-7 2 16,6-5 3-16,13-3 2 16,4-6 0-16,7-5 0 15,-3 5-4-15,0-1-3 16,-11 4-25-16,1 4-120 16,-14 4 419-16,-3 2-790 15,-9 7 285-15</inkml:trace>
          <inkml:trace contextRef="#ctx0" brushRef="#br0" timeOffset="-13609.4913">-537 4816 543 0,'14'-47'529'0,"-5"31"-106"15,-2-1 33-15,-5 4-304 16,-5 5-23-16,-8 13-53 15,-10 5-25-15,-3 5-35 16,0 8-12-16,-1-8 0 16,1 29-2-16,7-7 4 0,-4 4-4 15,3-4 1-15,2 13-3 16,-1-29 3-16,2 4-2 16,8 1 2-16,4 2-3 15,0-4 3-15,12 2-2 16,3-7 3-16,7 4-3 15,4-10 5-15,7-5-1 16,-6-7 5-16,6 1 11 16,-6-8 7-16,-2-6 17 15,-2-5 5-15,-5-4 5 16,-8-3-10-16,-2-1-3 16,-10 4-19-16,-10 7-9 15,-4 5-6-15,-2 6-8 16,-2 9 0-16,-1 3-3 15,3 2 4-15,3 1-3 0,8-2 6 16,2 1-6-16,7-4 4 16,10 1-7-16,-2-5 6 15,5-6-5-15,6-6 7 16,12-5-3-16,2-8 7 16,10-1-4-16,-5-1 1 15,3 8-1-15,-16 2-3 0,-5 14-5 16,-11 5-2-1,-5 13-2-15,-6 1 0 0,-2 10 1 16,-4-2 7-16,0 3 0 16,0-8 3-16,2 1 0 15,1-5 2-15,0 1-3 16,4 4 3-16,2-8-2 16,0-8 1-16,3 4-9 15,0-4-31-15,5 2-515 16,1 11 154-16</inkml:trace>
          <inkml:trace contextRef="#ctx0" brushRef="#br0" timeOffset="35170.822">-2103 5179 301 0,'-17'8'429'0,"-4"1"-108"16,3-3-1-16,-1-3-121 16,5 1-85-16,4-1-9 15,7 2-26-15,10 4-7 16,10 0-18-16,17 4-4 16,10 1-5-16,20-1-2 15,10-8-3-15,24-7-10 16,4-7-6-16,25-6-12 15,-4 0-1-15,15 0-9 16,-13 9 5-16,7-6-6 16,-27 6 4-16,7 9 1 15,-20-9 12-15,1 2 3 0,-17 1 9 16,2-2 2 15,-12-10 1-31,4 12-6 0,-15 0-2 0,-2 3-6 0,-13-1 4 16,-2 1-3-16,-16 3 2 15,-2-6-5-15,-13 6 2 16,-2 1-10-16,-7-4-1 16,-4-1-5-16,-1 2 1 15,-7-2-8-15,-2-1-17 0,-10 4-138 16,-2 16-361-16,-5 1 53 16</inkml:trace>
        </inkml:traceGroup>
      </inkml:traceGroup>
    </inkml:traceGroup>
    <inkml:traceGroup>
      <inkml:annotationXML>
        <emma:emma xmlns:emma="http://www.w3.org/2003/04/emma" version="1.0">
          <emma:interpretation id="{83BD1CF9-92AF-41A9-A0D3-C89968A70553}" emma:medium="tactile" emma:mode="ink">
            <msink:context xmlns:msink="http://schemas.microsoft.com/ink/2010/main" type="paragraph" rotatedBoundingBox="28883,7109 33571,6864 33629,7969 28941,82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2CE1A3-5DFF-43E0-BE99-2798A9DF7F99}" emma:medium="tactile" emma:mode="ink">
              <msink:context xmlns:msink="http://schemas.microsoft.com/ink/2010/main" type="line" rotatedBoundingBox="28883,7109 33571,6864 33629,7969 28941,8214"/>
            </emma:interpretation>
          </emma:emma>
        </inkml:annotationXML>
        <inkml:traceGroup>
          <inkml:annotationXML>
            <emma:emma xmlns:emma="http://www.w3.org/2003/04/emma" version="1.0">
              <emma:interpretation id="{9FFECFA0-1C00-4C62-A511-2AC3FCBD8E70}" emma:medium="tactile" emma:mode="ink">
                <msink:context xmlns:msink="http://schemas.microsoft.com/ink/2010/main" type="inkWord" rotatedBoundingBox="28883,7109 33571,6864 33629,7969 28941,821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345.7695">5248 6419 947 0,'-9'-6'342'15,"1"3"60"-15,7 3-243 16,5 0-51-16,4 0-26 15,13-1-10-15,10-5-22 0,17-5-7 16,11-2-7 0,12-5-9-16,-8 1-10 0,3 4-8 15,-15 5 0-15,-3 2-6 16,-17 6 4-16,-2 2-3 16,-11 4 6-16,-5 0-44 15,-8 1-49-15,-13 7-15 16,-1-5-367-16,-18 3 62 15</inkml:trace>
          <inkml:trace contextRef="#ctx0" brushRef="#br0" timeOffset="13558.2035">5260 6664 1064 0,'-6'1'350'0,"4"-2"65"0,11-1-289 16,17-4 7-16,5-3-38 15,22-1-12-15,4-1-16 16,12 1-21-16,-6 8-27 16,3 10-12-16,-16 2 10 15,1 7-101-15,-9 2-396 16,-2-1 112-16</inkml:trace>
          <inkml:trace contextRef="#ctx0" brushRef="#br0" timeOffset="15439.2212">6303 6275 771 0,'10'-28'355'0,"1"-4"42"0,-1 2-177 16,-2 0-26-16,-8 6-49 15,-3 3-13-15,-6 6-51 16,-2 8-24-1,-4 5-33-15,-10 8-9 0,-2 6-12 16,-5 17 0-16,-5 2-3 16,-2 20-1-16,4 2 0 15,4 16 0-15,5-9-2 16,8 3 2-16,12-9-1 0,12-6 0 16,3-20 0-16,12-7 2 15,3-13 1 1,11-22 18-16,1-47 55 31,-18 31 15-31,1 0-58 0,61-117-7 16,-8-6-9-16,-6-8 4 15,-12 9-1-15,-47 107-3 16,-10 29-7-16,-4 19-6 16,-5 10-8-16,-5 25-2 15,-4 4 0-15,0 15 6 16,5-6 2-16,4 15 1 15,9-12 1-15,3 6 0 16,3-6-2-16,4 6 1 0,2-9 0 16,-4 0-1-1,1-9 0-15,1-3 3 0,-7-6 7 16,0-4-41-16,2-10-58 16,-2-5 348-16,7-4-798 15,10-13 316-15</inkml:trace>
          <inkml:trace contextRef="#ctx0" brushRef="#br0" timeOffset="16041.1661">6759 5808 1047 0,'0'-12'353'16,"-2"0"82"-16,2 9-286 16,0 3-37-16,2 8-44 15,-4 8-27-15,4 7-36 16,-5 14-11-16,-2 7 3 15,-4 14 5-15,-3 1 3 0,-6 16 3 16,0-6-2-16,-4 9 0 16,-1-9-2-16,2 5 0 15,2-17-1 1,2-5 2-16,7-17 5 0,2-5 9 16,5-15 4-16,6-2 6 15,6-10 2-15,9-9 9 16,5-6-1-16,13-9 7 15,3-3-5-15,7 0-1 16,-4 3-17-16,0 2-6 16,-12 8-12-16,-1 1 6 15,-11 5-22-15,-6 5-95 16,-9-1-42-16,2 2-375 0,-11-7 7 16</inkml:trace>
          <inkml:trace contextRef="#ctx0" brushRef="#br0" timeOffset="16656.7435">7190 6253 896 0,'6'-8'376'0,"-3"-1"43"0,-5 2-155 15,-2 2-115-15,-8 4-9 16,-6 5-46-16,-9 5-27 15,-3 9-52-15,-9 8-8 16,0 5-5-16,-2 7 1 16,10 1-1-16,-1 3-1 15,11 0 1-15,6 3 2 16,4-6 0-16,2 4 1 16,5-4 1-16,10-1 0 15,0-11-2-15,9-4 2 16,0-14 0-16,11-11 5 15,-5-10 1-15,9-9 12 16,-8-5 3-16,5-7 4 16,-10 5-2-16,-7-4 2 15,-7 10-12-15,-7 2-6 0,-7 11-7 16,-2 3-5 0,-2 12-4-16,-3 2-1 0,4 7 1 15,1 1 1-15,5 1 2 16,4-4-2-16,10-5-1 15,6-11 1-15,9-5 1 16,7-5 2-16,4-4 2 16,2-5 4-16,-2 2-1 0,-7 2-1 15,-8 8-3-15,-8 7-7 16,-9 10-3-16,-6 13-2 16,-5 5 0-16,-2 13 4 15,-2-2 5-15,0 4 2 16,4-4 2-16,2-4 5 15,3-12-2-15,2-5 4 16,5-9-2-16,4-3 9 16,4-5-29-16,13-1-524 15,1-4 173-15</inkml:trace>
          <inkml:trace contextRef="#ctx0" brushRef="#br0" timeOffset="17593.7552">7370 6331 1030 0,'-3'-3'448'0,"4"0"37"16,1-3-258-16,10-2-51 16,6-2-62-16,15 1-43 15,3-5-30-15,9 4-20 16,7-1-14-16,13 5-21 15,-5 0-91-15,7 0-421 16,-11-3 95-16</inkml:trace>
          <inkml:trace contextRef="#ctx0" brushRef="#br0" timeOffset="17336.9126">7572 6056 1018 0,'-4'-15'438'15,"1"13"12"-15,-8 13-224 16,2 10-154-16,-7 18-24 15,5 8-32-15,-7 17-13 16,5-1 0-16,2 9-4 0,11-37 7 47,0-19 6-47,2 2-2 0,2 44-4 0,7-23 5 16,-1-8-16-1,-1-14-34-15,-10-25 30 0,-5-2-231 16,-18-7-228-16,-3-8 45 0</inkml:trace>
          <inkml:trace contextRef="#ctx0" brushRef="#br0" timeOffset="19100.1445">8192 6083 713 0,'-3'-12'419'15,"0"1"-2"-15,-3-1-110 16,3 3-138-16,-2 0-32 16,-2-1-20-16,-2 5-49 15,-2 4-26-15,-5 4-24 16,-7 9-15-16,-2 9-3 0,-5 12-5 15,-3 8 6-15,-2 13-6 16,7 0 4-16,2 6-2 16,8-6 5-16,12-6-3 15,9-15 3-15,12-9-2 16,9-18 4-16,21-21 2 16,-1-17 6-16,13-25 0 15,-2-16 5-15,16-29-4 16,-16 1 5-16,1-18 9 15,-14 14 7-15,-9 5 6 16,-24 31 4-16,-4 10-12 16,-7 35-14-16,-8 21-14 15,-7 21-8-15,-4 20-5 16,-5 13 3-16,-1 9 0 16,6 1 7-16,0 8-2 0,9-10 6 15,5-1-7-15,7-7 7 16,3 5-6-16,4-9 6 15,1 4-5-15,1-6 4 16,-6 9-3-16,-3-15 3 16,0 1-6-16,-3-11-26 15,3-5-263-15,9-20-244 16,0-28-35-16</inkml:trace>
          <inkml:trace contextRef="#ctx0" brushRef="#br0" timeOffset="19457.6277">8597 5747 1086 0,'5'-12'343'15,"1"-3"79"-15,4 4-256 16,2 7-56-16,-1 2-4 15,-4 10-37-15,-2 10-18 16,-5 9-32-16,-8 9-16 16,-2 9-1-16,-10 12 8 0,-4-2 10 15,-9 8 3-15,2-1 6 16,-2 4 3-16,3-12-2 16,4 3-4-16,7-13 1 15,2-2 0-15,8-12-3 16,5-3-6-16,1-17 2 15,6 7-5-15,1-10 0 16,4-1-8-16,2-6 5 16,8 2-3-16,2-8 2 0,8-6 1 15,2-5 4-15,8 2-7 16,-5 0 1-16,6-6-3 16,-14 12 0-16,2 0-39 15,-10 5-20-15,-5-1-98 16,-9 8-408-16,-14-10 78 15</inkml:trace>
          <inkml:trace contextRef="#ctx0" brushRef="#br0" timeOffset="20141.4434">8840 6167 1025 0,'5'-16'430'0,"-4"11"35"16,-2 14-251-16,-5 6-84 15,-3 14-35-15,-3 8-58 16,-6 14-15-16,-3 0-5 15,0 5-7-15,1-10 5 16,2 1 1-16,2-10 8 0,4 1-2 16,3-7 2-16,3-2-7 15,0-8-2-15,4-6-8 16,-1-11 3-16,6-5-1 16,3-10 4-16,0-11-2 15,2-7 4-15,2-16-3 16,-1-9-1-16,6-15-6 15,-1 3 2-15,5 0-6 16,-2 18 3-16,-4 12-7 16,-10 23 5-16,-3 10-13 15,-1 7 3-15,-2 7-5 16,1 2 7-16,4 4-4 16,8-2 12-16,-7 0-4 15,2-6 5-15,7-3-3 16,-2-6 6-16,-2-12-4 0,4-5 8 15,10-11-6-15,1-7 4 16,5-2-4-16,-1 4 3 16,-6 9-7-16,-9 12 1 15,-13 18-11-15,-11 15 0 16,-9 16-4-16,1 11 7 16,-2 14-1-16,5-5 15 15,4 3 5-15,7-12 9 0,0 0-6 16,6-15 7-16,0-2-8 15,4-10 0-15,5-1 32 16,5-5-157-16,11-2-437 16</inkml:trace>
          <inkml:trace contextRef="#ctx0" brushRef="#br0" timeOffset="12479.9104">4759 6205 884 0,'-12'-14'399'16,"-5"2"7"-16,-1 2-159 0,3 2-161 15,-3 1-2-15,2 5-29 16,-5 2-12-16,1 0-22 16,-5 2-7-16,2 7-10 15,-4 3-5-15,0 7 1 16,-3 13-4-16,3 5 3 0,-7 13-2 16,8 2 5-16,-4 8-7 15,6-1 6-15,5 5-5 16,8-8 5-16,-1 5-5 15,17-5 6-15,2-2-6 16,8-10 5-16,8-2-3 16,-2-14 5-16,9-8-2 15,6-16 11-15,0-11 20 16,1-13 19-16,17-17 20 16,-10-10 11-16,11-16 3 15,-5-2-17-15,2-8-13 16,-11 4-20-16,1-8-6 15,-15 14-7-15,-3-1-1 16,-17 10 4-16,-4 7 1 16,-12 14 3-16,-7 6-5 15,-10 12-2-15,-7 6-9 0,-3 8-3 16,-9 2-8-16,2 7 1 16,-4 2-3-16,7 1 4 15,-1-1-5-15,14-1 4 16,5-1-33-16,8-4-25 15,13 2-156-15,16 0-377 16,10-6 47-16</inkml:trace>
        </inkml:traceGroup>
      </inkml:traceGroup>
    </inkml:traceGroup>
    <inkml:traceGroup>
      <inkml:annotationXML>
        <emma:emma xmlns:emma="http://www.w3.org/2003/04/emma" version="1.0">
          <emma:interpretation id="{2FDA4168-CEE6-4358-9DAC-1BC8E7661D0B}" emma:medium="tactile" emma:mode="ink">
            <msink:context xmlns:msink="http://schemas.microsoft.com/ink/2010/main" type="paragraph" rotatedBoundingBox="22689,8505 33601,8202 33655,10171 22744,10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6E2D72-15A8-4F7D-B563-BD29127AAD93}" emma:medium="tactile" emma:mode="ink">
              <msink:context xmlns:msink="http://schemas.microsoft.com/ink/2010/main" type="line" rotatedBoundingBox="22689,8505 33601,8202 33655,10171 22744,10473"/>
            </emma:interpretation>
          </emma:emma>
        </inkml:annotationXML>
        <inkml:traceGroup>
          <inkml:annotationXML>
            <emma:emma xmlns:emma="http://www.w3.org/2003/04/emma" version="1.0">
              <emma:interpretation id="{5E13DD86-17AB-4EEC-9CA7-42EDC0D3735B}" emma:medium="tactile" emma:mode="ink">
                <msink:context xmlns:msink="http://schemas.microsoft.com/ink/2010/main" type="inkWord" rotatedBoundingBox="22689,8505 25473,8428 25510,9757 22726,983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3823.8375">-250 7281 1141 0,'-13'13'264'0,"-10"13"104"16,-1 9-335-16,-4 16-11 16,5 4-11-1,5 10 0-15,11-7-7 0,10 2 2 16,7-15-1-16,5-4-1 15,-1-14-15-15,-2-6-35 16,-8-9-12-16,-10-6-318 16,-6-3 70-1</inkml:trace>
          <inkml:trace contextRef="#ctx0" brushRef="#br0" timeOffset="104286.8671">97 7239 472 0,'10'-33'486'0,"2"7"-87"16,-3 8 3-16,-4 9-248 15,-4 9-68-15,-10 21-19 16,-1 12-56-16,-11 20-13 0,-6 8-6 15,-3 16 15 1,7-6-6-16,-1 8 10 0,8-11-8 16,-1-1 6-16,4-20-8 15,-5-5 7-15,9-18-6 16,4-6 10-16,10-14-3 16,10-1 17-16,7-3-6 0,10-6 11 15,8-6-11-15,7 2 5 16,-1 1-17-16,2 0 16 15,-10 3-35-15,-7 12-439 16,-14 4 147-16</inkml:trace>
          <inkml:trace contextRef="#ctx0" brushRef="#br0" timeOffset="101212.6093">-1857 8114 748 0,'-16'-3'429'15,"11"-1"-22"-15,4 2-113 16,5-1-193-16,14 3-23 16,5 3-41-16,14-3-24 15,8-1-10-15,14-4-3 16,-1-1 6-16,8-6-2 15,-9-1 4-15,-1 1 2 16,-17 0-42-16,-8 3-393 16,-29 6 119-16</inkml:trace>
          <inkml:trace contextRef="#ctx0" brushRef="#br0" timeOffset="111283.1557">-1111 8284 369 0,'-12'-5'443'16,"0"-2"-82"-16,0 2-26 0,3-1-59 15,4 2-88-15,1 4 7 16,1 3-36-16,0-6-14 16,3 3-44-16,-2 1-28 15,2-2-32-15,6 2-21 16,3 4-11-16,9-5-11 15,3-2 6-15,11 4-6 16,-2 1 6-16,3-5-4 16,-11 5 6-16,-4 3-7 15,-10-3 3-15,-7 0-6 16,-7 3 6-16,-9 2-6 16,-9-5 8-16,-9 4-5 15,-6-1 8-15,-12-1-7 0,8-2 8 16,-1 1-6-16,8-2 6 15,6-2-8-15,15 0 8 16,0-3-10-16,6 1 5 16,14 5-9-16,1 0 6 15,4-1-8-15,7-1 8 16,7 1-6-16,-6-13 9 0,12 1-6 16,4 4 8-16,2-2-6 15,0 1 6-15,3 4-7 16,-15 4 5-16,-6-4-6 15,-7 6 2-15,-10 0-5 16,-7-1 5-16,-7 1-4 16,-7 3 7-16,-11-5-3 15,-4-1 5-15,-5 0-5 16,-1 5 7-16,1-4-5 16,8 2 7-16,5 0-8 15,9-1 7-15,8-2-8 16,4 0 6-16,6-2-10 15,4 4 7-15,8-5-9 16,2-2 7-16,8-5-5 16,7 1 7-16,7 0-7 15,-3 3 9-15,7 7-11 16,-10 1 1-16,-6 2-8 0,-10-2 2 16,-7 4-5-1,-8-5 11-15,-7 1-1 0,-2 1 9 16,-10-2-2-16,-4-4 6 15,-9 2-7-15,0-1 7 16,0-5 13-16,6-5 17 16,2-3-576-16,13-9 215 0</inkml:trace>
          <inkml:trace contextRef="#ctx0" brushRef="#br0" timeOffset="101465.8404">-1891 8378 1010 0,'-8'2'291'16,"11"-4"78"-16,6 5-269 16,20-4-23-16,7-2-6 15,21 0 1-15,7-2-14 16,17-1-13-16,-3 0-16 16,5 11 6-16,-11-2-56 15,-2 13-406-15,-23 1 138 0</inkml:trace>
          <inkml:trace contextRef="#ctx0" brushRef="#br0" timeOffset="103451.6402">-660 7376 719 0,'11'-27'382'0,"-5"2"16"15,-6 6-149-15,-6-1-64 16,0 5-54-16,-12 2-14 16,-2 4-58-16,-13 7-18 15,3 7-37-15,-18 8-8 16,2 8-7-16,-10 15 7 0,2 5-2 16,-7 16 7-16,13 2-3 15,0 10 5-15,15-11-7 16,7 7 5-16,17-19-8 15,6 1 8-15,12-13-8 16,9-2 9-16,6-14-6 16,11-3 9-16,1-9-3 15,12-9 11-15,-3-9-4 16,4-6 9-16,-7-8-2 0,-1-4 6 16,-10 5-9-16,-10-1 10 15,-9 5-3-15,-10 8 14 16,-8 5-7-16,-9 1 4 15,-2 5-15-15,-1 7-2 16,5-4-17-16,-1 7 2 16,8 1-5-16,6 1 7 15,6-1-5-15,6-1 5 16,11-5-3-16,10-5 8 16,4-7-5-16,4-7 9 15,-4-2-7-15,-7 0 8 16,-10 7-9-16,-7 11-5 15,-5 12-12-15,-8 18 4 16,-3 3-10-16,-6 12 6 16,-2-1 7-16,-2-1-34 15,10-13-57-15,-5-4 430 0,23-16-822 16,17-16 357-16</inkml:trace>
          <inkml:trace contextRef="#ctx0" brushRef="#br0" timeOffset="104863.366">599 7670 1066 0,'8'-24'430'16,"-4"-5"72"-16,-7 4-296 15,-3 2-22-15,-10 8-80 16,-4 3-35-16,-5 12-60 0,-8 11-6 16,-3 8-10-16,1 11 4 15,1 5 0-15,-4 8 4 16,10-5-4-16,1 8 3 15,7-8-3-15,8 1 3 16,11-11-4-16,10 2 3 16,7-15-1-16,13-1 4 15,5-11-1-15,13-9 7 16,-1-8-3-16,7-7 5 16,-10-3-4-16,-2-1 3 15,-14 4-6-15,-11-2 4 16,-8 10-6-16,-5-1 4 15,-8 2-5-15,1 11-1 16,-5 8-10-16,0 2 6 16,-2 8-7-16,-2 5 7 0,4-5-1 15,6-1 9-15,0-4-7 16,6-3 8-16,3-3-6 16,1 2 7-16,-4-7-5 15,8 4 14-15,-5-1-17 16,-2 10-80-16,-2 2-39 15,-5 8-65-15,-5 2 481 16,-4 3-807-16,-4-8 454 0</inkml:trace>
          <inkml:trace contextRef="#ctx0" brushRef="#br0" timeOffset="105377.5423">-954 8444 509 0,'-22'11'422'0,"10"-2"-83"16,-2-5-34-16,7 2-204 16,4 0-34-16,3 0-32 15,10 3-8-15,7 0-14 0,20-4 4 16,16-2-4-1,34-9 20-15,13-9 3 0,37-14 10 16,7-2-9-16,24-5 3 16,-9 0-22-16,14 0-2 15,-25 12-12-15,-1 0 3 16,-34 12-7-16,-4 4 6 16,-29 8-5-16,-7 3 1 15,-20 3-2-15,-5-9 4 16,-23 5-3-16,-10-1 3 15,-19 1 3-15,-16 1 1 16,-11 6-18-16,-20-11-40 16,-2 5-373-16,-19-22 91 15</inkml:trace>
          <inkml:trace contextRef="#ctx0" brushRef="#br0" timeOffset="103895.1632">-594 7428 871 0,'6'-40'295'0,"9"-5"67"15,9 13-233-15,14-1-22 0,-2 10-34 16,14 1-6-16,-4 8-31 16,8 7-4-16,-4 5-16 15,4 5 2-15,-12 5-11 16,-6 7-6-16,-11 3-9 16,-11 6 4-16,-13 1-5 15,-10 10 8-15,-7-5 2 16,-14 6 12-16,-5-4-1 15,-10 1 7-15,2-9-1 0,-4-5 6 16,10-8-7-16,7-8-27 16,15-8-61-16,21-8-348 15,10-5 66-15</inkml:trace>
        </inkml:traceGroup>
        <inkml:traceGroup>
          <inkml:annotationXML>
            <emma:emma xmlns:emma="http://www.w3.org/2003/04/emma" version="1.0">
              <emma:interpretation id="{FCE1A91A-95EE-4F5B-A2D9-1B7C7A4AF5FA}" emma:medium="tactile" emma:mode="ink">
                <msink:context xmlns:msink="http://schemas.microsoft.com/ink/2010/main" type="inkWord" rotatedBoundingBox="25724,8652 28020,8589 28069,10326 25772,1038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8135.1588">2448 8125 1168 0,'0'-3'323'0,"4"0"92"16,7 1-328-16,12-1-8 15,8-4-23-15,20-5 2 16,9-3-15-16,23-6-6 16,2-5-19-16,17-1-4 15,-12 3-11-15,8 0 1 16,-19 4-2-16,-1 4 0 16,-21 5 0-16,-7 2 2 0,-19 6-2 15,-8 5 0-15,-13-1 0 16,-7 5-1-16,-4-3 0 15,-1 2 2-15,-1-1 2 16,-3-2-17-16,-4-4-56 16,2 2-397-16,-1-1 94 15</inkml:trace>
          <inkml:trace contextRef="#ctx0" brushRef="#br0" timeOffset="196880.7444">2655 7404 973 0,'-3'-12'294'15,"5"5"68"-15,-4 7-270 0,-4 4-27 16,3 5-28-16,2 15-10 15,-4 11-14-15,8 22-6 16,0 6-3-16,-1 21-1 16,-2 0 1-16,-2 9-2 15,-4-11-1-15,0 9 1 16,-3-21 1-16,-3-7 2 16,0-16 14-1,2-13 27-15,-5-17 11 0,4-10 41 16,2-17 1-16,5-25-8 15,-2-13-27-15,13-37-12 16,5-16-43-16,9-27-1 16,3 5-4-16,8 0 0 15,-5 27-2-15,3 14 0 16,-6 34-2-16,0 14-4 0,-3 16-1 16,1 11-5-1,-4 8 2-15,8 7-5 0,-4 7 6 16,1 8-1-16,-2 5 5 15,-2 5-1-15,-7-1 5 16,-4 4-5-16,-7-5 2 16,-5 2 0-16,-5-9 2 15,-8 6 3-15,-7-6 3 16,-9-3 5-16,0-4 1 16,-7-2 2-16,7-11-4 0,4-2 1 15,11-4-3-15,9-5-55 16,12-2-46-16,15-9-70 15,6-3-57-15,17-12-275 16,2-2 57-16</inkml:trace>
          <inkml:trace contextRef="#ctx0" brushRef="#br0" timeOffset="195219.6389">1143 8240 1190 0,'-8'2'366'0,"1"-4"95"15,8-1-324-15,5-3-36 0,5 2-31 16,11-11-15-16,5 1-31 15,9-2-10-15,5-1-8 16,7-5 0-16,-6 7-4 16,7-2 3-16,-10 5-3 15,0-1 1-15,-7 5-1 16,-1-2 1-16,-10 2-2 16,-1 1 2-16,-8 1-17 15,-5 0-54-15,-5 3-37 0,-11 3-41 16,-5 4-345-16,-4 7 81 15</inkml:trace>
          <inkml:trace contextRef="#ctx0" brushRef="#br0" timeOffset="195539.6233">1182 8378 913 0,'-17'3'410'16,"8"2"14"-16,0-7-153 15,11 1-153-15,7 1-14 16,4-5-29-16,5 1-16 16,5 1-40-16,8 0-5 15,-1-5-6-15,8 5 0 16,-4 0-5-16,8 3 9 16,-7 3-15-16,-1 0-125 0,-4 2-251 15,-3-5-107-15,-10-6-184 16</inkml:trace>
          <inkml:trace contextRef="#ctx0" brushRef="#br0" timeOffset="195927.2309">1803 8231 1132 0,'-9'8'404'0,"1"-8"57"16,8 0-305-16,-1 0-38 15,5 0-55-15,10-2-2 0,2 1-25 16,4-1-9-16,4-1-10 16,7 0-5-16,-4-1-8 15,8 1 0-15,-2-3-1 16,6-3-12-16,-6-5-71 15,4-10-419-15,-11-6 103 16</inkml:trace>
          <inkml:trace contextRef="#ctx0" brushRef="#br0" timeOffset="199118.1913">2681 8312 989 0,'-6'-4'355'16,"4"4"37"-16,2 1-220 15,-1 8-96-15,1 11-3 16,-3 10-15-16,1 21-7 16,1 7-23-16,-1 20-8 15,2 2-13-15,0 12-2 16,2-16-1-16,-1-1 0 16,-2-15-2-16,-5-9 1 15,-3-21-2-15,0-9 22 16,-2-7 10-16,2-14 20 15,3-3 2-15,6-18 7 16,3-9-19-16,2-33-10 16,4-12-21-16,6-36-3 0,1-5-4 15,2-6-1-15,0 31-2 16,0 11 1-16,-4 32-1 16,-4 15-3-16,1 18-4 15,5-1 0-15,-1 5-1 16,3 14-2-16,0 2 0 15,5 7 4-15,-2 6 0 0,3 4 2 16,-2-5 1-16,1 8 0 16,-7 2-1-16,-5 2 1 15,-8 4-2-15,-11 6 2 16,-7-5 1-16,-13 4 10 16,-4-5 5-16,-11-3 12 15,2-8 2-15,-5-6 5 16,7-10-8-16,-2-9-5 15,11-8-11-15,9-3-6 16,9-1-18-16,9-1-44 16,11 5-45-16,10 5-104 15,4 2 487-15,17 5-807 16,2 4 374-16</inkml:trace>
          <inkml:trace contextRef="#ctx0" brushRef="#br0" timeOffset="199593.3533">3258 8312 1148 0,'6'-15'365'16,"-4"0"96"-16,-5 9-321 15,-9 5-24-15,-9 4-42 16,-3 6-21-16,0 4-38 16,-6 7-8-16,1 1-5 15,1 13 4-15,-4 2-4 0,-2 12 6 16,7-1 0-16,1 10 3 15,7-6-2-15,4 5 0 16,9-11-5-16,4 3-1 16,10-9-2-16,10-5-1 15,6-13-1-15,9-6 3 16,1-16-1-16,2-11 6 16,-4-14 1-16,2-13 6 15,-7-3-2-15,0-3 4 16,-4 6-5-16,-10 5 7 15,-8 14-1-15,-8 5 5 16,-6 10-5-16,-11 10 1 16,1 9-9-16,-1 8 1 15,5 1-8-15,5 7 2 16,7-5-4-16,9-2 1 16,0-11-6-16,7-8 3 0,8-13 0 15,12-16 4-15,5-8 1 16,8-8 2-16,-7 3-1 15,-6 7 1-15,-13 13-4 16,-11 10-5-16,-11 14-1 16,-7 12 2-16,-3 8 0 15,-7 12 2-15,1 2 4 0,-2 8 2 16,5-4-3 0,5-4 2-16,4-10-1 0,6-3-38 15,10-21-245-15,7-19-248 16</inkml:trace>
          <inkml:trace contextRef="#ctx0" brushRef="#br0" timeOffset="197348.0813">3104 7445 1046 0,'-14'3'383'0,"-4"9"39"15,-6 3-266-15,-1 13-65 16,7 5-46-16,0 11-5 16,6-4-19-16,10 1-12 15,7-10-9-15,1-5 1 0,0-11-1 16,3-8 1-16,-5-4 1 16,5-1 6-16,0-8 0 15,5-11 3-15,-2-11 0 16,9-22 3-16,-5-4-6 15,4-4-1-15,-8 5-3 16,-3 16 0-16,-5 19-4 16,2 10-1-16,-6 13-3 15,-1 11 3-15,1 2-1 0,-3 11 5 16,0-1-2-16,6 4 8 16,4-11-6-16,5-5 4 15,6-11-4-15,9-14 5 16,0-14-2-16,11-17 4 15,-2-7-1-15,-3-7-1 16,-9 11-1-16,-8 6 1 16,-11 18 2-16,-8 16-2 15,-8 16 1-15,-5 21 0 16,-4 8-3-16,-1 13-2 16,5 2-1-16,7 0 1 15,9-12-3-15,7-6 10 16,8-15-13-16,15-10-339 15,0-26-143-15,-1-24-77 0</inkml:trace>
        </inkml:traceGroup>
        <inkml:traceGroup>
          <inkml:annotationXML>
            <emma:emma xmlns:emma="http://www.w3.org/2003/04/emma" version="1.0">
              <emma:interpretation id="{7CE3CB99-3FBB-405C-9256-79B1B14BC4B0}" emma:medium="tactile" emma:mode="ink">
                <msink:context xmlns:msink="http://schemas.microsoft.com/ink/2010/main" type="inkWord" rotatedBoundingBox="28860,8852 29963,8821 29984,9601 28882,963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1414.1364">4255 8021 881 0,'-2'6'335'16,"7"-4"34"-16,16-5-164 15,1-2-85-15,17-5 11 16,8-4-27-16,16-4-6 16,-2 1-47-16,17 2-19 15,-7 5-19-15,5 2-58 16,-17 5-60-16,-2 6-362 15,-23-1 43-15</inkml:trace>
          <inkml:trace contextRef="#ctx0" brushRef="#br0" timeOffset="21159.7565">4495 7701 1017 0,'-95'38'306'0,"55"-35"90"16,17-6-287-16,8-3 6 16,14 6-38-16,22-3-1 15,4 0-32-15,19-2-2 16,7 1-20-16,12-1 3 0,1-1-16 15,13 2 4-15,-16 1-11 16,-1 6 6-16,-15 0-40 16,-15 10-78-16,-19 2-11 15,-23 11-331-15,-20 1 25 16</inkml:trace>
          <inkml:trace contextRef="#ctx0" brushRef="#br0" timeOffset="21688.4999">5008 7545 1204 0,'1'-3'373'0,"-2"-1"68"16,8 2-320-16,10 5-67 16,8 3-16-16,11 2-33 15,15 5 5-15,2 8-9 16,2 2 2-16,-11 2-4 0,-10 11 4 16,-17-1-6-16,-17 8 1 15,-15 5 0-15,-18 11 2 16,-9-1 0-16,-17 10 5 15,2-6-4-15,-3 4 7 16,8-12-5-16,-1-3 2 16,17-9 0-16,3-11 28 15,12-14-78-15,6-2-408 16,8-17 135-16</inkml:trace>
        </inkml:traceGroup>
        <inkml:traceGroup>
          <inkml:annotationXML>
            <emma:emma xmlns:emma="http://www.w3.org/2003/04/emma" version="1.0">
              <emma:interpretation id="{64DF4759-938F-48C7-A32F-6EF0647AFD6B}" emma:medium="tactile" emma:mode="ink">
                <msink:context xmlns:msink="http://schemas.microsoft.com/ink/2010/main" type="inkWord" rotatedBoundingBox="30255,8504 33606,8411 33638,9554 30286,9647">
                  <msink:destinationLink direction="with" ref="{7FEB1F27-3245-4EBD-B771-090642D0CEA3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4462.7577">5956 7791 701 0,'5'-19'336'15,"-1"-1"28"-15,-2 4-160 0,-1 4-43 16,-2 4-41-16,-4 5-21 16,-2 6-46-16,-10 3-11 15,-1 0-28-15,-9 6-7 16,-3 5-4-16,-4 5 3 0,11 2-6 31,1 2-6-31,-17 35 3 0,3 4-3 16,6 7 3-16,10-6-1 15,23-19 3-15,-4-13-4 16,19-7 6-16,0-21-2 16,15-22 7-16,4-20 2 15,23-29 6-15,-1-16 0 16,11-14 0-16,-10-5-5 0,2-13 19 16,-22 19 6-16,-8 7 19 15,-19 21 1-15,-8 22 3 16,-8 29-28-16,-9 21-9 15,-5 20-23-15,-2 19 1 16,-1 7-6-16,-1 13 12 16,9-7-5-16,8 4 5 15,4-13-5-15,4 4 4 16,5-10-6-16,2 4 7 16,1-8-4-16,0 0 6 15,-2-9 6-15,-2-1-76 16,-5-11-69-16,-2-5-352 15,-2-10 14-15</inkml:trace>
          <inkml:trace contextRef="#ctx0" brushRef="#br0" timeOffset="24793.9183">6433 7361 1164 0,'-10'-3'309'0,"-1"7"79"31,-1 16-308-31,6 7-74 0,-7 13 2 0,1 4-3 0,1 17 2 16,2-7-6-1,-6 11 3-15,6-11-6 0,-4 9 6 16,-2-11-6-16,1 4 7 16,4-10-6-16,-2 0 7 15,9-13-1-15,0-3 14 16,1-9-3-16,7-9 11 15,1-3-6-15,4-9 8 16,7-8-12-16,7-4 5 16,1-1-8-16,11-7 3 15,0 5-36-15,-1-1-49 16,-4 1-287-16,4 3-81 16,-13 3-118-16</inkml:trace>
          <inkml:trace contextRef="#ctx0" brushRef="#br0" timeOffset="25374.5407">6867 7734 1217 0,'-9'-12'382'16,"-5"6"83"-16,-2 2-357 16,-4 7-10-16,2 3-60 15,-4 13-11-15,2 2-25 16,-5 9-1-16,2 0-4 0,-8 12 4 15,2-6-3-15,-1 11 3 16,5-2-1-16,2 8 2 16,11-4-3-16,8 7 2 15,7-13-2 1,9-5 1-16,3-11-3 0,6-5 7 16,0-13-2-16,3-6 8 15,-5-3-1-15,2-9 20 16,-6-9 2-16,2-4 12 15,-4-2-7-15,-1-5 5 16,-3 4-17-16,-9-1 0 16,-4 2-12-16,-8 8 0 15,-5 7-8-15,-2 6-1 16,2 10-7-16,-1 7 1 16,6 4-1-16,3 4 4 15,6-5-2-15,6-1 1 16,6-8-2-16,11-10 3 0,4-11-1 15,10-7 2-15,1-7 1 16,-2-3 5-16,-5 8-5 16,-10 5 3-16,-6 10-8 15,-6 11-3-15,-3 10-7 16,-7 11 4-16,-4 7-4 16,-4 8 8-16,0-1 2 15,0 0 7-15,3-9-3 0,5-6 4 16,1-7-5-16,3-10 3 15,3-7 5-15,4-7-65 16,2-2-83-16,9-23-376 16,2 1 34-16</inkml:trace>
          <inkml:trace contextRef="#ctx0" brushRef="#br0" timeOffset="25871.3206">7011 7856 1153 0,'-6'9'332'0,"8"-6"102"16,10-3-323-16,13-5-1 16,4-4-35-16,11-1-5 15,2-2-33-15,11 0-9 16,-10 4 1-16,2 4-213 16,-16 7-287-16,-11 6 42 15</inkml:trace>
          <inkml:trace contextRef="#ctx0" brushRef="#br0" timeOffset="25630.4312">7065 7704 1167 0,'-7'-6'391'0,"4"3"68"0,6 2-330 16,7-4-19 0,5 1-51-16,9 1-18 0,6 1-23 15,11-7-1-15,-1 8-14 16,8-4 3-16,-4 2-5 15,1-1-5-15,-14 1-57 16,-5-5-131-16,-17 11-290 16,-20-1-2-16</inkml:trace>
          <inkml:trace contextRef="#ctx0" brushRef="#br0" timeOffset="26354.4422">7682 7626 1086 0,'-54'60'389'0,"45"-58"71"15,10-8-290-15,7 1-32 16,2 2-53-16,11 5-19 16,5-2-38-16,11 3-13 15,2-2-12-15,12-4 18 0,-9-3-45 16,5 5-464-1,-20-16 157-15</inkml:trace>
          <inkml:trace contextRef="#ctx0" brushRef="#br0" timeOffset="27293.0289">8243 7467 832 0,'-12'-16'418'0,"3"-1"8"0,0 1-139 15,-3 2-155-15,-2 2-10 16,-1 3-48-16,-4 5-26 15,-1 4-26-15,-2 10-16 16,1 5-8-16,-5 20-6 16,1 7 3-16,1 16-5 15,1-2 7-15,5 8-2 16,8-11 6-16,11-5-2 16,8-18 6-16,15-9-2 15,24-35 17 1,3-19-3-16,15-27-2 15,2-22 2-15,2-23 5 16,-20 6 8-16,-5-1 1 16,-19 27 9-16,-11 8 2 0,-14 31-7 15,-7 20-16 1,-6 17-5-16,-9 14-13 0,0 14-3 16,-6 16-5-16,1 1 7 15,2 14-3-15,9-5 6 16,3 7-5-16,5-8 7 15,2 2-6-15,5-10 6 16,3-3-6-16,-1-12 7 16,7-1-6-16,-2-11 10 15,1-8-22-15,-2-2-32 0,1-8-115 16,4-8-372-16,4-5 47 16</inkml:trace>
          <inkml:trace contextRef="#ctx0" brushRef="#br0" timeOffset="27646.1361">8602 7146 1223 0,'-15'4'322'0,"-8"13"96"16,4 2-353-16,-2 8-8 15,1 5-23-15,4 11-14 16,5-4-5-16,-1 11 0 15,0 1 0-15,-3 11 6 0,-1-2 5 16,-5 3 3 0,-2-6 2-16,0-6 4 0,7-15 2 15,1-6-2-15,7-11 3 16,7-5-6-16,5-5-7 16,7-6-6-16,5-6 4 15,10-2 5-15,3-10 5 16,10-9 3-16,1 2 2 15,5-1-9-15,-6 1-7 16,2 7-9-16,-14 7-4 0,-6 5-14 16,-11 0-16-1,-4 8-188-15,-4 4-339 0,-16 13 32 16</inkml:trace>
          <inkml:trace contextRef="#ctx0" brushRef="#br0" timeOffset="28292.2879">8780 7662 1024 0,'-16'12'376'0,"-2"2"45"16,4-2-242-16,4 6-101 16,7-2-19-16,6 8-21 15,1 2-15-15,-2 7-14 16,-5 3-3-16,-5 4-4 0,-4-2 9 15,-7 4 5-15,-2-6 9 16,0 2 3-16,3-14 7 16,3-2 3-16,7-11 0 15,8-13 7-15,8-13-3 16,5-16-8-16,7-10-5 16,7-21-11-16,4-2-8 15,2-5-5-15,-6 12 4 0,-6 6-6 16,-4 18 2-1,-8 10-7-15,-9 13 4 0,0 13-12 16,3 3 4-16,-6 7-4 16,-5 1 6-16,11 4-4 15,2-5 12-15,1-4-6 16,3-4 6-16,4-4-1 16,-7-7 7-16,8-16-5 15,2-4 8-15,10-10-6 16,1 3 2-16,3-1-6 15,-6 14 4-15,-9 11-14 16,-12 21 2-16,-11 18-3 16,-5 11 2-16,-4 10-3 15,-2 3 10-15,-1 12-3 16,7-12 6-16,-2 1-6 16,4-5 6-16,5 1-5 15,5-15 6 1,4-3 25-16,6-7-80 0,15-13-472 0,3-14 160 15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3:34.6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34E4925-3C73-404E-BEE6-FC4C550EE3B2}" emma:medium="tactile" emma:mode="ink">
          <msink:context xmlns:msink="http://schemas.microsoft.com/ink/2010/main" type="inkDrawing" rotatedBoundingBox="18422,2725 23438,2550 23447,2809 18431,2983" semanticType="underline" shapeName="Other">
            <msink:sourceLink direction="with" ref="{3F1FAAEC-9002-4F0A-8B52-EC72FA3DEDD7}"/>
            <msink:sourceLink direction="with" ref="{CFBE235E-E484-44F9-B605-610571FB02DC}"/>
          </msink:context>
        </emma:interpretation>
      </emma:emma>
    </inkml:annotationXML>
    <inkml:trace contextRef="#ctx0" brushRef="#br0">204 392 562 0,'-11'-5'330'0,"2"4"-38"15,6 2-103-15,5-1-131 16,1 2-34-16,-2 2-14 15,5-4-3-15,5 0 0 16,1-1 3-16,6-4 3 16,3-4 1-16,6 3 12 15,0 2 2-15,9-1 4 16,6 2 23 15,-21 2-32-31,0 1-18 0,77-2 1 16,1-2-5-16,15-2 4 0,-2 1-4 15,-31-1 3-15,-11 0-4 16,14-5 3-16,-9 2-3 16,13 0 2-16,-11 0-2 15,11 2 2-15,-8 4-3 16,5 0 5-16,-8 1-1 16,15 1 8-16,-11-1-4 15,10-2 6-15,-4-2-5 16,11-3 1-16,-13 0-8 0,10 0 5 15,-12 1-6-15,8-1 2 16,-10 2-1-16,9-4 1 16,-6 1-2-16,8-2 2 15,-12-3-3-15,7-3 4 16,-14 4-4-16,8-4 2 16,-7 6-1-16,8 0 1 15,-7 3-2-15,9-1 3 16,-11 2-2-16,2 2 1 15,-11 2-1-15,8-1 1 16,-9 2-1-16,9-1 0 16,-4 1 0-16,7 0 1 15,-11-2-1-15,3 1 1 16,-12 2-2-16,-1-2 2 16,-9 1-2-16,3-2 2 0,-6 2-2 15,5-1 3-15,-10 1-2 16,4 1 0-16,-13 2 1 15,-1 2-1-15,-10-2 0 16,-4 3-1-16,-5-2 0 16,-2 1-2-16,-8-2-1 15,-2 3 8-15,-2-3 4 16,-8-2 4-16,-5 2 3 16,-8 3 0-16,-3-1-6 0,-12-1-3 15,0 4-5-15,-2-4 2 16,-1-2-3-16,-7 1 1 15,4-3-1-15,-15 0 2 16,-4 1-2-16,-12 1 2 16,1 1-2-16,-12 3 2 15,10 0-2-15,-14 3 0 16,10-2 0-16,-20 4 0 16,3-2-1-16,-14 3 2 15,16-2-1-15,-18 1 0 16,12-2 1-16,-19 1-1 15,9-2-1-15,-13-1 3 16,11 1-3-16,-19 2 0 16,14-4 2-16,-15 5 2 15,11 1-5-15,-16 3 4 16,19-2-2-16,-20 10 1 0,18-7-3 16,-11-2 4-16,13-2-4 15,-11-3 3-15,23-3-1 16,-12 1 1-16,21 1-3 15,0-5 4-15,21 4-4 16,-3-7 2-16,15 0 0 0,-2 2 1 16,12-1-1-16,1-5 2 15,14 2-3-15,7 4 2 16,7-4-1-16,7 7 2 16,8-1-3-16,6 4 1 15,5-2-1-15,2 3 0 16,4-3-3-16,2 6 4 15,1 3-3-15,7-3 2 16,1 0-2-16,4 4 4 16,5-5-3-16,11-2 5 15,0 0-3-15,14 3 3 16,5-5-2-16,13 2 2 16,-3 0-4-16,13-1 4 15,-2-5-3-15,14 1 0 16,-7-5 0-16,17-2 3 15,-4-3-5-15,10 6 5 16,-10-2-4-16,19 2 3 0,-13-1-3 16,18 2 2-16,-9-2-4 15,13-1 6-15,-12-2-4 16,16 2 1-16,-14-2 0 16,19-2 3-16,-16 1-5 15,16 4 4-15,-16-5-2 16,10 6 0-16,-17-2-1 15,13 2 2-15,-18 3-2 16,12 5 1-16,-15-2 0 0,15 3 1 16,-13 3-3-16,11-6 5 15,-14 0-4-15,12 0 2 16,-20-2-2-16,10-2 3 16,-10 2-4-16,11 2 4 15,-17-4-2-15,9 1 2 16,-15-3-3-16,8 3 3 15,-16-2-2-15,11 2 0 16,-13 0-1-16,7 5 3 16,-15-5-4-16,2-3 2 15,-14 1 0-15,0 1 2 16,-15-2-3-16,1 1 4 16,-13 2-3-16,-3 0 2 15,-6 2-4-15,-3-4 3 16,-7 2-4-16,-5-1 2 0,0 1-2 15,-9-2 3-15,-3 2-1 16,-3-4 4-16,1 5-3 16,-10 1 3-16,3-2-4 15,-12-5 2-15,-6 5-2 16,-12 0 3-16,-5 0-4 16,-16 0 4-16,5 5-1 15,-16 1-1-15,10-2-1 16,-22-5 2-16,1 2-2 0,-18 4 0 15,6-4-1-15,-19-2 2 16,16-1-2-16,-14-1 2 16,10-1 1-16,-13 1-1 15,10 3-1-15,-13 0 3 16,14 0-2-16,-17 0-1 16,11-2 1-16,-11 2 2 15,14 3-3-15,-14 3 1 16,15-1 0-16,-13 7 1 15,18-8-4-15,-19 4 4 16,17-1-2-16,-15 1 1 16,16-4-1-16,-11 7 1 15,23-7-1-15,-7-1 0 16,23-3 0-16,-5 0 2 16,14-1-1-16,-2 2 1 0,17-1 0 15,8-1 0 1,16 2-2-16,10 1 2 0,12-1-3 15,9 2-2-15,10 3-5 16,11-1 2-16,5-2-1 16,17 0 2-16,7 0 3 15,16-6 4-15,6-2-1 16,24 4 1-16,-4-5-2 0,26-2 1 16,-2 7 0-16,25-8-6 15,-6 1-9-15,29 4-13 16,-17-1-4-16,27-2 0 15,-17 5 6-15,22-7 10 16,-18 0 11-16,25 0 4 16,-20 2-2-16,28-2-10 15,-23 3-10-15,24-2-16 16,-28 4-4-16,22-4 1 16,-28 7 11-16,17 2 8 15,-29 4 16-15,13-1 6 16,-30 2 1-16,5-4 0 15,-28 1 1-15,5 0 0 16,-19 0-1-16,-8-3 1 16,-21 1 0-16,-7-5-1 15,-23 1 2-15,-14-5-8 16,-14 1 2-16,-14-1 2 0,-18 4 0 16,-29 1-8-16,-10 1 6 15,-26 4-7-15,-10 2 2 16,-15 2-1-16,8 0 6 15,-34 2 2-15,3 1 4 16,-29 0-2-16,-7 3 2 16,-43-3-117-16,10 1-163 0,-49 13 16 15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4:06.0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DB3499B-6D70-4D80-BC48-1611E73B0B31}" emma:medium="tactile" emma:mode="ink">
          <msink:context xmlns:msink="http://schemas.microsoft.com/ink/2010/main" type="inkDrawing" rotatedBoundingBox="18503,2812 23043,2637 23051,2856 18511,3031" semanticType="underline" shapeName="Other">
            <msink:sourceLink direction="with" ref="{3F1FAAEC-9002-4F0A-8B52-EC72FA3DEDD7}"/>
            <msink:sourceLink direction="with" ref="{CFBE235E-E484-44F9-B605-610571FB02DC}"/>
          </msink:context>
        </emma:interpretation>
      </emma:emma>
    </inkml:annotationXML>
    <inkml:trace contextRef="#ctx0" brushRef="#br0">59 254 1102 0,'4'3'257'0,"8"4"95"16,5 1-328-16,8 2-4 16,7-1-18-16,7-3 2 15,0-3-4-15,6-3 4 16,-3 0-5-16,2-3 4 16,-7-1-2-16,8-2 2 15,-1 0-3-15,7-5 3 16,-3 5-2-16,12 3 6 15,-8 0-3-15,10 2 6 16,-4 2-4-16,13 4 5 0,-3-2-4 16,11-2 0-16,-5-2-5 15,11-5 3-15,-5-6-6 16,10-6 2-16,-9 3-1 16,8-4 2-16,-26 6 1 31,-32 5-1-16,2 2 1-15,104-16 2 0,-13 2-2 0,8 2 6 16,-57 11 10 0,1 1-9-16,30 1 2 15,-11 2-6-15,10-1 1 16,-11-1-5-16,-20 2 0 16,-13 0-3-16,4-3 2 15,-14 6-1-15,-1-7 1 16,-13 4-1-16,2 1 1 15,-7 1-1-15,2 1 12 16,-1 6 2-16,8-6 2 16,-4 1-1-16,5 1 1 15,-3-2-12-15,3-2-1 16,-4-1-3-16,2-1 2 16,-7-4-1-16,2-1 2 15,-2-3-3-15,3 5 2 16,-6-4 0-16,8 10 9 0,-7-2 2 15,4 7 5-15,-1-1-2 16,8 6 0-16,-3-1-9 16,6 1-4-16,2-5-2 15,5-1 1-15,-7-4-2 16,8 4 1-16,-7-5 0 16,0-1 0-16,-13 8 0 0,0-4 0 15,-8 2-1 1,2 2 1-16,-9-2 0 0,12 3-1 15,-3-3 1-15,5-5 0 16,-4-4-2-16,5 8 2 16,-7-1-1-16,1 2 0 15,-3-1 0-15,0 2 2 16,-6-2-3-16,-2-5 2 16,-2 0-1-16,-2 1 1 15,-6 1-1-15,-2-1 2 16,1 2-1-16,-2 2 1 15,-3-2 1-15,-5-2 3 16,-1 2-3-16,-6 0 1 16,-3-6-5-16,-10 5-7 15,-4-2-6-15,-8 0-3 16,-2-2-1-16,-9 13 4 0,1-10 6 16,-11 5 3-16,1 2 2 15,-12-1 1-15,2-1-5 16,-12 6-1-16,8-4-5 15,-13 1-20-15,9 0-3 16,-10 0-17-16,7-2-4 16,-14 4 1-16,11-2 22 15,-15 4-1-15,10-2 18 16,-10-4 7-16,12-2 2 0,-18-4 2 16,12-2 2-16,-15-2 6 15,10 0-2-15,-11-2 4 16,23 7-2-16,-17-4 2 15,14 8-6-15,-11-1 1 16,9-1-11-16,-14 5-8 16,17-1-11-16,-8-4-37 15,10 1-36-15,-16 2-30 16,14-11 5-16,-13 8 49 16,8 1 76-16,-3 5 71 15,18 2 44-15,-8 8 9 16,13-4-42-16,-7-1-34 15,10-3-36-15,-12-2-2 16,10-4-8-16,-7 0 5 0,8-6-4 16,-8-8 5-16,11-1-2 15,-8-8 8-15,8 4-1 16,-3 4 18-16,13 6-1 16,2 4 11-16,11 10-3 15,9-1 6-15,9 2-18 16,8 0-2-16,8-3-13 15,10-3-13-15,7-1-10 16,9-1 2-16,6-1-3 16,15-4 6-16,6-2 6 0,15-6 5 15,-3-2-1-15,15-7 2 16,-3 8-4-16,17-2 6 16,-5 7-3-16,21-1 4 15,-6 14 0-15,21-2 3 16,-6 1-3-16,29 1 3 15,-8-1-5-15,24-7 0 16,-10 0-2-16,22 0 1 16,-20-4-3-16,19-1 4 15,-20 4-3-15,9 1 2 16,-22 1-3-16,10 10 4 16,-27-5-2-16,11 6 2 15,-17-3 0-15,9 1 4 16,-18-4-2-16,16 9 2 15,-15-13-2-15,8-7 0 0,-14-2-5 16,7-11 3-16,-19-3-3 16,1 4-3-16,-19 5-17 15,-5 5-33-15,-17 11-298 16,-30 22 74-16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2:51.0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3707808-C068-4856-A5B4-747BE29DD4A6}" emma:medium="tactile" emma:mode="ink">
          <msink:context xmlns:msink="http://schemas.microsoft.com/ink/2010/main" type="writingRegion" rotatedBoundingBox="16744,10311 21666,7786 22464,9341 17543,11867"/>
        </emma:interpretation>
      </emma:emma>
    </inkml:annotationXML>
    <inkml:traceGroup>
      <inkml:annotationXML>
        <emma:emma xmlns:emma="http://www.w3.org/2003/04/emma" version="1.0">
          <emma:interpretation id="{E79F016D-259C-417B-9C38-7392FD098C65}" emma:medium="tactile" emma:mode="ink">
            <msink:context xmlns:msink="http://schemas.microsoft.com/ink/2010/main" type="paragraph" rotatedBoundingBox="16744,10311 21666,7786 22464,9341 17543,11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FBA06D-FD3E-40F7-8340-4BF2CA9E957B}" emma:medium="tactile" emma:mode="ink">
              <msink:context xmlns:msink="http://schemas.microsoft.com/ink/2010/main" type="line" rotatedBoundingBox="16744,10311 21666,7786 22464,9341 17543,11867"/>
            </emma:interpretation>
          </emma:emma>
        </inkml:annotationXML>
        <inkml:traceGroup>
          <inkml:annotationXML>
            <emma:emma xmlns:emma="http://www.w3.org/2003/04/emma" version="1.0">
              <emma:interpretation id="{3B96D2FC-428C-4FF1-B3AC-15A5D3CA8499}" emma:medium="tactile" emma:mode="ink">
                <msink:context xmlns:msink="http://schemas.microsoft.com/ink/2010/main" type="inkWord" rotatedBoundingBox="16862,10541 18935,9477 19615,10803 17543,118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-5998 8757 1170 0,'5'-5'408'0,"-5"13"44"16,-5 19-301-16,-2 12-84 16,-7 13-24-16,-4 2-21 15,-4 14 11-15,2-8-12 16,-2 3 4-16,5-6-11 15,-1 8 1-15,2-10-14 16,-2 2 7-16,6-10-8 0,1-4 7 16,4-17-5-16,5-5 8 15,7-15 4-15,5-2 21 16,7-7-1-16,11-4 17 16,10-4-3-16,11-8-1 15,2-4-18-15,9 1-1 16,-6 1-17-16,-2 1 4 15,-15 10-12-15,-8 1-53 16,-14 4-128-16,-12 1-374 16,-12-1 24-16</inkml:trace>
          <inkml:trace contextRef="#ctx0" brushRef="#br0" timeOffset="521.8887">-5561 9217 1189 0,'-7'6'387'15,"-2"11"51"-15,-2 6-320 16,-7 19-46-16,3 4-42 15,2 16 8-15,1-5-8 16,4 3 2-16,8-15-20 0,3-2 5 16,0-17-9-16,2-8 11 15,-2-9-5-15,0-8 41 16,-2-8 0-16,5-16 12 16,2-4-10-16,1-36 2 15,1-7-44-15,5-20-1 16,-3 7-14-16,0 0 4 15,-3 37-8-15,-1 13 1 16,-7 28-9-16,-4 14 7 16,-1 14-6-16,1 7 6 15,1 6-2-15,2 2 10 16,9-7-7-16,9-1 5 16,3-12-3-16,11-15 7 15,4-12-3-15,9-15 6 0,-2-9-4 16,1-12 5-16,-7 1-5 15,-3 4 2-15,-13 11-6 16,-6 11-3-16,-11 20-4 16,-10 17 0-16,-4 10-4 15,-8 17 5-15,-2 9 2 16,-3 11 6-16,5-8-2 16,2 11 8-16,4-18-7 15,4 3 9-15,7-16-8 16,4-2 36-16,4-20-48 0,5-7-529 15,-1-13 190-15</inkml:trace>
          <inkml:trace contextRef="#ctx0" brushRef="#br0" timeOffset="-1017.5715">-7257 9145 654 0,'30'-31'344'0,"4"-5"9"15,-4 1-153-15,2 1-1 16,-9 10-53-16,-5 1 10 15,-11 10-31-15,-8 7-12 16,-13 3-48-16,-11 4-15 16,-10 11-34-16,-13 6-5 15,0 3-10-15,-11 8 6 16,5 2-7-16,-1 7 6 16,8 4-8-16,-1 10 5 15,12-1-6-15,9 8 5 16,5-6-6-16,11 4 8 15,7-8-8-15,10-1 8 0,3-10-8 16,15-2 8-16,3-11-7 16,16-10 9-16,2-9-6 15,11-10 9-15,-4-4-5 16,-2-5 15-16,-10-4-1 16,-4-8 15-16,-12 7-5 15,-4-12 11-15,-10 4-10 16,-8-2 2-16,-10 7-13 0,-8-5 0 15,-4 8-9-15,-5 2-2 16,2 8-7-16,2 8 2 16,8 5-5-16,5 4 1 15,7 4-2-15,8 2 0 16,7-4-2-16,13-4 4 16,7-7-2-16,17-9 3 15,2-7 0-15,7-7 4 16,-10 1-4-16,-7-1 4 15,-17 8-5-15,-10 5 1 16,-11 10-8-16,-4 9 2 16,-8 10-7-16,1 14 8 15,-2 9-4-15,-2 9 10 16,2-1-4-16,2-4 8 16,-1-10-7-16,2-10 8 15,8-11-7-15,3-8 15 0,8-10-23 16,2-16-152-16,11-10-369 15,11-32 55-15</inkml:trace>
          <inkml:trace contextRef="#ctx0" brushRef="#br0" timeOffset="-354.306">-6940 9094 1221 0,'-2'-13'408'0,"5"-7"60"0,6 5-352 16,14-9-13-16,10 5-67 15,21-5-7-15,7 4-17 16,22 7-1-16,-5 5-11 15,1 8 5-15,-14 11-8 16,-6 5 4-16,-25 4-5 16,-11 7 4-16,-14-5-5 15,-11 5 10-15,-13-3-5 0,-10 6 17 16,-7-6 3 0,-13 3 22-16,-3-4 0 0,-5-4 12 15,8-10-16-15,2-3-2 16,13-6-23-16,6-1 0 15,12-2-26-15,13 0-78 16,10 3-64-16,10-2 158 16,13 7-543-16,5-4 189 15</inkml:trace>
          <inkml:trace contextRef="#ctx0" brushRef="#br0" timeOffset="-652.8629">-6646 9057 802 0,'-3'-14'476'15,"-3"16"-59"-15,0 7-146 16,-3 10-179-16,0 8-52 0,-2 14-11 15,4 2-10-15,5 10 1 16,5-2-11-16,6 3-1 16,5-6-4-16,1 0 3 15,-3-12-2-15,-2-1 2 16,-2-11 2-16,-5-12-69 16,-6-9-33-16,-5-12 20 15,-4-11-371-15,-3-13 96 16</inkml:trace>
        </inkml:traceGroup>
        <inkml:traceGroup>
          <inkml:annotationXML>
            <emma:emma xmlns:emma="http://www.w3.org/2003/04/emma" version="1.0">
              <emma:interpretation id="{A18BD603-FCD4-41CC-A131-29A410B6406F}" emma:medium="tactile" emma:mode="ink">
                <msink:context xmlns:msink="http://schemas.microsoft.com/ink/2010/main" type="inkWord" rotatedBoundingBox="19467,8914 21666,7786 22323,9066 20124,10195">
                  <msink:destinationLink direction="with" ref="{E6F81E3E-A5A9-444E-8042-8DFFF0360B07}"/>
                </msink:context>
              </emma:interpretation>
            </emma:emma>
          </inkml:annotationXML>
          <inkml:trace contextRef="#ctx0" brushRef="#br0" timeOffset="7600.7882">-3912 7848 892 0,'15'-21'327'16,"-3"0"53"-16,-5 2-190 15,-4 2-52-15,-12 2 0 16,-4-3-36-16,-7 2-15 16,-2 5-36-16,-5 2-23 15,4 0-16-15,-1 6-12 16,-2 9 1-16,-4 8-10 16,0 5 6-16,-6 19-7 15,2 1 10-15,-1 10-6 16,11-4 8-16,5 3-6 0,11-11 8 15,14-9-4-15,12-16 11 16,18-19 13-16,12-19 9 16,21-25 1-16,6-9 5 15,5-20-12-15,-8 1-11 16,-6-14-9-16,-21 13 2 16,-7-4 3-16,-14 23 9 0,-14 13-4 15,-7 25 2-15,-12 21-8 16,-7 18-4-16,-4 21-11 15,2 10 4-15,0 17-5 16,9-2 8-16,3 8-7 16,6-13 8-16,5-1-9 15,4-13 10-15,0-4-8 16,9-7 8-16,-2-5-5 16,-1-8 7-16,-3-4 0 15,0-3 6-15,-10-4-122 16,1-5-38-16,-2 3-378 15,1-8-9-15</inkml:trace>
          <inkml:trace contextRef="#ctx0" brushRef="#br0" timeOffset="8016.2722">-3244 7257 1074 0,'15'-20'324'15,"-3"5"101"-15,-8 9-294 0,4 2-21 16,-10 7-33 0,1 13-27-16,-7 8-32 0,-2 18-24 15,-2 11 6-15,0 19-4 16,0-4 7-16,-2 5-4 15,8-13 7-15,2-7-6 16,2-19 10-16,4-8 17 16,4-13 20-16,3-11 39 15,0-8 23-15,6-6 4 16,0-9-12-16,3-26-20 16,-3-4-39-16,4-13-21 15,-5-11-10-15,-2-6-10 16,-3 14 4-16,-2 9-7 15,-5 13 4-15,2 16-10 16,-5 17 1-16,-4 12-10 16,-1 11 7-16,-1 13-7 0,2 4 10 15,-1 10-2 1,9 1 11-16,3 0-6 0,5-9 0 16,4-1 0-16,9-14 7 15,13-17-4-15,5-5 6 16,12-17 4-16,-4-8-1 15,1-4-4-15,-14 7 4 16,-7 2-6-16,-15 15 0 0,-7 14-10 16,-13 11 0-16,-10 23-6 15,-6 14 5-15,-9 19-2 16,0 5 12-16,3 11-6 16,9-14 9-16,9 1-6 15,12-21 6-15,11-11 0 16,7-20 4-16,12-13 109 15,-2-10-669-15,-5-43 259 16</inkml:trace>
          <inkml:trace contextRef="#ctx0" brushRef="#br0" timeOffset="9521.6835">-3383 6732 1112 0,'3'-12'365'0,"0"3"75"16,-3 9-320-16,0 7-20 16,-4 5-48-16,-5 20-28 15,-6 7-19-15,-8 22-6 16,-1 10 6-16,-4 11-3 15,4-8 4-15,-3 7-4 16,7-15 4-16,-1 1-6 16,6-6 6-16,-1 3-5 0,5-16 4 15,-1 0 13-15,5-16 13 16,2-7 6-16,4-11 10 16,2-5 11-16,2-6-8 15,9-2-5-15,2-1 1 16,10-9-4-16,6 3-8 15,12-7-10-15,-2-2-3 0,7-2-11 16,-10 11-3 0,-4 2-1-16,-10 7 3 0,-11 10-141 15,-6 7-10-15,-18-1-404 16,-6-13-11-16</inkml:trace>
          <inkml:trace contextRef="#ctx0" brushRef="#br0" timeOffset="11031.6212">-2728 7176 831 0,'35'-23'366'0,"-7"-2"59"15,-13 8-196-15,-6 2-13 16,-9 9-45-16,-15-3-32 15,-4 9-56-15,-13 2-26 0,-7 4-38 16,-12 4-14-16,-3 10 4 16,-8 5-9-16,7 7 6 15,-4 8-9-15,13 4 7 16,2 10-10-16,11 2 8 16,3 8-8-16,8-5 8 15,4 8-7-15,4-8 9 16,10-7-6-16,7-8 8 15,10-4-7-15,1-13 7 16,8-4-7-16,8-5 10 0,8-11-3 16,1-8 11-16,12-7 3 15,-2-8 8 1,-2-7-1 0,-11 2 6-16,-5-1-3 15,-11 2 1-15,-10 2-2 0,-11 3-2 0,-13 0-9 16,-10 6-3-16,-15-3-9 15,-6 6-1-15,-7 12-8 16,8 3 6-16,1 11-6 16,13-1 5-16,7 8-9 15,11-7 9-15,3-1-10 16,12-5 8-16,9-1-8 16,6-11 10-16,23-8-7 15,7-8 10-15,15-8-5 16,3-4 9-16,7-5-8 0,-14 4 7 15,-8 3-7-15,-20 10-1 16,-6 7-5-16,-18 8 3 16,-5 10-7-16,-5 5 7 15,-5 14-3-15,-2 5 5 16,-3 10-5-16,1-2 8 16,2 10-7-16,1-11 8 15,3-2-6-15,3-13 6 16,4-5-4-16,5-15 4 0,5-5-9 15,2-14-91-15,-7-7-472 16,-1 1 119-16</inkml:trace>
          <inkml:trace contextRef="#ctx0" brushRef="#br0" timeOffset="2278.2613">-4743 8408 1516 0,'2'-3'424'15,"-1"5"98"-15,-1-2-399 16,2-6-105-16,1-2-5 15,3 1 2-15,4-4 9 16,1 5-12-16,4 6-539 16,-6 3 188-16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0:34.4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604EB44-1F7E-4942-8A4D-6F2D0800A541}" emma:medium="tactile" emma:mode="ink">
          <msink:context xmlns:msink="http://schemas.microsoft.com/ink/2010/main" type="inkDrawing" rotatedBoundingBox="12266,4400 15147,4487 15140,4717 12259,4631" semanticType="underline" shapeName="Other">
            <msink:sourceLink direction="with" ref="{C7F5E2B6-89DF-486F-8A82-390B8DF0A6ED}"/>
            <msink:sourceLink direction="with" ref="{E0AF6E78-EB1E-4C16-A22F-CBFF02319835}"/>
          </msink:context>
        </emma:interpretation>
      </emma:emma>
    </inkml:annotationXML>
    <inkml:trace contextRef="#ctx0" brushRef="#br0">-12337 3106 1229 0,'-8'6'278'0,"4"0"111"16,8 2-369-16,5 5-4 16,3-2-17-16,9 1 4 15,2 3-7-15,7-2 7 16,2-1-5-16,7 2 7 0,1-4-5 15,8 5 7-15,-3-4-3 16,6 5 10-16,-1-2-3 16,10 5 5-16,-2-7-4 15,11 8 4-15,2-7-10 16,13-1 1-16,-6-10-5 16,8 1 3-16,-8 0-4 15,12-8 3-15,-14 7-4 0,13 5 8 16,-4-13 0-16,12-6 5 15,-13 6-1-15,12-9 2 16,-12 0-7-16,12-4 1 16,-12 10-5-16,16-8 1 15,-11 4-3-15,1-1 1 16,-18 14-1-16,6-1 2 16,-16 4-2-16,-1 12 10 15,-5 0 1-15,5 1 3 16,-11-1 1-16,4-6 17 15,-10-6-1-15,4 0 10 16,-15-1 0-16,-2-8 2 16,-10 6-15-16,2 1 3 15,-14-2-7-15,1 4 5 16,-4 1 0-16,2-2-1 16,-10-5-7-16,7 0-5 0,-5-6-8 15,-2-8 1-15,1-2-16 16,4-13-107-1,0-8-158-15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0:08.1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EEE40E4-C3B2-4FC2-A8D0-73F5EE9CA113}" emma:medium="tactile" emma:mode="ink">
          <msink:context xmlns:msink="http://schemas.microsoft.com/ink/2010/main" type="writingRegion" rotatedBoundingBox="9322,8846 5338,6836 5507,6501 9491,8510"/>
        </emma:interpretation>
      </emma:emma>
    </inkml:annotationXML>
    <inkml:traceGroup>
      <inkml:annotationXML>
        <emma:emma xmlns:emma="http://www.w3.org/2003/04/emma" version="1.0">
          <emma:interpretation id="{10D19034-E85D-45D6-A904-2E21A4884616}" emma:medium="tactile" emma:mode="ink">
            <msink:context xmlns:msink="http://schemas.microsoft.com/ink/2010/main" type="paragraph" rotatedBoundingBox="9322,8846 5338,6836 5507,6501 9491,8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691EF2-7C9C-40BE-80CC-7AD8BE302C62}" emma:medium="tactile" emma:mode="ink">
              <msink:context xmlns:msink="http://schemas.microsoft.com/ink/2010/main" type="line" rotatedBoundingBox="9322,8846 5338,6836 5507,6501 9491,8510"/>
            </emma:interpretation>
          </emma:emma>
        </inkml:annotationXML>
        <inkml:traceGroup>
          <inkml:annotationXML>
            <emma:emma xmlns:emma="http://www.w3.org/2003/04/emma" version="1.0">
              <emma:interpretation id="{514945F7-52D8-4698-8DA9-1C98E422FF71}" emma:medium="tactile" emma:mode="ink">
                <msink:context xmlns:msink="http://schemas.microsoft.com/ink/2010/main" type="inkWord" rotatedBoundingBox="9322,8846 9303,8836 9316,8812 9334,88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3942 2104 1082 0,'0'0'272'0,"2"-3"80"15,-1 0-312-15,1 0-22 16,-2-3-14-16,-2 2-10 15,1 1 4-15,-1-2-27 16,-1 2-9-16,2 3-317 16,-1-3 84-16</inkml:trace>
        </inkml:traceGroup>
        <inkml:traceGroup>
          <inkml:annotationXML>
            <emma:emma xmlns:emma="http://www.w3.org/2003/04/emma" version="1.0">
              <emma:interpretation id="{143B56F3-8D6B-40FA-8DDE-8AAC220EF72A}" emma:medium="tactile" emma:mode="ink">
                <msink:context xmlns:msink="http://schemas.microsoft.com/ink/2010/main" type="inkWord" rotatedBoundingBox="8366,8026 8323,8005 8339,7975 8381,7996"/>
              </emma:interpretation>
            </emma:emma>
          </inkml:annotationXML>
          <inkml:trace contextRef="#ctx0" brushRef="#br0" timeOffset="-735.3874">2989 1280 1095 0,'0'-3'364'0,"-2"5"51"16,2-2-312-16,0 0-32 15,0 0-46-15,-1 1-12 16,1-1-8-16,1 3-2 16,-2-3-3-16,-1-3-58 15,2-1-28-15,2-7-335 16,1 4 50-16</inkml:trace>
          <inkml:trace contextRef="#ctx0" brushRef="#br0" timeOffset="624847.6098">2957 1270 169 0,'0'0'79'16,"0"-2"-2"-16,2-1-30 16,1 0-28-16,-5-6-10 15,1 3-34-15,1-3-52 16,0 4-4-16</inkml:trace>
        </inkml:traceGroup>
        <inkml:traceGroup>
          <inkml:annotationXML>
            <emma:emma xmlns:emma="http://www.w3.org/2003/04/emma" version="1.0">
              <emma:interpretation id="{6402780B-91E2-46D9-AA3E-968E73B3FE54}" emma:medium="tactile" emma:mode="ink">
                <msink:context xmlns:msink="http://schemas.microsoft.com/ink/2010/main" type="inkWord" rotatedBoundingBox="6937,7242 6896,7222 6904,7205 6945,72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517.7947">1558 492 1127 0,'5'-8'351'0,"-4"8"50"16,-1 3-305-16,-6-3-62 15,8 3-27-15,-4-1-9 16,-2-4 5-16,1 1-20 16,1 1-13-16,-5-5-58 15,1-1-190-15,-6 6-126 16,4 2-62-16</inkml:trace>
        </inkml:traceGroup>
        <inkml:traceGroup>
          <inkml:annotationXML>
            <emma:emma xmlns:emma="http://www.w3.org/2003/04/emma" version="1.0">
              <emma:interpretation id="{90EFCAF4-D53D-4FE8-9C5A-5CBACEA7EBD7}" emma:medium="tactile" emma:mode="ink">
                <msink:context xmlns:msink="http://schemas.microsoft.com/ink/2010/main" type="inkWord" rotatedBoundingBox="5393,6797 5365,6783 5386,6741 5413,67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656.1085">7 0 859 0,'-4'6'299'15,"2"0"53"-15,2 1-219 16,-1 2-28-16,2-3-30 15,1-3-16-15,-2-1-19 16,3-2-22-16,0-2-10 16,0-2-6-16,0 2-13 0,-5 5 438 15,4 6-815-15,-4 3 404 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9:58.31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97970DD-5568-44A7-9CB1-7FD38DE18B43}" emma:medium="tactile" emma:mode="ink">
          <msink:context xmlns:msink="http://schemas.microsoft.com/ink/2010/main" type="writingRegion" rotatedBoundingBox="9014,6924 9028,14983 6734,14987 6720,6928"/>
        </emma:interpretation>
      </emma:emma>
    </inkml:annotationXML>
    <inkml:traceGroup>
      <inkml:annotationXML>
        <emma:emma xmlns:emma="http://www.w3.org/2003/04/emma" version="1.0">
          <emma:interpretation id="{9CD9ACA0-9D5B-4C70-AFA3-2857CD4CA1BE}" emma:medium="tactile" emma:mode="ink">
            <msink:context xmlns:msink="http://schemas.microsoft.com/ink/2010/main" type="paragraph" rotatedBoundingBox="9014,6924 9028,14983 6734,14987 6720,6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5A3BC4-FA42-4D53-89C9-5034F224FFEC}" emma:medium="tactile" emma:mode="ink">
              <msink:context xmlns:msink="http://schemas.microsoft.com/ink/2010/main" type="line" rotatedBoundingBox="9014,6924 9028,14983 6734,14987 6720,6928"/>
            </emma:interpretation>
          </emma:emma>
        </inkml:annotationXML>
        <inkml:traceGroup>
          <inkml:annotationXML>
            <emma:emma xmlns:emma="http://www.w3.org/2003/04/emma" version="1.0">
              <emma:interpretation id="{6697C05E-7784-47A5-8727-4B2A8B6AD4A2}" emma:medium="tactile" emma:mode="ink">
                <msink:context xmlns:msink="http://schemas.microsoft.com/ink/2010/main" type="inkWord" rotatedBoundingBox="9014,6924 9017,8768 6723,8772 6720,6928">
                  <msink:destinationLink direction="with" ref="{99A22AB6-5ED8-4EF8-8B01-C398A173A9AF}"/>
                  <msink:destinationLink direction="with" ref="{0600A46E-15E5-4F1C-8D19-E2D2F643F04E}"/>
                  <msink:destinationLink direction="with" ref="{FA3ED145-7F5A-4777-9763-258A05FBFFA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2894 1172 846 0,'2'-2'234'0,"-1"-1"55"0,2 2-239 15,-1-4-27-15,-1 1-16 16,1-2 3-16,-1 0 1 15,-1-3 2-15,5 0-1 16,-1 0 7-16,-2 3 0 16,-8 1 16-16,3 2 4 0,-3 2 13 15,1 2-1-15,-1-2 5 16,3 2-17-16,3 1-2 16,0 1-16-16,-3-3-3 15,3 3-12-15,2-2-1 16,-5 1-5-16,0-4 2 15,4 2-3-15,-1 0 4 16,3 0-2-16,-3-3 2 16,-1 2-2-16,-4-4 2 15,4-1-2-15,-7 0 1 16,5 5-3-16,2 2-6 16,-2 7-1-16,6 5 2 15,3 7-3-15,0 4 5 16,6 3 7-16,1 1 3 15,-4-5-3-15,6-5 2 16,0-10-8-16,-3-11 5 16,0-10-3-16,-1-14 3 0,-8-9 0 15,-3-9 5-15,-5 3-5 16,-1 2 3-16,-1 10-2 16,-2 10 0-16,6 10-1 15,-2 7 16-15,-2 7 0 16,1 11 11-16,4 9 0 0,2 14 14 15,2 1-4-15,5 3 0 16,2-8-9-16,3-11-4 16,-3-14-14-16,6-15-7 15,-3-15-4-15,0-14 4 16,-1-4 0-16,-4-6 5 16,-5 14-4-16,-4 2 0 15,-2 13-4-15,-1 10 7 16,1 12 0-16,1 6 5 15,0 19-2-15,1 19 7 16,2 4-7-16,5 10 5 16,1-5-6-16,1-9 3 15,-1-20-6-15,0-12-4 16,0-15-4-16,-1-14 2 16,-4-5-1-16,-2-5 2 15,-4-3 2-15,-7-2 2 16,-1 9-3-16,-4 4 2 0,2 7-3 15,0 10 5-15,8 8-3 16,1 5 4-16,3 3-6 16,4 4 5-16,2-3-6 15,-1-3 3-15,-2-8-7 16,3-2 4-16,-2-8-5 16,1-5 5-16,-4-4-5 15,-1-4 8-15,-4-1-3 16,-1-2 4-16,-4 2-5 15,5 2 5-15,1 5-7 16,1 5 4-16,4 5-7 0,5 3 4 16,-2 6-5-16,8 8 5 15,-4-2-2-15,3 0 5 16,-1-3-5-16,-2-6 4 16,-3-9-5-16,-2-6 4 15,1-8-4-15,-2-7 6 16,-5 0-2-16,-5-7 3 15,4 4-4-15,-6 5 5 16,3 9-6-16,3 4 7 16,4 10-7-16,1 7 5 15,2 1-6-15,1 9 8 16,2-1-8-16,4 1 6 0,-7-6-5 16,8-3 2-16,-1-11-6 15,-2-7 5-15,-5-6-3 16,2-10 6-16,-7-2-3 15,-4-5 6-15,1 3-5 16,-4-1 4-16,2 12-5 16,2 8 5-16,1 7-7 15,0 10 4-15,0 8-6 16,4 9 5-16,1 4 1 16,2 8 3-16,4-6-6 0,7-2 6 15,-9-10-8-15,1-9-3 16,1-12 1-16,-2-10 5 15,-3-11-4-15,0-9 7 16,-2-5-2-16,-10-7 4 16,0 6-4-16,-4 1 5 15,2 13-6-15,1 7 4 16,7 12-6-16,3 9 2 16,-2 7-5-16,4 7 6 15,5 4-6-15,2 1 8 16,-3-5-5-16,6 0 5 15,0-11-7-15,-3-5 3 16,-3-7-5-16,3-6 7 16,-1-6-5-16,-4-5 8 0,-2-4-3 15,-2 3 4-15,0 3-5 16,-3 5 5-16,4 7-8 16,1 10 2-16,4 5-4 15,0 11 5-15,4 2-6 16,2 8 8-16,6-2-2 15,-1 0 2-15,-2-10-3 16,-2-6 1-16,-2-13-3 0,-5-13 3 16,1-11-3-1,-5-11 5-15,-1-8-2 0,-10-7 3 16,-1 7-3-16,-2 8 4 16,-2 15-5-16,7 12 4 15,4 17-5-15,6 16 3 16,1 9-5-16,7 13 4 15,-2 2-3-15,7 7 7 16,1-12-4-16,-1-7 5 16,-1-13-6-16,-1-11 2 15,-4-14-5-15,-4-16 6 16,-3-10-4-16,-4-13 7 16,-8-4-3-16,-2-5 5 15,-5 14-7-15,4 11 6 16,4 13-8-16,8 15 6 15,-1 10-5-15,10 14 4 16,0 3-7-16,0 9 8 0,-3-1-5 16,7-2 6-16,-2-10-6 15,-2-11 5-15,3-11-7 16,-3-16 6-16,-3-12-6 16,-8-18 6-16,-1 0-2 15,-9-12 5-15,2 4-5 16,-4 14 4-16,5 15-6 0,3 9 2 15,5 20-7 1,8 17 4-16,5 7-4 16,5 14 5-16,-2 4-2 0,4 4 8 15,-5-7-5-15,-1-11 5 16,1-14-6-16,-1-8 3 16,-2-14-5-16,-5-15 5 15,-3-8-2-15,-8-13 4 16,-5-1-3-16,2 0 6 15,-2 10-6-15,4 15-4 16,3 17-9-16,7 17-39 16,4 15-63-16,14 12-391 15,1-8 75-15</inkml:trace>
          <inkml:trace contextRef="#ctx0" brushRef="#br1" timeOffset="-226421.6472">2896 1187 971 0,'-2'3'266'0,"-4"0"76"16,11 4-275-16,-2 1-13 15,4-2-16-15,4 1 0 16,2-2-5-16,-2-8-3 16,1-5-4-16,-6-4 3 15,-6-6 1-15,-6-3 4 16,-6 3 2-16,-9 0-3 16,3 6-2-16,-3 8-6 0,4 7-5 15,5 10-4-15,12 13 1 16,3 17-7-16,11 10 1 15,5 10-5 1,5-4 1-16,0-4-1 0,0-22 2 16,-1-18-3-16,-7-25 4 15,-4-31 0-15,-7-19 4 0,-8-21 1 16,-8 0 1-16,-10 0-2 16,-3 21-1-16,0 19 2 15,5 28 2-15,7 19-2 16,12 18 5-16,9 24-6 15,4 6-3-15,7 15-6 16,2-7 0-16,5 5-3 16,-6-20 2-16,-3-13-3 15,-6-22 1-15,-9-21 3 16,-9-21 3-16,-7-25 0 16,-5-8 5-16,-8-1-3 15,4 12 1-15,2 13-4 16,5 24 5-16,6 13-5 15,11 13 4-15,8 13-5 16,2 6 3-16,11 18-8 16,-1-4 6-16,4-2-7 15,-7-14 5-15,-2-8-5 0,-10-25 4 16,-7-11-2-16,-7-13 6 16,-8-11-1-16,-9-3 6 15,-5 1-5-15,1 6 3 16,-4 14 0-16,14 13 6 15,8 18-7-15,5 9 5 16,13 22-6-16,8 2-1 16,1 8-9-16,5-8 5 0,2-3-5 15,-7-18 4-15,-2-16-6 16,-6-19 6-16,-11-26-2 16,-8-14 5-16,-7-11-3 15,-7 6 8-15,-3 7-6 16,6 25 3-16,8 13-14 15,7 23 4-15,19 29-19 16,11 16-38-16,14 12-144 16,5-3-310-16,-4-12 17 15</inkml:trace>
          <inkml:trace contextRef="#ctx0" brushRef="#br0" timeOffset="-129119.231">2936 1169 633 0,'-4'9'287'0,"-5"-2"12"15,4 1-155-15,1 1-34 16,7-3-42-16,-5 3-6 16,4-2-18-16,-1 2-9 15,5-1-11-15,-1-1 4 16,2 3 1-16,2-3 3 15,-3-2 3-15,0-2-1 0,-1-5-7 16,-2-4 4-16,-2-3 0 16,-4-9 1-16,-6-6 0 15,2-6-5-15,-5-2-7 16,-5-2-9-16,4 11-4 16,4 8 9-16,-5 9 5 15,4 15-1-15,2 14 3 16,1 13-2-16,2 6-8 0,7 10-9 15,-1-5 3-15,4 0-4 16,4-13 3-16,-2-8-3 16,-2-14 5-16,2-12-2 15,4-12 7-15,-7-15-3 16,-2-11 4-16,-5-14-4 16,0 3 1-16,-6 1-6 15,0 15 1-15,1 9 4 16,2 20 6-16,5 11-5 15,1 14 5-15,0 11-5 16,3 7-4-16,4 8-7 16,-5-7 7-16,2-2-5 15,1-13 5-15,-2-8-3 16,-2-14 3-16,8-17-2 16,-6-7 5-16,2-16-6 15,-2-5 6-15,-3-10-6 16,-6 9 3-16,-2 4-6 0,2 15 5 15,0 9-6-15,3 13 5 16,0 13-6-16,5 8 6 16,-4 8-6-16,4 2 5 15,1 5-6-15,0-2 5 16,1-6-4-16,2-11 6 0,-6-5-7 16,3-10 5-16,3-12-2 15,-6-9 5-15,-3-14-5 16,5-2 6-16,-5-11-5 15,-5 7 4-15,2 7-6 16,5 11 4-16,-1 13-8 16,-2 11 7-16,-1 8-8 15,7 9 6-15,-5 15-6 16,3 0 7-16,6 9-6 16,-2-3 8-16,1-1-7 15,-1-17 7-15,1-3-6 16,-2-12 5-16,6-6-5 15,-9-10 6-15,1-13-5 16,-4-9 7-16,3-7-4 16,-9-3 5-16,9 8-7 15,-3 11 6-15,5 13-10 16,-7 7 6-16,4 13-6 0,-2 4 6 16,-3 4-7-16,0 1 8 15,1 8-6-15,5-1 6 16,-1-1-6-16,1-4 7 15,4-1-7-15,-1-6 5 16,2-7-6-16,-1-7 4 16,2-7-5-16,0-8 6 15,-3-7-8-15,2-2-5 16,-2 3-75-16,-2 5-58 0,5 16-355 16,-3 15 31-16</inkml:trace>
          <inkml:trace contextRef="#ctx0" brushRef="#br1" timeOffset="25874.6911">2962 1205 929 0,'-5'0'279'0,"-1"7"59"16,3 4-265-16,-1 5-20 16,5 6-168-16,1 3 132 15,4-5-9-15,-2-2-1 16,2-8-1-16,-3-7 135 15,-3-4-133-15,-1-8 2 16,-1-9 1-16,-5-15 0 16,-2-7 1-16,0-3-2 15,-2 8 1-15,1 5 11 16,2 18 8-16,4 12 1 16,-2 9 3-16,3 11-5 15,1 4-12-15,5 7-7 16,-1-1-4-16,5-1-2 15,-4-11 2-15,5-4-4 0,-1-14 1 16,2-12-1-16,-7-8 1 16,1-13 0-16,-3-5 3 15,-8-1 0-15,-1 8 1 16,2 4 0-16,1 18 5 16,0 12 3-16,3 10 3 15,3 19-1-15,1 8 2 0,5 11-8 16,0-1-1-16,6 3 0 15,-3-14 3-15,0-11-2 16,-3-16 3-16,0-16-3 16,-9-19-1-16,0-22-1 15,-4-7 2-15,-7-10-3 16,2 6 2-16,3 14 3 16,2 23 5-16,-1 20-3 15,7 20 5-15,1 23-4 16,-2 7-4-16,10 12-8 15,5-4 0-15,1-1-5 16,-7-19 5-16,4-4-4 16,-13-20 3-16,2-14-4 15,-4-13 4-15,-2-21-3 16,-8-12 4-16,5-9-2 16,-6 6 5-16,0 7-5 15,6 22 2-15,8 14-6 16,-2 16 2-16,6 9-4 0,1 8 3 15,2 8-2-15,-3-3 7 16,6 2-5-16,-1-7 6 16,-2-8 0-16,-5-11 5 15,1-3-3-15,-2-3 6 16,-3-3-6-16,0-2 3 16,0 1-4-16,0-1 4 15,0 1-4-15,1-1 5 0,2 5-7 16,-1 2 3-16,2-1-7 15,-1 2 4-15,2 2-7 16,-2-4 7-16,4-1-6 16,1-1 4-16,-8-2-2 15,1 1 4-15,2-1-4 16,0 2 4-16,0-2-4 16,2 0 4-16,1 1-6 15,-2 1 5-15,-2-2-4 16,1 1 4-16,3 1-6 15,-2-4 5-15,1 2-5 16,-2-1 5-16,-2-2-5 16,-1 1 6-16,0 1-5 15,3 1 6-15,0-2-6 0,3 4 5 16,-3-1-5-16,2-1 5 16,-2 0-5-16,0 0-5 15,-5-1-61-15,5-2-58 16,2-9-374-16,1-3 47 15</inkml:trace>
          <inkml:trace contextRef="#ctx0" brushRef="#br1" timeOffset="-224313.7436">2968 1187 1112 0,'-8'24'273'16,"1"24"90"-16,1 15-323 16,1 26-20-16,2 5-13 15,-1 17-1-15,-2-16-2 0,0-4 0 16,0-25 2-16,-2-5-26 15,-1-27 252-15,5-5-599 16,-8-16 258-16</inkml:trace>
          <inkml:trace contextRef="#ctx0" brushRef="#br1" timeOffset="-222851.0624">2052 1274 570 0,'-63'-12'401'0,"3"12"-73"16,-2 11-57-16,7 8-215 16,-5 5-23-16,4-3-22 15,-8-6-3-15,2-9-10 16,-13-18 21-16,2-12-355 16,-7-15 119-16</inkml:trace>
          <inkml:trace contextRef="#ctx0" brushRef="#br1" timeOffset="-223324.4784">2899 1474 662 0,'4'16'336'16,"-4"-4"-3"-16,-4-4-117 15,-2-7-114-15,-2-7-22 16,-7-12-36-16,-16-12-50 15,-4-3-43-15,-11-7-190 16,-5 5-88-16,-3 10-35 16,12 14-165-16</inkml:trace>
          <inkml:trace contextRef="#ctx0" brushRef="#br0" timeOffset="78219.9203">2939 1441 1134 0,'-9'7'290'0,"-1"1"98"16,5-4-324-16,-1-1-11 16,8 0-17-16,-4-6-4 15,8-3-13-15,0-10-3 16,0-4-6-16,3-13 5 16,3-6 2-16,-3-13 3 15,-1 0-1-15,1-11-1 16,-3 6-6-16,-2-7 0 0,-2 2-5 15,-1-10 1-15,4 9-3 16,-4-9 1-16,4 8-1 16,1-5 0-16,-2 11-1 15,-4-5-1-15,5 12-2 16,-7 3 0-16,1 5 0 16,2 2 0-16,-4 10 1 15,-1-2 0-15,1 7 2 16,-3 8-1-16,0 5 3 15,0 2 5-15,1 5 3 0,-1 0 1 16,5 5-1-16,-1-2-3 16,2 3-5-16,0-2-5 15,2 1 0-15,-2-4-1 16,3 5 1-16,-5-4-1 16,4-1 2-16,-2 4-2 15,0-1 0-15,-2-1-3 16,4 3 0-16,-4 3-3 15,1-1 1-15,2 2 0 16,4 2 4-16,2 6 1 16,4 2 3-16,8 5 0 15,-1 7 1-15,8 4 0 16,-2-3 1-16,7 3-2 16,-4-2-1-16,6 4 0 15,-4-1-2-15,6 14-2 16,-7 0 2-16,7 9 2 15,-4-2 3-15,5 6 2 0,-4-10 2 16,2 5-1-16,-7-10-1 16,0 1-2-16,-7-7 1 15,-2-2-5-15,-2-5 4 16,2 0-4-16,-3-2 3 16,0 2-3-16,-1 0 3 15,-2-3-2-15,-5-3 1 0,1-7 0 16,-4-10 2-16,-2-4 0 15,-5-3 1-15,-5-6-1 16,2-1-3-16,-4-8-1 16,-2-2 1-16,-3-5-1 15,0-2 2-15,-5-3-18 16,-1 6-31-16,-7-5-67 16,2 4-27-16,-11-7-31 15,-1-2 3-15,-10-17-68 16,5-3 13-16,-10-21 11 15,11 1 38-15,0-12 127 16,9 16 129-16,6 7 97 16,9 21 28-16,3 9 30 15,6 24-96-15,1 10-22 16,2 10-44-16,0 19-14 0,5 15-36 16,1 22-12-16,3 13-8 15,4 16 3-15,1-9 1 16,-2-6 1-16,0-19 1 15,-2-14 2-15,-1-23-3 16,2-10-3-16,-2-7-3 16,1-19-3-16,-4-10-3 15,-1-21 2-15,-4-15 2 0,-4-21 4 16,0 5-1-16,3-5 6 16,3 21-2-16,2 13 0 15,2 26-3-15,2 15-2 16,0 20-5-16,5 20 0 15,-1 14-2-15,1 15 3 16,-2 0 3-16,-3 5 3 16,-3-14-1-16,0-8 3 15,0-19-2-15,-2-4 0 16,2-22-5-16,-1-16-1 16,1-12-3-16,-2-9 4 15,1-10-2-15,-4-10 6 16,2 2-1-16,-3-4 2 15,3 2-2-15,2-4-1 16,1 8-3-16,1 4 4 16,1 13-4-16,-1 8-2 0,-1 20-8 15,2 16 2-15,2 16-4 16,4 23 3-16,-1 9 3 16,2 20 8-16,-3-8 1 15,-3 4 4-15,-1-16-4 16,1-7 5-16,-2-23-4 15,2-8 0-15,2-18-4 16,1-17-2-16,0-12-4 0,-2-26 0 16,-1-8 2-1,-1-19 6-15,-5 0 2 0,-3-6 4 16,0 21-2-16,1 8 2 16,2 22-8-16,2 22-2 15,1 22-2-15,4 25 5 16,4 12-3-16,1 13 6 15,3 4 2-15,4 7 6 16,-2-20-1-16,-2-7 3 16,0-16-1-16,-1-17-1 15,-5-18-7-15,0-20-2 16,-2-14-3-16,-4-17-2 16,-3-9 2-16,-4-12 5 15,-5 9 1-15,0 9 3 16,1 16-3-16,2 19-5 0,3 23-4 15,6 20-2-15,4 14-3 16,7 17 5-16,4 4 6 16,3 8 0-16,-1-7 2 15,-1-9 1-15,-2-13-1 16,-2-17-4-16,-5-20-5 16,1-23 1-16,-5-14-6 15,-5-33 7-15,-7-6 1 16,-6-21 7-16,-6 12-2 15,0 6 7-15,5 31-9 0,4 24-5 16,7 37-6-16,13 36 6 16,2 17-4-16,10 22 5 15,4 1 8-15,4 10 8 16,-1-19-1-16,-1-12 3 16,-4-21-1-16,-2-18-5 15,-7-28-8-15,-1-31-3 16,-6-14-3-16,-7-26 4 15,-10-11 3-15,-10-14 3 16,-3 19 0-16,0 13 0 16,8 28-14-16,4 34-1 15,9 37-2-15,6 28 4 16,6 10 1-16,6 25 8 16,3-8 3-16,1-1 4 15,-2-22 4-15,-4-7 2 0,-11-33 0 16,2-16-4-16,-5-22-5 15,-5-26-5-15,-12-14-4 16,-6-16 3-16,-8-5-2 16,-7-4 0-16,9 23 0 15,8 20-9-15,10 22-4 16,9 30 6-16,10 18 1 0,7 16 2 16,2 7 11-1,4 8 4-15,-5-13 3 0,-2-3 0 16,-4-18 2-16,-4-18-3 15,-5-24-7-15,-8-28-4 16,-5-11-3-16,-17-30-1 16,-5-6-3-16,-6-6 3 15,5 22-1-15,6 19-9 16,18 37-5-16,11 34 9 16,13 31 0-16,12 29 3 15,1 8 11-15,6 11 8 16,-4-14 0-16,-3-4 8 15,-9-32 1-15,-5-14 0 16,-4-26-7-16,-6-28-3 16,-6-20-10-16,-12-32 2 15,-7-10 0-15,-14-11-8 16,-1 15-3-16,7 20-15 16,15 40-8-16,15 48 1 0,18 31-12 15,17 34-89-15,7 9-120 16,-7-10-204-16,-10-40-71 15</inkml:trace>
          <inkml:trace contextRef="#ctx0" brushRef="#br1" timeOffset="61820.9503">2879 391 893 0,'8'21'244'0,"10"21"59"15,7 15-249-15,14 26-33 16,9 6-12-16,11 7 0 16,1-14-1-16,9-2 1 15,-1-19-4-15,5-2 2 16,-14-22-4-16,4 4 1 16,-17-10 0-16,-4-7-1 15,-15-9-2-15,0-6-11 16,-15-12-41-16,-9-10-265 15,-3-8 63-15</inkml:trace>
          <inkml:trace contextRef="#ctx0" brushRef="#br0" timeOffset="81792.4216">2388 1211 1036 0,'-10'-6'288'15,"10"0"66"-15,9-2-283 16,4-1-54-16,10-7-8 16,2-5 4-16,10-9 6 15,-2 0 2-15,15-11 1 16,0 2-5-16,14-3-6 16,-2 8-6-16,1-4-2 15,-13 16-1-15,0 4-1 16,-18 10 1-16,0 7-3 15,-10 5 1-15,5 8 1 0,-8 6 3 16,5 14 12-16,-5 8 7 16,-1 22 14-16,-5 7 4 15,-5 19-1-15,-8 1-7 16,-5 16 2-16,-5-10-13 16,-9 7-4-16,-3-9-1 15,-9 10 5-15,3-13-48 16,3-1 309-16,13-23-722 15,8-37 303-15</inkml:trace>
        </inkml:traceGroup>
        <inkml:traceGroup>
          <inkml:annotationXML>
            <emma:emma xmlns:emma="http://www.w3.org/2003/04/emma" version="1.0">
              <emma:interpretation id="{49244D1F-2092-42CB-8766-1C65A1AE8FAC}" emma:medium="tactile" emma:mode="ink">
                <msink:context xmlns:msink="http://schemas.microsoft.com/ink/2010/main" type="inkWord" rotatedBoundingBox="8344,9354 8345,9892 8294,9892 8294,9355">
                  <msink:destinationLink direction="with" ref="{0600A46E-15E5-4F1C-8D19-E2D2F643F04E}"/>
                  <msink:destinationLink direction="with" ref="{CCEFBC9A-A974-4791-AC41-3003F036EE6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224308.7565">2914 2613 760 0,'1'77'354'0,"5"11"-10"15,5-13-172-15,-4 6-105 16,1-18-43-16,-1 0 5 16,-2-16-373-16,1-4 123 15</inkml:trace>
        </inkml:traceGroup>
        <inkml:traceGroup>
          <inkml:annotationXML>
            <emma:emma xmlns:emma="http://www.w3.org/2003/04/emma" version="1.0">
              <emma:interpretation id="{A35AAAE6-8AAD-4B96-8168-CFB81941B8C6}" emma:medium="tactile" emma:mode="ink">
                <msink:context xmlns:msink="http://schemas.microsoft.com/ink/2010/main" type="inkWord" rotatedBoundingBox="8360,10528 8361,11478 8349,11479 8347,10529">
                  <msink:destinationLink direction="with" ref="{0600A46E-15E5-4F1C-8D19-E2D2F643F04E}"/>
                  <msink:destinationLink direction="with" ref="{CCEFBC9A-A974-4791-AC41-3003F036EE6A}"/>
                  <msink:destinationLink direction="with" ref="{E41B79DE-19C7-45F1-9971-1E0E367FEFE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224229.4512">2971 3787 376 0,'-3'101'395'0,"7"14"-119"0,-2-14 0 16,2 14-221-16,-1-25-49 16,-4 0-1-16,1-17-3 15,-2 2-10-15,-1-18-41 16,0 13-229-16,5-7 54 0</inkml:trace>
        </inkml:traceGroup>
        <inkml:traceGroup>
          <inkml:annotationXML>
            <emma:emma xmlns:emma="http://www.w3.org/2003/04/emma" version="1.0">
              <emma:interpretation id="{4099DFFB-1B6A-46B1-A2A5-7F3AFA4A36D6}" emma:medium="tactile" emma:mode="ink">
                <msink:context xmlns:msink="http://schemas.microsoft.com/ink/2010/main" type="inkWord" rotatedBoundingBox="8533,13637 8535,14984 8234,14985 8231,13638">
                  <msink:destinationLink direction="with" ref="{FADDDD7D-C1A3-44C8-8014-5213E2504FAA}"/>
                  <msink:destinationLink direction="with" ref="{2D90AD41-142B-4360-AEE5-EC6EB741634A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28765.5755">3131 7237 451 0,'0'-9'366'0,"2"0"-58"16,-4 15-91-16,-1 7-33 15,0 7-76-15,0 17 0 16,2 11-16-16,-2 17 0 16,0 5-21-16,1 22-11 15,-1-9-19-15,2 1-4 16,-1-23-11-16,-1 1-5 0,2-28-7 16,-1-7-4-16,-1-10-1 15,2-5-3-15,-2-12-2 16,0-3-3-16,1-5 0 15,1-5-4-15,-2-4 1 16,-2-13 3-16,1-6 3 16,-4-18-1-16,2-6 3 0,2-7 0 15,2 6-4 1,2 6 1-16,2 17 0 0,-2 14-2 16,0 12 0-16,-2 9-4 15,-1 6 0-15,-1 9-2 16,-1 5 1-16,1 13 2 15,-1 9 2-15,4 18 1 16,1 6 5-16,-2 6-3 16,-1-3 1-16,0-1 0 15,0-19 1-15,0-7-1 16,5-12 3-16,-2-15-3 16,3-10-3-16,0-23-5 15,-2-12 5-15,-5-26-3 16,-2-16 3-16,-3-24 2 15,1 6 5-15,4-2-5 0,4 22 1 16,3 17-3-16,1 25-1 16,1 13-5-16,-4 15 1 15,-1 15-4-15,2 13 4 16,2 23 1-16,-2 14 6 16,5 29-1-16,-5 1 6 15,-2 13-2-15,0-15 2 16,-2-4 2-16,-2-32 1 15,2-9-2-15,2-26 2 0,-1-8-6 16,2-14-1 0,1-14-5-16,-1-8 0 0,2-16 0 15,-3-2 4-15,0-10-2 16,-1-1 5-16,1-9-1 16,0 5-5-16,3-14-2 15,-2 2 0-15,4 3-1 16,1 16 0-16,-3 10-1 15,0 22-1-15,-2 14-6 16,1 17 0-16,-4 20 0 16,-1 13 3-16,2 28 3 15,-4 6 7-15,-2 18 1 16,-1-8 5-16,1 10 4 16,-1-18 6-16,2-2-1 15,3-20 4-15,2-13-7 0,1-22-3 16,-2-14-9-16,2-21 0 15,-3-28-3-15,3-20 2 16,-4-22-2 0,-2-9 6-16,-3-15-2 0,6 17 2 15,0 4-2-15,6 19-3 16,4 6-14-16,2 25-1 16,-1 7-9-16,-1 15-3 15,-4 6-1-15,-3 10 12 0,0 11 2 16,-3 5 8-16,0 13 3 15,2 4 6-15,-1 16-1 16,-1-3 1-16,0 7-3 16,-3-3 4-16,5 7-2 15,-4-8 4-15,4 5-2 16,1-5 3-16,0-7-5 16,3-13 2-16,-3-7-4 15,1-11 11-15,-1-6-86 16,5-12 51-16,1-12-438 15,-2-8 78-15</inkml:trace>
          <inkml:trace contextRef="#ctx0" brushRef="#br1" timeOffset="-223762.3803">3025 6896 570 0,'1'43'277'15,"-1"-14"-14"-15,-1-5-113 0,-1-9-103 16,5 2-17-16,2-1-15 16,5 16-2-16,2 2-4 15,8 11-5-15,-1 5-3 16,4 5 3-16,-7-8 19 15,1-4-298-15,-11-13 108 0</inkml:trace>
          <inkml:trace contextRef="#ctx0" brushRef="#br1" timeOffset="35793.269">3008 7896 413 0,'-4'-21'97'0,"1"-14"37"16,1-4-123-16,1-16-4 15,-1-2-7-15,1-12 4 16,-1 5-4-16,-1 1 13 16,0 12 25-16,2 6 69 15,-2 18 24-15,0 6 39 16,0 14 3-16,0 8-14 0,0 7-63 16,-2 11-20-16,4 11-34 15,1 20-2-15,1 7-7 16,7 24 10-16,2-3 2 15,-1 8 4-15,2-13-11 16,-2-1-5-16,-3-19-14 16,-2-11-7-16,-2-15-8 15,-1-8 1-15,-1-16-1 16,0-9-2-16,-3-12 5 0,-3-15 1 16,0-7-2-16,0-16 1 15,-4-5 0-15,1-16-4 16,6 5-1-16,4-14-1 15,1 11 1-15,4 0-4 16,1 21-4-16,-4 6-1 16,-1 23-2-16,-1 13-13 15,-1 16 2-15,3 23 4 16,-1 9 2-16,-2 18 2 16,3 5 14-16,-5 19 2 15,-2-9 3-15,-4 11 4 16,-1-13 5-16,-4 4 7 15,1-20 1-15,1-5-1 16,4-14-5-16,2-8-5 16,4-15-6-16,2-17-9 0,1-11 0 15,-2-26-2-15,-6-23-6 16,0-37-15-16,0-7 2 16,0-18-2-16,3 16 0 15,10 18-20-15,2 44 8 16,5 31-17-16,-4 28 0 15,2 35 4-15,-6 18 27 16,0 24 16-16,-3 6 26 16,-3 22 17-16,-1-13 2 0,-4 9 2 15,-1-15-5-15,-3-8-9 16,0-23-15-16,-6-11-33 16,-3-29-33-16,-7-31-328 15,-17-21 72-15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7:07.80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A22AB6-5ED8-4EF8-8B01-C398A173A9AF}" emma:medium="tactile" emma:mode="ink">
          <msink:context xmlns:msink="http://schemas.microsoft.com/ink/2010/main" type="inkDrawing" rotatedBoundingBox="7128,4749 12902,13728 12794,13798 7020,4818" semanticType="callout" shapeName="Other">
            <msink:sourceLink direction="with" ref="{6697C05E-7784-47A5-8727-4B2A8B6AD4A2}"/>
            <msink:sourceLink direction="with" ref="{35579C1E-DFA2-47C2-824C-96FF6F6B7C81}"/>
            <msink:destinationLink direction="with" ref="{6AE386F1-C8BD-43B9-96BA-557AA914FDAA}"/>
          </msink:context>
        </emma:interpretation>
      </emma:emma>
    </inkml:annotationXML>
    <inkml:trace contextRef="#ctx0" brushRef="#br0">-4 5 233 0,'2'-2'136'0,"-1"1"3"16,-2-2-20-16,1 4-18 15,1 1 44-15,-1-1-8 0,2 2 3 16,1 0-23-16,1 3-12 16,1 3-52-16,5 2-6 15,-4-4-15-15,3 3-2 16,-3-3-11-16,0-1 2 15,-1-1-5-15,-5-2 8 16,1-2-1-16,-2 1 14 16,-2-7-3-16,-2-1-1 15,2 2-8-15,-4-9-3 16,2-2-14-16,1 5-2 16,-1 2-4-16,5 2-3 15,5 5-1-15,-2 2-2 16,1 1 1-16,-1 1 2 15,-1-3 1-15,-2 3 2 0,0-3 0 16,0 6 1-16,1-8-1 16,-1 5 2-16,2-3 1 15,-2 5 1-15,-2-7-2 16,4 8 2-16,1 2-3 16,3 3 1-16,0-1-3 15,3 4 2-15,0-1-2 16,1 2 2-16,-2 0-1 15,2 5 2-15,1-4-1 0,1 2 0 16,-2-1-1-16,2 2 0 16,0-4 1-16,-1 5 0 15,-1 1 1-15,1 1-1 16,-1 1 0-16,3 7 0 16,2-3-1-16,6 10 1 15,0-7-2-15,1 0 0 16,1-3 0-16,-2-1 0 15,-2-11-1-15,1 6 5 16,-4-3 0-16,-1 0 8 16,3 3 2-16,-1 4 3 15,-4-2-2-15,5 6 1 16,2 1-8-16,-7-3-1 16,1 4-3-16,1 4-1 15,-3-4-2-15,0 2 1 0,1-1-1 16,7-4 3-16,-2 1-1 15,0 1 3 1,-3-6 2-16,0 1 1 0,-2-7 0 16,5 5 0-16,-1-2-3 15,-1 4-2-15,1-1-2 16,2 14 0-16,-4-5-2 16,5 7 2-16,-4-1-1 15,2 5 5-15,-1-8 2 0,3 2 5 16,-2-5 0-16,3 1 3 15,-3-1-4-15,1-1-2 16,-1-4-6-16,8 4 1 16,-7-4-4-16,5-2 0 15,0-2-1-15,2 1 0 16,-5-2 0-16,-2 8 2 16,-4-4 1-16,2 6 1 15,-7-1-1-15,4 8 2 16,-2-11 0-16,1 6 2 15,-1-5 0-15,5 0 0 16,-2-9-1-16,3 6-2 16,-2-3-2-16,4 0 0 15,-7-2-1-15,4 5 0 16,-5-4-1-16,3 5 2 16,-2-4-2-16,2 5 1 15,-1-5-2-15,4 3 1 16,-5-11-2-16,5 4 2 0,-3-4-1 15,2 4 0-15,0-1 1 16,2 5 1-16,-4 0-1 16,3 2 3-16,-1-4 0 15,-1 4 0-15,-1 2 0 16,5 1-1-16,-2 1-1 16,3 2 0-16,-2-2-2 0,4 7 0 15,-1-5 1-15,1 5-1 16,-5-2 0-16,3 5 2 15,-9-5 0-15,4-1 0 16,-1-7 0-16,0 0 1 16,-1-7-2-16,5-1 1 15,-7 1-1-15,3 1 1 16,0-2-1-16,2 5 0 16,-2-1 1-16,6 7 0 15,-3-2-2-15,4 6 1 16,-5-6 1-16,4 7-2 15,-5-10 1-15,2 5 0 16,-1-6 0-16,4 5 0 16,-4-2-1-16,4 3 1 15,-3-2-2-15,1 4 0 16,-1-4 0-16,5-1 1 0,-4-3-1 16,4 5 2-16,-2-2 1 15,3 4-2-15,0 1 1 16,0 5 0-16,-5-5-2 15,4 4 0-15,-10-3 2 16,4 0-2-16,-4-6 0 16,4 5 1-16,-4-4 1 0,8 5 0 15,-4-4 0-15,4 7 1 16,-5-2-1-16,7 4-1 16,-5-10 0-16,4 5 1 15,-2-7 0-15,2 2 0 16,-4-4 1-16,3 8 0 15,-1-7-1-15,4 10 1 16,-3-7-2-16,5 11 2 16,-4-4-1-16,4 3 1 15,-5-5-2-15,3 3 1 16,-2-5-1-16,-1 2 0 16,-3-3 0-16,6 5 0 15,-6-8 0-15,0 6-1 16,3-6 2-16,-1-2-1 15,-4-1 0-15,-1 2 0 16,0-4 1-16,0 2-1 0,0 0 1 16,-1 5 0-16,1 1 1 15,3 3 0-15,-2 0-1 16,2 3-1-16,0-3 1 16,3 2 0-16,-3-4-2 15,2 7 3-15,-2-4-1 16,1 2-1-16,-2-4 0 0,2-1 1 15,-2-2-2 1,4-1 1-16,0-2-1 16,5 7 0-16,-1 0 1 0,1 0 1 15,-1 0-1-15,-2-2 1 16,-5-4 0-16,-3-1 0 16,-3-5-1-16,-2 3 1 15,1 0-1-15,2-1 0 16,-1 1 0-16,5 3 0 15,-2-3-2-15,1 3 2 16,-2 0 0-16,4-2 0 16,-6-2 0-16,7 2 2 15,-4-4-1-15,2 3 0 16,-5-6 0-16,6 2 1 16,-8-7-2-16,5 5 1 15,-3 0 0-15,2-1 0 16,-4 1-1-16,4 7 1 0,-1-1-1 15,4 6 1-15,-2 0 1 16,4 2-2-16,-2-8 1 16,-1 3 1-16,-1-11-2 15,0 5 0-15,-3-4 0 16,2 4 1-16,1-3-2 16,3 3 1-16,0-1 0 0,3 5 0 15,-1-4-1 1,-1 0 2-16,1 0-1 0,-1 2-1 15,1-1 1-15,-1 1-1 16,4-4 1-16,-4 4 0 16,-1 1 0-16,-4-6 0 15,4 1 1-15,-9 1-1 16,3 1-1-16,3 1 1 16,3 8 0-16,-3 0 0 15,4 3 1-15,2 5 0 16,-1-5 0-16,-1 0-1 15,-1-3 1-15,5 3-1 16,-4-3-1-16,2 5 1 16,-1-4 1-16,4 5-1 15,-3-1 0-15,4 1 1 16,1-6-1-16,4 6-1 16,-3 4 0-16,6-2 1 0,-3-1 0 15,5 7 0-15,-7-7 1 16,5 4-1-16,-9-7-1 15,3 7 1-15,-7-4 0 16,5 7-1-16,-5-3 1 16,8 5 1-16,-4-5-1 15,3 2 0-15,0-5 1 16,2 8-1-16,-5-5 0 0,6 5 2 16,-2-2-1-16,2 7 0 15,-4-17 0-15,4 10 0 16,-3-8-2-16,3 4 1 15,-1-5-1-15,2 12 1 16,-5-10 0-16,7 8-1 16,-8-12 1-16,2 2 1 15,-4-2-2-15,4 4 0 16,-9-8 1-16,4 7 0 16,-4-5 1-16,0-2 0 15,-1-8 1-15,-1 1 1 16,-4-8 0-16,-1-1 3 15,-4-5 0-15,-2-1 1 16,-2-1-1-16,1 2-1 16,2 4-1-16,2-2 0 15,1 2-2-15,3 6 2 16,-2-1-3-16,-2-4 2 0,-2-1-3 16,0-1 4-16,-3-5-2 15,-2-3 2-15,1 0-3 16,-1 0 2-16,-1-1-2 15,2 1-7-15,1 1-14 16,0 1-55-16,-2-2-46 0,-1-5-371 16,-1-5 61-16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8:42.09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2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74FEA95-2BB2-4CDC-AF4F-9EE2F35AC9AC}" emma:medium="tactile" emma:mode="ink">
          <msink:context xmlns:msink="http://schemas.microsoft.com/ink/2010/main" type="writingRegion" rotatedBoundingBox="12051,14156 10268,10245 10884,9964 12667,13875"/>
        </emma:interpretation>
      </emma:emma>
    </inkml:annotationXML>
    <inkml:traceGroup>
      <inkml:annotationXML>
        <emma:emma xmlns:emma="http://www.w3.org/2003/04/emma" version="1.0">
          <emma:interpretation id="{416AAB34-8CE1-4D84-9D38-6049AC7342A5}" emma:medium="tactile" emma:mode="ink">
            <msink:context xmlns:msink="http://schemas.microsoft.com/ink/2010/main" type="paragraph" rotatedBoundingBox="12051,14156 10268,10245 10884,9964 12667,13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941412-34DD-437D-829A-D845C834FA3A}" emma:medium="tactile" emma:mode="ink">
              <msink:context xmlns:msink="http://schemas.microsoft.com/ink/2010/main" type="line" rotatedBoundingBox="12051,14156 10268,10245 10884,9964 12667,13875"/>
            </emma:interpretation>
          </emma:emma>
        </inkml:annotationXML>
        <inkml:traceGroup>
          <inkml:annotationXML>
            <emma:emma xmlns:emma="http://www.w3.org/2003/04/emma" version="1.0">
              <emma:interpretation id="{35579C1E-DFA2-47C2-824C-96FF6F6B7C81}" emma:medium="tactile" emma:mode="ink">
                <msink:context xmlns:msink="http://schemas.microsoft.com/ink/2010/main" type="inkWord" rotatedBoundingBox="12098,14134 11732,13331 12301,13071 12667,13875">
                  <msink:destinationLink direction="with" ref="{99A22AB6-5ED8-4EF8-8B01-C398A173A9AF}"/>
                  <msink:destinationLink direction="with" ref="{F66A4C1A-C06D-4005-8A52-E166CE5D8297}"/>
                  <msink:destinationLink direction="with" ref="{2E838FB0-1469-4AC1-81E1-04BED307B5E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-12645 12389 532 0,'-18'-10'380'16,"5"8"-61"-16,2 2-19 15,2 3-214 1,-1 0 13-16,4 3-9 0,3-1-1 16,0-2-24-16,10 1-8 15,1 1-26-15,11-8-10 16,7-6-8-16,19-11 2 15,3-11-5-15,16-17 3 16,-5-3 0-16,2-12-2 16,-11 7-4-16,-2 4 1 15,-18 14-5-15,-6 13-3 16,-10 17-4-16,-8 13 0 16,-12 16 4-16,-3 22 10 15,-4 10 6-15,6 16 7 16,5 1-1-16,13 10-4 0,12-11-8 15,13 3-4 1,6-16-33-16,15-4-423 0,-3-29 128 16</inkml:trace>
          <inkml:trace contextRef="#ctx0" brushRef="#br0" timeOffset="69691.1545">-12721 12176 1135 0,'27'-15'272'0,"-8"-1"92"0,5-10-321 15,6-16-57-15,0-12-22 16,3-22-327-16,0 2 86 0</inkml:trace>
        </inkml:traceGroup>
        <inkml:traceGroup>
          <inkml:annotationXML>
            <emma:emma xmlns:emma="http://www.w3.org/2003/04/emma" version="1.0">
              <emma:interpretation id="{291CE05F-68FB-46F3-B2FB-95649F461DCD}" emma:medium="tactile" emma:mode="ink">
                <msink:context xmlns:msink="http://schemas.microsoft.com/ink/2010/main" type="inkWord" rotatedBoundingBox="11373,12667 11165,12210 11597,12013 11805,12469">
                  <msink:destinationLink direction="with" ref="{2D90AD41-142B-4360-AEE5-EC6EB741634A}"/>
                </msink:context>
              </emma:interpretation>
              <emma:one-of disjunction-type="recognition" id="oneOf1">
                <emma:interpretation id="interp1" emma:lang="" emma:confidence="0">
                  <emma:literal>+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^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69457.3671">-13052 11273 965 0,'8'4'262'16,"4"-7"64"-16,9-4-258 16,1-10-60-16,7-14-17 15,-2-4-20-15,1-7-86 16,-4-2-213-16,-4 7 25 15</inkml:trace>
          <inkml:trace contextRef="#ctx0" brushRef="#br0" timeOffset="69452.3796">-13397 11032 1171 0,'8'5'271'0,"-2"1"98"16,7-6-343-16,8-8-22 15,8-5-22-15,5-11-24 16,-2-8-9-16,7-13-16 15,-11 2-7-15,2-11-280 16,-3 0 104-16</inkml:trace>
        </inkml:traceGroup>
        <inkml:traceGroup>
          <inkml:annotationXML>
            <emma:emma xmlns:emma="http://www.w3.org/2003/04/emma" version="1.0">
              <emma:interpretation id="{0BC627AA-DE7B-444C-B44E-C58321392063}" emma:medium="tactile" emma:mode="ink">
                <msink:context xmlns:msink="http://schemas.microsoft.com/ink/2010/main" type="inkWord" rotatedBoundingBox="11121,11657 10834,11028 11067,10922 11354,11550">
                  <msink:destinationLink direction="with" ref="{FADDDD7D-C1A3-44C8-8014-5213E2504FAA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98081.1187">-13482 9895 473 0,'-2'3'185'16,"-1"-2"42"-16,3 2-115 16,2-3 2-16,-1 2-10 15,-1 1-3-15,0-3-22 16,3 1-9-16,-1 2-18 16,-2-1-10-16,3-1-11 0,0 1-3 15,-3-1-2-15,-2-2-1 16,1-4 0-16,-5-7-4 15,-2-4-4-15,-6-12-5 16,-1 1-2-16,-4-1-5 16,2 5-1-16,-1 7 4 15,8 11 7-15,1 7 5 16,10 11 1-16,5 16-1 16,5 5-3-16,5 10-5 15,2 1-6-15,3 0 1 16,-4-10 3-16,0-10-2 15,-5-11 1-15,-6-20 6 16,-8-15 2-16,-8-23 0 16,-9-8 1-16,-6-19-2 15,-2 8-7-15,-2 6-3 0,8 21-3 16,3 10 2-16,11 23 1 16,5 24 0-1,11 12-1-15,8 17 2 0,4 5-2 16,3 12-2-16,-3-18 2 15,0-1 3-15,-8-21 4 16,-3-10 8-16,-7-17 5 16,-9-20 4-16,-7-13-2 15,-8-19-3-15,-4-4-8 16,-1-1-6-16,2 15-3 0,6 9-3 16,8 24 1-16,10 18 2 15,7 13-2-15,11 17 1 16,3 5-1-16,5 6-2 15,-2-8-1-15,-2-3 1 16,-5-17 0-16,-5-8 3 16,-6-17 4-16,-10-18 2 15,-8-15 0-15,-10-18 0 16,-5-2-2-16,-3-3-2 16,3 13-4-16,6 11 0 15,8 22-4-15,10 16 0 16,10 18-2-16,11 24 2 15,5 4 0-15,7 14 4 16,1-4-2-16,-1 0 2 0,-5-22-1 16,-9-10 5-16,-7-16-1 15,-10-19 8-15,-11-19 0 16,-9-15 0-16,-5-4-3 16,-7-13-2-16,1 11-6 15,7 7 0-15,7 20-4 16,10 15 2-16,11 23-3 15,9 14 1-15,5 8-2 0,8 10 5 16,-2-6-3 0,-1-2 2-16,-7-13-2 0,-4-11 1 15,-8-13-1-15,-8-16 4 16,-5-12 6-16,-11-18-95 16,-2-1 410-16,5 2-818 15,6 21 312-15</inkml:trace>
          <inkml:trace contextRef="#ctx0" brushRef="#br2" timeOffset="-512687.6084">-13516 10022 752 0,'2'0'212'0,"1"0"64"16,0 2-203-16,3-5-16 15,-2 0-7-15,1 0-4 16,-2 1 2-16,-1 1 7 16,-2 1 8-16,0 0-4 15,-2-3-1-15,-2 3-17 16,-4 1-30-16,-3-2-54 15,-2 2-62-15,1-5-260 16,1-7 28-16</inkml:trace>
          <inkml:trace contextRef="#ctx0" brushRef="#br1" timeOffset="-92391.0231">-13613 9892 824 0,'-3'1'276'0,"-2"2"63"16,4 2-211-16,-1 4-10 15,4 4-15-15,5 5 8 16,2 5-21-16,5 7-8 16,2-2-27-16,5-2-12 15,0-5-22-15,0-8-7 16,-4-11-8-16,-5-11 0 16,-6-8 0-16,-9-16 5 15,-10-4 1-15,-9-11 3 0,0 10-2 16,-7 2-1-16,5 15 3 15,5 18 5-15,4 15 1 16,7 15 0-16,10 12-3 16,4 23-7-16,4-4-6 15,10 2-4-15,-4-15-1 16,4-6 2-16,-4-25-3 16,1-5 0-16,-7-11-1 15,-4-17 3-15,-9-14 0 16,-7-23 4-16,-2-8 1 0,-2 2 2 15,2 19-3-15,3 5-1 16,8 28-3-16,1 10-5 16,1 3-2-16,4 3 2 15,1 1 0-15,0 7 2 16,0-1 4-16,-3 2 0 16,-3 0 1-16,0-1 1 15,-2-5 0-15,-1-2-1 16,2-4 1-16,2 2-3 15,5-1-4-15,3 2 0 16,5 3-1-16,4 0 1 16,0-3 0-16,-1-3 3 15,-5-3-2-15,-5-4 1 16,-5-5-1-16,-8-3 3 0,-5-3 0 16,-10-5 4-16,-3 4 0 15,-3 1 2-15,0 9-4 16,1 6 0-16,7 7-4 15,4 7 0-15,7 10-3 16,8 10 1-16,6 5 1 16,6 3 1-16,2 0-1 15,2-6 2-15,-1-15-2 0,3-4 1 16,-1-11-2-16,2-8-1 16,-2-7-1-16,1-9 1 15,-4-7 1-15,2-11 3 16,-7-2 3-16,-3-5 0 15,-4 10 0-15,-4 1 2 16,-5 13-2-16,-2 4 2 16,0 12 0-16,-5 3 1 15,1 9-4-15,-6 4 3 16,6 7-4-16,-4 13 1 16,8 4-2-16,5 8 1 15,7-4-3-15,3 1 1 16,6-8-2-16,3-7 3 15,0-7-1-15,3-7-1 16,-1-5-1-16,1-16-2 16,-2-4 0-16,1-10 2 15,-4-11 0-15,-4-18 3 0,-7 0 3 16,-4-5 2-16,-4 8-2 16,-3 11 1-16,0 17 0 15,2 7 1-15,-2 11-2 16,-3 7 1-16,0 5 0 15,0 8 0-15,0 11-2 16,0 10 0-16,4 3 0 16,3 3-2-16,7-6-1 0,3 0-1 15,2-11 1-15,2-7 0 16,0-10-1-16,0-4 0 16,0-10-3-16,3-10 1 15,-3-1-1-15,5-8 3 16,-4-11 1-16,2-3 3 15,-6 1 1-15,-3-7 0 16,-6 9-2-16,0 3 2 16,-7 5-1-16,-1 4 2 15,-1 6-2-15,0 6 2 16,-1 3-3-16,-1 9 0 16,2 4-2-16,0 11 1 15,0 3-1-15,4 17 1 16,7 1 0-16,5 9-2 15,4-3 1-15,9 9-1 0,1-17 0 16,7 2 1-16,-1-16-1 16,2-11-4-16,-4-18 0 15,-2-12 2-15,-8-14 1 16,-11-22 2-16,-8-10 3 16,-14-16 4-16,-11 1-2 15,-2-1 1-15,4 26-1 16,1 16 1-16,8 23-5 15,1 20 2-15,2 11-1 0,2 10 1 16,4 5-2-16,4 10 1 16,10-2 0-16,5 9-1 15,7-1-3-15,1-1 2 16,0-16 3-16,1-9-26 16,-2-19-38-16,-5-25 391 15,-1-19-819-15,-5-9 360 16</inkml:trace>
          <inkml:trace contextRef="#ctx0" brushRef="#br0" timeOffset="65484.2611">-13464 10073 665 0,'0'15'255'0,"-5"0"19"16,5-3-168-16,0-3-43 15,0-3-29-15,2-1-3 16,-1-4-8-16,4-4 4 15,-2 2-5-15,1-5 4 16,1-5-3-16,1-5 2 16,-5-1-8-16,1-7-2 15,-2 5-4-15,-6-5 7 16,1 7 1-16,-1 5 14 16,0 5 5-16,2 4 6 15,1 6-5-15,0 3-2 16,1 3-14-16,2 4-5 0,0-1-9 15,5 0-1-15,-1-1-4 16,2-2 0-16,0 0-3 16,2-5 1-16,-4 1-2 15,2-4 2-15,-1-5 0 0,-4-4 2 16,2-1-1-16,-3-3 2 16,-1 2-1-16,-2-2 2 15,-2 1-2-15,-1 1 2 16,2 1-1-16,-4-2 3 15,5 5 2-15,-4 5 9 16,2 1-2-16,-2 7 2 16,2 4-2-16,1 5-4 15,2 2-8-15,5 6 0 16,3-6-4-16,0 0 2 16,2-9-2-16,-1-1 0 15,-1-7-1-15,0 2 1 16,-1-6-1-16,-1 2 2 15,-2-5 0-15,-4-3 2 16,-2-5-1-16,-4-2 0 16,1-2 1-16,-2 0 0 15,1 3-1-15,-1 7 1 0,2 7 2 16,1 8 1-16,2 4 1 16,-2 10-1-16,5 0 0 15,2 7-2-15,1-5-2 16,4-2-1-16,2-8-1 15,-2-5-1-15,1-8-2 16,1-3 3-16,1-3-2 16,-3-6 2-16,0-5 0 15,-6-8 2-15,-5-1-1 0,-4-2 2 16,-1 2 0-16,-4 8 0 16,2 11 1-16,-2 10 1 15,2 7-2-15,2 16 3 16,1 7-2-16,3 6 1 15,3-2 0-15,1-1 2 16,4-12-2-16,2-10 0 16,2-5-2-16,3-11-2 15,3-2-2-15,0-11-2 16,1-6 2-16,-4-20 2 16,-8-2-1-16,-4-7 3 15,-3 8 0-15,-5 11 1 16,-1 17 6-16,0 13 5 15,-1 14-1-15,1 16 2 16,1 1 0-16,2 12-4 16,3-2-6-16,5-2 2 0,2-16-3 15,8 1-2-15,-1-17-3 16,7-11-1-16,0-8 0 16,0-7 0-16,-5-11 1 15,-2-11 3-15,-13 0-1 16,-4 3 2-16,-4 7 0 15,-4 13 6-15,1 14 3 16,-1 11 5-16,5 8-3 0,2 8 1 16,4 4-6-16,3 4-3 15,1-5-6-15,1 2 2 16,4-10-3-16,1-4 0 16,-1-13-4-16,9-10 3 15,-1-11-2-15,-2-14 3 16,0-4 0-16,0-3 4 15,-5 6-2-15,-1 9-1 16,-1 15-1-16,-2 9 0 16,0 11-2-16,-2 11 1 15,1 5 0-15,1 9 0 16,1 0 0-16,-1 5 1 16,3-10-1-16,2-5 1 15,4-14-3-15,1-8-1 16,4-8-3-16,-2-7-13 0,-1-1-8 15,-7-10-28-15,-4 1-15 16,-6 3-25-16,-3 4-10 16,-2 13-46-16,-2 16-124 15,-1 19-151-15,2 16-21 16</inkml:trace>
        </inkml:traceGroup>
        <inkml:traceGroup>
          <inkml:annotationXML>
            <emma:emma xmlns:emma="http://www.w3.org/2003/04/emma" version="1.0">
              <emma:interpretation id="{DF16011E-4457-4F74-A4B5-C94B81A40274}" emma:medium="tactile" emma:mode="ink">
                <msink:context xmlns:msink="http://schemas.microsoft.com/ink/2010/main" type="inkWord" rotatedBoundingBox="10528,10214 10495,10142 10511,10134 10544,1020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2" timeOffset="-513302.6656">-14074 8910 946 0,'2'0'351'0,"-2"-2"25"16,0 7-247-16,-2-10-73 16,1 4-34-16,-2-5-36 15,-2-3-14-15,-4-2-39 0,2 2-126 16,-4-9-185-1,1 11 0-15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0:08.1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5B5DDBA-D9C3-4EC2-9FAF-D65ECC420FC4}" emma:medium="tactile" emma:mode="ink">
          <msink:context xmlns:msink="http://schemas.microsoft.com/ink/2010/main" type="writingRegion" rotatedBoundingBox="26551,177 32899,127 32918,2529 26570,2579"/>
        </emma:interpretation>
      </emma:emma>
    </inkml:annotationXML>
    <inkml:traceGroup>
      <inkml:annotationXML>
        <emma:emma xmlns:emma="http://www.w3.org/2003/04/emma" version="1.0">
          <emma:interpretation id="{5CEF0AA8-9CE5-4C1A-9B8A-CCD662CC7EA6}" emma:medium="tactile" emma:mode="ink">
            <msink:context xmlns:msink="http://schemas.microsoft.com/ink/2010/main" type="paragraph" rotatedBoundingBox="26551,177 32899,127 32908,1315 26560,1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6FC5EB-0D29-4CCF-ACDE-550951E2A2BD}" emma:medium="tactile" emma:mode="ink">
              <msink:context xmlns:msink="http://schemas.microsoft.com/ink/2010/main" type="line" rotatedBoundingBox="26551,177 32899,127 32908,1315 26560,1365"/>
            </emma:interpretation>
          </emma:emma>
        </inkml:annotationXML>
        <inkml:traceGroup>
          <inkml:annotationXML>
            <emma:emma xmlns:emma="http://www.w3.org/2003/04/emma" version="1.0">
              <emma:interpretation id="{5F7B66DE-A4DE-43E4-B753-FD3109EFC749}" emma:medium="tactile" emma:mode="ink">
                <msink:context xmlns:msink="http://schemas.microsoft.com/ink/2010/main" type="inkWord" rotatedBoundingBox="26551,232 28490,217 28499,1350 26560,1365"/>
              </emma:interpretation>
              <emma:one-of disjunction-type="recognition" id="oneOf0">
                <emma:interpretation id="interp0" emma:lang="" emma:confidence="0">
                  <emma:literal>*4</emma:literal>
                </emma:interpretation>
                <emma:interpretation id="interp1" emma:lang="" emma:confidence="0">
                  <emma:literal>*4)</emma:literal>
                </emma:interpretation>
                <emma:interpretation id="interp2" emma:lang="" emma:confidence="0">
                  <emma:literal>*a)</emma:literal>
                </emma:interpretation>
                <emma:interpretation id="interp3" emma:lang="" emma:confidence="0">
                  <emma:literal>*L)</emma:literal>
                </emma:interpretation>
                <emma:interpretation id="interp4" emma:lang="" emma:confidence="0">
                  <emma:literal>(Et)</emma:literal>
                </emma:interpretation>
              </emma:one-of>
            </emma:emma>
          </inkml:annotationXML>
          <inkml:trace contextRef="#ctx0" brushRef="#br0">-4152 632 538 0,'-20'6'458'0,"10"-9"-111"15,11 0-17-15,8-7-282 16,8-2-27-16,17-11 14 16,10 11-16-16,14-36 10 15,4 5-17-15,11-2 3 16,-10 6-16-16,3 4 8 15,-16 32-13-15,-5 51-11 16,-19-7-34-16,-7 2-317 16,-23-4 78-16</inkml:trace>
          <inkml:trace contextRef="#ctx0" brushRef="#br0" timeOffset="146.6403">-4121 830 1213 0,'-10'6'263'16,"13"6"117"-16,13-13-363 16,17-7 2-16,9-13-12 0,20-4 10 15,1-7-9-15,9 2-8 16,-8 0-37-16,0 11 176 16,-16 2-530-16,-12-2 206 15</inkml:trace>
          <inkml:trace contextRef="#ctx0" brushRef="#br0" timeOffset="-315.8725">-3866 445 1294 0,'-7'-3'278'0,"-14"45"126"0,3 12-389 15,4 21 3-15,5-33-9 16,6 10 10-16,12-1-10 15,9 5 9-15,6-19-16 16,5 10 7-16,-5-6-12 16,-2-7 10-16,-8-14-9 15,-7-7-10-15,-5-8-38 16,-8-20-278-16,-8-9-91 0,-10-11-94 16</inkml:trace>
          <inkml:trace contextRef="#ctx0" brushRef="#br0" timeOffset="345.037">-3394 218 986 0,'-3'-21'254'0,"0"13"88"15,-6 14-289-15,-8 23-4 16,1 13-21-16,-7 39 13 15,-4 3-11-15,5 14 32 16,5-13-7-16,1-1 21 0,7-37-15 16,6-2 0-16,9-9-34 15,3 7 0-15,3-14-23 16,10 9 3-16,-1-10-28 16,2-14-26-16,-1-22-30 15,5-13-22-15,-3-13-23 16,5-8-291-16,-11 2 103 0</inkml:trace>
          <inkml:trace contextRef="#ctx0" brushRef="#br0" timeOffset="677.8897">-3226 290 1040 0,'-11'6'318'0,"-2"15"81"15,-1 39-303-15,-1 5 8 16,2 2-44-16,-1 10-1 16,5-5-31-16,3-26 8 15,2-5-22-15,4-1 12 16,4-11-12-16,1-10 9 16,1-4-15-16,7-3 8 0,1-10-14 15,5-5 11-15,5-6-10 16,6-8 12-16,0-2-11 15,8 1 10 1,0-8-15-16,-5 11-7 0,-6 9-30 16,-2 2-51-16,-8-4-40 15,-7 5-329-15,-2-9 57 16</inkml:trace>
          <inkml:trace contextRef="#ctx0" brushRef="#br0" timeOffset="948.1496">-3026 219 983 0,'-14'-19'295'16,"2"2"50"-16,8 22-247 15,5-5-94-15,-1 4 3 16,9 7-7-16,2 16 3 16,2-9-10-16,1 14 10 15,5-4-10-15,-10 34 12 16,3-1 8-16,-4 11 31 15,-2 0-5-15,-2 11 24 16,2-29-14-16,-3 16 10 16,-4-2-19-16,-11 7 25 15,-8-3-18-15,-7 2 5 0,-1-10-6 16,-16-10-26 0,2-28-470-16</inkml:trace>
          <inkml:trace contextRef="#ctx0" brushRef="#br0" timeOffset="-3721.6373">-2828 616 757 0,'-18'19'220'0,"-2"1"80"15,7 1-211-15,2 9 12 16,4-15-15-16,4 1 15 16,4-1-34-16,4-4 7 15,1-14-27-15,9 9 4 16,-2-9-24-16,10-3 11 16,5-6-17-16,13-15 8 15,2-14-14-15,11-40 9 16,-6-13-17-16,0-19 12 15,-15 14-13-15,-7-2 12 16,-16 47-14-16,-2 15 8 16,-7 26-11-16,-1 7 12 0,0 10-12 15,6 2 11-15,-1 0-10 16,4 0 9-16,8-3-14 16,5 9 9-16,-1-4-11 15,14 28 10-15,-4 1-10 16,4 21 6-16,-8 26-8 15,-2 13-77-15,-5-14-349 16</inkml:trace>
        </inkml:traceGroup>
        <inkml:traceGroup>
          <inkml:annotationXML>
            <emma:emma xmlns:emma="http://www.w3.org/2003/04/emma" version="1.0">
              <emma:interpretation id="{6FA9E138-357A-40CA-91B3-DC367301B350}" emma:medium="tactile" emma:mode="ink">
                <msink:context xmlns:msink="http://schemas.microsoft.com/ink/2010/main" type="inkWord" rotatedBoundingBox="30735,144 32899,127 32906,1011 30742,102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518.6576">21 144 1287 0,'-14'-27'278'0,"5"21"114"16,18-4-382-16,18-7-11 15,8-4-5-15,13 11 0 0,5-11 6 16,10 6 0-16,-11 4 0 16,2 5-2-16,-10 9-2 15,-5 5 1-15,-20 4 5 16,-11 13 20-16,-14 20 11 15,-14 27 17-15,-8 32 9 16,-2 3 12 0,1-8-15-16,4-17-4 0,10-29-17 15,3-37-8-15,6-7-18 16,0-1-4-16,4-4-5 0,-1 1 1 16,3-4-1-16,2 2 2 15,-1-1-2-15,2 2-1 16,6 1 1-16,3 10-1 15,5-3-2-15,7 6 2 16,3-5 1-16,4 2-3 16,-1-12 0-16,9 0-2 15,-3 8-4-15,9-23-3 16,-9-9 1-16,0 0 0 16,-10-8 4-16,-8-11 11 15,-17 20 7-15,-5 10 12 16,-8 2 5-16,-6 10 5 15,1 4-4-15,4 12-1 16,4 1-13-16,6 4-5 0,6 8-6 16,7-2-3-16,8-2-2 15,11-6-1 1,1 4 1-16,2-14-2 0,-4-10-4 16,-4-2-16-16,-12-1-13 15,-7-5-62-15,-8-16-29 16,-12-10-363-16,-3-10 67 15</inkml:trace>
          <inkml:trace contextRef="#ctx0" brushRef="#br0" timeOffset="-3096.1405">233 200 984 0,'-9'-3'362'16,"4"16"18"-16,4-4-232 15,2 6-109-15,1 4-14 16,2 8 11-16,-4-2-1 16,6 52 1-16,-4-11-14 15,5 7-5-15,-1-1-14 16,2 12 0-16,-5-48-2 0,1 11 2 15,-4-11-22-15,-3-5-56 16,-1-11 85-16,5-8-429 16,-2-9 115-16</inkml:trace>
          <inkml:trace contextRef="#ctx0" brushRef="#br0" timeOffset="-2317.5933">642 350 1113 0,'0'-10'280'15,"3"7"87"-15,-1-11-305 16,5 2-50-16,2 0-2 15,-3 11-7-15,0 1-6 16,-1 10-7-16,-2 49-41 16,-2 1-56-16,-7-2-260 15,0-7 31-15</inkml:trace>
          <inkml:trace contextRef="#ctx0" brushRef="#br0" timeOffset="-2046.4574">953 611 554 0,'-19'5'475'0,"-1"1"-108"0,5-3 8 16,0 1-315-16,6-1-12 15,-3-1 10-15,0-1-13 16,2 1-7-16,4-1-15 0,-2 5-4 15,2 5-12-15,3 14-4 16,3 4-4-16,-1 8 1 16,4 1-1-16,9-2 0 15,7-12-5-15,8-5-7 16,6-16-15-16,5-10-52 16,-4-4 1-16,2-22-330 15,-7-9 67-15</inkml:trace>
          <inkml:trace contextRef="#ctx0" brushRef="#br0" timeOffset="-1655.5377">1093 623 1236 0,'-26'24'320'0,"-1"2"116"16,3 5-358-16,5-5-13 16,8-10-22-16,8 1-10 15,9-10-24-15,8-5-8 0,4-1-4 16,6-13-3-16,0 5-1 15,6-10 2-15,-2 5 2 16,2-3 4-16,-4 8 1 16,1-4 1-16,-11 13 1 15,1-5 2-15,-8 3 0 16,-2 9 6-16,-4 1 4 0,0-4 10 16,-1 17-3-16,7-4 0 15,3-10-6-15,12 8-4 16,3-5-11-16,6-14-3 15,-3-4-3-15,-4-4 1 16,-11-11 2-16,-3-9 3 16,-8-5 3-16,-4 2 3 15,-1 11 2-15,-5-1-2 16,-2 29-5-16,1-10-2 16,1 7-4-16,-2 3-21 15,8 7-41-15,3-14-68 16,8 14-341-16,11-11 51 15</inkml:trace>
          <inkml:trace contextRef="#ctx0" brushRef="#br0" timeOffset="-1299.7885">1690 173 1260 0,'-39'43'288'0,"-7"64"144"15,5-2-349-15,1-1-2 0,14-23 0 16,13 3-1-16,7-54-35 15,15-8-17-15,10-11-26 16,14-14-13-16,3-23-10 16,12-13-36-16,2-48-19 15,1-45-20-15,-9 0 6 16,-5 7 9-16,-13 13 37 0,-12 49 31 16,-9 48 43-16,-12 15 37 15,-7 13 9-15,-10 40 22 16,-5 14 0-16,-4 49 11 15,5-3-26-15,9 2-9 16,14-34-23-16,17-12-12 16,14-46-32-16,18-11-12 15,3-14-15-15,12-11-92 16,-13-10-50-16,-8-59-361 16,-21 5 14-16</inkml:trace>
          <inkml:trace contextRef="#ctx0" brushRef="#br0" timeOffset="-955.5102">1926 655 1280 0,'4'-2'265'0,"7"-5"121"0,-1-2-378 16,10-8-18-16,0 4-3 16,-7 2-7-16,-4 5-8 15,-12 3 0-15,-6 6 5 16,-9 17 25-16,-5 7 23 15,-4 10 35-15,9 4 9 0,5 5 13 16,8-11-18-16,13-2-15 16,10-11-25-16,10-5-13 15,6-14-15-15,5-12 2 16,0-12 1-16,0-26 3 16,-9-2 6-16,-8-2 3 15,-10-44-1-15,-16 1 22 16,-11 26 10-16,-9 10 18 15,-2 8 1-15,-8 103-1 16,1 17-23-16,3-5-14 16,3 4-18-16,4 3-64 15,12-56-240-15</inkml:trace>
        </inkml:traceGroup>
      </inkml:traceGroup>
    </inkml:traceGroup>
    <inkml:traceGroup>
      <inkml:annotationXML>
        <emma:emma xmlns:emma="http://www.w3.org/2003/04/emma" version="1.0">
          <emma:interpretation id="{5B0FDBD5-6046-4325-8EF1-CD527CE25343}" emma:medium="tactile" emma:mode="ink">
            <msink:context xmlns:msink="http://schemas.microsoft.com/ink/2010/main" type="paragraph" rotatedBoundingBox="28351,2440 30101,652 30270,817 28520,26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025AB3-C28B-4DDF-918F-13032DD0908C}" emma:medium="tactile" emma:mode="ink">
              <msink:context xmlns:msink="http://schemas.microsoft.com/ink/2010/main" type="line" rotatedBoundingBox="28351,2440 30101,652 30270,817 28520,2605"/>
            </emma:interpretation>
          </emma:emma>
        </inkml:annotationXML>
        <inkml:traceGroup>
          <inkml:annotationXML>
            <emma:emma xmlns:emma="http://www.w3.org/2003/04/emma" version="1.0">
              <emma:interpretation id="{16079A54-18C3-475B-A2E2-0ECE98165A11}" emma:medium="tactile" emma:mode="ink">
                <msink:context xmlns:msink="http://schemas.microsoft.com/ink/2010/main" type="inkWord" rotatedBoundingBox="28351,2440 30101,652 30270,817 28520,2605"/>
              </emma:interpretation>
              <emma:one-of disjunction-type="recognition" id="oneOf2">
                <emma:interpretation id="interp6" emma:lang="" emma:confidence="0">
                  <emma:literal>f</emma:literal>
                </emma:interpretation>
                <emma:interpretation id="interp7" emma:lang="" emma:confidence="0">
                  <emma:literal>b</emma:literal>
                </emma:interpretation>
                <emma:interpretation id="interp8" emma:lang="" emma:confidence="0">
                  <emma:literal>n</emma:literal>
                </emma:interpretation>
                <emma:interpretation id="interp9" emma:lang="" emma:confidence="0">
                  <emma:literal>N</emma:literal>
                </emma:interpretation>
                <emma:interpretation id="interp10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24124.2794">-2234 2422 446 0,'-9'0'228'0,"8"-6"-19"16,-2 0-75-16,3 0-118 15,1 0-10-15,7 1 14 16,-7 2 11-16,5 2 23 16,-3-1 8-16,2 2 15 0,-2 2-8 15,3-1-13-15,-3-1-22 16,3 2-11-16,1-5-16 15,2 1 3-15,-1-5-11 16,2-2 11-16,1-5-9 16,-1-1 11-16,1-3-6 15,-1 3 12-15,2-4-7 16,0 2 11-16,6-2-13 16,0-1 6-16,6-7-13 15,0 3 6-15,8-3-12 16,-4 3 11-16,5-3-11 0,-1 6 10 15,-1-2-10-15,-8 4 10 16,7-4-9-16,-7 4 11 16,4-5-8-16,-5 1 9 15,7-7-9-15,-8-1 8 16,7-2-10-16,-4 0 10 16,6 0-10-16,-6 6 9 15,8-2-8-15,-8 4 7 0,1 1-9 16,-2 1 9-16,2 1-10 15,-1 1 9-15,2-3-8 16,2 0 9-16,1-9-11 16,-2 6 11-16,0-4-10 15,0 10 11-15,-2 0-11 16,-1 6 9-16,5-10-9 16,-6 5 9-16,2-8-10 15,-5-2 10-15,4-5-9 16,-6 13 8-16,4-11-9 15,-5 9 11-15,8-8-11 16,-7 7-1-16,8-7 1 16,-5 8 10-16,9-6-9 15,-5 5 10-15,7 1 0 16,-7-2-1-16,2-2-9 16,-6 2 9-16,0-2-10 15,-4 2 10-15,-2 2-9 16,-3 4 8-16,-5 2-8 15,2 8 10-15,2-1-10 0,2 11 8 16,11-12-9-16,2-4 9 16,4-1-9-16,-3 2 9 15,0-12-9-15,-7 20 9 16,-4 4-9-16,-7-3 9 16,-1 4-9-16,-1-2 9 0,-4-1-8 15,2 1 10 1,-1 10-10-16,-1-12 9 0,-3 4-8 15,0 1 9-15,0-1-11 16,0-8 10-16,-1 10-10 16,-1 0 10-16,-1 1-7 15,-4-1 15-15,1 6-2 16,0-4 10-16,1 1-8 16,1 4 7-16,4-2-14 15,-2-4 3-15,1 2-9 16,-2 2 7-16,1-1-8 15,-1-4 8-15,0 2-9 16,3 2 7-16,-6 2-12 16,0-6 7-16,-6 9-10 15,-1-3 10-15,-10 3-10 16,2 3 13-16,-9 5-8 0,0-5 11 16,-5 19-8-16,2-4 9 15,-6 5-8-15,9 3 10 16,-4 5-11-16,2-10 10 15,2 5-10-15,3-7 9 16,0 5-10-16,2-7 9 16,-1 7-12-16,4-3 9 15,-7 4-10-15,1-5 8 16,-7 10-8-16,-2-6 11 0,-7 4-6 16,5-5 9-16,-2-2-8 15,4-5 8-15,2 4-9 16,4-2 8-16,-8 6-13 15,4 3 9-15,-11 8-12 16,1-1 9-16,-8 10-9 16,2-2 11-16,-10 16-7 15,5-4 13-15,-4-1-6 16,9-10 9-16,1-1-7 16,13-16 8-16,2-7-10 15,10-4 7-15,-2-1-9 16,6-9 9-16,0 2-10 15,0 1 9-15,0 1-10 16,3-2 9-16,0 4-11 0,3-7 9 16,-2 4-9-16,8-7 9 15,0 2-10-15,2-1 10 16,4-2-10-16,3-5 9 16,-2 1-13-16,4-5 10 15,1-2-9-15,0-4 11 16,6 0-7-16,3-3 13 15,3-4-9-15,4-4 9 16,5-1-11-16,0-4 9 16,5-8-10-16,1 1 10 0,6-6-11 15,1 1 12-15,11-8-12 16,-1 0 9-16,7-14-8 16,-4 5 9-16,2-10-9 15,-7 5 10-15,8-7-9 16,-7 14 9-16,5-8-10 15,-4 9 9-15,2-5-9 16,-8 11 9-16,4-11-9 16,-6 14 9-16,6-4-9 15,-6 5 8-15,2-5-9 16,-4 11 11-16,-1-5-10 16,-7 10 9-16,2-6-9 15,-1 1 9-15,3-5-10 16,-1 4 10-16,1-6-9 0,-5 10 9 15,-4 5-10-15,-3 6 10 16,-3 0-11-16,-4 5 11 16,-2-1-12-16,0 10 11 15,-3-3-9-15,-5 0 9 16,5 8-8-16,0 2 9 16,-4-12-10-1,4 8 11-15,0-2-10 0,-6-2 5 0,0-2 456 16,-3 17-814-16,-12 12 421 15</inkml:trace>
          <inkml:trace contextRef="#ctx0" brushRef="#br0" timeOffset="2720.4025">-2327 2309 600 0,'-12'9'462'0,"9"0"-83"16,2-1-32-16,-1-4-262 15,4-2-15-15,2-2-35 16,1-2-7 0,1 1-14-16,6-7-2 0,-2 1-4 0,4-5 7 15,7-3 1-15,1-3 6 16,-1 1-1-16,8-10 3 15,2 0-8-15,4-12-1 16,7-2-6-16,16-13-3 16,7-3-2-16,13-19 0 15,5-2-2-15,11-27 0 16,-8 9 0-16,11-18 0 16,-5 8 0-16,11-18 1 15,-11 13-1-15,12-21 0 16,-19 30 0-16,-2 6 0 15,-20 28 0-15,-8 8 1 16,-17 30 0-16,-8-2 2 16,-11 11-1-16,-7 6 1 0,-3 9-1 15,-4-1 0-15,-4 1-1 16,2 0-1-16,-1 3-2 16,-1 4 0-16,1-2-2 15,-1 1 1-15,1 1 1 16,-2-2 3-16,-2 1 1 15,4 3 1-15,-2 1 0 16,1-1-1-16,1 0-2 16,-1-4 1-16,1 1 0 0,-4-2 6 15,1 1-1-15,-4 1 1 16,1 1-3-16,-2 1 0 16,-3 1-21-16,-2 1-84 15,4-1-364-15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4:58.0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9B0D455-642E-40D8-A48E-821E9857EC4F}" emma:medium="tactile" emma:mode="ink">
          <msink:context xmlns:msink="http://schemas.microsoft.com/ink/2010/main" type="inkDrawing" rotatedBoundingBox="13283,11549 15555,11052 15583,11178 13311,11675" semanticType="underline" shapeName="Other">
            <msink:sourceLink direction="with" ref="{CB8D6DCD-4E50-4B75-A713-998C8AB0B82B}"/>
          </msink:context>
        </emma:interpretation>
      </emma:emma>
    </inkml:annotationXML>
    <inkml:trace contextRef="#ctx0" brushRef="#br0">-11306 10264 1106 0,'-21'-8'305'0,"17"7"67"15,13-1-314-15,21 2-33 16,16 0-24-16,35-7 3 0,15-8 1 15,41-11 0 1,3 2 3-16,35-12-1 0,-10 2-3 16,26-8 1-16,-23 6-2 15,17-5-1-15,-31 8-1 0,4-1 2 16,-35 8-3-16,0-3 3 16,-31 7-5-16,-10-1 4 15,-23 10-1-15,-16 1 1 16,-20 7-3-16,-26 2 5 15,-24 9-5-15,-41 9 4 16,-19 8-3-16,-51 10 3 16,-13 8-6-16,-39 11 1 15,10-2 0-15,-31 5 2 16,25-8 0-16,-4-1 3 16,28-8 1-16,-4-2 5 15,37-6 0-15,4 1 4 16,30-2 1-16,19-8 2 15,35-6-1-15,28-14 4 16,35-10-2-16,46-13 0 0,31-5-5 16,48-12-4-1,20-5-5-15,40-5-1 0,-17 7-1 16,21-3 0-16,-31 7 1 16,7 7-2-16,-41 10 1 15,-2 0-1-15,-37 4 0 16,-5 2 3-16,-36 3-3 15,-6 0 0-15,-21 0 1 16,-12 0 2-16,-21 3-3 0,-20-2 0 16,-23 4-6-16,-35 4 0 15,-20 3-4-15,-43 9 4 16,-9 9 0-16,-24 8 5 16,12 7 3-16,-17 12 0 15,31 0-2-15,2 6 3 16,30-11 0-16,13 4-3 15,32-17 2-15,14-2 12 16,29-11-65-16,40-8-363 16,24-38 112-16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7:12.27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CE2ADD-AD3D-47CD-8CA7-CC820A624088}" emma:medium="tactile" emma:mode="ink">
          <msink:context xmlns:msink="http://schemas.microsoft.com/ink/2010/main" type="inkDrawing" rotatedBoundingBox="11983,11906 12052,7792 12190,7794 12121,11909" semanticType="verticalRange" shapeName="Other">
            <msink:sourceLink direction="with" ref="{AF03768E-208D-4BF9-8E8C-D84A97A9354A}"/>
            <msink:sourceLink direction="with" ref="{45DF949C-80A6-450A-98D8-24A44BF7D4D4}"/>
            <msink:sourceLink direction="with" ref="{36A73167-183B-4B1B-A5CF-BF38CBCCF242}"/>
            <msink:destinationLink direction="with" ref="{E7F88E07-1177-42D1-94F3-4D8D15A171CD}"/>
          </msink:context>
        </emma:interpretation>
      </emma:emma>
    </inkml:annotationXML>
    <inkml:trace contextRef="#ctx0" brushRef="#br0">41 4056 478 0,'1'12'391'0,"11"3"-91"15,0-4-15-15,0-2-233 16,-1-2-20-16,-1-5 12 16,-7-7 5-16,-1-14 14 15,-4-14-5-15,-4-32 3 16,-3-16-15-16,-4-45-10 15,-1-15-21-15,-1-50-6 16,0-4-7-16,3-48 1 16,3 21-2-16,0-35-1 15,6 27 1-15,6-12 1 16,2 43-3-16,10-20 2 16,-2 38-1-16,4-6 1 15,2 26-2-15,2-16 2 16,-10 36-1-16,1-11 1 15,-5 26-1-15,-1-1 1 0,-1 34-2 16,1 1 2-16,0 29-2 16,-2 13 1-16,-2 16 0 15,-4 7 0-15,-2 12-1 16,-1 6 0-16,2 1 0 16,-1 8 2-16,-1-1-1 15,5 1 1-15,2-3 0 16,-1 6-28-16,2 0-27 0,6 4-333 15,3 8 75-15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6:34.520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4-19T07:06:06.267"/>
    </inkml:context>
    <inkml:brush xml:id="br2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0ADACD9-D3FF-4A66-9306-09EA10D93AE2}" emma:medium="tactile" emma:mode="ink">
          <msink:context xmlns:msink="http://schemas.microsoft.com/ink/2010/main" type="writingRegion" rotatedBoundingBox="7132,426 33253,-1659 34731,16847 8610,18933"/>
        </emma:interpretation>
      </emma:emma>
    </inkml:annotationXML>
    <inkml:traceGroup>
      <inkml:annotationXML>
        <emma:emma xmlns:emma="http://www.w3.org/2003/04/emma" version="1.0">
          <emma:interpretation id="{8EAADD9B-5D9A-49BC-84BA-15D1B4ECFACF}" emma:medium="tactile" emma:mode="ink">
            <msink:context xmlns:msink="http://schemas.microsoft.com/ink/2010/main" type="paragraph" rotatedBoundingBox="9522,-650 19958,-258 19874,1999 9437,16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8F2C75-960C-4303-B33C-0D863485B850}" emma:medium="tactile" emma:mode="ink">
              <msink:context xmlns:msink="http://schemas.microsoft.com/ink/2010/main" type="inkBullet" rotatedBoundingBox="9489,234 10454,270 10402,1643 9437,1607"/>
            </emma:interpretation>
          </emma:emma>
        </inkml:annotationXML>
        <inkml:trace contextRef="#ctx0" brushRef="#br0">-1182-5907 474 0,'-12'-12'376'15,"-6"6"-56"-15,-1 4-76 16,-8 10-89-16,-2 4-73 16,-7 9-10-16,-2 0-19 0,-4 3-5 15,5-5-8-15,-2 7-4 16,1-4-10-16,1 8-10 15,4 5-10-15,-3 5-4 16,6-2-4-16,6 8 0 16,1-2-1-16,5 14 2 15,6 1-2-15,8 9 3 16,1-10-1-16,12 11 3 16,6-18-3-16,7 5 3 15,5-11-2-15,12 3 2 16,-1-20-2-16,10 1 3 15,1-7-2-15,8-4 1 16,-1-10-2-16,10-1 5 16,-1-10-3-16,4-12 5 0,-8-7-2 15,5-19 6-15,-10-8-3 16,1-29 4-16,-9-11-3 16,0-16 4-16,-14 1-4 15,-5-19 4-15,-14 12-4 16,-5-4-1-16,-8 7 2 15,-10 1 36-15,-4 36 10 16,-9 17 26-16,-6 24 9 0,-12 18 6 16,0 15-35-1,-12 14-9-15,-1 7-30 0,-13 19-6 16,4 4-13-16,-4 10 2 16,8-16-3-16,0-1 3 15,16-19-1-15,1-6-19 16,10-15-19-16,7-9-141 15,17-7-350-15,8-7 50 16</inkml:trace>
        <inkml:trace contextRef="#ctx0" brushRef="#br0" timeOffset="-10792.5052">-1562-5508 939 0,'-12'-23'379'0,"5"10"42"15,2 10-224-15,4 1-90 16,7 10-22-16,1 7-35 0,7 18-8 16,1 10-3-1,10 24 2-15,1 0-2 0,10 19-10 16,-2-13-9-16,8 8-9 15,-2-18-3-15,3 2-6 16,-7-19 4-16,-3 1-4 16,-12-19 8-16,-6-4 10 15,-12-16 21-15,-10-5 16 16,-8-14 5-16,-11-13-9 16,-5-12-9-16,-17-28-20 15,1-19-19-15,-6-41-5 16,8 1 3-16,8-2-4 15,11 23 3-15,11 16-3 16,12 38 4-16,11 11-7 16,4 13 0-16,9 7-6 15,0 10 1-15,4 11-3 0,-1 7 5 16,3 1 0-16,-4 1 5 16,2 5-1-16,-5 0 3 15,0 5-4-15,-7 5 4 16,-5 14-3-16,-8 2 6 15,-9 16 2-15,-6-4 9 16,-10 4-1-16,-2-15 6 16,-1-8-4-16,4-22 0 0,4-10-8 15,8-16-12-15,8-13-92 16,8-4-85-16,14-13-374 16,5 11 9-16</inkml:trace>
        <inkml:trace contextRef="#ctx0" brushRef="#br0" timeOffset="-9577.2828">-1107-5598 935 0,'-4'4'298'0,"-1"-4"75"16,2 2-219-16,2-2-28 15,2 13 4-15,1 5-23 16,2 6-17-16,5 8-34 15,3 13-18-15,0-2-17 0,8 3-9 16,-5-1 1-16,9-5-6 16,-9-16 4-16,0-10-4 15,-6-11 15-15,-3-18 15 16,-12-11 9-16,3-23-4 16,-12-8 4-16,-3-13-17 15,-11 7-14-15,-4 3-11 16,0 24 0-16,8 9-6 15,1 15 2-15,16 14-9 16,11 11 6-16,11 8-5 16,-1 2 7-16,10 4-4 15,2-6 9-15,1-9-7 16,-7-8 7-16,5-8-5 16,-3-8 8-16,-4-15-7 15,-4-6 8-15,1-12-4 16,-8-6 5-16,-8-2-7 15,1 19 5-15,-4 7-11 0,1 16 3 16,4 29-5-16,4 12 2 16,5 12-4-16,2 9 10 15,8 3-5-15,-2-13 8 16,2-11-4-16,-1-14 5 16,3-4-6-16,-4-7 6 0,1-11-5 15,-3 3-18 1,-3-5 178-16,0-8-686 0,-6 2 266 15</inkml:trace>
      </inkml:traceGroup>
      <inkml:traceGroup>
        <inkml:annotationXML>
          <emma:emma xmlns:emma="http://www.w3.org/2003/04/emma" version="1.0">
            <emma:interpretation id="{2783A466-13C3-4431-BAAF-9E5E2697F468}" emma:medium="tactile" emma:mode="ink">
              <msink:context xmlns:msink="http://schemas.microsoft.com/ink/2010/main" type="line" rotatedBoundingBox="10389,-618 19959,-258 19885,1698 10316,1338"/>
            </emma:interpretation>
          </emma:emma>
        </inkml:annotationXML>
        <inkml:traceGroup>
          <inkml:annotationXML>
            <emma:emma xmlns:emma="http://www.w3.org/2003/04/emma" version="1.0">
              <emma:interpretation id="{881A8BD2-A1BF-496D-8E25-3EDB957ED730}" emma:medium="tactile" emma:mode="ink">
                <msink:context xmlns:msink="http://schemas.microsoft.com/ink/2010/main" type="inkWord" rotatedBoundingBox="10361,138 11039,163 11008,996 10330,9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63.3504">-799-5796 780 0,'-21'0'445'0,"7"0"-37"16,2 6-86-16,8-5-223 0,4 7-4 16,4-7-24-1,10 8-13-15,5-15-33 0,11-10-6 16,5-10-10-16,7-19 2 15,-3-22-3-15,0-2 4 16,-9 8-5-16,-9-9 2 16,-10 14-4-16,-11 16 15 15,-2 16 2-15,-2 3 1 16,2 21-5-16,7 19 5 16,2 11-17-16,11 14-3 15,5 11-4-15,5 5 5 16,2-4-5-16,12-8 6 15,-7-15-7-15,11-15 17 16,-4-15-63-16,6-10-451 16,-15-4 140-16</inkml:trace>
          <inkml:trace contextRef="#ctx0" brushRef="#br0" timeOffset="858.3627">-415-6000 1091 0,'-6'10'334'0,"3"31"76"16,2 11-293-16,5 28-39 15,5-8-29-15,9 10 10 16,3-20-27-16,9-8-4 15,-1-21-15-15,4 3-2 16,-6-17-7-16,1-1 2 16,-8-7-5-16,-5-5 6 15,-8-15 1-15,-8-2-3 16,-10-4-36-16,-11 0-27 16,-7-7-394-16,-7-2 82 15</inkml:trace>
        </inkml:traceGroup>
        <inkml:traceGroup>
          <inkml:annotationXML>
            <emma:emma xmlns:emma="http://www.w3.org/2003/04/emma" version="1.0">
              <emma:interpretation id="{ED8C959F-B3DF-4375-830E-9E3E82975D4F}" emma:medium="tactile" emma:mode="ink">
                <msink:context xmlns:msink="http://schemas.microsoft.com/ink/2010/main" type="inkWord" rotatedBoundingBox="11911,330 14609,432 14569,1498 11871,13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55392.7683">1151-5906 988 0,'-5'-21'365'15,"5"3"94"-15,0 5-242 16,-3-2-26-16,3 10-34 15,2 7-32-15,-1 2-63 0,2 14-29 16,5 11-28-16,1 14-8 16,1 8 5-16,8 8-4 15,-1-11 6-15,4-3-3 16,-1-20 2-16,-1-7-5 16,-2-13 7-16,2-14-1 15,-2-8 4-15,2-28-2 16,-1-7 4-16,-1-16-4 15,-5 4 2-15,-3 1-6 16,-3 27 3 0,-8 10-8-16,5 23 1 0,-6 21-5 15,3 14 4-15,3 14-5 16,-1 10 9-16,2 11-4 16,2-19 7-16,3-9-6 15,-3-13 6-15,5-16-5 16,-8-19 8-16,6-3-5 0,-2 3 8 15,-1-24-2-15,3 0 7 16,0-4-1-16,-3 2 5 16,-1-7-6-16,-1 27 3 15,-4 0-9-15,0 5 2 16,0 2-10-16,-1 1 5 16,1-10-7-16,3-4-3 15,0-7-35-15,0 5-31 0,1-3 80 16,1 19-558-16,2 14 184 15</inkml:trace>
          <inkml:trace contextRef="#ctx0" brushRef="#br1" timeOffset="54754.1513">1219-5510 612 0,'0'-3'160'16,"0"-7"60"-16,1 2-158 15,2-2 34-15,-1-4 11 16,1-7 28-16,0 5 6 0,0-7 29 16,-2 7-23-16,1 5 18 15,-1 8-23-15,-1 11-18 16,0 10-46-16,0 9-27 15,-1 4-34-15,-1 23-11 16,2 8-1-16,0 6-2 16,3-4 4-16,3 5-7 15,-1-19 5-15,1-13-4 16,-2-13 4-16,-1-7 5 16,-1-16 10-16,-2-16 5 15,-2-10 2-15,2-26-2 16,2-12-7-16,-1-17-10 15,-1 11-3-15,2 0-4 16,-2 30 3-16,0 6-6 0,-2 22 1 16,4 7-7-1,-2 10 3-15,4 6-4 0,1 12 7 16,5 4-2-16,2-1 7 16,5 3-3-16,-1-9 3 15,2-12-6-15,-1-7 5 16,-1-8-3-16,-4-15 5 15,0-6-2-15,-1 0 6 16,-2 0-5-16,-6 4 2 16,-2 13-7-16,-1 10 3 15,-1 21-7-15,-2 13 5 0,3 26-4 16,0 4 8-16,1 6-6 16,5-7 8-16,-1-10-6 15,2-23 6-15,5-12-7 16,-6-17-2-16,5-29-124 15,-4-17-389-15,-2-11 82 16</inkml:trace>
          <inkml:trace contextRef="#ctx0" brushRef="#br1" timeOffset="56078.5419">1808-5733 666 0,'-16'0'602'16,"4"3"-116"-16,3 0-9 15,9 0-345-15,4 0-26 16,7-2-56 0,11-1-16-16,7-3-17 0,15-1-2 15,1-5-2-15,10-3-7 16,-4 3 1-16,5 3-5 16,-14-2 3-16,1 7-5 15,-11 5 4-15,-7 4-7 16,-10 5 4-16,-4 7-3 15,-11 4 4-15,-6 4-2 16,-3-1 3-16,-5 0-2 16,-2-1 5-16,-5-1-2 0,-3-2 7 15,-5 4 3-15,-1 3 9 16,-7 6-3-16,-1 1 6 16,1-2-8-16,5-8-2 15,5-7-9-15,14-10 2 16,5-5-9-16,7-4 1 15,5-2-6-15,5-8 6 16,2 0-24-16,5-2-17 16,10 7-516-16,-10 5 148 15</inkml:trace>
          <inkml:trace contextRef="#ctx0" brushRef="#br1" timeOffset="53704.8543">708-5808 987 0,'5'-29'302'15,"1"2"103"-15,0 15-259 16,3 8-4-16,-6 7-19 16,4 19-18-16,-2 11-41 0,-2 21-21 15,1 8-18-15,5 11-11 16,-3 2 1-16,8 18-7 16,1-10 3-16,3 12-8 15,-3-11 6-15,0-8-9 16,-5-26 8-16,-1-13 8 15,-4-20 14-15,-1-10 4 16,-2-11 18-16,2-16 2 16,-4-10-9-16,3-24-11 15,-10-13-6-15,1-25-17 16,-6 5-5-16,4-5-6 16,1 14 4-16,11 9-6 15,-1 26 4-15,8 2-6 16,-4 14 6-16,8 6-8 15,-4 8 5-15,7 2-7 16,1 8 6-16,8 0-8 0,-7 5 6 16,5 2-3-16,-2 5 4 15,-2 3-5-15,-6 6 6 16,-5 9-3-16,-7 0 4 16,-7 6-1-16,-7-3 6 15,-10 5-4-15,0-2 6 16,-13 12 2-16,1-5 10 15,-8 7-4-15,4-9 8 0,-10-8-7 16,13-20 1-16,1-11-13 16,7-11-2-16,11-15-36 15,14 1-29-15,13-4-131 16,7 7 398-16,13 5-754 16,1 20 286-16</inkml:trace>
          <inkml:trace contextRef="#ctx0" brushRef="#br1" timeOffset="57364.0743">2526-5922 1025 0,'6'-9'326'0,"0"9"83"16,-3 9-270-16,0 22-14 16,-3 13-19-16,-1 23-10 15,-2 2-26-15,3 5-8 16,0-8-26-16,6 6-7 15,4-11-1-15,5 7-7 16,-1-6-5-16,1-7-6 16,-9-22 1-16,0-9-2 15,-5-7 12-15,-1-16 19 16,-1-11 8-16,-2-8-6 16,0-9 0-16,3-32-14 15,-2 4-17-15,7-15-11 16,1 4 4-16,3-16-5 15,-3 16 5-15,10-24-7 0,-2 12 6 16,2 0-5-16,-4 22 4 16,6 10-10-16,-7 34 5 15,1 7-7-15,-3 14 6 16,0 9-6-16,0 3 10 16,6 8-5-16,-3 2 9 0,3 10-7 15,0-5 6-15,-2 7-7 16,-8-4 6-16,-7 6-4 15,-5-10 10-15,-8 2-1 16,-8-8 10-16,-2 4-2 16,1-8 9-16,-8-2-6 15,1-7 3-15,-4-10-9 16,5-7 1-16,0-8-10 16,11-3-12-16,5-9-38 15,14 12-55-15,15-11-472 16,3 7 109-16</inkml:trace>
          <inkml:trace contextRef="#ctx0" brushRef="#br1" timeOffset="59204.922">2985-5730 721 0,'2'-6'308'0,"-1"-6"43"15,1 7-170-15,-1-2-8 16,1 5-32-16,-1-1-8 16,1 12-38-16,-2 8-16 15,3 8-36 1,-2 16-9-16,4 7-14 0,-1 15 4 16,1 0-9-16,5 12 0 15,2-10-7-15,2-2 3 16,-1-20-6-16,1-10 16 15,-5-19 3-15,-3-11 20 16,0-9 3-16,-3-17 5 16,-1-11-13-16,-4-17-4 0,-1-5-22 15,-8-10-2-15,-5 13-8 16,-1 1 3-16,2 13-5 16,-1 10 1-16,7 13-5 15,4 1 0-15,2 15-4 16,5 6 3-16,1 3-2 15,3 3 4-15,3 1 0 0,6-4 3 16,1-3-4-16,5-3 3 16,0-7-4-16,7-4 5 15,-4-2-2-15,1-2 3 16,-4 1-1-16,2-1 3 16,-8 2-4-16,-2-4 5 15,-4 2-5-15,-3 2 4 16,-3-4-4-16,3 4 5 15,-4-2-8-15,2 3 6 16,-1 0-7-16,2 10 4 16,-2 2-8-16,3 21 6 15,-2 8-4-15,-1 10 6 16,3 1-4-16,-6 11 8 16,8-7-7-16,-2-1 9 15,4-8-9-15,-2-6 12 16,5-16 1-16,5-26 287 15,5-8-826-15</inkml:trace>
        </inkml:traceGroup>
        <inkml:traceGroup>
          <inkml:annotationXML>
            <emma:emma xmlns:emma="http://www.w3.org/2003/04/emma" version="1.0">
              <emma:interpretation id="{CFA66660-64C9-48A3-953E-6C1A3CAF39EE}" emma:medium="tactile" emma:mode="ink">
                <msink:context xmlns:msink="http://schemas.microsoft.com/ink/2010/main" type="inkWord" rotatedBoundingBox="16693,1199 18904,1282 18901,1361 16690,1277">
                  <msink:destinationLink direction="with" ref="{78660C22-BA8C-4F63-A1F7-FC179264CBF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497632.9312">5500-5205 1158 0,'1'0'306'0,"4"0"77"0,2 3-310 15,4-1-75-15,8 4 6 16,4 1-11-16,5-2 9 16,2 1-8-16,7-6 11 15,-9 6-10-15,7-5 10 16,-5 2-9-16,3-1 8 15,-5 5-7-15,4-4 13 16,-7 6-7-16,7-6 15 16,-1 3-5-16,10-1 10 15,2 1-12-15,11-9 6 16,-1 9-12-16,10-3 4 16,-6 1-12-16,11-1 8 15,-7 0-8-15,4-1 7 16,-13-2-8-16,11 1 9 15,-12 2-9-15,9 0 9 0,-4-1-5 16,13-1 12-16,-11-1-6 16,12 0 13-16,-7 3-8 15,3-1 9-15,-14-1-11 16,7 4 8-16,-11-1-10 16,1-4 7-16,-5 3-11 15,4 2 6-15,-8-5-9 0,7 3 9 16,-8-3-7-16,4-3 12 15,-6 0-9-15,-3 0 12 16,-5-2-6-16,-1 2 13 16,-10 2-7-16,0-4 14 15,-6 4-8-15,-3-1 10 16,-7 1-8-16,2 1 10 16,-2 0-7-16,-5 0 10 15,3-2-9-15,-2 2 3 16,1-1-13-16,-1 1 1 15,1-2-14-15,1 1 2 16,0-2-9-16,-3 1 5 16,-5-2-5-16,5 1 5 15,-6 0-5-15,-3-2 6 16,6 1-7-16,0 1 5 0,2 0-15 16,-1 3-61-16,5 1-74 15,-7-5-369-15,1 1 34 16</inkml:trace>
        </inkml:traceGroup>
        <inkml:traceGroup>
          <inkml:annotationXML>
            <emma:emma xmlns:emma="http://www.w3.org/2003/04/emma" version="1.0">
              <emma:interpretation id="{5A26BA94-2E93-4931-BCA0-1606D0EC3476}" emma:medium="tactile" emma:mode="ink">
                <msink:context xmlns:msink="http://schemas.microsoft.com/ink/2010/main" type="inkWord" rotatedBoundingBox="19944,-258 19959,-257 19958,-242 19943,-243">
                  <msink:destinationLink direction="with" ref="{78660C22-BA8C-4F63-A1F7-FC179264CBF3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1" brushRef="#br0">8751-6678 0</inkml:trace>
        </inkml:traceGroup>
      </inkml:traceGroup>
    </inkml:traceGroup>
    <inkml:traceGroup>
      <inkml:annotationXML>
        <emma:emma xmlns:emma="http://www.w3.org/2003/04/emma" version="1.0">
          <emma:interpretation id="{FAE189DE-BFC7-4DE4-944D-FF61865B4703}" emma:medium="tactile" emma:mode="ink">
            <msink:context xmlns:msink="http://schemas.microsoft.com/ink/2010/main" type="paragraph" rotatedBoundingBox="10855,1528 33368,-242 33598,2682 11085,44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FF9EBF8-F4DE-44DD-8EB7-E13236FFE579}" emma:medium="tactile" emma:mode="ink">
              <msink:context xmlns:msink="http://schemas.microsoft.com/ink/2010/main" type="line" rotatedBoundingBox="10855,1528 33368,-242 33542,1970 11029,3741"/>
            </emma:interpretation>
          </emma:emma>
        </inkml:annotationXML>
        <inkml:traceGroup>
          <inkml:annotationXML>
            <emma:emma xmlns:emma="http://www.w3.org/2003/04/emma" version="1.0">
              <emma:interpretation id="{C7F5E2B6-89DF-486F-8A82-390B8DF0A6ED}" emma:medium="tactile" emma:mode="ink">
                <msink:context xmlns:msink="http://schemas.microsoft.com/ink/2010/main" type="inkWord" rotatedBoundingBox="11558,2306 14411,2082 14492,3104 11638,3329">
                  <msink:destinationLink direction="with" ref="{A604EB44-1F7E-4942-8A4D-6F2D0800A541}"/>
                </msink:context>
              </emma:interpretation>
            </emma:emma>
          </inkml:annotationXML>
          <inkml:trace contextRef="#ctx0" brushRef="#br0" timeOffset="-448046.8031">1352-3990 998 0,'3'-8'420'0,"-4"5"51"15,-1 3-251-15,7-3-82 16,2 3-53-16,10-3-26 15,2 0-47-15,11-6-6 16,3 2-2-16,9-5 0 16,0 0-2-16,5 1 8 15,-10 7-18-15,-1 2-81 16,-15 5-50-16,-12 11-346 0,-12 4 11 16</inkml:trace>
          <inkml:trace contextRef="#ctx0" brushRef="#br0" timeOffset="-445552.14">2218-4243 935 0,'-3'0'363'0,"3"8"-1"16,-4 8-218-16,1 14-121 16,-2 5-23-16,2 18-7 15,2 2 12-15,5 8-5 16,-1-3 6-16,6 11-7 15,-1-17 6-15,2 3 4 16,-2-20 15-16,-1-1 12 16,-4-18 11-16,-1-7 15 15,-4-13 6-15,2 5 21 16,-4-10-3-16,-4-10-6 16,2-7-14-16,-1-24-16 15,2-16-32-15,11-25-14 16,3 5 1-16,8-6-8 0,2 23 5 15,2 9-6-15,-4 22 5 16,1 6-8-16,-5 15 5 16,4 12-7-16,-7 2 3 15,5 4-4-15,-3 4 5 16,3 7-5-16,-6-5 8 16,2 6-3-16,-1 7 6 15,-1 4-5-15,-4-7 5 0,-5 4-2 16,-3-2 4-16,-14-1 2 15,-4-4 9-15,-10 7 0 16,-5-7 4-16,-5-2-3 16,5-4 0-16,6-4-8 15,9-6 5-15,8-1-66 16,16-1-63-16,15-4-387 16,9 0 47-16</inkml:trace>
          <inkml:trace contextRef="#ctx0" brushRef="#br0" timeOffset="-448381.2781">708-3690 941 0,'11'-17'380'16,"-10"1"57"-16,-4 13-208 15,-6 3-89-15,-9 15-23 16,-7 15-58-16,-8 10-26 16,-3 13-30-16,-4 13 2 15,7-7 1-15,3 4 1 16,8-3-3-16,5-2-1 15,8-11-1-15,5 1-1 16,4-12-1-16,7-5-1 16,2-13-1-16,9-9 1 15,3-12-1-15,11-7 4 16,1-7 1-16,12-5 1 16,-1-1-1-16,5-5 0 15,-5 4 11-15,1-5-96 0,-15 7 425 16,12-4-818-16,-8 5 318 15</inkml:trace>
          <inkml:trace contextRef="#ctx0" brushRef="#br0" timeOffset="-444666.2391">2673-4059 905 0,'3'-3'341'0,"-6"1"54"15,8 5-226-15,-4 6-44 16,-4 6-31-16,-1 9-14 15,-1 9-28-15,-5 11-15 16,1-4-11-16,1 7-10 16,4-10-5-16,4-4-7 0,0-10 3 15,-2-5-5-15,4-9 5 16,2-11 16-16,-4-8 8 16,2-13-1-16,-1-8 4 15,-4-19-5-15,0-2-14 16,0-7-10-16,2 13 0 15,1 5-6-15,-2 17 3 16,1 12-10-16,1 17 4 0,-3 10-6 16,4 4 6-16,10 8-5 15,-7 2 9-15,7-5-4 16,-1-8 4-16,5 1-5 16,-7-13 6-1,11-8-1-15,1-10 4 0,7-10-2 16,-5-10 5-16,5-4-3 15,-7 4 2-15,-8 8-5 16,-6 11 4-16,-8 17-11 16,-1 11 3-16,-6 19-7 15,-3 4 7-15,0 15-4 16,5-5 11-16,-1 5-1 16,10-13 5-16,5-2-4 15,4-14 3-15,7-8-39 16,7-19-77-16,4-20-377 15,-1-13 64-15</inkml:trace>
          <inkml:trace contextRef="#ctx0" brushRef="#br0" timeOffset="-444162.0078">3241-4040 1508 0,'1'-1'407'15,"-5"-1"111"-15,1 4-420 0,1-2-60 16,4 1-15-16,-2-1-13 16,-2 2 1-16,2-4-135 15,-1 5-395-15,-17 3 94 16</inkml:trace>
        </inkml:traceGroup>
        <inkml:traceGroup>
          <inkml:annotationXML>
            <emma:emma xmlns:emma="http://www.w3.org/2003/04/emma" version="1.0">
              <emma:interpretation id="{E0AF6E78-EB1E-4C16-A22F-CBFF02319835}" emma:medium="tactile" emma:mode="ink">
                <msink:context xmlns:msink="http://schemas.microsoft.com/ink/2010/main" type="inkWord" rotatedBoundingBox="10889,1953 15597,1583 15715,3076 11006,3447">
                  <msink:destinationLink direction="with" ref="{A604EB44-1F7E-4942-8A4D-6F2D0800A541}"/>
                  <msink:destinationLink direction="with" ref="{E0C8E7F1-DD63-4B7B-BBD9-9A715C349724}"/>
                </msink:context>
              </emma:interpretation>
              <emma:one-of disjunction-type="recognition" id="oneOf4"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*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-441023.2524">4041-3873 754 0,'7'-21'421'0,"1"4"8"16,-2 2-97-16,0 8-146 15,3 5-20-15,-8 8-57 16,-1 15-39-16,2 9-46 16,-13 18-16-16,-5 8-3 15,-5 13-2-15,0-6 4 0,-5 4-1 16,8-7 2-16,5-2-3 16,2-10 3-1,-1-6-4-15,5-12 0 0,1-6-5 16,7-12 1-16,11-8-4 15,5-5-1-15,10-11 2 16,6-6 6-16,7-3-3 16,-1 0 6-16,6-2 3 15,-9 10-4-15,-1 7-100 16,-13 7 183-16,-5 10-600 16,-8 4 161-16</inkml:trace>
          <inkml:trace contextRef="#ctx0" brushRef="#br0" timeOffset="-441612.1481">3644-3635 507 0,'0'-7'456'16,"2"-4"-73"-16,-1 4 2 16,-1-1-207-16,-4 2-34 15,-7 11-26-15,-2 1-39 16,-10 0-36-16,-1 6-32 0,-4 12-15 15,4-3 8-15,-5 15-6 16,10 3 4-16,-2 11-5 16,9-5 5-16,0 3-6 15,13-11 5-15,2-4-5 16,6-15 4-16,8-7-3 16,10-11 7-16,7-23 0 15,7-11 9-15,7-19-5 16,-3-5 4-16,0-15-5 15,-9 9 4-15,-4-5 8 16,-16 12 16-16,-14 0 6 16,-16 10 8-16,-13 7-5 15,-9 13-9-15,-8 9-18 16,4 10-3-16,-2 8-11 16,6 6 2-16,3 5-7 0,6 2 6 15,3 1-10 1,1-1 6-1,10 4-49-15,1-2-53 0,6 1-381 16,7-4-37-16,11-4-171 0</inkml:trace>
          <inkml:trace contextRef="#ctx0" brushRef="#br0" timeOffset="-442567.3391">4119-4730 1065 0,'7'-18'343'0,"-7"10"89"16,0 4-280-16,-3 8-56 16,-6 13-20-16,-6 8-39 15,-3 16-27-15,0 4-7 16,0 7-4-16,6-5 8 16,2 2-4-16,4-8 1 0,3-4-5 15,3-11 6-15,3-5 4 16,1-14 9-16,4-10 15 15,4-10 6-15,0-19-3 16,1-10-6-16,7-15-10 16,-2-6-10-16,0-9-8 15,-6 11 3-15,-3 5-4 16,-11 17 5-16,-2 15-8 16,-7 19 3-16,-2 16-5 15,1 11 2-15,3 10-5 16,6 3 6-16,6-2-6 15,9-8 6-15,12-8-5 16,3-10 6-16,9-14-3 16,3-11 9-16,6-12-6 15,-6-8 9-15,-2 4-7 16,-8 5 6-16,-11 9-7 0,-10 7 2 16,-8 20-8-16,-11 11 2 15,-7 23-8-15,-5 9 6 16,-1 17-1-16,3-2 11 15,3 1-5-15,9-17 10 16,9-2-7-16,2-17 6 16,5-9-21-16,5-15-35 15,0-17-442-15,-4-13 122 16</inkml:trace>
          <inkml:trace contextRef="#ctx0" brushRef="#br0" timeOffset="-449362.1466">-238-3630 971 0,'15'4'262'16,"9"-7"89"-16,14-6-257 15,8-4-27-15,22-11 2 16,1-2-24-16,12-4-13 16,2 2-17-16,8-2-5 15,-14 9-7-15,2 3 1 16,-10 6-1-16,-2 1 0 0,-16 5-1 16,-3 2-1-16,-9-2 1 15,-6 1 1-15,-11 1-1 16,-7 1-23-16,-9 1-19 15,-6 5-7-15,-3 0-342 16,-25-3 93-16</inkml:trace>
        </inkml:traceGroup>
        <inkml:traceGroup>
          <inkml:annotationXML>
            <emma:emma xmlns:emma="http://www.w3.org/2003/04/emma" version="1.0">
              <emma:interpretation id="{3F1FAAEC-9002-4F0A-8B52-EC72FA3DEDD7}" emma:medium="tactile" emma:mode="ink">
                <msink:context xmlns:msink="http://schemas.microsoft.com/ink/2010/main" type="inkWord" rotatedBoundingBox="15946,2200 19780,1898 19842,2686 16008,2988">
                  <msink:destinationLink direction="with" ref="{BDB3499B-6D70-4D80-BC48-1611E73B0B31}"/>
                  <msink:destinationLink direction="with" ref="{334E4925-3C73-404E-BEE6-FC4C550EE3B2}"/>
                </msink:context>
              </emma:interpretation>
            </emma:emma>
          </inkml:annotationXML>
          <inkml:trace contextRef="#ctx0" brushRef="#br0" timeOffset="-434845.4102">6590-3924 834 0,'-11'7'467'0,"14"-4"-56"15,12-1-73-15,3-7-264 16,17 1 11-16,4-5 5 16,10-3-7-16,-1 1-37 0,6 4-12 15,-10 2-4-15,-3 5-175 16,-17 3-349-16,-20 2 75 15</inkml:trace>
          <inkml:trace contextRef="#ctx0" brushRef="#br0" timeOffset="-435045.9879">6596-4145 1040 0,'-15'0'461'16,"10"1"4"-16,-1-1-207 16,9-1-195-16,11 2-7 15,4-2-23-15,15-5-10 16,10 1-6-16,14-5-1 15,-1-4-8-15,10-1-4 16,-12 6-2-16,-3-1 2 16,-16 1 2-16,-11 9-46 15,-17 1-38-15,-13 7 407 16,-19 13-3-16,-17 9-821 16,-3 0 727-16</inkml:trace>
          <inkml:trace contextRef="#ctx0" brushRef="#br0" timeOffset="-433182.7762">7433-4328 928 0,'2'12'370'0,"-8"4"4"16,-3 5-231-16,-6 18-85 0,-2 8-41 15,-5 8 14-15,5-3-4 16,7 5 4-16,7-17-15 15,10-1 0-15,7-15-17 16,4-6 10-16,0-12-6 16,10-12 16-16,2-12-2 15,8-15 13-15,-2-7-9 0,6-10 7 16,-6 5-7-16,-4 6 19 16,-14 13-3-16,-6 10 9 15,-6 16-10-15,-6 4-5 16,-5 10-21-16,4 10-2 15,-2 5-7-15,3 4 4 16,1 0-3-16,5-3 3 16,3-11-6-16,5-5 3 15,2-10-3-15,5-11 12 16,-1-8 0-16,7-14 9 16,3-5 4-16,3-13 9 15,-2 8-2-15,2 1 15 16,-12 10-2-16,-3 5 6 15,-12 14-9-15,-3 0-3 16,-1 6-18-16,-4 2-4 16,1-1-10-16,1-1 2 15,1 0-19-15,2-6-70 0,3-3-105 16,8-13-369-16,1-1 15 16</inkml:trace>
          <inkml:trace contextRef="#ctx0" brushRef="#br0" timeOffset="-435545.4696">5692-4159 1003 0,'12'-10'314'16,"-12"20"40"-16,-3 13-242 15,-3 6-112-15,-1 13 3 16,-1 1-1-16,2 7 6 15,3-7-1-15,8 7 0 16,2-14-4-16,7-2 2 16,-1-10-2-16,5-9 26 15,2-10 17-15,4-16 25 16,1-7 4-16,4-19 4 16,-1-7-24-16,2-14-15 15,-1 7-24-15,-7-2 4 16,-5 16 4-16,-5 11 2 15,-8 20-3-15,-10 18-1 16,-3 12-12-16,-4 17-4 16,-4 2-6-16,5 11 3 0,5-10 0 15,7 2 2-15,6-13-3 16,9-6-2-16,-3-13 0 16,10-13 8-16,2-13 7 15,11-16 10-15,2-11 2 16,8-17 3-16,-1 1-7 15,-2-8 4-15,-12 15-1 0,-8 9 13 16,-8 16-1-16,-10 9 1 16,-7 14-11-16,-10 8-9 15,-1 4-12-15,-1 2-9 16,3-2-27-16,5-2-143 16,11-5-374-16,1-10 52 15</inkml:trace>
          <inkml:trace contextRef="#ctx0" brushRef="#br0" timeOffset="-431145.8456">6737-4327 1110 0,'-2'-4'343'16,"8"-2"91"-16,9-6-308 16,12 1-15-16,8-2-35 15,11 2-19-15,4 5-31 16,6 8-10-16,-8 7-11 15,0 4-2-15,-14 5 1 0,-10 3-4 16,-9 0 1-16,-4 9-4 16,-8-1 4-16,-5 2-5 15,-1 4 8-15,-6 4-5 16,-6-6 5-16,-3 9-5 16,-4-3 3-16,-13 5-6 15,-4 2 15-15,-12 11 16 16,-6 0 12-16,-11 8 9 15,10-11 8-15,-7-9-12 16,17-12-13-16,9-9-11 16,15-14-8-16,9 4-10 15,11-7 2-15,4-8-24 16,7 2-21-16,16-2-115 16,2-1-363-16,10-11 58 15</inkml:trace>
          <inkml:trace contextRef="#ctx0" brushRef="#br0" timeOffset="-432596.1695">8264-4110 1192 0,'-2'6'369'16,"2"-2"72"-16,6-1-323 15,11-1-20-15,7-1-27 16,10-4 5-16,1-3-11 15,10 0-11-15,-5-1-27 16,-1 1 4-16,-1 3-89 0,-2 16-448 16,-18 4 138-16</inkml:trace>
          <inkml:trace contextRef="#ctx0" brushRef="#br0" timeOffset="-432889.4794">8327-4250 739 0,'13'-2'462'0,"-8"-5"-13"16,-2 4-119-16,3 1-139 15,0 1-55-15,0 1-5 16,3 3-60-16,6 3-20 16,1-6-26-16,11-2-10 15,0-2-10-15,8-2-1 16,-2-3-1-16,-2 3-7 16,-7 4-23-16,-7-1-113 15,-11 8-33-15,-9 2-350 16,-11 1-1-16</inkml:trace>
          <inkml:trace contextRef="#ctx0" brushRef="#br0" timeOffset="-437478.5351">4797-4023 1217 0,'-12'1'367'0,"0"-1"117"15,8 2-311-15,4-1-53 16,4 1-29-16,10-2-37 16,8 0-38-16,14-2-42 15,9-1 27-15,17-1-4 16,1-4 8-16,8-1-3 15,-8 5 5-15,-3-1-4 16,-15 1 3-16,-9 5-3 16,-14 1 3-16,-2-1 0 15,-8 4-13-15,-6 2-105 16,-2 4-56-16,-7-4-339 0</inkml:trace>
        </inkml:traceGroup>
        <inkml:traceGroup>
          <inkml:annotationXML>
            <emma:emma xmlns:emma="http://www.w3.org/2003/04/emma" version="1.0">
              <emma:interpretation id="{CFBE235E-E484-44F9-B605-610571FB02DC}" emma:medium="tactile" emma:mode="ink">
                <msink:context xmlns:msink="http://schemas.microsoft.com/ink/2010/main" type="inkWord" rotatedBoundingBox="20173,1766 24107,1456 24205,2704 20271,3014">
                  <msink:destinationLink direction="with" ref="{334E4925-3C73-404E-BEE6-FC4C550EE3B2}"/>
                  <msink:destinationLink direction="with" ref="{BDB3499B-6D70-4D80-BC48-1611E73B0B31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146675.5606">12176-4607 1269 0,'6'-9'332'0,"7"-5"93"15,14-5-369-15,20-5-22 0,4 3-25 16,21 0-6-16,3 9-4 15,16 15-2-15,-11 10-2 16,4 19-4-16,-15 10 2 16,-1 28-46-16,-22 11 39 15,-5 29-407-15,-19-13 105 16</inkml:trace>
          <inkml:trace contextRef="#ctx0" brushRef="#br0" timeOffset="-147016.8529">12302-4253 1096 0,'0'-14'713'31,"1"2"-589"-31,10-27-116 0,20-21-6 16,8-10-10-16,14-16 3 15,-8 25-3-15,1 4 4 16,-11 15 1-16,-4 13 1 16,-7 14-10-16,1 2-32 15,-10 7-18-15,0-3-136 16,-3-1-183-16,0-5 5 16</inkml:trace>
          <inkml:trace contextRef="#ctx0" brushRef="#br0" timeOffset="-146683.0523">12724-4909 1130 0,'-2'-5'328'16,"-7"2"62"-16,0 8-314 15,-6 2-56-15,0 8-25 0,-6 21 2 16,5 6-2-16,-9 23 5 15,6 4 7-15,-5 18-1 16,6-3-6-16,-6 11 4 16,1-14-14-16,-4-2-34 15,3-19-17-15,-6-12-13 16,6-20-7-16,0-21-124 16,3-13-142-16,-1-41 25 15</inkml:trace>
          <inkml:trace contextRef="#ctx0" brushRef="#br0" timeOffset="-147474.6553">12401-4822 1199 0,'-15'-6'331'16,"3"7"77"-16,6-2-329 15,10 2-62-15,8 13-10 16,8 1-8-16,11 4 1 0,5 9-2 16,6 11 4-1,-4 0-4-15,2 7 3 0,-5 2-4 16,-5-1 5-16,-7-10-3 15,-5-4 3-15,-5-10-1 16,-4-5 2-16,0-5-3 16,-1-1 2-16,-1-4-2 15,-2-2-16-15,-4-3-24 16,-1-3-43-16,-1-6 14 0,-10-17-341 16,-13-7 92-16</inkml:trace>
          <inkml:trace contextRef="#ctx0" brushRef="#br0" timeOffset="-147426.6403">12450-4927 1215 0,'-13'15'413'16,"-4"-6"40"-16,-1 1-299 15,5 1-128-15,5 8-18 16,7 2-7-16,10 5-1 15,7 5-3-15,11 10 2 0,2 1-1 16,8 3 3-16,-4 0 2 16,0 2-16-16,-6-4-20 15,-6 4-44 1,-9-14-31-16,-12 3-10 0,-9-8-321 16,-16-16 99-16</inkml:trace>
          <inkml:trace contextRef="#ctx0" brushRef="#br0" timeOffset="-431758.2414">9052-4459 827 0,'-8'-1'394'0,"7"-2"-45"15,-5-2-183-15,4 4-132 16,2-2-35-16,-1 1-29 16,5 2 25-16,-1 3 5 15,-1 2-6-15,1 4 10 16,6 0 2-16,-5 6 25 16,2 4 5-16,0 14 25 0,-1 8-2 15,-8 16 12-15,0 3-14 16,-5 15 4-16,-2-9-19 15,2 6 1-15,5-12-13 16,5 0-2-16,-1-16-8 16,5-7 11-16,-1-14-2 15,-1-10 4-15,-2-8 5 0,-1-11 13 16,-1-8-12-16,-3-11 1 16,-1-8-6-16,-1-21-8 15,5-6-17-15,5-14-1 16,2 5-8-16,11-5 0 15,5 16-5-15,5 2 2 16,-1 14-3-16,6 3 4 16,-4 12-2-16,-1 6 3 15,-4 9-4-15,-1 5 6 16,-4 7-7-16,5 3 7 16,-3 1-7-16,5 4 8 15,-1 1-7-15,1 3 1 16,-5 0-2-16,-3 12 5 15,-9-2-5-15,-9 7 4 16,-7-1 4-16,-14 7 4 16,-10-2 3-16,-9 7 11 15,-4-4 0-15,-8 1 6 0,5-12-8 16,-4-10 7-16,5-13-16 16,5-16-200-16,7-19-347 15,-5-39 43-15</inkml:trace>
          <inkml:trace contextRef="#ctx0" brushRef="#br0" timeOffset="-429814.3388">9693-4130 1094 0,'0'-9'335'0,"-6"1"97"15,4 5-308-15,-1 9-22 16,0 10-33-16,-3 14-28 16,-3 7-30-16,-1 16-9 15,-1-1 4-15,-1 2-2 16,0-10 8-16,5-8-4 15,1-15 1-15,3-8 2 16,4-11 11-16,5-17 1 0,6-8 5 16,0-13-3-16,-3-10-3 15,2-16-12-15,2 8-3 16,-4-1-5-16,-4 14 2 16,1 15-4-16,-2 19 4 15,-10 16-7-15,5 12 3 16,-2 14-4-16,0-1 3 15,4 7-5-15,5-11 9 0,5-6-8 16,2-14 7-16,13-16-2 16,4-12 5-16,7-13-2 15,-1-8 5-15,-1-3-3 16,-11 7 2-16,-6 5-3 16,-12 15 1-16,-6 10-7 15,-6 13 1-15,-6 13-6 16,-2 9 2-16,-1 9-3 15,2 3 9-15,2 2-2 16,7-7 3-16,2-5 0 16,5-10 0-16,5-10 3 15,1-10-19-15,6-11 350 16,3-12-819-16,-2-6 372 16</inkml:trace>
          <inkml:trace contextRef="#ctx0" brushRef="#br0" timeOffset="-428913.8552">10244-4243 1313 0,'3'6'488'16,"-8"-7"71"-16,2-2-319 15,3 0-100-15,0 3-35 16,6-5-26-16,-1 4-37 16,-2-1-21-16,-2-1-12 0,-2-1-23 15,-2 4-15-15,0 3-51 16,-6 3-44-16,-6 9-130 16,-12 7-333-16,-9 4 45 15</inkml:trace>
          <inkml:trace contextRef="#ctx0" brushRef="#br0" timeOffset="-427390.3623">10718-4556 692 0,'18'-15'361'15,"-1"4"-2"-15,-2-1-97 16,-5 3-107-16,-1 2 14 15,-6 1-29-15,-3 1 5 16,-6 1-43-16,-9 5-26 16,-4 7-39-16,-13 10-13 15,-9 6-25-15,-5 15 1 0,-1 1 0 16,-2 16 1-16,11-4 1 16,1 4-3-1,11-11-2-15,4 6-1 0,10-11 0 16,6 1-1-16,10-6 0 15,10-7 0-15,10-10 1 16,12-10-1-16,7-11 3 16,14-14 6-16,0-1 0 15,6-4 2-15,-10-1 0 0,-6 0 1 16,-17 10-4-16,-11-1 8 16,-10 5 9-16,-12-1 11 15,-9 4-1-15,-10 0 0 16,-5 3-6-16,-6 0-9 15,4 4-12-15,-3 2 1 16,11-1-2-16,6 1 0 16,8-2-3-16,7 2-1 15,7-3-2-15,13-4 0 16,5-7 1-16,15-4 3 16,0-4 0-16,4-5 1 15,-10 4 1-15,-5 2-2 16,-19 5-1-16,1 13-3 15,-11 9-1-15,-5 13-3 16,-2 5 0-16,2 11 1 0,-5-1 5 16,2-2 1-16,2-8 4 15,3-3-1-15,5-9 0 16,2-7 1-16,4-4-9 16,-1-8-524-16,7-7 173 15</inkml:trace>
          <inkml:trace contextRef="#ctx0" brushRef="#br0" timeOffset="-421598.9436">11062-4612 1098 0,'-5'-12'329'16,"4"-3"107"-16,-1 0-300 15,10-1-12-15,2 2-30 16,8-1-15-16,5 3-43 0,11-1-15 16,4-2-15-16,13 6-2 15,0 1-4-15,7 8 1 16,-6 6-1-16,-6 9-1 16,-16-1-1-16,-4 7 1 15,-13-3-1-15,-4 6 1 16,-10 0 2-16,2 3 2 15,-8-2 1-15,-2 5 8 16,-3-6 3-16,-2 3 10 16,-7-3 6-16,-7 0 16 15,-2-3 0-15,-8 0 4 16,3-1-9-16,-1-2-5 16,8-3-19-16,1-6-5 15,12-3-8-15,3-6 0 0,7-3-5 16,7-6-15-16,7 1-19 15,6-7-73-15,3 2-69 16,4-10-366-16,-5 4 42 16</inkml:trace>
          <inkml:trace contextRef="#ctx0" brushRef="#br0" timeOffset="-422005.0836">11285-4651 771 0,'11'-16'387'15,"-7"4"10"-15,-1 6-151 0,-3 3-84 16,2 0-36-16,-4 4-10 16,4 4-42-16,-4 5-20 15,2 5-38-15,-1 12-12 16,1 3-6-16,1 11 2 15,1-1 0-15,1 16 0 16,1-5-1-16,-1 6 0 16,-1-12-2-16,-2 3 4 15,-3-14 0-15,-2-4 3 16,1-9 1-16,-1-4 2 16,2-8-2-16,3-3 5 15,-1-3-8-15,-2-9-59 16,0 0-45-16,-6-2-15 15,-5-11-364-15,-4-19 77 0</inkml:trace>
          <inkml:trace contextRef="#ctx0" brushRef="#br0" timeOffset="-420948.5712">11589-4762 986 0,'0'-1'335'16,"0"4"55"-16,4 1-264 15,-1 7-20-15,0 2-22 16,0 13 4-16,-6 5-13 0,0 10 0 16,-3 1-28-16,-6 12-11 15,3-2-20-15,0 14-2 16,-4-4-6-16,-4-2-1 15,5-9-2-15,-3-2-1 16,-3-20 0-16,5-1 0 16,8-3-1-16,1-9-1 15,2-7 0-15,11 3-1 16,5-9 0-16,5-1 1 16,4-5 0-16,11 0 2 15,-2-5 0-15,5-1 0 16,-4 0-1-16,5 3 1 15,-13 3-1-15,-2 2 2 16,-7 4-2-16,-4 3 6 16,-7-3-5-16,-1 0-76 0,-2-3-52 15,2-5-368-15,-1-2 27 16</inkml:trace>
          <inkml:trace contextRef="#ctx0" brushRef="#br0" timeOffset="-420276.8031">11895-4223 973 0,'3'0'338'0,"1"-3"63"16,2 4-253-16,2 2-19 16,-2 5-35-16,-2 1-13 15,-1 6-25-15,-4 7-9 16,-7 8-26-16,1 8-3 15,-1 0-5-15,1 5-3 16,1-4-6-16,1 3 0 16,1-7-3-16,-2 1 12 15,1-9 9-15,-1-3 18 16,2-12 5-16,1-5 9 16,1-2-6-16,4-14-1 15,-1-6-17-15,7-14-6 16,1-10-7-16,4-24-7 15,1-4-9-15,1-8 0 0,-2 14-1 16,-5 7 1-16,-7 24 0 16,-2 15-3-16,-5 12-1 15,-5 6-3-15,2 6 0 16,3 6-2-16,2 2 3 16,8 5-1-16,4-2 2 15,5-1 1-15,5-3-1 16,8-7 1-16,0-6 0 15,7-6 3-15,-2-9 0 0,4-8 3 16,-7-4 0-16,-2-2 1 16,-8 5 0-16,-5 6 0 15,-8 3-3-15,-7 11-1 16,-1 7-4-16,0 10 1 16,-3 10-2-16,0 14 4 15,5 1 2-15,-2 7 2 16,-2-4 2-16,4 5 1 15,1-8-2-15,-2 10-1 16,1-8-1-16,-2 13 2 16,1-10-15-16,4 4 296 15,-4-17-819-15,-2-17 357 16</inkml:trace>
        </inkml:traceGroup>
        <inkml:traceGroup>
          <inkml:annotationXML>
            <emma:emma xmlns:emma="http://www.w3.org/2003/04/emma" version="1.0">
              <emma:interpretation id="{1E9EFD19-B357-4AC8-B9C2-BE919B3825AD}" emma:medium="tactile" emma:mode="ink">
                <msink:context xmlns:msink="http://schemas.microsoft.com/ink/2010/main" type="inkWord" rotatedBoundingBox="24538,452 28419,146 28571,2075 24690,2380"/>
              </emma:interpretation>
            </emma:emma>
          </inkml:annotationXML>
          <inkml:trace contextRef="#ctx0" brushRef="#br0" timeOffset="-574011.3676">14069-4474 936 0,'-17'2'277'16,"-4"11"50"-16,8 10-259 15,-4 13-43-15,13-11-18 16,-1 2-3-16,4 29 1 16,11-5 0-16,4-3 1 15,5-17-2-15,4-28 7 16,2-7 1-16,7-25 5 16,-1-13 0-16,5-25 2 15,-3-1-7-15,-7-7-2 16,-11 18-5-16,-6 14 15 15,-12 26 1-15,-9 20 6 16,-5 17-1-16,-2 16 5 16,2 4-13-16,2 8 2 15,11-1-5-15,8-2 1 16,8-14-7-16,12-5 0 16,9-7-8-16,6-17 2 15,2-10 0-15,7-13 4 16,-8-9-1-16,-2-7 2 15,-14 4-2-15,-6 6 0 0,-12 12-5 16,-6 16 3-16,-2 10-4 16,1 14 1-16,2 13 0 15,2-1 3-15,3-8-4 16,8 1 2-16,3-12-1 16,7-17-1-16,7-5 1 15,-1-8 4-15,2-6 0 0,4-12 2 16,-9 3-1-16,-11-6 0 15,2 15-2 1,-10 1 2-16,-7 10 1 0,1 7 3 16,1 10-3-16,0 2 2 15,3-1-2-15,6 5-3 16,1 1-3-16,5-8 3 16,0 0-1-16,5-3-4 15,-5-5-38-15,3-8-222 16,3-10-166-16,1-16-56 15</inkml:trace>
          <inkml:trace contextRef="#ctx0" brushRef="#br0" timeOffset="-573628.029">15192-4502 1307 0,'-23'1'285'0,"-7"8"118"16,-5 8-382-16,-5 7-15 0,-1 1-4 15,2 1 1-15,11-5 1 16,7-5-1-16,13-7-3 16,10-4-5-16,7-4-2 15,7-5-4-15,5-1 1 16,9-2 0-16,0 1 6 16,8 1 2-16,-5 7 2 15,3 5 1-15,-7 1-2 0,-2 8-1 16,-9 4-2-16,-3-2 2 15,-8 1 1-15,-4-1 1 16,-6-7 1-16,-6-2 10 16,-1 1 6-16,-10-2 17 15,-2-2 2-15,-3 0 3 16,1 0-8-16,-1-2-7 16,4-4-16-16,6 0-8 15,7 2-29-15,8-8-64 16,9-3 153-16,17-18-497 15,2-11 159-15</inkml:trace>
          <inkml:trace contextRef="#ctx0" brushRef="#br0" timeOffset="-575032.1817">13444-5022 293 0,'-10'6'231'0,"1"-1"-54"0,6 4-23 15,3-2-100-15,3 4-7 16,7-2 18-16,1 0 3 16,7 4 8-16,7 4 26 15,4-8-69-15,2 9 2 16,5 0-7-16,6-5 0 16,-9-2-8-16,11-1-1 15,-5-8-6-15,15-2 3 16,-5-6-1-16,13-6 4 15,-8-6-1-15,9-6 2 16,-9-5-4-16,9-5-2 16,-9 2-4-16,17 5-1 15,-8 2-4-15,15 2-1 16,-9 8-3-16,11 5 0 16,-14 2-1-16,4 8 0 15,-14 3 0-15,1 5 2 16,-12 7-1-16,0 6 3 15,-12 3 0-15,3 15 1 16,-8-2 0-16,7-1 1 0,1-3-2 16,13-3 0-16,-2-7-1 15,10-11 0-15,-4-3 0 16,1 3 1-16,-9-9-2 16,6-5 2-16,-8 5 0 15,4-3 6-15,-8-7 1 16,1 5 4-16,-7 5 1 0,0-1 3 15,-10-1-3-15,4 4 1 16,-11-1-4-16,-2-5 2 16,-7 1-3-16,-1 3 5 15,-4-3 2-15,-1 6 15 16,-2-5 0-16,-1-5-1 16,1 1-8-16,-2-8-6 15,0 1-23-15,0-2-28 16,1 3-14-16,-2 4-10 15,-1 2-2-15,-1 3 3 16,0 2 26-16,0 1 15 16,3-3 9-16,2 6 5 15,1-5 2-15,1-2 1 16,4 4 2-16,5-5 6 16,5-4 2-16,14-4 4 15,4-7-1-15,12-7-1 0,-3-4-5 16,6-5 0-16,-6 6-2 15,-3 7 2-15,-9 7-1 16,-1 11 2-16,-8 5-1 16,1 8 0-16,-2-1-4 15,8 10 1-15,5-10-4 16,12 11 1-16,3-7-3 16,14-4 1-16,-10-2-1 15,6 2 0-15,-15-5 3 16,-2 1 16-16,-19 1 5 0,7-4 7 15,-13 0 3-15,7-1-1 16,-7-1-15-16,14 1-5 16,-6-5-6-16,5 0-1 15,-5-9-2-15,3-6 8 16,-6-5-32-16,0-14-393 16,-8-5 128-16</inkml:trace>
          <inkml:trace contextRef="#ctx0" brushRef="#br0" timeOffset="-573302.5699">15477-4499 648 0,'-18'4'518'0,"-5"8"-120"0,-5 8-48 15,-7 11-275-15,5 4-47 16,-1 5 4-16,11-4-7 15,10-7-7-15,7-13-7 16,13-5-5-16,4-11-7 16,7-11 2-16,1-7 2 15,10-15 2-15,-2-4 2 0,7-7 0 16,-10 8-3-16,-4 6-1 16,-11 17-5-16,-12 14 0 15,-9 14 0-15,-3 17 0 16,-2 4 0-16,-1 13 3 15,8-5 0-15,2-7 2 16,7-7-3-16,7-3-1 16,4-15 1-16,10-9 0 15,2-3 1-15,8-16-23 16,2-14-34-16,5-23-370 16,-11-5 86-16</inkml:trace>
          <inkml:trace contextRef="#ctx0" brushRef="#br0" timeOffset="-465103.7567">15739-6059 452 0,'-9'-11'215'16,"2"4"39"-16,-1-8-110 15,-1 7 4-15,-3 5-30 16,3-24-15-16,-1 23-37 16,-5 5-7-16,1-13-21 15,2 9-1-15,0 18-10 0,-1-25-2 16,2 13-6-16,-2-2 0 15,1 8-6-15,-5-6 1 16,2 2-3-16,-4-8-2 16,4 12-2-16,-5-12 2 15,5 6 0-15,-3 12 4 16,3-6 0-16,-3 7-1 16,3 2-4-16,-1 13-1 15,5-10-5-15,-2 9 1 16,4-6-1-16,-5 33 3 15,5-8-2-15,-4 1 2 16,7 1-1-16,-3 1 0 16,7-32-2-16,2 5-1 15,5 8-1-15,-4-1 0 16,2-11 1 0,2 0 0-16,1 24 0 15,0 0-1-15,0-3 1 16,6 6-1-16,-3-13 0 15,4 1 1-15,2-6-1 16,6 6 2-16,-1-6-1 16,5 0 0-16,-2-5 0 15,4 1 0-15,-3-11-1 16,4 1-2-16,-4-5-1 0,6-5 3 16,-4-3-1-16,5-2 2 15,-7-5 1-15,6-2 2 16,-6-3-2-16,3-2 1 15,-7 1-1-15,1 1 1 16,-4-3-1-16,1-8 0 16,-6 1 0-16,3-11 2 15,0 1-3-15,4-13 2 16,-7-3-1-16,2-4 0 16,-5 8 0-16,0-4 0 15,-11 7 0-15,2 14-2 16,0 5 10-16,-4-7 16 15,-4 4 7-15,-2 2 21 16,-4-2 9-16,-5-8-4 16,1 7-16-16,-11-2-8 15,7 10-19-15,-9-35-7 0,7 8-5 16,-6-4-1-16,3-13-2 16,-4 5-7-16,2 42 0 15,-4 2 0-15,3 7-3 16,0 19-33-16,8-5-31 15,-1 7-378-15,13 31 81 16</inkml:trace>
          <inkml:trace contextRef="#ctx0" brushRef="#br0" timeOffset="-572554.8752">15465-4447 623 0,'-12'0'509'16,"13"-4"-122"-16,14-2-9 15,8-2-340-15,20-2-6 16,8-2 0-16,23-2-10 16,-1-1-5-16,16 2-32 15,1-1-392-15</inkml:trace>
          <inkml:trace contextRef="#ctx0" brushRef="#br0" timeOffset="-572804.6427">15693-4625 1208 0,'-9'1'347'0,"-2"-1"67"15,5 3-312-15,6 0-97 16,0 3-3 0,2 2-2-16,2 5 0 0,1 1-2 15,-1 8 1 1,1 1-1-16,-2 4 3 0,0-3-1 15,-2 0 0-15,2-6 0 16,3-3 0-16,3-5-3 0,6-5 0 16,6-7-2-16,12-10-12 15,2-4-6-15,6-4 0 16,-11 4 0-16,-2 4 1 16,-17 10 7-16,-13 7 13 15,-11 8 5-15,-5 16 14 16,-11 4 7-16,-1 10 10 15,5 1-4-15,0-4 1 16,9-11-12-16,8-8-7 16,13-11-7-16,5-7-1 15,7-4-2-15,9-8-1 16,2-2 2-16,-1-11 3 16,-1-1-2-16,-2 2 0 15,-6 5-2-15,-2 7-1 16,-2 12-2-16,-5 3 0 15,3 4-1-15,1 7 3 16,1-8-1-16,5-2 2 0,-1-1 0 16,3-9-12-16,-4-4-24 15,-1-1-50-15,-7-1 349 16,5-6-694-16,-10-3 310 16</inkml:trace>
          <inkml:trace contextRef="#ctx0" brushRef="#br0" timeOffset="-456584.9235">16699-5037 1064 0,'-9'3'238'16,"6"5"97"-16,1 1-312 15,7 3 0-15,2 1-7 0,10-4 0 16,2 0-3-16,14 0-3 16,5-9-8-1,16-4-1-15,0 1-1 0,9-9 2 16,-3-2 0-16,0 1 2 15,-13 5 0-15,-1-1-1 16,-11 8-1-16,-2 1 0 63,-8 3 0-63,-2-2 1 15,-11 2 0-15,-3-4 3 0,-12 2 16 0,-5-2 23 0,-7-1 7 0,-9 1 12 0,-9 2 1 0,-12-4-9 16,-9 3-24-16,-10 2 1 15,-1-2-10-15,-6-3 4 16,7 1-6-16,1-2 9 0,12-2-4 16,-2-2 6-1,17 5-4-15,3-1 0 0,14-2-12 16,5 3-2-16,10 1-12 16,5-2-6-16,7-4-5 15,5 1 2-15,7-5 1 16,7-3 3-16,7 1 2 0,11-5 3 15,-3 10-2 1,12-3 1-16,-6 3-2 0,8 9 1 16,-7 9-1-16,5-2-2 15,-13 5-2-15,4 3-8 16,-18-6-4-16,-3-4-1 16,-9-2 0-16,2-2 4 15,-16-2 9-15,1-2 8 16,-5 3 2-16,-12-2 1 15,-11 1-3-15,-10 5 4 16,-7-1-5-16,-15 2 8 16,3 2 3-16,-5-1 5 15,10 0-2-15,-1-3 1 16,12-1-7-16,2-1-2 16,10 1-4-16,0-2-2 15,10 3-3-15,1 0-1 16,8-3-2-16,4 1 0 15,4-1-1-15,7 5-101 16,8-1 175-16,5-5-544 0,7-2 139 16</inkml:trace>
        </inkml:traceGroup>
        <inkml:traceGroup>
          <inkml:annotationXML>
            <emma:emma xmlns:emma="http://www.w3.org/2003/04/emma" version="1.0">
              <emma:interpretation id="{0D11F072-4B87-4850-AF12-471C82327291}" emma:medium="tactile" emma:mode="ink">
                <msink:context xmlns:msink="http://schemas.microsoft.com/ink/2010/main" type="inkWord" rotatedBoundingBox="29487,590 31055,466 31143,1583 29575,170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463595.0768">19515-5672 499 0,'-5'-6'280'0,"-1"-7"-13"0,-1 8-127 15,-5-8-17 1,0 11-44-16,-2-38-42 0,-1 1 2 16,-3-2-5-16,5 1-9 15,-5 1-5-15,1 39-11 16,-2 39 1-16,2 1-3 0,-4 2 0 16,2-3-1-16,-1 2 2 15,2-41-4-15,-3 16-2 16,3 7-1-16,2 4 1 15,2 4-1-15,1 8 2 16,10-15 3 15,1-12-2-31,1 2-3 0,1 40 1 16,4 1 0-16,10 4 0 16,2-2-1-16,10-16 0 15,-1-4 0-15,8 1 0 16,-3-4 0-16,8 5 1 15,-4-7 0-15,7 1-2 16,-7-6 0-16,8-3-4 16,-6-11 1-16,6 1 2 15,-7-7 0-15,-2-11 2 0,-4-4 2 16,1-8 1-16,-3-10-1 16,6-10 0-16,-2-7 0 15,1-7 0-15,-5 1-1 16,-5-2 1-16,-11 3 0 15,-5 1 3-15,-6-2 6 16,-8 9 10-16,-2 0 3 16,-4 4 5-16,-2 7 1 15,-2 7 0-15,0-10-8 16,-5 4 2-16,1-1-4 16,-4 4 2-16,-2 7-5 0,-5-39 3 15,-6 4-3-15,-8 8-4 16,-4-3-5-16,-11 12-15 15,4 78-42-15,-2 12-350 16,10 2 93-16</inkml:trace>
          <inkml:trace contextRef="#ctx0" brushRef="#br0" timeOffset="-532107.7783">18565-4965 1027 0,'-47'3'639'0,"1"2"-547"0,10-4-9 16,10-8-3-16,11 1-14 16,6 6-17-16,23 3-22 15,4-5-14-15,12 8-13 16,6-4 7-16,22-2-5 15,4-6 9-15,23-2-8 16,2-1 8-16,14-3-10 0,-14 0 8 16,14 2-10-1,-19 1 8-15,11-5-9 0,-12 5 8 16,15 3-8-16,-15-1 8 16,2 1-9-16,-18 3 9 15,-7 1-8-15,-17-5 8 16,-8 7-8-16,-14-2 9 0,-2 2-8 15,-10 0 9-15,-5 5-5 16,-8-5 13-16,-9 3-6 16,-6-2 7-16,-8-1-7 15,-7 0 4-15,-18 3-12 16,0 0 5-16,-20 3-9 16,-5 2 8-16,-14 4-10 15,10 4 10-15,-14 10-8 16,8-2 6-16,-13 13-9 15,10 2 9-15,-13 5-8 16,15-5 6-16,0 1-3 16,27-12 16-16,6-9-1 15,26-10 13-15,7-7 0 16,15-8-1-16,9-8-12 16,10-7-1-16,14-8-11 15,12 7 1-15,11-5-2 16,-2 9 5-16,13 4-6 0,-10 7 6 15,12-2-8-15,-3 3 6 16,14-3-7-16,-7 4 8 16,4 1-9-16,-12 1 0 15,5 3 0-15,-11 1 8 16,7-2-10-16,-6-8 11 16,12 1-12-16,-9-1-1 15,4-6-12-15,-10 5 5 16,-3 10-17-16,-18-2 19 0,-6 2-12 15,-10 2 13-15,-6-1-4 16,-5-4 18-16,-11 0-9 16,-7 2 15-16,-15-2-8 15,-11-3 9-15,-19 3-8 16,-3 3 14-16,-19-6-10 16,5 1 8-16,-13-1-9 15,9-6 8-15,-14-1-12 16,16 5 7-16,-13 10-10 15,17 7 7-15,-3 19-10 16,21-2 11-16,0 7-11 16,15-8 9-16,8 2 0 15,14-19 2-15,5 5-13 16,18-8 7-16,17-7-14 16,16-10 1-16,28-10-1 0,10-8 14 15,29-11-6-15,2 2 15 16,15 3-9-16,-13 15-18 15,9 6-86-15,-22 12-18 16,4 9-333-16,-13 0 28 16</inkml:trace>
          <inkml:trace contextRef="#ctx0" brushRef="#br0" timeOffset="-438867.4392">18547-4998 1041 0,'-48'17'492'16,"1"-1"-418"-16,19-4-16 0,17-7-14 0,14 1-5 15,14 3-1-15,32-5 3 16,14-1 5-16,29-1-9 15,11-2-9-15,28-6-14 16,-6-2-6-16,19-1-6 16,-20 3 5-16,13-6-7 15,-25 8 6-15,0-5-5 16,-27 4 4-16,-2-7-6 16,-28 5 6-16,-10-1 7 15,-16 4 17-15,-16 1 24 16,-17 3 14-16,-20 7-9 0,-11-1-6 15,-22 5-18-15,-16 1-21 16,-26 6-9-16,-2-6 7 16,-16-2-6-16,7 1 6 15,4-5-5-15,16-5 0 16,-9-4-7-16,14 3 7 16,1-4-6-16,9 5 4 0,6-1-5 15,20 3 3 1,13 6-6-16,15-6 5 15,13-3-11-15,14 2 4 0,24-1-4 16,15-7 5-16,32 0-4 16,11 2 12-16,26-8-5 15,1 4 6-15,17-5-5 16,-17 5 6-16,7 2-7 16,-22 6 7-16,-12-1-6 15,-33 5 6-15,-11-2-9 16,-29-1 5-16,-12 2-10 15,-14 2 4-15,-26-1-6 16,-19 1 6-16,-34 5-2 16,-9 1 11-16,-23-2-3 15,13 1 5-15,-17 1 4 16,22-5 6-16,-10 1-8 16,16 4 4-16,1-7-4 15,29 5-3-15,8 2 4 0,27-7-32 16,26-2-450-16,28-13 149 15</inkml:trace>
        </inkml:traceGroup>
        <inkml:traceGroup>
          <inkml:annotationXML>
            <emma:emma xmlns:emma="http://www.w3.org/2003/04/emma" version="1.0">
              <emma:interpretation id="{4A92A8D8-FDAC-480E-8459-94E38FDBF2B7}" emma:medium="tactile" emma:mode="ink">
                <msink:context xmlns:msink="http://schemas.microsoft.com/ink/2010/main" type="inkWord" rotatedBoundingBox="33048,751 33444,720 33483,1216 33087,1247"/>
              </emma:interpretation>
            </emma:emma>
          </inkml:annotationXML>
          <inkml:trace contextRef="#ctx0" brushRef="#br0" timeOffset="-578126.3337">22143-5681 738 0,'11'-7'301'16,"-8"8"1"-16,2 2-127 16,-8-4-136-16,6-1 16 15,-5 1-9-15,-7 1 7 16,-8-2-25-16,-2 11 3 16,-14 8-22-16,-12 7 16 15,3 6-2-15,0 4 22 16,7-5-9-16,7-4 10 15,13-7-21-15,9-10-5 0,10-1-22 16,14-5 5-16,12-5-9 16,18-18 11-16,6 1-5 15,11-14 8-15,-11 1-7 16,-3 3 7-16,-16 13-8 16,-10 23 21-16,-22-3 6 15,-4 21 28-15,-13-7-3 16,-19 13 10-16,-6-15-16 15,-3 21-7-15,4-14-26 16,8 7 1-16,17-8-11 0,8 1 1 16,11-6-12-16,12-10 2 15,5 1-9-15,11-7 2 16,-16-6-20 15,2 2 14-31,16-9 24 0,-18 6 26 16,-12 4 0-16,-18 7 6 15,-12 12-4-15,0 6-7 16,3 2-19-16,9-4-4 16,10-7-5-16,5 1 4 15,3-8-5-15,9-6-5 16,-1-2-7-16,-2 1 1 16,2-10-5-16,-14-1 7 15,-9 3 2-15,-9 2 13 16,-11 8 3-16,-10 11 11 0,4 9-6 15,-2 5 9-15,8 2-7 16,5 1 1-16,11-8-11 16,7-2 6-16,9-10-11 15,9-7 4-15,1-2-6 16,8-11 6-16,0-5-7 16,0-1 0-16,-7 2-27 15,-8-4-92-15,-9 10-367 16,-12 12 70-16</inkml:trace>
        </inkml:traceGroup>
      </inkml:traceGroup>
      <inkml:traceGroup>
        <inkml:annotationXML>
          <emma:emma xmlns:emma="http://www.w3.org/2003/04/emma" version="1.0">
            <emma:interpretation id="{D66ED445-390D-4EC4-8AB9-9F79B609F892}" emma:medium="tactile" emma:mode="ink">
              <msink:context xmlns:msink="http://schemas.microsoft.com/ink/2010/main" type="line" rotatedBoundingBox="16657,2930 33133,1265 33265,2576 16790,4241"/>
            </emma:interpretation>
          </emma:emma>
        </inkml:annotationXML>
        <inkml:traceGroup>
          <inkml:annotationXML>
            <emma:emma xmlns:emma="http://www.w3.org/2003/04/emma" version="1.0">
              <emma:interpretation id="{08BA8201-A9DF-43AF-8BB3-54106424702D}" emma:medium="tactile" emma:mode="ink">
                <msink:context xmlns:msink="http://schemas.microsoft.com/ink/2010/main" type="inkWord" rotatedBoundingBox="16670,3057 17841,2939 17895,3467 16724,3585"/>
              </emma:interpretation>
            </emma:emma>
          </inkml:annotationXML>
          <inkml:trace contextRef="#ctx0" brushRef="#br0" timeOffset="-416435.3422">5598-3309 836 0,'6'-13'420'0,"-6"4"16"16,-2 6-165-16,-1 6-127 15,-1 3-51-15,-5 13-15 16,-4 7-51-16,0 14-18 16,1 8-7-16,-2 14 0 15,5-11 1-15,3 1-1 16,3-11 1-16,6-10-4 16,2-11 3-16,8-2-4 15,5-6 4-15,8-9-2 16,3-3 6-16,14 0 1 15,-2-9-3-15,2-3-57 0,-7-2-34 16,0-5-53-16,-13 1-21 16,-1 0-141-16,-8 0-95 15,1-2 17-15,-4 7 64 16,-7-16 178-16,-2 8 226 16,-5 0 224-16,-3 5 45 15,-5 4 26-15,-1 15-148 16,-8 16-73-16,1 10-68 0,-8 11-15 15,7 2-34-15,5 2-11 16,12-11-5-16,8-6-8 16,11-11-10-16,7-5-8 15,-1-5 7-15,7-15 7 16,0-2 11-16,-5-11 4 16,-6-1 9-16,-3-5 6 15,-9 7 3-15,-8-2 7 16,-7 8-1-16,-7-1-12 15,-2 7-10-15,3 4-19 16,3 7-12-16,-1 1-5 16,13 3-4-16,5 1-74 15,-1-2-59-15,10-14-325 16,10-9-68-16,11-17-142 16</inkml:trace>
          <inkml:trace contextRef="#ctx0" brushRef="#br0" timeOffset="-415854.6926">6144-3430 1298 0,'-13'15'297'15,"-5"13"135"-15,0 11-367 16,0 11-17-16,4-1-2 16,7 7-6-16,7-10-19 15,6-1-11-15,6-13-6 0,1-4-2 16,1-8 2-16,-1-13-1 15,-1-4 4-15,-1-4 1 16,1-2 3-16,1-12-3 16,-2 3 3-16,6-2-5 15,-5 2 0-15,3 2-4 16,-3 11 2-16,1 4-3 16,-4 5 4-16,2 4-3 15,-4-1 3-15,4 1-3 16,-2 1 0-16,4-5-1 15,5-7 4-15,6-6-4 16,2-7 4-16,5-11 0 16,-4-2 2-16,-1 4-6 15,-10 1 6-15,-2 7-7 16,-6 13 6-16,-4 10-2 16,2 4 11-16,5 5 0 0,-2-1 8 15,1-5-7-15,4-2 4 16,1-10-9-16,-3-1 1 15,9-5-7-15,-3-2 4 16,1-5-6-16,-2 5 4 16,-1 4-9-16,-5 4 4 15,-2 3-5-15,-3 6 3 16,-3 1 5-16,-2 4-11 16,1-13-500-16,4 7 173 0</inkml:trace>
        </inkml:traceGroup>
        <inkml:traceGroup>
          <inkml:annotationXML>
            <emma:emma xmlns:emma="http://www.w3.org/2003/04/emma" version="1.0">
              <emma:interpretation id="{FD88C0EF-95F6-4D62-99B0-485C88FE6B19}" emma:medium="tactile" emma:mode="ink">
                <msink:context xmlns:msink="http://schemas.microsoft.com/ink/2010/main" type="inkWord" rotatedBoundingBox="18912,3232 19451,3178 19475,3419 18937,3473"/>
              </emma:interpretation>
            </emma:emma>
          </inkml:annotationXML>
          <inkml:trace contextRef="#ctx0" brushRef="#br0" timeOffset="-415196.7432">7724-3171 1207 0,'0'17'392'0,"0"-8"66"16,4-2-324-16,4-4-62 16,4-1-32-16,9-5 5 15,4-2-19-15,11-10 4 16,3 0-16-16,6-3 0 15,-7 3-11-15,-4 5-8 16,-8 11-45-16,-5 14-93 16,-15 8-278-16,-9 1-68 15,-6-2-154-15</inkml:trace>
          <inkml:trace contextRef="#ctx0" brushRef="#br0" timeOffset="-415017.7021">7880-2983 1110 0,'-17'9'399'0,"10"0"60"0,4-5-299 16,7-2-67-16,5-4-41 15,12 2-1-15,8-4-29 16,13-8 5-16,8 1-6 16,11-1 3-16,-1 0-9 15,5 2-136-15,-14 2-364 16,-18-7 84-16</inkml:trace>
        </inkml:traceGroup>
        <inkml:traceGroup>
          <inkml:annotationXML>
            <emma:emma xmlns:emma="http://www.w3.org/2003/04/emma" version="1.0">
              <emma:interpretation id="{55159741-69B2-40E1-8A4D-593BA757B08B}" emma:medium="tactile" emma:mode="ink">
                <msink:context xmlns:msink="http://schemas.microsoft.com/ink/2010/main" type="inkWord" rotatedBoundingBox="20204,3007 25545,2467 25626,3267 20285,3807"/>
              </emma:interpretation>
            </emma:emma>
          </inkml:annotationXML>
          <inkml:trace contextRef="#ctx0" brushRef="#br0" timeOffset="-413434.2257">10007-3070 727 0,'-1'4'462'15,"-1"-5"-53"-15,2-1-82 16,0-1-247-16,5 2-8 16,-2-2-34-16,4-6-13 0,5-6-12 15,5-6-1-15,-1-8-8 16,-2-2 1-16,-5-1-3 16,-12 8 34-16,-6 12 5 15,-14 12 2-15,-5 12-2 16,-7 17 4-16,5 2-32 0,-1 11-5 15,11-4-2-15,10-5 0 16,8-14-2-16,14-2-2 16,12-17-2-16,17-18 2 15,8-2 0-15,14-8 1 16,-4 1-1-16,-3 6 1 16,-16 13-2-16,-8 14-3 15,-16 14-2-15,-7 7 0 16,-3-3 1-16,-4 6 3 15,-4-12 1-15,4-5 2 16,-1-8 3-16,4-11 3 16,4-15-2-16,6-12 2 15,3-12-2-15,4-15 0 16,-1 4-13-16,-1-2-27 16,-3 11-22-16,-4 4-33 15,-4 14-19-15,2 2-19 0,2 6 17 16,2-1 2-16,0 2 33 15,3-1 18-15,-3 4 25 16,-3 1 22-16,-4 5 28 16,-2 5 31-16,-5 2 3 15,-5 13 5-15,-5 12-9 16,-8 15-7-16,-2 8-28 16,-1 19 12-16,5-3-1 15,6 6 4-15,8-6-2 0,8 1-2 16,4-11-14-16,4-5-4 15,-3-15-3-15,1-11 4 16,-4-8 8-16,-3-13 20 16,0-2 8-16,-3-17 16 15,-3-6 0-15,-4-18 2 16,-4-2-18-16,-10-11 1 16,-3 10-11-16,-3 4 4 15,5 17-9-15,-5 14-5 16,7 11-10-16,3 11-7 15,5 6-9-15,9 6-3 16,9-4-1-16,14-1 0 16,6-5 5-16,17-13-24 15,4-10-39-15,13-13-96 16,-3-7-33-16,6-5-330 0,-16 1 24 16</inkml:trace>
          <inkml:trace contextRef="#ctx0" brushRef="#br0" timeOffset="-412529.6986">10922-3487 615 0,'-1'-2'445'15,"-8"10"-66"-15,-9 4-100 16,-2 10-129-16,-4 2-63 16,0 6 0-16,2-1-26 15,7-1-6-15,7-8-25 16,10-2-15-16,2-5-13 0,13-2 0 16,1-4 0-16,9 1 3 15,-6-1 1-15,6 2 0 16,-5 3-3-16,-1 5-1 15,-3 1-2-15,5 10 0 16,-10-1-3-16,-4 8 2 16,-3-1-1-16,-12 5-1 15,-4-4 9-15,-5-1 30 16,0-11 13-16,-5-2 18 16,7-9 10-16,-1-12 9 15,2-9-28-15,-1-9-12 16,5-5-16-16,1-17-10 15,2-4-18-15,7-5-2 16,5-1-3-16,8-1-3 16,6 15-2-16,2 6 2 0,2 12-1 15,5 6 3-15,-1 8 0 16,0 5 3-16,-2 4 0 16,-2 2 2-16,-5 2-1 15,-4 3 0-15,-1 0-2 16,0 5 1-16,-3-5 0 15,-1-2-1-15,-4-4 3 16,4-6 1-16,-4-7 1 16,7-11 2-16,1-6 0 0,1-12 0 15,-2 0-1-15,-4-6 2 16,-5 9-2-16,-7 4 0 16,-4 11-3-16,-3 8-3 15,0 11-4-15,0 13-1 16,2 5-1-16,5 10 1 15,4 1 1-15,13 0 0 16,4-5 1-16,18-5-1 16,2-11 1-16,12-9 2 15,-6-15 2-15,4-11 2 16,-10-5 2-16,-6-8-2 16,-13 6-2-16,-7 7-4 15,-11 14-5-15,-16 14-6 16,-2 13 3-16,-4 12 0 15,-1 7 6-15,-1 8 13 0,13-4 8 16,1-4 2-16,10-10 0 16,8-9-1-16,8-15-9 15,21-18-1-15,8-12 0 16,16-15-2-16,2-3-7 16,4-1-33-16,-21 13-21 15,-8 10-19-15,-20 20 0 16,-8 14 1-16,-15 11 33 0,-6 11 37 15,-3 6 23-15,-5 5 25 16,4-7 11-16,4-4 2 16,7-9-19-16,8-12-4 15,11-12-18-15,13-13-1 16,3-8-16-16,9-11-98 16,-1-2-64-16,-5-1-345 15,-6 5-12-15</inkml:trace>
          <inkml:trace contextRef="#ctx0" brushRef="#br0" timeOffset="-412031.9272">12105-3256 1062 0,'-21'6'430'0,"9"-2"44"16,6-4-286-16,6 0-61 16,10-1-61-16,16-5-18 15,5-6-30-15,20-3-1 16,5-3 7-16,9-3-80 15,-8 4-51-15,-9 4-384 16,-15 4 35-16</inkml:trace>
          <inkml:trace contextRef="#ctx0" brushRef="#br0" timeOffset="-412273.2574">12236-3570 1102 0,'19'-3'368'0,"-5"0"79"15,1 6-298-15,-3 1-28 16,-5 5-32-16,-5 9-12 16,-5 5-27-16,-12 6-1 15,-8 8-16-15,-2 7-1 16,-3-2-8-16,0 1 1 0,11-5-9 15,5-5-3-15,6-11-6 16,6-4-2-16,6-7-5 16,11-7 1-16,7-5-1 15,12-7 2-15,3-2 0 16,9-5 3-16,-7 3 1 16,-4-3-30-16,-11 4-55 0,-11-4-69 15,-12 6-378-15,-14 2 48 16</inkml:trace>
          <inkml:trace contextRef="#ctx0" brushRef="#br0" timeOffset="-411377.2897">12552-3477 883 0,'8'-26'391'15,"-7"11"24"-15,1 6-162 16,-1 6-140-16,-2 6-12 16,-1 9-36-16,-4 16-21 0,0 5-30 15,-1 15-3-15,2 7-4 16,1 14-4-16,4-1 2 16,0 1 8-16,1-11 2 15,1-4 8-15,-2-18 9 16,0-15 3-16,0-9-3 15,1-9 19-15,-1-6 1 16,2-13-3-16,2-7-7 16,7-35-6-16,1-8-21 0,12-26-12 15,3-1-8 1,3 2-2-16,-1 32-2 0,-1 15-1 16,-10 26 1-16,-1 17-5 15,-7 14 1-15,-2 15 1 16,-2 0-1-16,1 10 1 15,-1-1 6-15,-4 2 4 16,-5-6 0-16,-2 0 7 16,-7-7 8-16,-7-5 5 15,1-12-1-15,-8-5 3 16,-2-8-4-16,-2-5-5 16,4-6-18-16,5-3-42 15,12 0-39-15,13-2-102 16,13 2-28-16,15 0-103 15,1 2-166-15,7-2 41 0</inkml:trace>
          <inkml:trace contextRef="#ctx0" brushRef="#br0" timeOffset="-411059.0755">12833-3459 332 0,'26'-27'468'15,"5"1"-95"-15,-7 4-20 16,-6 8-76-16,-4 16-121 16,-8 16-14-16,-12 9-53 15,0 15-12-15,-5 2-33 16,-1 4-4-16,3-9-15 0,8-3-3 15,4-14-13-15,3-4 1 16,3-12-2-16,1-7 9 16,1-11 3-16,4-9 6 15,1-8-2-15,1-10 1 16,-2 2-10-16,-6-5 1 16,-11 10-2-16,-1 4 1 15,-6 9-6-15,-3 12-2 16,3 10-6-16,2 9-4 15,1 8-3-15,6 1 1 16,7-2 1-16,11-4-29 16,9-7-24-16,17-11-93 15,4-6-33-15,12-9-110 16,-3-3-195-16,2-5 30 16</inkml:trace>
          <inkml:trace contextRef="#ctx0" brushRef="#br0" timeOffset="-410751.3696">13408-3558 946 0,'-1'-6'433'0,"-10"10"24"0,-10 5-251 15,-15 12-44-15,-7 8-70 16,-7 15 2-16,2 1-29 16,9 1-2-16,15-10-12 15,13-3-13-15,14-12-31 16,12-9-7-16,9-9 0 16,14-9 3-16,2-12 1 0,7-13 3 15,-2-4 0-15,-6-10-1 16,-10 5-2-16,-11-1 2 15,-14 19-1-15,-11-6-1 16,-8 13-4-16,-18 9-3 16,0 18-2-16,-6 3-1 15,4 13 2-15,5 5 0 16,16-6 2-16,7-6-3 16,14-8-1-16,11-5 3 15,3-5-10-15,8-3-76 16,4-6-71-16,8-5-362 15,5-1 17-15</inkml:trace>
          <inkml:trace contextRef="#ctx0" brushRef="#br0" timeOffset="-410118.1117">13662-3507 644 0,'3'-5'492'0,"-5"5"-64"16,-5 5-89-16,-10 3-151 0,-1 2-67 15,-10 4-6-15,-1 1-39 16,-1 7-12-16,3-1-28 15,3 8-16-15,12-4-16 16,6 7-5-16,11-7-4 16,10-1 0-16,4-12 2 0,17-9 3 15,3-18 4-15,11-16 1 16,-1-11 3-16,5-15 0 16,-9 1-3-16,-4-4 1 15,-14 10-1-15,-12 1 3 16,-12 19-3-16,-14 9 2 15,-7 16-4-15,-10 22 0 16,-1 13 0-16,-4 15 11 16,5 4 6-16,5 6 3 15,14-13-1-15,11-2-2 16,10-14-12-16,13-8-2 16,5-11-3-16,12-8 3 15,6-8-1-15,10-11 1 16,-10-5-2-16,-3-2 1 15,-14 3-2-15,-10 7 0 16,-12 11-3-16,-7 9-3 0,-2 8-2 16,0 13 2-16,-2 0-1 15,-1 4 9-15,5-2 3 16,5-5 6-16,4-12-2 16,14-12 3-16,7-12-6 15,14-15 1-15,-2-5-4 16,5-11 0-16,-8 8-3 15,-7 0-9-15,-14 17-6 16,-10 8-6-16,-8 14-3 16,-7 14-1-16,-4 11 7 0,-3 10 5 15,2 2 7-15,1-1 3 16,6-8 12-16,12-13-52 16,9-14-102-16,7-8-398 15,5-8 46-15</inkml:trace>
          <inkml:trace contextRef="#ctx0" brushRef="#br0" timeOffset="-414336.5941">9094-3339 1053 0,'-3'-7'363'15,"-3"10"56"-15,0 4-293 16,-2 17-45-16,1 11-42 16,-2 16-16-16,4 3-15 0,1 6 0 15,5-14-2-15,10-7-2 16,7-16-3-16,10-16 3 15,7-13 0-15,11-21 2 16,1-10 2-16,7-26 3 16,-9 0-5-16,-3 0 1 15,-12 15-2-15,-9 10 6 16,-16 25-3-16,-11 19-2 16,-9 18-2-16,-3 24 2 15,1 10-7-15,5 11 5 16,12-10 2-16,12-5 2 15,11-21-4-15,13-11 5 16,4-16 2-16,7-13 6 16,1-14 0-16,0-21 4 15,-7-11-5-15,-7-8-1 0,-11 2 3 16,-19 1 24-16,-8 14 3 16,-11 7 1-16,-6 11-4 15,-3 11-10-15,4 12-29 16,2 6-4-16,3 8-3 15,6 2 4-15,6 1-16 16,8 2-74-16,5-1-59 16,16-7-364-16,8-5 23 0</inkml:trace>
        </inkml:traceGroup>
        <inkml:traceGroup>
          <inkml:annotationXML>
            <emma:emma xmlns:emma="http://www.w3.org/2003/04/emma" version="1.0">
              <emma:interpretation id="{25A8AFB4-81AE-4BF9-A810-FCB9F95C8445}" emma:medium="tactile" emma:mode="ink">
                <msink:context xmlns:msink="http://schemas.microsoft.com/ink/2010/main" type="inkWord" rotatedBoundingBox="25718,2409 26642,2316 26712,3004 25788,3098"/>
              </emma:interpretation>
            </emma:emma>
          </inkml:annotationXML>
          <inkml:trace contextRef="#ctx0" brushRef="#br0" timeOffset="-409107.4402">14663-3783 931 0,'14'-23'395'0,"-8"5"44"16,-8 6-224-1,4 5-62-15,1 5-48 0,-3 4-12 16,-5 5-45-16,2 7-12 16,-4 5-16-16,-8 16-7 15,3 4-3-15,-3 10-2 16,-3-1-1-16,6 15-1 15,3-9-1-15,7 5-1 16,1-9-1-16,8-5 0 16,2-20-1-16,6-13 6 15,-3-15 1-15,14-15 4 16,1-10-1-16,3-13 1 16,-6-4-7-16,-2-2-2 15,-10 11-4-15,-6 9-4 0,-9 8-4 16,-1 13-5-16,-1 9-4 15,-4 12 0-15,3 7 4 16,2 10 4-16,7-3 7 16,3-4 7-16,9-10 3 15,10-9 3-15,10-15 0 16,8-15 1-16,10-11-4 0,8-16-1 16,-1-6-2-16,8-16-4 15,-12 1-1-15,-7-21-14 16,-17 12-6-16,-13 7-4 15,-13 29 3-15,-10 20-3 16,-10 32 19-16,-5 32 8 16,-10 15 11-16,-8 23 24 15,6-1 9-15,9 7-3 16,7-19-2-16,18-8-7 16,13-22-27-16,8 1-4 15,1-13-1-15,2-2 2 16,-5-5-1-16,-5-4-7 15,-10-8-10-15,-5-3-2 16,-8-3-5-16,-15-5-4 16,-3 0 9-16,-10-5 10 15,-2-1 2-15,-10-8 2 16,4 2 4-16,-11-13-7 0,8-1-4 16,2-10-1-16,13 8-2 15,6 0 14-15,15 18 11 16,9 8 5-16,9 11-1 15,16 1 8-15,13-1-8 16,22-4 5-16,10-1-1 16,19-1 0-16,-8-4-4 15,17-1 17-15,-14-2-58 0,1-15-527 16</inkml:trace>
        </inkml:traceGroup>
        <inkml:traceGroup>
          <inkml:annotationXML>
            <emma:emma xmlns:emma="http://www.w3.org/2003/04/emma" version="1.0">
              <emma:interpretation id="{8E02F622-F494-431B-A899-C10BE171E9EC}" emma:medium="tactile" emma:mode="ink">
                <msink:context xmlns:msink="http://schemas.microsoft.com/ink/2010/main" type="inkWord" rotatedBoundingBox="28117,1772 31596,1420 31728,2731 28249,3083"/>
              </emma:interpretation>
            </emma:emma>
          </inkml:annotationXML>
          <inkml:trace contextRef="#ctx0" brushRef="#br0" timeOffset="-525773.8919">19419-3669 1116 0,'-2'-3'351'0,"10"3"79"0,11-9-291 15,23-11-15-15,12-7-28 16,28-18-8-16,6-6-24 16,23-12-19-16,-9 5-35 15,18 2-5-15,-19 17-1 16,-4 5 1-16,-21 19-55 16,-16 6-40-1,-27 10-38-15,-6 7-370 0,-18 4 75 16</inkml:trace>
          <inkml:trace contextRef="#ctx0" brushRef="#br0" timeOffset="-527519.1746">19363-4330 975 0,'-9'-19'376'0,"0"-1"35"16,3 7-241-16,2 2-86 15,2 4-37-15,2 8-13 16,3 2-26-16,2 12-10 16,-2 8-11-16,0 11-1 15,-5 5 2-15,-7 17 17 16,-1-4 13-16,-4 6 11 16,2-10 4-16,5-5 5 15,7-16-14-15,3-9-5 16,10-13-5-16,5-19 8 15,6-11 3-15,11-19 9 16,1-5 1-16,7-10-1 16,-2 3-11-16,1-4-5 0,-9 12-9 15,-1 2-2-15,-8 10-4 16,-11 9 7-16,-5 13-15 16,-8 11-129-16,-12 11 30 15,-15 16-388-15,-1-3 5 16</inkml:trace>
          <inkml:trace contextRef="#ctx0" brushRef="#br0" timeOffset="-527098.6102">19507-4177 1108 0,'-1'2'266'0,"4"7"96"16,1 0-316-16,5 0-33 16,3-2-4-16,6 0-5 15,3-3-19-15,2-2-14 16,-5-4-1-16,3-6 1 15,-4 2 5-15,-7-9 12 16,1 2 15-16,-2-7 4 16,-6 10 3-16,1-5 15 15,-1 9 7-15,-1 6 8 16,-1 4 6-16,-7 4 1 16,-4 2-11-16,-1 4 1 15,-2 1-4-15,-1-2-3 47,8-1-7-47,2 1-4 0,5-1-9 0,4 0-4 0,1 0-6 0,4 1 0 0,1-2-1 16,-2-7 2-1,6-1-4-15,4-9 10 0,-5-9 1 16,5-10 4-16,-2 2-1 16,-7-6 6-16,-4 5-11 15,-1 6 2-15,-7 11-4 16,2-1-4-16,-3 7-11 0,-1 1-52 15,1 3-33-15,10-2-334 16,2 4 52-16</inkml:trace>
          <inkml:trace contextRef="#ctx0" brushRef="#br0" timeOffset="-526768.1658">19919-4340 950 0,'-17'6'352'0,"-8"7"49"16,-2 7-224-16,-2 5-77 15,1-5-20-15,4-1-6 16,10-5-30-16,5-4-10 16,6-8-26-16,8 4-8 15,2-2-5-15,8-7 0 16,-3-4 0-16,12 2 5 0,2-2 1 16,1-2 3-16,0 4-3 15,3 5 1-15,-8 2-6 16,1 4-3-1,-8 1-3-15,-9 7 1 0,-8 2-2 16,-8 8 20-16,-10 0 18 16,-10 7 26-16,-4-4 9 15,-1 1 8-15,7-8-15 16,4-4-14-16,10-8-23 16,8-11-27-16,8-11-31 0,14-17-87 15,7-11 61-15,16-32-438 16,4-10 100-16</inkml:trace>
          <inkml:trace contextRef="#ctx0" brushRef="#br0" timeOffset="-526131.058">20132-4675 1005 0,'-21'20'331'0,"-9"23"71"16,-3 4-243-16,3 11-58 15,12-10-16-15,7 2-7 16,10-11-32-16,5 6-15 15,4-17-26-15,-1-1-1 16,1-6-1-16,1-1 0 16,-5-11-1-16,4 6 1 0,-1-14-4 15,2-1 0-15,0-1-3 16,5-4 4-16,-1-1 0 16,8 3 2-16,-3-4 2 15,8-7 3-15,-5-1-1 16,0-9 2-1,-5 0-1-15,-4-6 1 0,-6 8-1 16,-4-1-3-16,-10 13-4 16,-7 5 2-16,-1 17-1 0,-5 12-2 15,0 8 1-15,3 4 4 16,6-3-2-16,4-3 1 16,8-12 0-16,6-5 0 15,6-8-3-15,11-7 2 16,5-10-1-16,8-3 3 15,-2-13 2-15,2-2 3 16,-11 6-4-16,-5 7-1 16,-13 4-8-16,-2 19 1 15,-7 10 0-15,-2 8 4 16,-10 5 5-16,7 1 19 16,-1-5 0-16,5-5 1 15,-1-11-5-15,17-11-4 16,-1-5-10-16,8-13 0 15,1-5 1-15,9-10 1 16,-6 1 1-16,-2 1-3 0,-7 13-3 16,-6 10-12-16,-9 10 0 15,-3 15 1-15,-4 4 1 16,-2 5 0-16,1 0 11 16,4 3-14-16,2-13-77 15,11 7-412-15,5-15 101 16</inkml:trace>
          <inkml:trace contextRef="#ctx0" brushRef="#br0" timeOffset="-530982.2455">18343-4423 783 0,'16'-13'468'15,"-8"-4"-72"1,5-1-85-16,5-1-279 0,12-10-7 16,9-5-7-16,18-14 1 15,6-5-10-15,15-2-2 16,-4 5-4-16,-2 9-1 15,-20 8-1-15,-7 18-2 16,-37 21-23 0,-1 2 10-16,-7 32 20 15,-18 13 13-15,-12 30 32 16,-7 1 17-16,10 0 7 16,9-17-19-16,12-8-10 0,13-23-24 15,10-5-6-15,1-19-22 16,7-9-107-16,-2-16-365 15,-11-23 72-15</inkml:trace>
          <inkml:trace contextRef="#ctx0" brushRef="#br0" timeOffset="-530180.4987">17068-3752 1036 0,'0'-22'338'0,"-3"2"50"15,0 14-286-15,1 6-56 16,-1 6-36-16,0 9-4 16,0 6-9-16,-3 15 1 15,-3 2 0-15,8 14 4 16,1-1-1-16,3 8 3 15,3-11 0-15,9 2 3 16,-1-14-2-16,5-5 1 16,2-17-5-16,5-16 14 0,-2-11 5 15,6-20 18-15,-2-15 7 16,-1-14 10-16,-4-9 33 16,-5 2-64-1,-14 15-5-15,2 14-10 16,-7 14-1-16,-2 19-6 15,-2 4 2-15,5 7-1 16,-4-1 1-16,4 3-1 0,0-1 2 16,1-1-2-16,5-4-1 15,2-1-42-15,5-2-86 16,5-5-333-16,8-7 41 16</inkml:trace>
          <inkml:trace contextRef="#ctx0" brushRef="#br0" timeOffset="-529471.7664">17640-3821 1109 0,'-20'0'315'16,"-7"-1"68"-16,-4 8-286 15,5 4-95-15,1 7 4 16,5 0-7-16,1 10-1 0,5 7 0 15,1 2 0-15,2-2 3 16,-1 10 18-16,2-6 9 16,2-5 8-16,4-6 2 15,5-1-4-15,5-15-15 16,6-6-7-16,3-14-3 16,5-10 3-16,1-10 1 15,9-10 4-15,-2-3-4 0,7-1-2 16,-5 12-5-1,0 3-2-15,-8 12-6 0,1 11-3 16,-4 10-2-16,1 9-3 16,-3 9 1-16,-5 6 3 15,-3 1 4-15,-6-2 4 16,0-4 0-16,-6-7 16 16,4-10 2-16,1-7 11 15,-1-8 5-15,4-14 4 16,-1-8-12-16,5-16-2 15,3-7-10-15,2-5-7 16,-4 7-3-16,1 10-2 16,-7 17-4-16,-1 17-3 15,-1 14-4-15,-1 11 1 16,5 5-1-16,3 9 4 16,3-4 2-16,8-2 3 0,2-15-2 15,5-9 2-15,0-12 0 16,-1-14 5-16,-5-8-1 15,0-7 4-15,-9 2-1 16,-5 3 0-16,-5 12-6 16,-4 12-2-16,-4 12-3 15,-1 14-2-15,1 8 1 16,0 16 3-16,1-2 7 16,5 3 3-16,3-5 2 15,2-10 0-15,2-9-1 0,4-3-4 16,-1-7-3-16,4-10-2 15,-2 1 0-15,-2-13-60 16,-4-2-56-16,0-22-378 16,-3-7 49-16</inkml:trace>
          <inkml:trace contextRef="#ctx0" brushRef="#br0" timeOffset="-529320.0969">18050-3999 1221 0,'-14'-3'352'0,"-1"1"79"15,5 4-339-15,8-1-57 16,4 2-25-16,10 0-29 16,7 0-53-16,7 2-205 0,4 4-152 15,6 1-61 1</inkml:trace>
          <inkml:trace contextRef="#ctx0" brushRef="#br0" timeOffset="-528992.4532">18371-3924 514 0,'2'3'451'15,"-10"9"-95"-15,-10 6-25 16,-8 13-224-16,1 4-39 16,-5 13 8-16,6-3-19 0,4-2-6 15,8-14-17-15,6-7-10 32,9-11-15-32,3-13-5 0,6-4-2 0,11-7 7 15,1-7 0-15,6-16 3 16,-2 2 1-16,1-4 1 15,-6 7-7-15,-4 8 1 16,-11 13-2-16,-4 13 0 16,-4 7 2-16,-6 17 3 15,0 3-3-15,0 5 2 16,8-4-2-16,-5 1-2 16,7-16-4-16,1-4 1 15,7-1-2-15,1-16-8 16,1-10-25-16,4-9-60 15,3-12 15-15,0-18-368 16,-3 3 76-16</inkml:trace>
          <inkml:trace contextRef="#ctx0" brushRef="#br0" timeOffset="-531286.0602">18719-4505 1208 0,'-39'28'253'0,"-15"16"116"15,5 8-354-15,-7 10 10 16,26-26 49-1,0 0-34-15,-27 36 1 0,14-15-19 16,5-6-4-16,15-13-8 16,16-22 2-16,4-7-3 15,6 0 6-15,-5-3-25 16,1-1-62-16,-4-7 278 16,-1-4-628-16,-4-3 233 15</inkml:trace>
          <inkml:trace contextRef="#ctx0" brushRef="#br0" timeOffset="-528617.2984">18550-4064 1128 0,'-6'-7'339'16,"-5"4"82"-16,7 6-325 15,-2 6-23-15,1 10-39 16,-2 13-15-16,4 7-16 15,-9 9 0-15,4-2 2 16,1-2 4-16,1-10-1 0,7-7-1 16,4-12-3-16,11-9-1 15,4-9-1-15,8-12 3 16,1-1 1-16,5-2 2 16,-7 6-2-16,2 6-5 15,-8 10-4-15,-8 10-3 16,-4 7-2-16,-6 9 2 15,-6-2 4-15,-3 1 2 16,-6-5 16-16,-4-2 34 16,-4-11 11-16,-4 4 12 15,-1-5 0-15,-4 1-13 16,4-11-33-16,-2 3-10 16,4-8-13-16,5-4-27 15,6-1-22-15,8-4-57 16,5 1-35-16,8-4 34 0,2-2-343 15,13-11-15-15,7 0-23 16</inkml:trace>
          <inkml:trace contextRef="#ctx0" brushRef="#br0" timeOffset="-528416.1557">18869-4204 1079 0,'-6'-1'376'0,"-10"20"60"16,-11 20-248-16,-3 8-103 15,-5 15-3-15,5 1-30 0,6 1-14 16,11-10-21-16,7 0-5 16,10-16-7-16,7 1 0 15,-2-8 10-15,3-5-97 16,-3-5-57-16,1 0-337 16,-4-15-4-16</inkml:trace>
          <inkml:trace contextRef="#ctx0" brushRef="#br0" timeOffset="-527881.0926">18863-3771 1113 0,'-3'6'309'15,"-1"1"72"-15,2 2-298 16,5-3-68-16,3-1-6 16,6-8-3-16,6-12 2 0,2-6 1 15,2-9 0 1,-4-6 1-16,-6-2 0 0,-9 5-3 15,-4 9-3-15,-11 15-8 16,-8 15-1-16,-1 14-1 16,-1 19 17-16,-2 6 13 15,6 7 22 1,10-5 4-16,4-2 3 0,8-15-16 16,7-9-12-16,4-14-17 0,10-10 3 15,5-15 0-15,11-12 2 16,-3-4 1-16,-1-4 4 15,-11 10-10-15,-8 7-4 16,-12 15-10-16,-5 15-2 16,-8 10-1-16,-7 16 5 15,5 2 4-15,0 1 14 16,-3-11 3-16,8-2 1 16,10-13-4-16,0-9 0 15,0-7-6-15,13-13 2 16,2-11-2-16,5-14 2 15,2 3 1-15,5 3-1 16,-7 9-5-16,-7 13-4 16,-8 14-5-16,-8 5 0 15,-5 5-2-15,1 2 3 0,-2 0 4 16,3-3 4-16,0-1-1 16,1-5 0-16,2-2-19 15,3-7-63-15,0-1-37 16,2-11-365-16,5-6 47 15</inkml:trace>
        </inkml:traceGroup>
        <inkml:traceGroup>
          <inkml:annotationXML>
            <emma:emma xmlns:emma="http://www.w3.org/2003/04/emma" version="1.0">
              <emma:interpretation id="{CDE8E663-B333-43CB-942A-0E8A13969716}" emma:medium="tactile" emma:mode="ink">
                <msink:context xmlns:msink="http://schemas.microsoft.com/ink/2010/main" type="inkWord" rotatedBoundingBox="31929,1551 33149,1427 33239,2319 32019,2443"/>
              </emma:interpretation>
            </emma:emma>
          </inkml:annotationXML>
          <inkml:trace contextRef="#ctx0" brushRef="#br0" timeOffset="-557967.012">20768-4872 870 0,'-10'6'246'0,"1"-6"71"15,4 2-193-15,1 2-43 16,2 2 19-16,2-4-18 0,3 1-5 15,2 1-44-15,5-1-3 16,4-1-24-16,2 4 8 16,5-3-11-16,8 0 8 15,-1-5 6 17,-14 2 2-32,1 0-14 0,53-4 7 15,1-2-10-15,7 0 6 16,-4 0-6-16,-22 6 9 15,-10 6-7-15,5 0 12 16,-7-3-3-16,7 1 9 16,-5-1-8-16,5-1 7 15,-5-5-11-15,2 4 2 0,-6 1-10 16,1-4 6-16,-8-1-8 16,8 8 5-16,-2-10-6 15,2 7 5-15,-4-4-6 16,2 4 6-16,-8-5-5 15,-2 3 5-15,-7 0-6 16,-1-2 17-16,-5 5-4 16,-2-3 11-16,-4 3-6 0,0-9 10 15,-4 9-14-15,1-9 7 16,-2 5-12-16,1-2 8 16,-1 6-10-16,-1-5 11 15,0 4-3-15,-1-4 15 16,-4 5-7-16,-1-7 10 15,0 4-13-15,-6-3 2 16,-4 4-15-16,-5-2 5 16,0-2-9-16,-9 3 6 15,3-3-7-15,-8 3 6 16,5 0-6-16,-7 3 7 16,4-6-7-16,-9 4 6 15,1-8-7-15,-10 2 5 16,3 2-7-16,-8 2 7 15,2-4-5-15,-3 7 5 16,11-4-5-16,-4-1 8 0,7 0-10 16,-1 0 7-16,8 5-9 15,-4 2 4-15,7-4-6 16,-3 5 7-16,10-1-6 16,-1-4 10-16,8 2-5 15,1 2 6-15,9 2-7 16,-2 0 5-16,7-3-9 15,5-1 4-15,5 1-6 0,2-5 5 16,2 4-6-16,7-7 7 16,2-1-4-16,2 2 6 15,5-1-5-15,13-4 6 16,0 9-5-16,9-3 8 16,1-6-8-16,13 3 8 15,-8 3-8-15,12 5 8 16,-6-4-8-16,7 2 8 15,-14-6-8-15,9-3 5 16,-11-9-12-16,4 6-1 16,-8 2-13-16,1 4 5 15,-15 6-5-15,-6 0 10 16,-14 4 1-16,-2-1 13 16,-7 3-5-16,-4-4 10 15,-1 2-7-15,-1-4 8 0,-2 3-7 16,-7 2 7-16,-2-1-26 15,-17 4-103-15,-2 1-354 16,-37 15 65-16</inkml:trace>
          <inkml:trace contextRef="#ctx0" brushRef="#br0" timeOffset="-539386.7004">21124-4165 969 0,'-34'-25'623'0,"1"-1"-444"0,13 11-108 0,10 2 3 16,2-1-37-16,11 5-2 15,8-3-19-15,7-6 4 16,4-6-13-16,7-7 6 16,-1-10-9-16,8-4 5 15,-4-7-9-15,1-5 8 16,-8 6-9-16,-1 0 10 15,-9 12-9-15,-4 12 13 0,-5 12-4 16,-2 6 10-16,-2 10-13 16,-1 5 7-16,1 11-14 15,2 5 5-15,-1 7-11 16,5 5 13-16,-2-2-7 16,3 2 11-16,1-2-9 15,2-1 10-15,-3-8-13 16,3-1-83-16,-1-5-348 15,-8-17 81-15</inkml:trace>
          <inkml:trace contextRef="#ctx0" brushRef="#br0" timeOffset="-539729.3327">21294-4559 1046 0,'-3'-12'276'0,"0"1"118"16,3 7-310-16,-2 1 10 15,4 3-23-15,-2 1-6 16,0 5-47-16,0 8 9 15,0 4-25-15,-2 13 2 16,2 7-8-16,-1 14 11 16,-2 5-11-16,0 2 11 0,1-10-8 15,-4 4 13-15,-1-11-10 16,2-7 9-16,-2-5-10 16,1 0 10-16,3-9-11 15,1-6 10-15,2-5-9 16,0-4 6-16,2-3-27 15,-2-4-34-15,-3-5-43 16,0-6-53-16,-2-6-280 16,-1-5 57-16</inkml:trace>
        </inkml:traceGroup>
      </inkml:traceGroup>
    </inkml:traceGroup>
    <inkml:traceGroup>
      <inkml:annotationXML>
        <emma:emma xmlns:emma="http://www.w3.org/2003/04/emma" version="1.0">
          <emma:interpretation id="{63877D99-CB6F-4937-BAC5-F7AAC1EF17A4}" emma:medium="tactile" emma:mode="ink">
            <msink:context xmlns:msink="http://schemas.microsoft.com/ink/2010/main" type="paragraph" rotatedBoundingBox="13144,5274 17173,4638 17293,5396 13264,603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B6521E6-2E7E-4BCA-A210-ED8B2CA88231}" emma:medium="tactile" emma:mode="ink">
              <msink:context xmlns:msink="http://schemas.microsoft.com/ink/2010/main" type="line" rotatedBoundingBox="13144,5274 17173,4638 17293,5396 13264,6033"/>
            </emma:interpretation>
          </emma:emma>
        </inkml:annotationXML>
        <inkml:traceGroup>
          <inkml:annotationXML>
            <emma:emma xmlns:emma="http://www.w3.org/2003/04/emma" version="1.0">
              <emma:interpretation id="{EED4BD33-D10E-4A77-8641-0F47F398D6E8}" emma:medium="tactile" emma:mode="ink">
                <msink:context xmlns:msink="http://schemas.microsoft.com/ink/2010/main" type="inkWord" rotatedBoundingBox="13144,5274 15563,4892 15682,5651 13264,603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346234.7118">2517-835 912 0,'5'-12'307'0,"-2"-1"70"16,-3-1-239-16,0-2-19 16,-6 2-23-16,-2 4-13 0,-2-2-24 15,-7 0-8-15,-1 1-12 16,-5 1-4-16,-1 2-7 15,-10 0-3-15,2 4-7 16,-10 2-9-16,2 10-6 16,-7 9-2-16,7 4-3 15,-4 12 0-15,14 6 2 0,2 4 0 16,8-2-3 0,4 4 1-16,8-3-2 0,2-3 1 15,8-8-1-15,11-2 1 16,2-11 2-16,9-9 2 15,6-15 0-15,12-14 2 16,-3-11 3-16,15-19-7 16,-3-8 5-16,9-23 3 15,-9 3 1-15,4-5-4 16,-10 11 9-16,-5 0-9 16,-10 22 0-16,-7 8-3 15,-8 15-1-15,-8 11-7 16,-5 17 0-16,-5 14-1 15,-3 8 0-15,-8 4 4 16,4 4 6-16,-2 14 2 16,1-4-1-16,5 11 0 15,6-2-2-15,2 4 0 16,2-9-1-16,7 3 1 16,1-12 2-16,0 0-2 0,-3-9 3 15,4-4-57-15,-7-11-68 16,-1-2-343-16,-8-10 36 15</inkml:trace>
          <inkml:trace contextRef="#ctx0" brushRef="#br0" timeOffset="-345611.1766">3145-1155 944 0,'16'-19'283'0,"-1"1"81"16,-4 4-254-16,-4 7-25 15,-4 5-22-15,-4 16-23 16,-7 4-20-16,-5 10-4 16,-1 5-1-16,-7 17 12 15,0-5 6-15,0 13-1 16,4 0-6-16,-1 5-6 15,5-11-8-15,1-4-6 0,7-12-1 16,4-7 0 0,2-16 2-16,7-11 7 0,2-11 11 15,5-21 7-15,3-3 1 16,4-24-3-16,-3-5-6 16,1-16-7-16,-4 10-12 15,1 1-2-15,-7 23-1 16,2 5-4-16,-6 24-4 15,-3 9-5-15,-1 12-2 16,1-1-3-16,-2 11 5 16,7-1 2-16,-2-9 6 0,10 3 4 15,2-3 1-15,6-10 1 16,2-5 3-16,11-3 2 16,-7-11 0-16,2-8 1 15,-4 5-1-15,-2 2-4 16,-11 8-3-16,-5 23-12 15,-4 8-7-15,-7 23 0 16,-5 5 2-16,-6 13 3 16,-3-5 14-16,-2 13 15 15,5-8 1-15,3-3 6 16,8-14-1-16,4-6 3 16,3-15-11-16,6-11 0 15,-3-5-6-15,3-4-98 0,3-8 14 16,9-1-393-16</inkml:trace>
          <inkml:trace contextRef="#ctx0" brushRef="#br0" timeOffset="-345071.2463">3910-940 1054 0,'2'0'372'16,"1"3"44"-16,1 0-258 15,5-1-83-15,8-1-11 32,5-4-25-32,19-4-1 0,4-2-16 0,18-5-5 0,-6 2-10 15,9 0-2-15,-17 0-1 16,-4 6 5-16,-19 1-22 15,-5 10-85-15,-16 2 10 16,-13 13-368-16,-13 0 36 16</inkml:trace>
          <inkml:trace contextRef="#ctx0" brushRef="#br0" timeOffset="-345005.9075">3993-734 891 0,'3'0'312'0,"9"0"71"16,7 3-210-16,16-9-22 16,4-3-15-16,15 0-18 15,0-5-35-15,9-2-27 16,-8 10-39-16,3 4 4 16,-13 5-53-16,-5 8-434 15,-20-1 142-15</inkml:trace>
        </inkml:traceGroup>
        <inkml:traceGroup>
          <inkml:annotationXML>
            <emma:emma xmlns:emma="http://www.w3.org/2003/04/emma" version="1.0">
              <emma:interpretation id="{81DCC17D-9EAE-4723-AED7-6785FC6A8AA1}" emma:medium="tactile" emma:mode="ink">
                <msink:context xmlns:msink="http://schemas.microsoft.com/ink/2010/main" type="inkWord" rotatedBoundingBox="16190,4900 17189,4742 17267,5235 16268,5392"/>
              </emma:interpretation>
            </emma:emma>
          </inkml:annotationXML>
          <inkml:trace contextRef="#ctx0" brushRef="#br0" timeOffset="-336163.2613">5231-1162 340 0,'11'-27'281'0,"1"6"9"15,-3-11-63-15,4 7 3 16,-5 4-47-16,-1 7-1 15,-4 2-40-15,0 9 3 0,-9-3-28 16,-3 6-12-16,-1-1-40 16,-8 4-20-16,1 1-19 15,-2 4-13-15,-5-7-5 16,0 1-3-16,1 4-1 16,-4 3-3-16,2 0-1 15,8 10-2-15,2 4 1 0,5-1-3 16,10 5 0-16,1 0 0 15,7-9 0-15,8 0-2 16,4-4 4-16,8-10 1 16,2-1 5-16,6-12 0 15,-3-4 7-15,9-19-2 16,-7-10 1-16,5-15-1 16,-8 3 0-16,-7-13-2 15,-10 14-1-15,-9 4 6 16,-12 14-3-16,-13 5 1 15,-10 17-3-15,-8 5-2 16,-2 11-6-16,-6 6 0 16,9 5 1-16,0 4-2 15,12-5 5-15,1-1-2 16,10 0 4-16,-1-4-38 0,7-5-55 16,1-2-77-16,4-1-334 15,1 8 27-15</inkml:trace>
          <inkml:trace contextRef="#ctx0" brushRef="#br0" timeOffset="-335479.6382">5794-1546 979 0,'5'-23'341'0,"1"4"81"15,-2 13-264-15,-4 4-49 16,-4 8-38-16,-2 14-24 15,-5 5-42-15,-4 16-6 16,-1 7 6-16,2 12 0 16,2-3 1-16,5 6-2 15,8-17 0-15,1-4 0 16,1-15 0-16,0-6-1 0,-3-15 16 16,0-3 48-1,0-12 13-15,1-12 3 0,2-10 4 16,6-22-18-16,-3-8-49 15,5-8-12-15,-4 7-6 16,4 11-2-16,-5 20 1 16,-2 13 1-16,1 15-8 0,-2 6-6 15,-2 6 0-15,5 4-1 16,0-2 1-16,5 1 10 16,2 4 2-1,2-11 1-15,-1-1 2 16,4-8-2-16,0-5 0 0,4-14 4 15,1 5 1-15,4-4-1 16,-8 8-2-16,-4 10-7 16,-6 10-5-16,-6 12-2 15,-4 12 0-15,-4 12 1 16,1 3 6-16,-1 10 3 16,4-7 3-16,-2-4-1 15,6-8 1-15,3-5 4 16,-5-19 11-16,1-4-154 15,2-10-369-15</inkml:trace>
        </inkml:traceGroup>
      </inkml:traceGroup>
    </inkml:traceGroup>
    <inkml:traceGroup>
      <inkml:annotationXML>
        <emma:emma xmlns:emma="http://www.w3.org/2003/04/emma" version="1.0">
          <emma:interpretation id="{DEAE1848-D732-4646-B35E-8DB3AD590ABF}" emma:medium="tactile" emma:mode="ink">
            <msink:context xmlns:msink="http://schemas.microsoft.com/ink/2010/main" type="paragraph" rotatedBoundingBox="11107,6364 25475,3747 25795,5504 11427,81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9E35836-D17C-4CCD-BD0A-A23FF7B155C8}" emma:medium="tactile" emma:mode="ink">
              <msink:context xmlns:msink="http://schemas.microsoft.com/ink/2010/main" type="line" rotatedBoundingBox="11107,6364 25475,3747 25795,5504 11427,8121"/>
            </emma:interpretation>
          </emma:emma>
        </inkml:annotationXML>
        <inkml:traceGroup>
          <inkml:annotationXML>
            <emma:emma xmlns:emma="http://www.w3.org/2003/04/emma" version="1.0">
              <emma:interpretation id="{7969F0E3-8D88-4A96-8324-9C48F80C2D91}" emma:medium="tactile" emma:mode="ink">
                <msink:context xmlns:msink="http://schemas.microsoft.com/ink/2010/main" type="inkWord" rotatedBoundingBox="11126,6469 12780,6168 12910,6881 11256,7182">
                  <msink:destinationLink direction="with" ref="{D9A5DB6F-E4DE-46A8-87B3-C96C6673A8CD}"/>
                  <msink:destinationLink direction="with" ref="{E03F59DF-A503-4A1E-96FD-C712865FFE6C}"/>
                  <msink:destinationLink direction="with" ref="{482EE864-18CC-43DB-8084-2E2E5CEF0F51}"/>
                  <msink:destinationLink direction="with" ref="{E0C8E7F1-DD63-4B7B-BBD9-9A715C349724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42073.0612">477 389 1010 0,'-9'13'315'0,"0"11"70"16,3 0-273-16,4-1-43 0,5-4-25 16,5-4-12-16,2-12-21 15,7-7 0-15,-1-11-3 16,5-14 1-16,-1-10 2 15,3-13-1-15,-8-4-4 16,0-4 0-16,-8 13-3 16,-4 8 2-16,-4 17 0 0,-7 8 19 15,-1 14 2-15,-4 6 7 16,-6 12-3-16,0 17 2 16,-1 8-18-16,1 11-4 15,2-4-6-15,8 3 2 16,3-16-4-16,6-4 1 15,3-9-1-15,5-6 0 16,1-10-1-16,1-4 1 16,-1-5-1-16,5-4 2 15,-2 1-2-15,-2-2 3 16,-1 1-1-16,1 2 0 16,-4 3-1-16,-2 2 0 15,-1 1-1-15,0 1 0 16,-1 2 1-16,-2 0 0 15,0-1 0-15,0-1 1 16,0-2 0-16,-2-1 4 16,1 2 3-16,-2-1 8 0,1 1 0 15,-1 1 1-15,3 1-4 16,2-1-5-16,-1 1-8 16,1 1 2-16,1-2-5 15,0 1 3-15,0-2-1 16,0-3 1-16,1 0-2 15,-1 0 2-15,2-5-2 16,2 2 1-16,1-1-3 16,1-13 5-16,3-2-2 0,3-8 2 15,-2-8-1 1,7-5 3-16,-1-2-5 0,4 0 1 16,-7 11-2-16,4 6 3 15,-2 13-5-15,-3 13 2 16,-5 7-5-16,4 13 5 15,-2 6-5-15,-8 11 7 16,-1 1-3-16,5 4 7 16,-4-11-6-16,-1-2 6 15,-3-14-7-15,5-4 6 16,-5-16-5-16,6-7 8 16,-6-14 3-16,4-14-2 15,-4-9-5-15,2-12 5 16,-8-1-9-16,3 7-2 15,-3 20 8-15,1 11-3 16,-2 20-6-16,7 18 7 0,0 8-9 16,3 7 2-16,1 3 0 15,7 1 7-15,-2-6-6 16,4-6 7-16,4-13-7 16,1-15 8-16,0-10-20 15,6-19-79-15,-6-7-34 16,3-11-10-16,-5 11-170 0,-1 5-162 15,-6 19 73-15,-1 6-177 16,-4 15 307-16,-2 6 470 16,-5 4 240-16,-2 7-114 15,-1 7-2-15,-3 4-73 16,3 1-115-16,-1 1-25 16,2-8-39-16,2-6-18 15,5-7-30-15,1-9-12 16,1-3-13-16,5-3-2 15,0-3 1-15,2 0 2 16,-4 4-1-16,2-2 2 16,-3 4 0-16,2 3-3 15,-4 0 1-15,4 0 0 16,-2 0-1-16,0 0 0 16,-2-3 3-16,1-6-4 15,1-7 1-15,1-3 3 0,-1-4 0 16,3 1 0-16,-1 7 1 15,1 7 0-15,0 8-5 16,-2 8 2-16,1 1 1 16,1 4 0-16,-3-4 1 15,-1 2-2-15,-2-8-28 16,1-11-38-16,-1-16-352 16,5-19 78-16</inkml:trace>
          <inkml:trace contextRef="#ctx0" brushRef="#br1" timeOffset="42611.7406">1328-3 932 0,'-7'16'303'16,"-4"8"56"-16,-1 2-240 15,2-4-64-15,-2 2-4 16,3-1-26-16,4 1-6 16,5-6-7-16,2 0-1 15,4-3-8-15,1-3-2 16,2-3-1-16,3 1 1 15,2-1-3-15,1-3 0 16,1-4 1-16,4-14 3 16,1-12 0-16,-3-21 6 15,-2-3 0-15,2-9 1 16,-7 6-3-16,-7 0 1 0,-2 21 2 16,-5 3 30-16,0 15 3 15,-5 19 3 1,2 16-2-16,-9 14-2 0,6 11-30 15,0 21 3-15,6-3 0 16,2 5 5-16,13-11-6 16,0-3 4-1,3-24-8-15,4-16-3 0,2-19-4 0,0-22 9 16,-1-22-7 0,1-19 6-16,-9 9-1 0,-5-8-1 15,1 19-6-15,-5 15 3 16,-8 19-5-16,1 11 0 15,-2 17-3-15,-3 28 4 16,-3 10-2-16,1 19 11 16,-1-4 5-16,5 7 13 15,4-27-5 1,10-8 5-16,1-21-12 0,13-20-3 16,6-17-11-16,4-19-2 15,-2-10-42-15,11-1-444 16,-10 11 130-16</inkml:trace>
          <inkml:trace contextRef="#ctx0" brushRef="#br1" timeOffset="40798.3869">289 33 707 0,'-16'-18'374'15,"1"10"-19"-15,3 5-130 0,-2 0-138 16,-2 5-35 0,-7-2 1-16,4 3-23 0,-10 6-5 15,2 4-15-15,-1 10-2 16,5 8-9-16,-2 17 0 16,7 8 0-16,4 10 3 15,7 2 0-15,5 4 2 16,8-11 1-16,6-2 1 15,5-14-2-15,11-6 0 16,-2-17-3-16,5-7 3 16,-1-12-2-16,-1-6 6 15,-5-9-2-15,0-6 6 16,-9 0-5-16,-2-6 6 16,-1 5-7-16,-7-4 3 15,-5 8-5-15,-5-3 10 0,2 3-3 16,-7 0 9-16,1 5-4 15,0-1 3-15,3 7-6 16,3 1 0-16,0 4-13 16,3 4 2-16,4 4-4 15,-1 4-2-15,3 7-3 16,6 5 7-16,2 1-3 16,2 5 3-16,2-4 0 0,-4 0 1 15,-1-4-2-15,-1-4 4 16,-4-7-2-16,-2-1 2 15,1-7-2-15,-4 2 3 16,0-6-4-16,0 0 2 16,-3 0-33-16,0-1 426 15,5-4-822 1,4-16 386-16</inkml:trace>
        </inkml:traceGroup>
        <inkml:traceGroup>
          <inkml:annotationXML>
            <emma:emma xmlns:emma="http://www.w3.org/2003/04/emma" version="1.0">
              <emma:interpretation id="{439DAB13-418A-4135-9AFB-994F228B32D9}" emma:medium="tactile" emma:mode="ink">
                <msink:context xmlns:msink="http://schemas.microsoft.com/ink/2010/main" type="inkWord" rotatedBoundingBox="13255,6238 14718,5972 14991,7472 13528,773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49557.9384">3220 25 940 0,'1'-10'413'0,"2"4"53"0,-4 7-223 16,1-1-82-16,3 2-51 16,3 10-32-16,0 0-53 15,10 6-19-15,-1 4 0 16,3 13-7-16,3-7 6 15,0 2-6-15,-7-12 6 16,-1-4-6-16,-7-20 7 16,2-11 1-16,-5-7 9 0,4-3-3 15,-1-4 6-15,2 8-7 16,-1 5 1-16,1 12-14 16,-1 2 3-16,2 16-7 15,-3 1 5-15,3 14-5 16,0 0 9-16,3 5-4 15,0-10 4-15,0-10-3 16,-4-15 9-16,4-19 6 16,-3-11 6-16,0-9-3 15,0-6 3-15,0-6-8 16,-5 12-7-16,1 6-3 16,-5 10-1-16,0 13-8 15,0 19 0-15,-2 13-6 16,-1 8-1-16,0 6-55 15,3 0-55-15,5-4-404 16,4-5 65-16</inkml:trace>
          <inkml:trace contextRef="#ctx0" brushRef="#br1" timeOffset="43907.5169">2178 48 549 0,'-18'-3'426'0,"7"7"-70"0,2-2-29 16,2 4-239-16,4 3-25 15,-2 0 9-15,4 6-27 16,4 15 0-16,0 4-12 16,0 11 7-16,4-1-17 15,4-2 2-15,-5-12-11 0,7-7 3 16,1-17-11-16,1-14 8 15,-2-13-2-15,5-26 5 16,-4-5-4-16,2-7 4 16,-4 8-9-16,-3 8-1 15,-6 22-4-15,2 10-4 16,-2 11-2-16,-2 17 2 16,-1 8-2-16,3 26 5 15,0 3 5-15,3 11 6 16,2-13-2-16,4-5 3 15,0-26-3-15,0-16 2 16,-2-25-3-16,1-34 0 16,2-6 0-16,2-11 1 15,-1 7-5-15,-2 7-2 16,-3 34-3-16,-5 10-5 16,-1 16-2-16,-1 19 2 0,1 13-1 15,0 25 3-15,0 4 7 16,1 10 13-16,1-15-2 15,3-7 5-15,-2-28-2 16,6-15 0-16,-3-24-9 16,3-27 4-16,0-15-4 15,4-8 1 1,-4 2-3-16,2 6-2 0,-5 26-6 16,0 16-4-16,-2 12-2 0,2 13 3 15,-1 16-5-15,1 11 7 16,1 1 0-16,2-1 5 15,-4-10-5-15,7-19 3 16,-2-23-4-16,2-21 7 16,-1-12-3-16,-1-20 4 15,-5-2-3-15,-4-19 4 16,-4 16-6-16,2 5 4 16,-1 23-7-16,-1 12 3 15,3 32-6-15,-3 23 3 16,3 16-4-16,-1 14 7 15,-4 7-2-15,10 13 13 16,-2-17-7-16,3-4 9 16,-2-16-9-16,11 1 7 15,-9-17-11-15,9-2 3 0,-6-11-6 16,6-3 6-16,-7-6-4 16,-1-9 4-16,-7 4-1 15,-1-4 2-15,-8 3-4 16,-6-4-1-16,-8 4-7 15,-1-8-8-15,-4 4-5 16,-7-2 1-16,-2 1 0 16,-1 4 5-16,1 4 7 15,2 0 6-15,10 4 5 0,8 2 12 16,8-1 1-16,9 1 1 16,6-6-3-16,15-3-2 15,6-5-13-15,8-4 3 16,1-7-2-16,6 2 2 15,-8 1 1-15,-5 1-27 16,-10 6-59-16,-8 1-421 16,-8 10 89-16</inkml:trace>
          <inkml:trace contextRef="#ctx0" brushRef="#br1" timeOffset="44378.4546">2446-228 949 0,'-21'0'429'0,"3"-14"13"31,8 23-211-31,10 3-146 0,7-1-36 16,1-8-3-16,2 12-114 0,1-8-376 0</inkml:trace>
          <inkml:trace contextRef="#ctx0" brushRef="#br1" timeOffset="47833.3477">3148 458 362 0,'-6'-2'197'15,"0"-1"25"-15,1 2-30 16,4 1-56-16,1 1 2 16,1 1 26-16,2 1-40 15,2 3-1-15,1 0-38 16,3 7 4-16,0 5-19 16,4 14-3-16,1 2-19 15,5 14-6-15,2 6-16 0,5 12-5 16,-4-1-7-16,-1 7-7 15,0-6-2-15,-4-4-3 16,-11-16 3-16,1-5 16 16,-4-16 15-16,-6-8 20 15,-3-11 16-15,-4-21 3 16,-2-15-14 0,-8-27-15-16,-4-20-19 0,-6-24-18 15,3 2-3-15,2-4-5 16,5 25 2-16,7 12-3 15,7 24 2-15,4 12-4 16,5 12 0-16,5 1-2 16,1 8-1-16,7 3-3 15,-2 5 2-15,4 7-2 16,0 1 4-16,3 11-2 0,-5 2 5 16,-1 5-3-16,-3 4 5 15,-6 10-3-15,-4-6 7 16,-5 7-6-16,-5-7 10 15,-4 2-1-15,-4-16 11 16,-8 1-1-16,-2-10 6 16,-2-7-8-16,2-6 1 15,4 2-30-15,11-2-35 0,8-5-109 16,11 5-33-16,11-4-338 16,-2-1 16-16</inkml:trace>
          <inkml:trace contextRef="#ctx0" brushRef="#br1" timeOffset="49079.5983">3406 396 524 0,'0'11'308'16,"0"-4"-21"-16,1-8-72 0,-1 7-133 16,3-2-15-16,-1-1-28 15,-4 0-12-15,5-3-16 16,-1 0-13-16,-4-4-2 15,2-4-2-15,3 5 2 16,-4 2 20-16,1-1 18 0,1 7 13 16,1 5 23-16,-2 4 23 15,0 2-6-15,1 10 9 16,-1 1 0-16,6 6-10 16,0-2-17-16,3 4-13 15,-3-2-17-15,5 0-15 16,-7-9-9-16,2-2-13 15,-3-7 3-15,2-4-5 16,-4-10 8-16,4 1-1 16,-4-5 9-16,-2-11-2 15,-1-5 6-15,-4-13-6 16,0-10-2-16,-1-13-7 16,4 4 1-16,0-6-6 15,3 13 4-15,-2 10-6 16,1 14 5-16,-2 10-8 15,4 16 4-15,4 13-5 16,1 8 6-16,6 6-4 0,0 2 7 16,4-4-4-16,-1-10 4 15,5-9-5-15,-4-7 3 16,-1-13-1-16,-3-7 3 16,-1-15-1-16,-4-3 2 15,-2-9 1-15,-1 8-1 16,-4 4-3-16,2 16-1 15,1 13-2-15,0 17 0 16,4 19-1-16,-1 8 3 0,3 14-1 16,0-1 5-16,3 2-2 15,-1-16 5-15,2-9-6 16,-1-13 4-16,0-7-2 16,-3-13 0-16,-4-16-83 15,-5-8 399-15,0-24-821 16,-5-5 325-16</inkml:trace>
        </inkml:traceGroup>
        <inkml:traceGroup>
          <inkml:annotationXML>
            <emma:emma xmlns:emma="http://www.w3.org/2003/04/emma" version="1.0">
              <emma:interpretation id="{0770938E-76E8-48E3-8E68-E8F21A2EF19A}" emma:medium="tactile" emma:mode="ink">
                <msink:context xmlns:msink="http://schemas.microsoft.com/ink/2010/main" type="inkWord" rotatedBoundingBox="15657,5774 17446,5448 17687,6772 15898,709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334187.9159">5194-303 976 0,'3'-6'312'0,"-2"3"76"0,-1-8-269 16,0 6-20-16,-6-1-31 15,5 0-7-15,-5 0-24 16,-6 6-8-16,-5 3-7 16,1 3-4-16,-7 8-12 15,-1 19-3-15,3 0-5 16,-1 9 0-16,7 0-2 0,0 6 4 16,9-15 2-16,7 0 7 15,7-10 2-15,7-2 9 16,4-8 4-16,11-8 12 15,0-10 3-15,11-10 10 16,-8-7 0-16,7-19 7 16,-5-13-8-16,-2-15-1 15,-6-3-6-15,0-6-2 16,-14 13-8-16,-11 20-5 16,-7 8-5-16,-11 13-7 15,-5 12-5-15,-8 6-8 16,2-11 1-16,-3 28-4 15,-1-4 4-15,4 7-2 16,3-8 1-16,-3 7-13 16,7-14-9-16,2-1-41 0,5 2-30 15,2 8-95-15,7 5-22 16,4 17-309-16,0 5 38 16</inkml:trace>
          <inkml:trace contextRef="#ctx0" brushRef="#br0" timeOffset="-334071.2284">5608-548 1011 0,'25'-29'376'0,"0"5"58"15,-7 14-281-15,-3 8-44 16,-6 5-53-16,-8 14-30 15,1 5-26-15,-8 19 1 16,-2 1 1-16,-8 18 4 16,1-5 2-16,-7 13-2 15,0-14-2-15,-2 3 2 16,3-9-3-16,0 0 7 16,7-16 2-16,2-2 4 15,9-11 0-15,6-4 11 16,6-9 1-16,12-6 7 15,3-6-1-15,9-3 3 16,4-3-10-16,6 0-7 16,-10 3-11-16,6 6-22 0,-10 9-58 15,-5 8-424-15,-11 7 103 16</inkml:trace>
          <inkml:trace contextRef="#ctx0" brushRef="#br0" timeOffset="-333160.1511">6049-195 883 0,'-3'-24'391'0,"3"3"26"15,0 3-215-15,-1 3-97 16,-1 33-52-16,-1 12-18 16,2 4-36-16,-2 13 1 15,1 1 2-15,1-8 6 16,-1-2 1-16,-1-2 8 15,0-14 2-15,0 1 12 16,0-10 5-16,3-8 20 16,2-8 1-16,-1-3 0 15,4-12-10-15,-1-20-6 16,4-5-24-16,2-22-7 0,2-2-5 16,2 4 0-16,-4 16-4 15,-1 14-1-15,-4 26-6 16,-4 11-3-16,-1 7-3 15,0 19 4 1,3-3 0-16,2 6 6 0,1-5 2 16,3 1 3-16,0-16-4 15,4-5 4-15,1-7 0 16,7-10 3-16,3-7 1 0,6-22 2 16,-2-4-1-16,6-1-2 15,-10 7-3-15,0 2-3 16,-11 30-6-16,-1 14-3 15,-7 27-1-15,-5 8 1 16,-3 4 3-16,-3 10 4 16,-2-10 4-16,-2-7 0 15,4-10 1-15,4-4 0 16,1-10 0-16,2-3 11 16,2-13-54-16,2-5-455 15,-7-9 144-15</inkml:trace>
          <inkml:trace contextRef="#ctx0" brushRef="#br0" timeOffset="-271192.7867">4664 417 916 0,'-6'2'288'15,"7"2"47"-15,14 1-235 0,8 2-74 16,20 5 3-16,10-3-6 15,25 3 15-15,6-4 7 16,18-4 11-16,3-4-4 16,27-9 8-16,-9-4-11 15,21-10-2-15,-14-1-12 16,14-7-5-16,-26 4-11 16,2 1-5-16,-27 10-3 15,-4 5 3-15,-30 12 1 0,-8 4 5 16,-24 6 3-16,-8 1 2 15,-11 0-5-15,-7-3 0 16,-2 0-6-16,-2-3-1 16,-3-3 0-16,3-8-2 15,-3-2-76-15,-5-4-405 16,-5 4 107-16</inkml:trace>
          <inkml:trace contextRef="#ctx0" brushRef="#br0" timeOffset="-335031.0486">4926-703 728 0,'-7'8'347'15,"5"-2"-10"-15,8-3-115 16,8 0-150-16,10-5 20 16,9 1-13-16,23-10 6 15,5-7-10-15,26-7 6 16,2-1-25-16,17-8-8 15,-10 5-12-15,8 7-12 0,-18 8-19 16,-7 11-3-16,-20 14-1 16,-5-1 0-16,-17-5 1 15,-8 7-1-15,-8-6 3 16,-5-3-1-16,-4 0 2 16,-7 4-35-16,-5-5-34 15,-3-14-398-15,3 9 87 16</inkml:trace>
        </inkml:traceGroup>
        <inkml:traceGroup>
          <inkml:annotationXML>
            <emma:emma xmlns:emma="http://www.w3.org/2003/04/emma" version="1.0">
              <emma:interpretation id="{C1D9CE6E-8AAB-4F19-A968-C8C499DDC3C9}" emma:medium="tactile" emma:mode="ink">
                <msink:context xmlns:msink="http://schemas.microsoft.com/ink/2010/main" type="inkWord" rotatedBoundingBox="17811,5143 20542,4646 20798,6048 18067,654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218190.2762">7144-141 860 0,'-41'3'328'0,"5"-3"60"16,14 0-200-16,-2 1-42 15,10 1-20-15,8-4-4 16,6 7-42-16,8 2-13 16,10-1-39-16,12 2 3 15,6 1-10-15,34-6 15 16,5-3-2-16,33-3 9 0,3-3-13 15,16-5 1 1,-13-1-19-16,18 0 2 0,-24 5-8 16,10-2 6-16,-16 4-8 15,-4 2 9-15,-24 3-7 16,-4-3 7-16,-25 2-5 16,-6-1 13-16,-19 1-7 15,-4 1 6-15,-17 0-9 16,-4-2 5-16,-4 2-14 15,-3 6 7-15,-3-4-7 16,0-1 11-16,-3 2-11 0,6-3 118 16,5-3-673-16</inkml:trace>
          <inkml:trace contextRef="#ctx0" brushRef="#br0" timeOffset="-240543.6291">8399-772 915 0,'7'-22'371'0,"-1"7"76"0,0 4-238 16,0 11-35-1,-4 8-59-15,2 13-29 0,-1 4-60 16,-3 16-14-16,-1 2-2 16,-1 11 3-16,2-12-2 15,6 5 0-15,0-8-1 16,6-8 0-16,0-19 1 15,5-12 5-15,-5-12 0 0,3-22 2 16,-3-4-12-16,0-7-46 16,-5 6-20-16,2-1-4 15,-4 17-4-15,-4 5 6 16,1 12 42-16,-2 15 20 16,-3 8 6-16,-2 10 11 15,-2 6 4-15,-1 19 8 16,-1-5-5-16,3 8 1 15,6-10-8-15,8-6 1 16,5-18 3-16,14-19-77 16,8-20 90-16,4-39-503 15</inkml:trace>
          <inkml:trace contextRef="#ctx1" brushRef="#br0" timeOffset="-418062.114">8075-177 0,'-71'41'15,"48"-26"-15,16-4 16</inkml:trace>
          <inkml:trace contextRef="#ctx0" brushRef="#br0" timeOffset="-332110.8723">6974-877 603 0,'15'-21'408'15,"-4"11"-32"-15,-1-10-39 16,-4 2-161-16,-1 3 5 16,-7 4-41-16,-5-2-20 15,-10 8-49-15,-8 5-21 16,-5 5-31-16,-10 7-8 16,4 5-7-16,-1 4-3 15,10 1-3-15,0 11 0 16,7 0-2-16,5 6 2 0,5-1 0 15,4-1 2-15,6-13-3 16,9-4 1 0,3-10 1-16,15-14 4 0,6-16 2 15,13-25 4-15,2-12-1 16,11-24 1-16,-8 1-1 16,-3-11-2-16,-16 17 1 15,-8-1 8-15,-12 27 5 16,-12 11-1-16,-6 26 0 0,0 10-7 15,-6 28-7 1,-8 15-8-16,5 9 2 0,-3 7 0 16,-3 5 3-16,5-1-2 15,11-15 4-15,1 4-2 16,5-11 2-16,7-1-3 16,2-13 2-16,1 2 4 15,4-11-8-15,-3-2-87 16,-5-8-85-16,1 2-355 15</inkml:trace>
          <inkml:trace contextRef="#ctx0" brushRef="#br0" timeOffset="-330807.7234">7451-1233 858 0,'12'-25'325'0,"-1"4"41"16,-7 7-224-16,-2 8-36 15,-4 6-39-15,4 3-16 16,-2 2-15-16,0 1 0 15,0 0-3-15,0 1 16 16,-2 2 3-16,2-1 3 16,0-2-9-16,0 6-2 15,0-3-18-15,0-5-3 16,0-1-1-16,2 2 18 16,-4-8 4-16,2-3 8 15,2-2-3-15,-1 1-4 16,-1-5-19-16,2 4-6 15,-1 2-7-15,1 0-4 0,-2 3-4 16,1 0-2-16,-1 3-3 16,2 2 0-16,-2 1 1 15,0-2-2-15,0 2 0 16,0-4 1-16,-2-1-1 16,4 1 1-16,-1 4 0 15,1-5 1-15,-2-1 0 16,1 2 1-16,-1 1-1 0,0-6 2 15,0 4 0-15,2 4 0 16,-4-4-1-16,2 4-1 16,0 2 0-16,0-2 0 15,0 2-1-15,-1 4 2 16,-1-2 0-16,-1 9-1 16,2 4-2-16,-2 7 3 15,-3 1-7-15,-3 16 4 16,-3 2-2-16,-3 9 5 15,1-3-4-15,-1 8 5 16,6-12-4-16,0 1 5 16,3-12-4-16,0-5 3 15,3-10-2-15,0-6 2 16,2-7-1-16,1-2 1 16,3-6-2-16,1-3 1 15,4 0-1-15,7 1 0 0,3-5 1 16,4-1 0-16,4 2 1 15,4-3-1-15,-3 5 0 16,-1-1 0-16,-5 2-2 16,-2 6 2-16,-4 2-3 15,-6-4-35-15,2 4-55 16,-4-2-95-16,-1-3-354 0,-6-8 33 16</inkml:trace>
          <inkml:trace contextRef="#ctx0" brushRef="#br0" timeOffset="-330134.6454">7788-866 917 0,'4'-18'330'0,"5"0"87"15,-3 6-233-15,-3 6-3 16,0 4-39-16,0 2-20 15,-6 9-53-15,2 17-19 16,-1-5-30-16,-1 4 0 16,-1 5-7-16,2 5 1 15,-1-16-7-15,0 16 0 16,0-8-6-16,5 4 2 0,-5-2-4 16,1 5 4-16,1-10-1 15,-2-1 7-15,0-13 3 16,1-7 19-16,2-13-1 15,-1-13 5-15,4 1-6 16,-6-20 2-16,6-8-22 16,-2-13 2-16,2 6-7 15,0 2 2-15,3 19-9 0,-3 12 2 16,-1 18-7-16,-4 7-4 16,1 8 0-16,-2 15 3 15,-2 0-1-15,4 3 7 16,4-1 2-16,4 1 3 15,5-20-4-15,3 1 3 16,5-10-2-16,8-5 4 16,2-7 1-16,3-10 1 15,0-1 2-15,2-4-2 16,-11 5 0-16,-3 3-4 16,-11 11 2-16,-2 4-5 15,-8 7-2-15,3 7-4 16,-2 4 3-16,4 12-5 15,-2 1 5-15,1 8 0 16,-1 2 4-16,-3 4-2 16,-1-6 2-16,-4 10 0 0,1-2-1 15,-4 2 1-15,4-10 3 16,2 0 14-16,1-7-3 16,7-1-268-16,0-8-272 15</inkml:trace>
          <inkml:trace contextRef="#ctx0" brushRef="#br0" timeOffset="-241409.4134">8846-1054 1113 0,'-6'28'376'0,"-6"-1"85"15,6-4-295-15,3-2-43 16,3-10-19-16,0-1-19 16,0-7-36-16,2-1-4 15,-1-2-8-15,1-3-144 16,1 1-402-16</inkml:trace>
          <inkml:trace contextRef="#ctx0" brushRef="#br0" timeOffset="-241668.6686">8873-1419 1596 0,'6'3'393'15,"-24"-3"128"-15,11 11-465 0,2-8-28 16,2-2-21-16,5 4 6 15,-1-5-11-15,10-3-150 16,4 4-374-16</inkml:trace>
          <inkml:trace contextRef="#ctx0" brushRef="#br0" timeOffset="-240097.216">9149-1733 1145 0,'-7'-3'386'16,"1"6"49"-16,1 8-298 15,-2 10-87-15,-4 7-16 16,1-2-25 0,4 13 3-16,3 2 0 0,4-7-1 15,7 2-4-15,4-4 2 16,1-11 1-16,8-20 8 16,2-1 3-16,7-19 3 15,4-11-2-15,5-9-2 16,-7 3-7-16,-4-4-2 15,-10 6-5-15,-6 11-3 16,-9 13-6-16,-9 10-8 16,-3 9-3-16,-4 12-1 15,-2 3 2-15,3 11 3 16,7-2 10-16,14 0 28 16,9-11-88-16</inkml:trace>
        </inkml:traceGroup>
        <inkml:traceGroup>
          <inkml:annotationXML>
            <emma:emma xmlns:emma="http://www.w3.org/2003/04/emma" version="1.0">
              <emma:interpretation id="{2692C323-A13C-4FB9-8860-F361B02C479B}" emma:medium="tactile" emma:mode="ink">
                <msink:context xmlns:msink="http://schemas.microsoft.com/ink/2010/main" type="inkWord" rotatedBoundingBox="24837,4453 25579,4318 25610,4488 24868,4623">
                  <msink:destinationLink direction="with" ref="{CB2286B5-CDDE-4106-A9DD-F93774797E58}"/>
                </msink:context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342596.9056">13675-1911 658 0,'-9'1'374'0,"3"-4"-28"0,0 3-90 16,6 0-180-16,3 3-8 16,5-1-34-16,7 13-3 15,9-15-16-15,13 0 2 16,8-3-6-16,18-2 3 16,2-11-6-16,12 11 0 15,-7-2-5-15,8 5 1 16,-15 2-2-16,0 0 0 15,-15-4 0-15,-4 8 1 16,-16-4 0-16,-8-3 1 16,-11 3 0-16,-6 2 1 15,-8-4 11-15,-8 2 6 16,-5 0-2-16,-11 6 2 16,-5-7 0-16,-16-1-12 15,2-2-6-15,-10-2-1 16,8-5-1-16,-4-31 0 0,6 39-1 15,-9-3 1-15,9 5-2 16,-8 1 0-16,5 37-1 16,8-34 1-16,14 3-1 15,7 2 2-15,8-5-1 16,13 0 3-16,7-3-4 16,15 4 4-16,7-5-3 15,22 5 3-15,10-10-2 0,14-33 2 16,-5 30-1-16,9-30 2 15,-17 27-3-15,-4 9 1 16,-16 39-1-16,-8-33 0 16,-17 35-4-16,-8-34 0 15,-16 4-2-15,-14 1 5 16,-11 0-1-16,-15 1 4 16,-3 5 0-16,-9-3 0 15,3-3-2-15,-6-10 8 16,10-4 3-16,-1-2 9 15,10-4 1-15,10-2 2 16,13 8-7-16,7 1-4 16,11 7-12-16,8 0-33 15,7 0 407-15,10-9-818 16</inkml:trace>
        </inkml:traceGroup>
      </inkml:traceGroup>
    </inkml:traceGroup>
    <inkml:traceGroup>
      <inkml:annotationXML>
        <emma:emma xmlns:emma="http://www.w3.org/2003/04/emma" version="1.0">
          <emma:interpretation id="{B4CBA657-9014-4A74-AF28-90EA8A8FB5B2}" emma:medium="tactile" emma:mode="ink">
            <msink:context xmlns:msink="http://schemas.microsoft.com/ink/2010/main" type="paragraph" rotatedBoundingBox="11907,6919 24594,6617 24629,8106 11942,84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F03768E-208D-4BF9-8E8C-D84A97A9354A}" emma:medium="tactile" emma:mode="ink">
              <msink:context xmlns:msink="http://schemas.microsoft.com/ink/2010/main" type="line" rotatedBoundingBox="11907,6919 24594,6617 24629,8106 11942,8409">
                <msink:destinationLink direction="with" ref="{42CE2ADD-AD3D-47CD-8CA7-CC820A62408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EB95A01-F837-4D14-8E87-D823FE4B77C5}" emma:medium="tactile" emma:mode="ink">
                <msink:context xmlns:msink="http://schemas.microsoft.com/ink/2010/main" type="inkWord" rotatedBoundingBox="11910,7049 15244,6969 15277,8329 11942,840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45663.3515">1477 962 744 0,'-17'-9'449'0,"13"17"-53"15,-5 14-138-15,7 16-152 16,-1 2-63-16,9 4-9 16,-6-10-18-16,12-5 2 15,-3-17-39-15,11-12-54 16,-1-11-10-16,7-5-328 15,-5-1 48-15</inkml:trace>
          <inkml:trace contextRef="#ctx0" brushRef="#br1" timeOffset="46379.5563">1691 1288 644 0,'12'64'364'0,"-6"-10"-20"16,3 6-97-16,-1-9-130 16,2 2-23-16,2-14-34 15,3-1-14-15,0-11-27 16,2-2-8-16,-4-5-5 15,1-4-1-15,-5-1-1 0,-1 3 3 16,-5 0 0-16,-3 2 2 16,-6-4-2-16,-4-1 3 15,-6-7 1-15,-10-16 8 16,-2-11-2-16,1-14 1 16,4-12-2-16,8-18-5 15,15-3-7-15,12-10 0 16,6 10 0-16,3 2-1 15,0 17-1-15,0 11 1 16,-6 17-1-16,-3 5 7 16,-1 11 0-16,1 6 7 15,-1 5 0-15,2 1 6 16,5 1-9-16,8 2 1 16,-2-3-8-16,7-7 2 15,1 1-7-15,-1-9 6 16,-5-8-5-16,-2-10 10 15,-8 2-6-15,-2-7 3 0,-7 8-6 16,8 8 3 0,-6 13-9-16,2 7 6 0,-2 8-3 15,1 5 4-15,-1-4-2 16,0-1 6-16,-1-6-8 16,-2-3 7-16,0-6-4 15,-3-3 4-15,3 5-5 0,3 2 4 16,1 2-7-16,7 11 2 15,1 5-3-15,6 5 2 16,-2 3-1-16,5 15 3 16,-3-4-2-16,3 5 0 15,-3 0 1-15,-1-1-1 16,-10-12 0-16,-4-3 1 16,-7-9 2-16,-8-6-1 15,-3-5 1-15,-8 2 1 16,-1-3 0-16,-4 3 1 15,-4-6-2-15,-5-4 2 16,1-7-2-16,-2-5 1 16,4-5-1-16,5-3 6 15,10-3-1-15,10-6 4 16,7-2-2-16,10-4 4 16,4-1-9-16,10-9 1 15,-4 4-4-15,5-6 3 16,-4 11-3-16,-2-7-121 0,-5 5-365 15,-8-15 80-15</inkml:trace>
          <inkml:trace contextRef="#ctx0" brushRef="#br1" timeOffset="46982.7685">2670 1078 1159 0,'-9'4'398'0,"9"-1"80"15,-1 0-323-15,7-1-16 16,-2-1-43-16,8-7-24 16,2-3-25-16,4-4-13 15,-2-4-6-15,4-2-13 16,-1 4-5-16,-1 3-11 16,3 3-17-16,3 7-162 15,2 7-346-15,1 1 42 16</inkml:trace>
          <inkml:trace contextRef="#ctx0" brushRef="#br1" timeOffset="50049.7129">3059 1234 1055 0,'-6'9'387'0,"4"-5"62"16,7-2-277-16,5-2-37 16,4-2-34-16,13-5-11 15,2-8-26-15,16-15-12 16,0-6-13-16,9-18-18 15,-2-3-10-15,14-14-8 16,-10 11 3-16,7-5-6 0,-9 13 4 16,-2 11-5-16,-14 16 5 15,-2 7-6-15,-9 9 5 16,-1 1-4-16,-8 1 3 16,0-1-3-16,-3-4 6 15,0-4-6-15,-2-1 8 16,-1-10-19-16,-3 6-40 0,-6 2 349 15,-4 8-817-15,-13 5 345 16</inkml:trace>
          <inkml:trace contextRef="#ctx1" brushRef="#br0" timeOffset="-361621.6522">3125 1339 0,'0'0'0,"0"0"15,0 0 1,0 0-16,0 0 16,0 0-1,0 0-15,0 0 16,0 0-16</inkml:trace>
          <inkml:trace contextRef="#ctx0" brushRef="#br1" timeOffset="44832.8539">881 872 1227 0,'-2'-9'394'0,"-10"10"82"16,3 10-356-16,-12 13-14 15,-4 4-52-15,-7 13-18 0,13 0-23 16,-4-1 2-16,14-8-13 16,9 2 4-16,6-8-8 15,3-2 4-15,9-9-5 16,2-2 3-16,1-8-6 16,6-10 6-16,4-4-2 15,5 5 3-15,2-2-1 16,4 7 2-16,-6 7-5 0,-2 8 1 15,-13 2-4-15,-1 14 1 16,-13-4-1-16,-5 8 5 16,-8 2-2-16,-8 5 11 15,-7-4 7-15,-10 8 21 16,-1-7-2-16,-1-4 10 16,6-8-15-16,6-7-2 15,11-14-20-15,1-14-21 16,7-16-47-16,2-27 358 15,11-16-823-15,4-30 351 16</inkml:trace>
          <inkml:trace contextRef="#ctx0" brushRef="#br1" timeOffset="45224.5072">1010 831 1094 0,'-2'0'376'0,"-2"20"68"15,1 14-302-15,3 27-16 0,0 8-46 16,9 15-9-16,3-8-31 15,6-1-3-15,3-16-23 16,6 1-1-16,0-14-12 16,1-1 4-16,-4-4-5 15,-3-5 4-15,-7-11-3 16,-5-8 3-16,-6-6-2 16,-4-7 15-16,-4-10 1 15,-9-14 3-15,-2-7-1 0,-8-19 3 16,0-2-14-16,-2 0-2 15,8 10-3-15,5 5-1 16,7 23-8-16,10 10-2 16,5 4-4-16,6 13 4 15,3 5-2-15,9 2 8 16,-1-7 1-16,6-2 1 16,-1-14-5-16,1-8 5 15,-11-10-4-15,-3-10 7 16,-8 3-1-16,-5-13 5 15,-10 5-4-15,-1-1 3 16,-3 9-5-16,0 5 0 16,3 20-6-16,8 16 1 15,4 8-4-15,6 13 3 0,4 4-2 16,7 4 9-16,1-11-4 16,1-4 6-16,-1-10-7 15,0-21 8-15,-10-13-6 16,5-20 9-16,-4-12-6 15,0-11 7-15,-1 10-5 16,1 8 1-16,-6 17-8 16,3 17-1-16,-2 14-5 15,2 16 5-15,-1 2-5 0,-2 13 8 16,-3-10 5-16,1 1-55 16,-7-17-73-16,-3-17 433 15,2-22-825-15,-7-24 346 16</inkml:trace>
          <inkml:trace contextRef="#ctx0" brushRef="#br1" timeOffset="51706.8285">3295 1243 1101 0,'-3'-18'352'16,"-3"9"95"-16,3 6-312 15,7 9-13-15,-1 7-39 16,5 17-28-16,5 8-33 15,5 16-9-15,-4 1-1 16,8 11-7-16,-5-12 3 16,4 13-8-16,0-16 6 15,4 9-7-15,-5-8 5 0,2 5-4 16,-7-16 3-16,-4-5-2 16,-5-15 3-16,-3-12 4 15,-2-9 9-15,-1-5 5 16,-4-5 4-16,-4-17 0 15,-2-2 0-15,-8-14-8 16,1-4-3-16,-2-8-7 16,1 7 0-16,-2 0-6 15,5 8 1-15,0 3-5 16,11 10 5-16,-1-2-6 16,4 5 5-16,1-10-6 15,3 5 5-15,1-16-5 16,-1 2 6-16,3-8-6 15,8 7 6-15,-4 1-6 16,-2 13 6-16,2 10-9 16,4 14 3-16,-1 9-7 0,1 8 5 15,5 10-5-15,-1 6 8 16,2 7-2-16,-7-2 6 16,1 2-2-16,-4-2 4 15,-2-4 0-15,-8-8 7 16,-5 7 1-16,-4-9 9 15,-7 0 2-15,-4-2 5 0,-10 1-2 16,0-5 1-16,-1 3-7 16,2-5 0-1,5 1-6-15,8-4 1 0,4-1-9 16,4-1 4-16,4-1-11 16,-1 2 4-16,8 2-6 15,2 1-2-15,2-3-63 16,5-6-95-16,21-3-380 15,-4-5 34-15</inkml:trace>
          <inkml:trace contextRef="#ctx0" brushRef="#br1" timeOffset="52127.8312">3801 1129 1073 0,'0'-17'389'0,"-5"5"90"16,-1 8-292-16,-6 5-14 16,0 11-54-16,-7 14-36 15,-3 5-48-15,0 14-19 16,2 0-10-16,4 6-5 16,5-4 4-16,5 11-5 0,6-5 4 15,3 4-5-15,3-6 6 16,6-1-6-16,2-16 5 15,5-8-5-15,1-10 2 16,6-11-2-16,-2-13 4 16,4-11-3-16,1-7 5 15,-1-11-1-15,-2 0 2 16,-5 0-3-16,-9 5 4 16,-5 5-5-16,-4 8 3 0,-1 4-5 15,-2 4 5 1,-3 4-5-16,0 1 4 0,-3-3-5 15,1 3 4-15,-1-6-6 16,9 6 5-16,-1-6-5 16,2 3 4-16,1 0-4 15,2 6 3-15,2 0-9 16,-1 4 5-16,2 11-5 16,1-1 4-16,-5 8-3 15,0 1 10-15,0 4-6 16,0 0 8-16,1 4-5 15,1-5 4-15,-2 4 0 16,3-5 8-16,-8-5-3 16,4-3 8-16,-4-2-5 15,5-5 0-15,-4 1-8 0,-1-2 3 16,2-3-9-16,2 1 7 16,-4-4-19-16,2 0-59 15,12-9-458-15,-1-3 117 16</inkml:trace>
        </inkml:traceGroup>
        <inkml:traceGroup>
          <inkml:annotationXML>
            <emma:emma xmlns:emma="http://www.w3.org/2003/04/emma" version="1.0">
              <emma:interpretation id="{7B6C1164-BE0F-4DAF-B0F0-30D948DF7A82}" emma:medium="tactile" emma:mode="ink">
                <msink:context xmlns:msink="http://schemas.microsoft.com/ink/2010/main" type="inkWord" rotatedBoundingBox="15716,7177 17530,7134 17551,8048 15737,8091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270413.5236">4937 958 291 0,'42'-19'416'0,"-1"-3"-83"16,-10-1 4-16,-5 1-101 15,-11 2-61-15,-11 2-7 16,-11 5-36-16,-17 7-17 16,-11 6-43-16,-24 10-24 15,-5 8-33-15,-11 12-9 16,7 3-4-16,4 5 0 16,17 1-2-16,7 8 0 15,16-2-2-15,3 10-2 16,4 1 1-16,4 1 0 15,11-5 1-15,5 1 2 16,5-11-1-16,8-3 1 16,5-8 1-16,9-7 2 15,2-9 0-15,11-9 6 16,1-10 5-16,8-10 11 0,-10-4 4 16,6-12 9-16,-13 0-2 15,1-10 3-15,-11-1-9 16,-5-10 0-16,-10 14-10 15,-5-2-5-15,-10 13-9 16,-4 8-5-16,0 18-4 16,0 2 0-16,3 5 1 0,5 2 1 15,4-1 0-15,6-4 1 16,1-2-2-16,9-1 1 16,-3-2 2-16,4-1 2 15,-5 4-2-15,-2 8-3 16,-7 4-2-16,-1 11-3 15,-7 2-1-15,-5 3 2 16,-2 0 1-16,-2 3 4 16,-1-7 2-16,0 4 1 15,6-6 0-15,-1-2 16 16,5-7-24-16,2-7-94 16,5-11-62-16,8-3-359 15,1-12-10-15</inkml:trace>
          <inkml:trace contextRef="#ctx0" brushRef="#br0" timeOffset="-269811.0356">5206 936 995 0,'-3'-31'346'0,"7"-1"77"15,4 11-265-15,2 2-26 16,4 7-41-16,10 1-23 16,4 7-39-16,10-1-14 15,7 4-13-15,6 2 0 0,-3 4-2 16,0 1 1-16,-9-2-1 15,-3 10-4-15,-12-2-2 16,-8 6 3-16,-9 6 1 16,-12 9 15-16,-10-4 11 15,-11 10 13-15,-5 0 1 16,-14 0 6-16,3-5-10 16,-8-1-2-16,7-12-8 15,1-7 0-15,9-8-7 16,4-12 7-16,14-11-18 0,6-2-108 15,15-4-7-15,24-4-404 16,9 8 18-16</inkml:trace>
          <inkml:trace contextRef="#ctx0" brushRef="#br0" timeOffset="-270063.9058">5425 956 1034 0,'6'-30'383'0,"-3"13"67"16,-2 5-255-16,1 11-65 15,-8 7-27-15,-2 9-65 16,-4 14-18-16,2 8-22 15,-2 8-1-15,0 5 6 16,7 5 1-16,5-8-2 0,3 4 3 16,2-11-2-16,4-5 4 15,-6-11 0-15,-2-5-69 16,-4-13-39-16,-6-4 37 16,-3-8-415-16,-1-8 111 15</inkml:trace>
          <inkml:trace contextRef="#ctx0" brushRef="#br0" timeOffset="-268870.0063">5872 771 685 0,'2'-6'323'0,"1"-1"19"16,0 2-153-16,1-7-29 15,1 6-28-15,-1 0 13 16,-1 2-26-16,0 4-5 15,2 0-40-15,-2 3-18 16,-3 4-31-16,-2 11-8 16,1 6-13-16,-8 14 0 15,-5 4-2-15,-2 16 0 16,-5 3-3-16,-9 14 3 16,-2-2 0-16,-5 4 0 15,1-11 0-15,1-2 2 16,8-19-1-16,4-4 0 15,10-16 1-15,2-2 1 16,8-14 2-16,3-5 13 0,8-8 4 16,8-5 8-16,7-2 2 15,9-7-1-15,2 0-13 16,7 0-3-16,-7 5-9 16,1 2-3-16,-13 7-4 15,-1 5-1-15,-12 5 3 16,-1 5-55-16,-13 1-91 0,4 4-381 15,-2 1 44 1</inkml:trace>
          <inkml:trace contextRef="#ctx0" brushRef="#br0" timeOffset="-268097.943">6003 1235 775 0,'9'-16'371'0,"0"2"38"15,-2 7-175-15,-1 5-65 16,-3 11-52-16,-4 9-22 16,-4 6-55-16,-5 11-16 15,-5 2-10-15,-3 13-3 0,1-4-4 16,1 5 11-16,4-6 3 15,4 2 8-15,7-15 2 16,-1-8 12-16,2-11 1 16,6-11 18-16,3-11-2 15,3-15 2-15,6-10-12 16,5-20-9-16,-5 0-25 16,0-21-5-16,-3 5-6 15,-6 2 0-15,-3 20-4 0,-3 8-4 16,-3 23-4-16,-5 23-4 15,-1 9-2-15,2 14 3 16,-1 7 1-16,4 6 4 16,4-11 4-16,9-2-1 15,4-14 0-15,11-14 3 16,2-8 2-16,10-8 1 16,-3-8 2-16,4-8 2 15,-5 1-2-15,-5 0-1 16,-9 10-3-16,-9 11-7 15,-13 18-2-15,-11 21-2 16,-3 11 0-16,-8 11 1 16,4 1 7-16,2 5 0 15,8-7 3-15,6-1 1 16,6-8-1-16,9-3 29 16,3-18-42-16,2-12-530 0,-2-19 190 15</inkml:trace>
        </inkml:traceGroup>
        <inkml:traceGroup>
          <inkml:annotationXML>
            <emma:emma xmlns:emma="http://www.w3.org/2003/04/emma" version="1.0">
              <emma:interpretation id="{74D9966A-53D5-4273-8E1B-0A946262F8AF}" emma:medium="tactile" emma:mode="ink">
                <msink:context xmlns:msink="http://schemas.microsoft.com/ink/2010/main" type="inkWord" rotatedBoundingBox="19761,6732 20901,6705 20919,7423 19778,745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201526.2191">8595 1003 860 0,'-9'-6'386'0,"8"1"12"16,7-1-176 0,9-1-150-16,18-5-3 0,10-3-34 15,26-8-10-15,7 2-10 16,11-3 3-16,-5 3-13 16,8 0 2-16,-18 6-4 15,6-3-7-15,-13 0-55 0,1 4-363 16,-23-13 93-16</inkml:trace>
          <inkml:trace contextRef="#ctx0" brushRef="#br0" timeOffset="-201520.2335">9679 286 1250 0,'-1'0'298'0,"-7"8"101"16,2 5-372-16,0 16-7 15,-1 7-23-15,-4 21 4 16,2 3-4-16,9 18 6 16,0-3-6-16,5 11 9 15,2-11-7-15,10 0 22 16,-5-20 206-16,16-8-623 16,-2-24 290-16</inkml:trace>
        </inkml:traceGroup>
        <inkml:traceGroup>
          <inkml:annotationXML>
            <emma:emma xmlns:emma="http://www.w3.org/2003/04/emma" version="1.0">
              <emma:interpretation id="{1CF5F513-0F03-4A6A-A969-E4E9E6B3EE2A}" emma:medium="tactile" emma:mode="ink">
                <msink:context xmlns:msink="http://schemas.microsoft.com/ink/2010/main" type="inkWord" rotatedBoundingBox="22445,7108 24604,7057 24628,8067 22469,811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262614.6542">13256 1009 835 0,'-3'-15'409'0,"-6"6"0"16,-7 1-153-16,-4 7-151 15,-10 5-22-15,0 8-44 16,-9 12-16-16,2 6-19 16,-4 15-5-16,8 3-1 15,2 12 1-15,8-9 1 0,5 8 1 16,11-8 3-16,5-2 2 15,10-13 1-15,5-1 5 16,8-10 1-16,5-8 12 16,2-10 7-16,5-5 14 15,-1-7 2-15,4-7 10 16,-3-1-10-16,1-7-4 16,-5 1-15-16,-4-2-5 15,-10 3-12-15,-6-2 7 16,-10 5-2-16,-7 3 2 15,-8 8-2-15,-10-1-1 16,-4 8-9-16,-6 12-4 16,2-1-3-16,4 2 1 0,9 2 0 15,7 2 0-15,13-8 0 16,8-3-3 0,13-5 1-16,16-7 3 0,7-7-1 15,14-10 5-15,4-1 1 16,-7-3-2-16,-14 8-1 15,-5 2 0-15,-16 7-3 16,-10 7-3-16,-3 4-2 16,-6 1-2-16,-1 7-1 0,-1 10 0 15,1 4 2 1,-4 7 2-16,8 1 2 0,-4 4 0 16,-4-8 2-16,4 0 21 15,-5-7-7-15,4-1-548 16,4-16 202-16</inkml:trace>
          <inkml:trace contextRef="#ctx0" brushRef="#br0" timeOffset="-265707.558">11714 728 666 0,'8'-17'476'15,"-4"3"-53"-15,-4 2-46 16,-6 8-243-16,-15 1-25 15,-4 10-45-15,-17 5-28 0,-2 8-26 16,-2 5-10-16,5 0 4 16,-7 11-5-16,11 1 2 15,-4 14-6-15,3 3 4 16,2 8-3-16,15-2 3 16,6 6-2-16,14-11 4 15,10-4-2-15,10-15 4 16,16-8 1-16,7-16 5 0,9-9 0 15,-4-14 8-15,4-7 2 16,-11-7 4-16,1-9 0 16,-14-4 2-16,0 0 2 15,-8 2 4-15,-11 0 3 16,-8 14-1-16,-11-1-5 16,-5 10-6-16,-8 7-12 15,3 6-6-15,1 3-7 16,7 7 5-16,8 1-5 15,8-2 4-15,6 0-8 16,3-6 7-16,18-9-4 16,5-2 5-16,13-10 0 15,-2 0 5-15,4-1-3 16,-17 6-1-16,-6 4-2 16,-15 10-4-16,-2 10-5 15,-10 5-1-15,-6 12-1 0,-4 5 4 16,-1 7 1-16,1-2 7 15,1 1 1-15,6-14 2 16,4-9-11-16,7-11-16 16,13-20 170-16,4-16-660 15,7-17 259-15</inkml:trace>
          <inkml:trace contextRef="#ctx0" brushRef="#br0" timeOffset="-265199.8943">11974 776 1227 0,'6'-21'447'15,"12"0"35"-15,6 5-334 16,14 3-60-16,4-2-57 15,18 6-20-15,-3 7-3 16,15 2-6-16,-8 3 0 16,4 14-6-16,-17-5 4 15,-9 4-7-15,-20 5-3 0,-13 7 4 16,-12-5 6-16,-12 8 0 16,-4-1 10-16,-10 1 13 15,-1-3 4-15,-9 1 6 16,3-8 6-16,-12 1-3 15,6-9-3-15,-1-2-13 16,7-8-3-16,7-8-4 16,13-6-23-16,14-10 295 15,28 1-816-15,17-1 345 16</inkml:trace>
          <inkml:trace contextRef="#ctx0" brushRef="#br0" timeOffset="-265328.1127">12318 775 1447 0,'-29'20'299'0,"-7"15"139"16,5 6-425-16,-4 11-13 15,13-4 6-15,8 5-5 16,10-8 4-16,8-2-4 16,2-7 6-16,2-4-14 15,2-13-13-15,-4-4-86 16,-7-9-25-16,-8-9-315 15,-9-12 22-15</inkml:trace>
          <inkml:trace contextRef="#ctx0" brushRef="#br0" timeOffset="-264498.8006">12846 678 1195 0,'-16'-3'376'15,"7"5"60"-15,0 7-308 0,4 1-104 16,1 10-6-1,-5 0-2-15,-3 6-3 0,0 1 8 16,-5 8-2 0,1 3 1-16,-7 11-7 0,-2 0 1 15,-13 8-5-15,-1-3 0 16,-5 2 1-16,5-11 10 16,6 4 10-16,11-13 9 15,10-9 1-15,7-9 1 16,8-9-2-16,9-8-4 0,17-13-4 15,5-1 1-15,20-8-7 16,4 3-5-16,2-6-12 16,-9 12 1-16,-3 2-9 15,-17 7 4-15,-8 7-6 16,-7 5 5-16,-8 3-9 16,-8 0 7-16,-5 3-3 15,1-3 8-15,-7-7-30 16,5-10-31-16,2-7-484 15,11-10 122-15</inkml:trace>
        </inkml:traceGroup>
      </inkml:traceGroup>
    </inkml:traceGroup>
    <inkml:traceGroup>
      <inkml:annotationXML>
        <emma:emma xmlns:emma="http://www.w3.org/2003/04/emma" version="1.0">
          <emma:interpretation id="{3826432A-9DD3-488F-827B-CA100F2F7044}" emma:medium="tactile" emma:mode="ink">
            <msink:context xmlns:msink="http://schemas.microsoft.com/ink/2010/main" type="paragraph" rotatedBoundingBox="13203,8721 19132,7862 19448,10038 13519,1089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5DF949C-80A6-450A-98D8-24A44BF7D4D4}" emma:medium="tactile" emma:mode="ink">
              <msink:context xmlns:msink="http://schemas.microsoft.com/ink/2010/main" type="line" rotatedBoundingBox="13619,8537 19256,8355 19291,9414 13653,9596">
                <msink:destinationLink direction="with" ref="{42CE2ADD-AD3D-47CD-8CA7-CC820A62408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75739B7-5262-4499-98B3-98B7B1482DBF}" emma:medium="tactile" emma:mode="ink">
                <msink:context xmlns:msink="http://schemas.microsoft.com/ink/2010/main" type="inkWord" rotatedBoundingBox="13619,8537 15013,8492 15042,9416 13649,9461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246348.3448">2801 2693 763 0,'0'-8'373'0,"1"2"18"16,2 0-109-16,-3-1-102 16,-3-4 7-16,2 1-29 15,-2-1-15-15,-2-2-47 16,-1 2-22-16,-3 5-25 0,-7-3-18 16,-2 3-9-16,0-3-11 15,-3 3 0-15,-3 2-11 16,-3 7 3-16,-2 6-7 15,-1 12 5-15,-1 3-8 16,2 4 8-16,5 8-5 16,3-1 5-16,2 4-4 15,6-2 4-15,6 2-5 16,7-4 5-16,4 1-5 16,9-6 3-16,5-4-3 15,1-8 2-15,13-6-2 16,-2-15 6-16,9-20-1 15,1-8 7-15,11-26-1 16,-3-13 5-16,8-17-4 16,-8 3 2-16,3-25-6 0,-12 13 3 15,-5 0-5-15,-11 19 3 16,-5 15-6-16,-11 32 4 16,-4 12-6-16,-3 20 3 15,-4 7-6-15,-2 9 5 16,0 10-5-16,-2 7 4 15,4 10-1-15,2 5 5 16,2 11-4-16,2-7 4 16,4 8-4-16,-3-10 5 0,1 7-6 15,2-11 6-15,0 9-4 16,-4-8 3-16,-1 4-4 16,1-15 6-16,-2-4-5 15,0-11 5-15,1-7-2 16,1-8 2-16,-2-7-5 15,1-8-6-15,-2-13-117 16,-1-7 382-16,5-9-820 16,8 0 288-16</inkml:trace>
          <inkml:trace contextRef="#ctx0" brushRef="#br0" timeOffset="-245629.5734">3653 2197 749 0,'26'-31'365'16,"-5"-1"39"-16,-8 10-148 16,-4 2-32-16,-7 8-30 15,-10 8-11-15,-7 4-55 16,-7 10-34-16,-4 10-55 0,-13 14-22 15,2 4-12-15,-4 18-6 16,4 2 6-16,1 10-6 31,12-7 8-31,1 5-8 0,11-12 6 0,8 5-9 16,2-13 9-16,5 4-9 16,11-8 8-16,-1 0-8 15,7-9 7-15,8-2-6 16,-1-9 5-16,5-9-1 15,-1-7 4-15,-1-10 1 16,-6-10 8-16,2-13 6 16,-7-3 5-16,-2-14 0 15,-11 2 1-15,-8 0-4 16,-8 8-5-16,-10 5-8 16,-4 17 0-16,-4 9-13 15,2 9 0-15,-1 15-7 0,5 5 6 16,5 5-6-16,8 2 12 15,8 0-5-15,8-9 4 16,10-6-4-16,5-12 5 16,8-10-2-16,2-13 7 15,10-11-1-15,-3-7 5 16,3-2-3-16,-7 5 3 0,-4 2-8 16,-11 15 1-1,-5 14-14-15,-12 5 5 0,-2 16-8 16,-4 10 6-16,-4 7-4 15,-4 2 15-15,2 11-5 16,-3-11 6-16,2 5-3 16,2-11 5-16,4 0-4 15,2-9 4-15,4-3 2 16,1-9-5-16,1-5-110 16,7-5-2-16,-13-17-458 15,-7-5 40-15</inkml:trace>
        </inkml:traceGroup>
        <inkml:traceGroup>
          <inkml:annotationXML>
            <emma:emma xmlns:emma="http://www.w3.org/2003/04/emma" version="1.0">
              <emma:interpretation id="{95D46166-3FC0-4870-A684-76C950E41A59}" emma:medium="tactile" emma:mode="ink">
                <msink:context xmlns:msink="http://schemas.microsoft.com/ink/2010/main" type="inkWord" rotatedBoundingBox="15629,9361 16294,9339 16300,9511 15635,9532"/>
              </emma:interpretation>
            </emma:emma>
          </inkml:annotationXML>
          <inkml:trace contextRef="#ctx0" brushRef="#br0" timeOffset="-235137.1497">4442 3106 1233 0,'0'-8'400'0,"3"5"70"15,6 0-352-15,7 3-25 0,4 3-46 16,10 2-22-16,3-2-5 16,13 0-2-16,5-3-1 15,14-9-5-15,-1-8 2 16,14-7-6-16,-9-1 2 16,-1-8-2-16,-18 7 6 15,-10 2-108-15,-22 6 324 0,-27 8-730 16,-18 11 242-16</inkml:trace>
        </inkml:traceGroup>
        <inkml:traceGroup>
          <inkml:annotationXML>
            <emma:emma xmlns:emma="http://www.w3.org/2003/04/emma" version="1.0">
              <emma:interpretation id="{549D8F7B-5C4F-4D61-8FBD-141D449062B3}" emma:medium="tactile" emma:mode="ink">
                <msink:context xmlns:msink="http://schemas.microsoft.com/ink/2010/main" type="inkWord" rotatedBoundingBox="16928,8504 19259,8429 19291,9413 16960,948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228446.8502">6500 2282 1164 0,'-8'-12'441'16,"5"-6"62"-16,3 1-317 16,3-1-20-16,6-5-70 15,14-1-34-15,8 3-31 0,16-1-21 16,10 4-8-16,12 4-6 15,-2 4 5-15,7 5-5 16,-14 10 6-16,-1 4-6 16,-13 6 5-16,-11 6-7 15,-13 0 6-15,-7 4-8 16,-6-1 9-16,-13-1-7 16,-1 1 8-16,-7 5-6 15,-6-7 10-15,-10 2-6 16,-1-1 8-16,-8-7-4 15,-2-7 7-15,4-3-5 16,8-6 3-16,4-1 6 16,10-2-18-16,11 1-319 15,8 2-215-15,3-6-53 16</inkml:trace>
          <inkml:trace contextRef="#ctx0" brushRef="#br0" timeOffset="-229269.9447">6078 2252 483 0,'16'-21'403'16,"-2"6"-61"-16,-1-1-4 15,-7 7-167-15,-3 2 9 16,-3-1-29-16,-3 4 2 16,-4 2-41-16,-4 1-25 15,-4 2-41-15,-7 7-22 16,-4 1-18-16,-5 6-7 16,-1 2 5-16,-4 7-4 15,11-3 5-15,-1 7-6 0,5-1 5 16,2 6-7-16,5-3 7 15,-4 14-8-15,0-4 6 16,0 5-7-16,5-7 9 16,1 5-7-16,3-10 7 15,9 3-7-15,3-3 7 16,6 3-6-16,4-6 6 16,10-1-4-16,-2-7 6 0,10-7-5 15,-5-12 8-15,10-9-3 16,1-7 6-16,7-10-4 15,-7-4 6-15,7-3-7 16,-13 3 4-16,-5 0 0 16,-14 6 7-16,-8 3 4 15,-7 9 5-15,-10 0-6 16,-5 3 0-16,-9 3-9 16,0 2-4-16,-3-4-8 15,4 2 7-15,2 5-9 16,9 1 6-16,0 4-8 15,9 4 5-15,5 2-7 16,4-2 7-16,7-1-8 16,10-2 7-16,7-5-4 15,4-5 8-15,11-4-5 16,0-9 8-16,2-3-5 0,-7 2 6 16,-1-1-6-16,-12 7 3 15,-4 5-9-15,-11 7 2 16,-4 8-7-16,-7 5 5 15,-1 8-6-15,-3 2 9 16,-1 10-4-16,-1-4 7 16,0 5-3-16,4-7 5 0,1-2-3 15,3-9 17 1,1-6-85-16,7-6-44 0,-5-8-432 16,-3-5 46-16</inkml:trace>
          <inkml:trace contextRef="#ctx0" brushRef="#br0" timeOffset="-228517.6635">6869 2166 770 0,'6'-17'536'0,"-3"10"-64"16,-2 5-121-16,-2 7-206 16,1 8-71-16,-3 11-27 15,1 8-34-15,-2 13-7 16,-1 6 1-16,1 14-3 15,2-11 2-15,1 9-5 16,1-17 4-16,1 2-3 16,-1-18 3-16,-1 3-3 15,-2-10 3-15,-2-1-3 16,-1-11 6-16,-4-7-39 16,-1-8-53-16,-2-10-61 15,-4-8-199-15,-7-14-152 0,0-8-40 16</inkml:trace>
          <inkml:trace contextRef="#ctx0" brushRef="#br0" timeOffset="-226701.517">7421 2122 944 0,'12'-24'321'0,"3"-3"93"0,-1 9-244 16,2 3-9 0,-5 8-21-16,-4 4-10 15,-4 6-56-15,-3 10-14 0,-7 10-41 16,-11 17-8-16,-2 10-13 15,-10 22 6-15,0-1-2 16,-1 7 5-16,7-8-5 16,1-2 4-16,7-20-6 15,2-2 5-15,7-11-5 16,4-10 6-16,4-4-8 0,10-3 13 16,5-10-4-1,8-5 18-15,2-5-4 0,13-4 12 16,0-4-10-16,7 1 4 15,-4 0-20-15,2 0 6 16,-11 4-12-16,-7 7 14 16,-13 1-10-16,-7 3-191 15,-13 6-344-15,-10 1 45 16</inkml:trace>
          <inkml:trace contextRef="#ctx0" brushRef="#br0" timeOffset="-226005.5255">8014 2531 1009 0,'21'-29'339'0,"-3"5"69"15,-3-4-247-15,-6 1-42 16,-7 6 3-16,-7 9-39 15,-8 4-16-15,-8 11-31 16,-8 6-13-16,-2 9-24 0,-5 6 1 16,1 8-1-1,-1 4 5-15,3 1-2 0,3 4 5 16,5-1-8-16,4 2 7 16,4-1-8-1,7 1 7-15,2-3-6 0,8-2 7 16,3-9-8-16,6-4 12 15,5-9-8-15,7-9 15 16,4-9-2-16,11-11 18 16,2-5-5-16,8-12 11 15,-7 1-8-15,-3-3 7 16,-10 6-12-16,-7 2 4 16,-8 10-10-16,-5 3-1 15,-3 9-11-15,-5 1-2 16,-1 7-10-16,-1 2 4 15,-1 2-5-15,2 5 4 16,2-1 0-16,4 4 4 0,1-5-4 16,2 4 4-16,0 1-5 15,-1 4 3-15,-5 0-4 16,-5 9 3-16,-1-3-5 16,-4 8 4-16,-2-5 4 15,1-5-9-15,7-11-90 16,10-13-441-16,4-17 104 0</inkml:trace>
        </inkml:traceGroup>
      </inkml:traceGroup>
      <inkml:traceGroup>
        <inkml:annotationXML>
          <emma:emma xmlns:emma="http://www.w3.org/2003/04/emma" version="1.0">
            <emma:interpretation id="{36A73167-183B-4B1B-A5CF-BF38CBCCF242}" emma:medium="tactile" emma:mode="ink">
              <msink:context xmlns:msink="http://schemas.microsoft.com/ink/2010/main" type="line" rotatedBoundingBox="13378,9928 19291,9071 19432,10040 13519,10898">
                <msink:destinationLink direction="with" ref="{42CE2ADD-AD3D-47CD-8CA7-CC820A62408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B8D6DCD-4E50-4B75-A713-998C8AB0B82B}" emma:medium="tactile" emma:mode="ink">
                <msink:context xmlns:msink="http://schemas.microsoft.com/ink/2010/main" type="inkWord" rotatedBoundingBox="13378,9928 16237,9514 16378,10483 13519,10898">
                  <msink:destinationLink direction="with" ref="{69B0D455-642E-40D8-A48E-821E9857EC4F}"/>
                </msink:context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234869.1344">4563 3278 1219 0,'0'3'397'0,"-1"-3"58"16,11 2-338-16,7-8-29 15,7 0-37-15,16-5-17 16,8 4 2-16,12-8-7 16,-3 7-8-16,8 7-11 15,-14-1 1-15,0 4-4 16,-15 1 15-16,-3 3 302 16,-19 9-817-16,-16 1 385 0</inkml:trace>
          <inkml:trace contextRef="#ctx0" brushRef="#br0" timeOffset="-244120.8528">2787 4116 851 0,'14'-17'340'0,"-1"2"71"16,-5-1-201-16,-8-7-1 15,0 4-32-15,-8-1-9 16,-5 8-52-16,-8 0-33 16,-5 9-39-16,-13 8-21 15,-1 5-14-15,-8 10-9 16,3 8 1-16,-3 13-4 15,10 1 4-15,6 14-5 16,10-4 4-16,8 5-3 16,11-7 3-16,9-5-5 15,8-15 6-15,7-3-6 16,5-17 7-16,10-13-3 16,0-4 11-16,7-23 4 15,-2-14 13-15,2-28 2 16,-4-7 4-16,8-33-5 0,-14 10-2 15,1-6-11-15,-7 18-1 16,-7 12-7-16,-10 32 2 16,-1 14-13-16,-4 19 3 15,-2 20-7-15,-5 10 3 16,2 13-6-16,0 3 11 16,0 10-2-16,0-2 6 0,2 11-7 15,-2-1 6-15,1 12-6 16,-1-7 5-16,3 8-5 15,2-8 8-15,-2 3-6 16,0-13 6-16,3-5-5 16,-3-11 9-16,1-11-27 15,-2-14-51-15,4-14-453 16,-2-15-42-16,2-18-196 16</inkml:trace>
          <inkml:trace contextRef="#ctx0" brushRef="#br0" timeOffset="-245043.4307">2205 3561 853 0,'-11'3'398'0,"11"0"5"16,6-2-194-16,9 2-97 15,8 0-30-15,19-3-15 16,10-1-12-16,29-11 13 15,11-2-12-15,24-13-4 16,1-6-4-16,18-8-6 16,-11 7-14-16,10 1-8 0,-18 9-4 15,7 9-11-15,-24 9 0 16,-3 3-4-16,-20 4 2 16,5 2-4-16,-19 3 6 15,-2-1-3-15,-16-2 3 16,-2-5 2-16,-17-2 10 15,-2-4 2-15,-5-1 5 16,-2 2-4-16,-11 2 0 16,2 1-11-16,-5 2-1 0,-5 5-8 15,3-3 5-15,-6 3-5 16,-5 5-22-16,-2-1-146 16,-2 4-363-16,-24 1 47 15</inkml:trace>
          <inkml:trace contextRef="#ctx0" brushRef="#br0" timeOffset="-243541.2887">3494 3655 531 0,'8'-28'527'0,"1"7"-94"15,-3 3 47-15,-2 9-304 16,-1 9-19-16,-3 10-59 16,-3 16-29-16,0 13-45 15,-7 13-12-15,-2 7 2 16,-2 10-5-16,2-9 0 0,0 6-6 16,6-12 5-16,3 3-6 15,2-14 8-15,2 3 1 16,1-16 10-16,-2-6 3 15,0-12 9-15,-2-3 9 16,1-14 6-16,1-13-8 16,4-10-4-16,2-25-9 15,3-9-11-15,-1-14-12 16,-4-1 2-16,-4-4-5 16,0 21 4-16,-6 6-6 15,5 17 3-15,-1 11-7 16,1 16 2-16,-4 5-9 15,5 7 6-15,-1 2-3 16,-2 1 8-16,1 5-4 16,1-4 7-16,4 8-6 0,1 7 4 15,11 4-8-15,3 1 6 16,11 7-7-16,-1-6 8 16,10-11-6-16,1-7 8 15,13-6-3-15,-2-12 8 16,10-13-4-16,-6-5 7 15,-1-20-3-15,-17-4 5 16,-8-6-6-16,-11 8 5 16,-7 8-7-16,-5 20 2 0,-4 17-14 15,-5 14 3-15,-4 23-8 16,-4 14 7-16,-7 19-4 16,7 1 13-16,-2 11-4 15,4-15 9-15,4 5-6 16,6-16 6-16,1 2-4 15,5-13 6-15,2 4-8 16,1-21 6-16,1 2-6 16,-4-16 7-16,0 1-19 15,-3-13 10-15,-1-8-572 16,-20-10 181-16</inkml:trace>
        </inkml:traceGroup>
        <inkml:traceGroup>
          <inkml:annotationXML>
            <emma:emma xmlns:emma="http://www.w3.org/2003/04/emma" version="1.0">
              <emma:interpretation id="{0074F196-C10E-4D7A-A87E-89CE64C6A54E}" emma:medium="tactile" emma:mode="ink">
                <msink:context xmlns:msink="http://schemas.microsoft.com/ink/2010/main" type="inkWord" rotatedBoundingBox="16938,9828 19350,9478 19380,9684 16967,10034"/>
              </emma:interpretation>
            </emma:emma>
          </inkml:annotationXML>
          <inkml:trace contextRef="#ctx0" brushRef="#br0" timeOffset="-225432.3819">5746 3415 1022 0,'3'-3'273'0,"9"-3"85"15,5 6-290-15,13-2 10 16,7 2-17-16,13-3 9 16,5-1-11-16,19-2-1 15,2-2-25-15,19 2-4 16,-5 6-16-16,18 2 1 15,-1-1-12-15,22 1 1 16,-9 1-3-16,18-8 3 16,-4 2-4-16,17-4 5 15,-14-1-1-15,11-5 2 16,-12-4-4-16,3 2 4 0,-31-1-4 16,-7-1 3-16,-26 5 0 15,-9 5 17-15,-27-1 0 16,-6 5 15-16,-14 8 0 15,-8-4 6-15,-8 1-14 16,-4 1 4-16,-4-3-14 16,-4-5 2-16,-2 4-10 15,-4-2 9-15,-3 1-15 16,-4-4-145-16,2 11-349 0,-4 7 58 16</inkml:trace>
        </inkml:traceGroup>
      </inkml:traceGroup>
    </inkml:traceGroup>
    <inkml:traceGroup>
      <inkml:annotationXML>
        <emma:emma xmlns:emma="http://www.w3.org/2003/04/emma" version="1.0">
          <emma:interpretation id="{2418805D-F0A9-4921-B545-AD7A9AEE46AD}" emma:medium="tactile" emma:mode="ink">
            <msink:context xmlns:msink="http://schemas.microsoft.com/ink/2010/main" type="paragraph" rotatedBoundingBox="13249,11913 19946,11247 20081,12600 13384,1326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28AD48A-BA26-4763-BF05-55B4BB9E02A5}" emma:medium="tactile" emma:mode="ink">
              <msink:context xmlns:msink="http://schemas.microsoft.com/ink/2010/main" type="line" rotatedBoundingBox="13249,11913 19946,11247 20081,12600 13384,13266">
                <msink:destinationLink direction="with" ref="{A7E9307B-F56B-498D-913C-DAB7588DA44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C1AFB3C-4C05-49FC-936B-003AF9EBE7FB}" emma:medium="tactile" emma:mode="ink">
                <msink:context xmlns:msink="http://schemas.microsoft.com/ink/2010/main" type="inkWord" rotatedBoundingBox="13274,12168 17189,11779 17287,12765 13372,13154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94604.2747">2272 5755 1071 0,'-9'-10'266'0,"5"-1"86"16,1 8-309-16,1 8-25 16,-1-7-13-16,2 13-1 15,-1 4-5-15,-2 13 1 16,-4 5 1-16,-1 23 0 15,-3 4 2-15,-3 16 6 16,-1-2 2-16,2 4 9 0,-1-16 5 16,8-4 11-16,-2-20-1 15,15-5 5-15,-6-15-1 16,12-3 2-16,-3-12-9 16,18-9 0-16,-3-9-4 15,18-18-6-15,0-17-6 16,16-10-4-16,-8 0-6 15,-2 3 4-15,-12 17 4 16,-7 16 5-16,-17 16-1 0,-6 13 6 16,-9 13-7-16,-3 13-4 15,0 8-7-15,1 8 1 16,5-4-5-16,6-7 1 16,8-13 0-16,8-8 2 15,2-12 0-15,9-11 3 16,2-10 0-16,7-19 2 15,-8-7-4-15,8-7 1 16,-9 5-1-16,-4 13 5 16,-16 16-2-16,-2 14 3 15,-16 14-1-15,-4 10 0 16,5 9-6-16,-2 9 1 16,4-2-4-16,11-4 1 15,6-7-1-15,6-16 2 0,9-13 1 16,12-16 1-16,3-8 0 15,12-15 3-15,-5-2-4 16,-6-1 0-16,-13 11-2 16,-9 9-5-16,-18 21-1 15,-10 13 1-15,-2 11 0 16,-5 10 2-16,1 1 3 16,5 1 1-16,8-4-3 15,8-5 0-15,8-11 0 16,7-5 5-16,-2-7 0 0,0-7-103 15,-5-11 421-15,5-3-820 16,-13-5 305-16</inkml:trace>
          <inkml:trace contextRef="#ctx0" brushRef="#br0" timeOffset="-94006.1119">3912 5662 1022 0,'18'5'275'0,"-8"-4"69"0,7-1-264 16,-4 6-60-16,1 0 13 15,-10-3 5-15,-4 9 12 16,-10 3-8-16,-16 11-1 15,-7 7-14-15,-16 18-8 16,-4 1-5-16,-8 17 16 16,8-7 4-16,9 7 12 15,16-18 1-15,16 0-4 16,12-16-17-16,16-11-4 16,11-17-9-16,23-20 1 15,6-17-1-15,14-20 1 16,1-10-4-16,11-18 1 15,-13 7 0-15,-6-8 16 16,-19 13 6-16,-13 6 16 16,-25 15 8-16,-16 12 3 15,-14 18-15-15,-15 6-6 16,-3 12-19-16,-8 12-8 0,10-2-10 16,8 5 0-16,16 0-3 15,8-4-39-15,14 1-78 16,14 3-419-16,11-6 74 15</inkml:trace>
          <inkml:trace contextRef="#ctx0" brushRef="#br0" timeOffset="-93500.1904">4290 5764 1168 0,'-12'12'392'15,"-3"14"38"-15,-8 11-272 16,2 1-156-16,-4 16 2 15,4-3 1-15,0 17 2 16,7-2 0-16,2 13-1 16,3-7-1-16,2 3-1 15,1-16-2-15,-3-7 0 16,6-13 1-16,1-9 1 16,-1-15 1-16,3-7 38 15,0-11 15-15,0-14 8 16,-1-8 1-16,2-17 1 15,5-8-40-15,9-19-13 16,3-6-10-16,15-21 0 0,3 8-3 16,11-3-1-16,-4 19-2 15,5 15-1-15,-15 26-2 16,1 13-1-16,-12 13-1 16,1 8 0-16,-8 8-1 15,1 10-1-15,-5 0 2 16,-2 10 1-16,-8-2 1 15,-1 7 2-15,-4-8 2 16,-14 12 1-16,-8-6 0 0,-16 8 1 16,-9-4 1-16,-9 5 3 15,3-11 0-15,0-7 2 16,15-10 0-16,7-12-1 16,20-12-5-16,11-10-7 15,14-11-36-15,22-21-107 16,13-2-14-16,18-13-346 15,4 6 11-15</inkml:trace>
          <inkml:trace contextRef="#ctx0" brushRef="#br0" timeOffset="-92853.1843">4700 5638 1010 0,'25'-25'393'0,"-7"5"71"16,-12 11-273-16,-7 14-20 15,-8 8-61-15,-11 10-31 0,-2 4-48 16,-4 13-15-16,2 4-11 15,3 13-2-15,12 0-2 16,3 7 0-16,5-5 0 16,2 1 0-16,1-19 0 15,-4-4 0-15,2-17 0 16,2-7 3-16,1-13 1 16,4-12 5-16,10-10 0 15,7-16 4-15,4-13-3 16,4-8 0-16,-5 10-5 0,-9 7-2 15,-8 16-4-15,-4 14-6 16,-3 14-3-16,-1 13 2 16,4 3 0-16,1 4 1 15,5 2 6-15,9 0 2 16,5-7-1-16,11-8 3 16,5-9 1-16,14-12 1 15,-2-8-2-15,3-2 1 16,-10 1-2-16,-8 1-1 15,-17 10-3-15,-7 8-2 16,-15 5-3-16,3 9 1 16,-4 3 0-16,2 3 3 15,-1-3 5-15,11 2 3 16,-4-11 0-16,13-5 2 0,2-10 0 16,17-3 0-1,0-6-1-15,11 0-2 0,-8 5-2 16,3 7 0-16,-12 4-4 15,0 10-2-15,-8 2 0 16,-4 8-1-16,-6 0 0 16,2 2 3-16,-3-5 0 15,4-2 1-15,6-5 1 0,12-7 1 16,1-10 1 0,8-4-1-16,2-5 2 0,2-3-2 15,-10 4 1 1,-4 2-3-1,-11 6-2-15,-8 2-19 0,-11 1-53 0,-2-3 142 16,-3 6-585-16,-9-5 193 16</inkml:trace>
          <inkml:trace contextRef="#ctx0" brushRef="#br0" timeOffset="-92438.7959">5683 5439 1431 0,'0'0'460'0,"-7"-5"55"16,1 2-366-16,4 3-170 16,5-3 230-16,-9-9-725 15</inkml:trace>
        </inkml:traceGroup>
        <inkml:traceGroup>
          <inkml:annotationXML>
            <emma:emma xmlns:emma="http://www.w3.org/2003/04/emma" version="1.0">
              <emma:interpretation id="{94F4F387-E19D-4825-81AC-4F5AF8D134F9}" emma:medium="tactile" emma:mode="ink">
                <msink:context xmlns:msink="http://schemas.microsoft.com/ink/2010/main" type="inkWord" rotatedBoundingBox="17936,11447 19946,11247 20081,12600 18070,12800"/>
              </emma:interpretation>
              <emma:one-of disjunction-type="recognition" id="oneOf21">
                <emma:interpretation id="interp25" emma:lang="" emma:confidence="0">
                  <emma:literal>gilt</emma:literal>
                </emma:interpretation>
                <emma:interpretation id="interp26" emma:lang="" emma:confidence="0">
                  <emma:literal>gibt</emma:literal>
                </emma:interpretation>
                <emma:interpretation id="interp27" emma:lang="" emma:confidence="0">
                  <emma:literal>Gilt</emma:literal>
                </emma:interpretation>
                <emma:interpretation id="interp28" emma:lang="" emma:confidence="0">
                  <emma:literal>gier</emma:literal>
                </emma:interpretation>
                <emma:interpretation id="interp29" emma:lang="" emma:confidence="0">
                  <emma:literal>gelt</emma:literal>
                </emma:interpretation>
              </emma:one-of>
            </emma:emma>
          </inkml:annotationXML>
          <inkml:trace contextRef="#ctx0" brushRef="#br0" timeOffset="-90571.098">7067 5826 866 0,'17'-38'372'16,"-14"10"-4"-16,-12-2-178 15,0 9-163-15,-8 0-5 16,-4 9-6-16,-4 4 10 16,2 5 4-16,-5 8-3 15,5 2-7-15,2 13-4 16,4 1-13-16,7 9-4 15,5 1 0-15,10 4-1 16,10-2-1-16,12 6 3 16,5-9-1-16,8 0 2 15,-4-2 1-15,0 4 0 16,-12-5-2-16,-3 9-1 0,-12 2 0 16,-9 10-2-16,-7-9 2 15,-13 7 0-15,-1-5 6 16,-9-5 19-16,0-14 13 15,-3 1 28-15,6-13 18 16,2-7 13-16,2-1-14 16,3-11-11-16,7-8-28 15,13-29-16-15,10-8-20 0,24-23-25 16,12-5-6-16,16-7 0 16,-11 23 0-16,6 6-1 15,-20 21 23-15,-7 10 2 16,-13 13 3-16,-1 5 8 15,-11 8 5-15,-1 0 1 16,-1 2 2-16,-4 1-5 16,4 0-7-16,3 0-6 15,-2 4-1-15,7 5-3 16,4 2 2-16,1 8-4 16,1 5 2-16,1 5 0 15,-2 1 2-15,2 0-2 16,0-11 4-16,5 1-1 15,1-11 0-15,12-11 2 16,4-10 0-16,21-15 2 0,-3-15 1 16,19-24 1-16,-5-7-2 15,9-29 1-15,-18 1-2 16,-2-8-1-16,-23 17-1 16,-17 14-5-16,-24 33-1 15,-23 21-1-15,-17 25 1 16,-14 23 0-16,-2 9 4 15,-4 18 0-15,14 6 2 0,7 16-4 16,15-6 5-16,10 10-6 16,13-13 5-16,10 5-5 15,12-12 3-15,10-10-7 16,2-16 5-16,26-16-4 16,1-19 3-16,16-26 1 15,4-12 6-15,13-14-1 16,-12-1 2-16,0-22 3 15,-16 4 4-15,5-17 8 16,-17 2 6-16,-5-3 4 16,-12 30 2-16,-6 12-7 15,-15 25-7-15,-8 17-11 16,-2 14-4-16,-1 7-7 16,-1 7 4-16,5 13-4 15,1 5 5-15,3 14-1 16,1 3 2-16,7 14-2 0,-1-3 2 15,7 8-2-15,-5-13 0 16,1-1-1-16,-2-19 3 16,-5-5-1-16,-5-14 2 15,-1-5-2-15,-6-8 3 16,-3-1-2-16,-3-7 4 16,-9-10-1-16,-4-8 2 15,-14-9-2-15,-3-9-12 16,-14-20-26-16,4-2-5 0,-1-7-3 15,8 5 2-15,-1 6 10 16,11 19 31-16,5 10 12 16,6 13 4-16,9 7-2 15,15 8 0-15,12 8-6 16,5-1-6-16,20 5-5 16,14-3 5-16,20-4 0 15,-1-5 0-15,10-5 11 16,-22-5-57-16,-17-5-461 15,-38-3 145-15</inkml:trace>
          <inkml:trace contextRef="#ctx0" brushRef="#br0" timeOffset="-90225.2803">7785 4924 1610 0,'-35'12'410'0,"29"-18"121"15,5 10-506-15,4 8-495 16,-20-18-60-16</inkml:trace>
        </inkml:traceGroup>
      </inkml:traceGroup>
    </inkml:traceGroup>
    <inkml:traceGroup>
      <inkml:annotationXML>
        <emma:emma xmlns:emma="http://www.w3.org/2003/04/emma" version="1.0">
          <emma:interpretation id="{9D0FD141-6D5E-492B-AC80-84C5EC65ED01}" emma:medium="tactile" emma:mode="ink">
            <msink:context xmlns:msink="http://schemas.microsoft.com/ink/2010/main" type="paragraph" rotatedBoundingBox="13614,12833 23307,12059 23507,14558 13813,1533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D8889BF-BE0F-4D51-BFF4-8F6C84796984}" emma:medium="tactile" emma:mode="ink">
              <msink:context xmlns:msink="http://schemas.microsoft.com/ink/2010/main" type="line" rotatedBoundingBox="13614,12833 23307,12059 23507,14558 13813,15332">
                <msink:destinationLink direction="with" ref="{A7E9307B-F56B-498D-913C-DAB7588DA44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34DA519-76A1-4BD0-A08E-0C697C5055F6}" emma:medium="tactile" emma:mode="ink">
                <msink:context xmlns:msink="http://schemas.microsoft.com/ink/2010/main" type="inkWord" rotatedBoundingBox="13646,13237 16745,12990 16817,13896 13718,1414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89724.7732">2787 7087 1147 0,'-9'-21'317'0,"0"-8"107"0,3 5-321 16,-6-3 11-16,-4 2-20 15,-4 5-3-15,-2 7-30 16,-5 10-9-16,-2 3-35 15,-1 7-5-15,3 4-11 16,5 8 1-16,5-4-3 0,11 6-1 16,12-3-4-16,14 3 0 15,10-6-1-15,15 5 1 16,7-4 1-16,17 4-3 16,-6 2-8-16,6 4-21 15,-12-2-4-15,-12 9-12 16,-21 1 8-1,-13 5 8-15,-17-4 22 0,-17 6 4 16,-7-5 13-16,-13 1 15 16,-7-10 16-16,-5-3 26 15,4-9 7-15,-11-9 21 16,10-6-16-16,2-1-10 16,8-2-27-16,9-3-7 15,17 6-21-15,10-11-4 16,15 2-9-16,16-6-15 15,8-3-35-15,18-12-111 16,5 2 469-16,19-17-816 0,-5 0 334 16</inkml:trace>
          <inkml:trace contextRef="#ctx0" brushRef="#br0" timeOffset="-88954.0904">3325 6769 1225 0,'7'-14'466'16,"-13"7"19"-16,-10 23-332 15,-11 20-74-15,-5 11-70 16,-4 17-3-16,5 7-4 0,8 8 3 16,14-4-3-16,8 6 1 15,7-9-3-15,1 2 1 16,1-20-1-16,-1-10 3 16,-1-20-2-16,-3-12 2 15,-1-11 0-15,-5-8 4 16,6-10 0-16,1-17 4 15,2-10-3-15,3-26 0 16,2 0-4-16,1-2 0 16,-2 15-2-16,-1 15-1 15,0 24-5-15,2 14 1 16,-1 14-6-16,7 14 4 16,1 2-3-16,6 5 5 0,6-4-2 15,12-3 6 1,-2-12-3-16,16-7 3 0,-5-11 0 15,1-8 2-15,-13-5 1 16,-3-7-2-16,-13 1 1 16,-5 2-1-16,-12 7-1 15,-1 5-3-15,-4 8 0 16,1 14 0-16,1 4-1 16,3 9 0-16,4 3 2 15,13-2 2-15,2-5-1 0,14-8 5 16,3-8-1-16,12-16 4 15,0-6-2-15,3-10 2 16,-10 1-4-16,-7 0 2 16,-14 10-6-16,-8 7 2 15,-9 8-6-15,-3 8 2 16,1 3-1-16,1 8 2 16,1-2 0-16,6 0 1 15,6-6 3-15,9-9-22 16,3-14-64-16,9-16-417 15,-6 0 96-15</inkml:trace>
          <inkml:trace contextRef="#ctx0" brushRef="#br0" timeOffset="-76604.1827">4581 7037 534 0,'6'-16'343'0,"3"-1"-35"0,2-4-58 16,-2 3-146-16,-5-4 1 15,-1 8-19-15,-3 2 8 16,-7 5-22-16,-1 5-9 16,-5 8-25-16,-7 8-13 15,-1 5-22-15,-6 10 0 16,2 2-3-16,2 5 2 15,5-6 1-15,6-3-1 16,8-6 0-16,5-4-2 16,8-10 0-16,9-5-3 15,3-5 1-15,8-5-4 16,-2 2 3-16,-2 2-3 16,-8 2 0-16,-4 10-4 15,-5 7 2-15,-7 9-1 16,1 6 2-16,-5 10 2 15,-2 2 3-15,-2 5 3 0,-1-6 0 16,-4-4 9-16,0-8 4 16,-1-4 17-16,2-13 5 15,-2-7 17-15,1-7-5 16,7-14 1-16,7-13-17 16,7-14-4-16,6-5-16 15,16-13-4-15,1 7-5 16,5-1 0-16,-2 16-2 0,2 3-1 15,-10 10-1-15,-1 5 2 16,-7 9-2-16,-2 0 2 16,-5 5-1-16,1-4 0 15,2 1-1-15,0-2 0 16,0 4 1-16,2-7 0 16,-7 8 0-16,5 4-3 15,-3 6-1-15,0 4-3 16,-1 8 0-16,4 9 2 15,-5 0 3-15,5-3 3 16,2 0 1-16,4-6 2 16,-1-6 1-16,10-10 2 15,-2-4 0-15,5-13 1 16,-1 0-2-16,2-7-2 16,-8 4-6-16,-8 0-15 0,-6 9-13 15,-5 4-31-15,-2 8-11 16,-8 3-32-16,6-6 7 15,6 3-9-15,1-1 25 16,4-7-23-16,8-2-124 16,8-1-120-16,-1-4-25 15,-1-1-104-15,-5 2 416 0,-5 2 430 16,-9 8 79 0,-8 4-74-16,-4 7-76 0,-10 10-115 15,-2-1-91-15,-9 10-21 16,6 2-33-16,0 5-15 15,7-1-16-15,8 7-2 16,9-6-4-16,2 6 1 16,2-2-2-16,1 8 3 15,-5-4-1-15,-5 6-1 16,-2-5 1-16,-7 1 1 16,-5-10-1-16,-2-1 15 15,1-10 10-15,-7-8 20 16,3-10 7-16,2-8 17 15,1-13-15-15,-2-14-3 16,10-7-20-16,4-19-7 16,4 0-16-16,8-2-2 15,9 10-5-15,3 2 0 16,2 20-3-16,1 5 1 0,-3 10-2 16,1 6-1-16,-2 6 0 15,5 4 5-15,1 1-2 16,7-5-130-16,1 1-300 15,1 1-67-15,-8-7-212 16</inkml:trace>
        </inkml:traceGroup>
        <inkml:traceGroup>
          <inkml:annotationXML>
            <emma:emma xmlns:emma="http://www.w3.org/2003/04/emma" version="1.0">
              <emma:interpretation id="{6987889D-D9EA-4C5B-A248-D8EB64A1CF03}" emma:medium="tactile" emma:mode="ink">
                <msink:context xmlns:msink="http://schemas.microsoft.com/ink/2010/main" type="inkWord" rotatedBoundingBox="17170,12953 20016,12726 20063,13305 17217,13532"/>
              </emma:interpretation>
            </emma:emma>
          </inkml:annotationXML>
          <inkml:trace contextRef="#ctx0" brushRef="#br0" timeOffset="-75562.7803">6196 6952 567 0,'5'-21'422'0,"1"7"-90"16,0-5-48-16,1 4-223 16,-2 3-23-16,-7 3 11 15,-11 9 52 17,7 0-31-32,0 1-56 0,-27 14-4 15,-5 8 1-15,-4 10 8 16,5 6 5-16,20-2 8 15,8-5 1-15,8-1-3 16,8-8-8-16,11-11 2 16,6-11-6-16,18-16 4 15,9-12-2-15,14-16 1 16,0-7-6-16,4-20-5 16,-15 5-4-16,-12 2-1 15,-20 12-3-15,-8 9-2 0,-19 29-2 16,-8 17 0-1,-7 16-2-15,-7 22 4 0,2 4 1 16,2 7 9-16,10-4-2 16,7 2 3-16,7-15-4 15,10 0 1-15,4-10-7 16,7-10 3-16,2-10-1 16,8-13 4-16,-2-13-2 15,1-8 4-15,-5 2-2 0,-7-5 0 16,-5 11-4-16,-11 5 2 15,-8 11-6-15,-8 2 6 16,-5 13-3-16,-2 10 10 16,4 3 1-16,-2 1 8 15,10 2-9-15,10-4 4 16,7-13-11-16,24-8 2 16,10-8-5-16,19-9 4 15,4-3-2-15,9-3 2 16,-17 6-5-16,-5 4 1 15,-18 10-1-15,-11-2-2 16,-14 3 0-16,-5 1 6 16,-4 1 1-16,-1-7 18 15,2 2 11-15,-1-6 10 16,5 0-7-16,0-9 3 16,2-9-20-16,-2-15-7 15,1 3-9-15,-2-6-1 0,-5 5-3 16,1 16 1-16,4 15-5 15,4 3 0-15,7 7-2 16,11 7-5-16,5-1-15 16,22-4-146-16,13-6-366 15,5-9 59-15</inkml:trace>
          <inkml:trace contextRef="#ctx0" brushRef="#br0" timeOffset="-74784.4261">7424 6497 1283 0,'-18'-6'378'0,"5"3"84"16,8 1-362-16,10 1-35 15,7-1-30-15,16-4-7 16,11-1-9-16,17-4-3 15,3-2-2-15,10-4-3 16,-3 5-7-16,3-4-5 0,-12 2-32 16,-5 7-94-16,-13 4-28 15,-9 10-330-15,-15 11 12 16</inkml:trace>
          <inkml:trace contextRef="#ctx0" brushRef="#br0" timeOffset="-75120.1153">7632 6498 1118 0,'6'-6'343'15,"1"2"78"-15,1 7-310 16,-7 16-26-16,-5 4-26 15,-4 14 10-15,-4 7-17 16,0 18-2-16,3-10-16 16,6 16-6-16,8-35-17 47,-4-17-4-47,2 2 3 0,9 36-9 0,-1-25-44 15,-4-19-51-15,-5-26-98 16,-8-29-290-16,-14-24 17 15</inkml:trace>
          <inkml:trace contextRef="#ctx0" brushRef="#br0" timeOffset="-73589.45">7834 6626 984 0,'-4'-11'354'0,"4"1"46"16,3 7-259-16,0 10-44 16,-6 7-31-16,3 7-3 15,0 11-19-15,0 8-1 16,-2 1-20-16,7 7-7 16,-1-6-12-16,4-3 3 15,-2-17-7-15,1-2 20 16,-2-13 7-16,1-4 23 15,1-9 1-15,7-9 10 16,-1-13-19-16,4-17-7 16,-1-6-21-16,-1-5-5 15,-4 13-4-15,-2 8 3 0,-5 18-1 16,-1 8-2-16,-3 11 0 16,3 4-2-16,2 3-3 15,5 8-3-15,5 1 4 16,8 1-22-16,2-2-39 15,8-10-87-15,2-8-22 16,10-10-36-16,-1-5 22 16,-2-7 35-16,-12 5 91 15,-6 3 54-15,-12 4 65 0,-15 5 47 16,-9 8 19-16,-9 8 17 16,-9 8-23-16,-9 10-23 15,3 2-41-15,1 9-11 16,12-11-22-16,8 1-4 15,12-10-12-15,8-2-7 16,5-13-3-16,14-5 4 16,5-11-1-16,6-11 3 15,2-1 2-15,1-1 0 16,-10 5-2-16,-8 7-3 16,-7 10-3-16,-7 9 2 15,-1 9-5-15,-2 4 5 16,-3 2-1-16,4-1 4 15,1-5-4-15,2-11 6 0,5-8-16 16,15-13-90-16,2-10-41 16,22-25-349-16,-2-1 9 15</inkml:trace>
          <inkml:trace contextRef="#ctx0" brushRef="#br0" timeOffset="-73237.2381">8753 6461 971 0,'-20'7'451'0,"-5"10"3"16,-17 8-207-16,0 2-126 15,-3 8-29-15,7-8-45 0,10 1-9 16,13-10-18 0,7 2-11-16,13-9-11 0,11-2-5 15,5-6-6-15,14-5-7 16,5-5-1-16,8-2 1 16,-1 3 6-16,1 1 3 15,-11 5 9-15,-2 8-1 16,-14 4 2-16,-9 6-1 15,-12 1 2-15,-12 7 13 16,-7-2 9-16,-16 4 19 16,-3-1 7-16,-11 2 11 15,1-8-10-15,-5 0-2 16,11-11-19-16,6-2-7 16,14-7-14-16,7 2-3 15,10-6-10-15,13 3-32 0,2 3-20 16,14-4-113-16,5-2 456 15,16-18-814-15,-2-9 344 16</inkml:trace>
        </inkml:traceGroup>
        <inkml:traceGroup>
          <inkml:annotationXML>
            <emma:emma xmlns:emma="http://www.w3.org/2003/04/emma" version="1.0">
              <emma:interpretation id="{D8D6FB51-5B19-44A6-B784-5095FE1DB8F0}" emma:medium="tactile" emma:mode="ink">
                <msink:context xmlns:msink="http://schemas.microsoft.com/ink/2010/main" type="inkWord" rotatedBoundingBox="20136,12312 23307,12059 23507,14558 20335,14812"/>
              </emma:interpretation>
              <emma:one-of disjunction-type="recognition" id="oneOf23">
                <emma:interpretation id="interp31" emma:lang="" emma:confidence="0">
                  <emma:literal>mies</emma:literal>
                </emma:interpretation>
                <emma:interpretation id="interp32" emma:lang="" emma:confidence="0">
                  <emma:literal>Anis</emma:literal>
                </emma:interpretation>
                <emma:interpretation id="interp33" emma:lang="" emma:confidence="0">
                  <emma:literal>nis</emma:literal>
                </emma:interpretation>
                <emma:interpretation id="interp34" emma:lang="" emma:confidence="0">
                  <emma:literal>eis</emma:literal>
                </emma:interpretation>
                <emma:interpretation id="interp35" emma:lang="" emma:confidence="0">
                  <emma:literal>zeis</emma:literal>
                </emma:interpretation>
              </emma:one-of>
            </emma:emma>
          </inkml:annotationXML>
          <inkml:trace contextRef="#ctx0" brushRef="#br0" timeOffset="-70236.2491">11072 5950 1128 0,'-18'9'517'16,"2"8"-31"-16,5 5-263 16,-4 6-149-16,5-1-70 15,8 3-10-15,5-6-35 16,14 0-94-16,7-6 19 0,16-5-371 15,1-4 44-15</inkml:trace>
          <inkml:trace contextRef="#ctx0" brushRef="#br0" timeOffset="-69893.1307">11261 6275 1208 0,'-16'9'377'0,"-7"4"84"16,-4-1-324-16,-3 12-36 15,3-6-30-15,2-1-5 16,8-7-26-16,5 7-8 15,11-14-22-15,8-3-4 16,10-5-6-16,8-2 1 16,4-7-2-16,7-2 3 15,-5 4 2-15,-5 0 0 16,-8 6-1-16,-6 7 1 0,-11 7-2 16,-2 5 3-16,-4 5-3 15,2-3 2-15,2-4-1 16,5-1 0-16,7-8 1 15,11-11-38-15,7-5-62 16,10-14-84-16,5-8-77 16,4-15-258-16,-9 10 16 15</inkml:trace>
          <inkml:trace contextRef="#ctx0" brushRef="#br0" timeOffset="-69791.7505">11580 6150 939 0,'-5'5'416'16,"-8"1"22"-16,-2 4-211 15,-2 2-74-15,-2 2-31 16,5-1-57-16,1 2-12 15,4-7-29-15,0 2-11 16,10-1-15-16,2 3 0 16,9 0-5-16,9 0 0 15,3 0-2-15,6 0-1 16,-1-4 2-16,2 4 2 16,-7 0 2-16,-3-2 1 15,-10 1 4-15,-10 1 0 16,-7 0-1-16,-12 1 9 15,-3 4 8-15,-10 1 21 16,2-2 9-16,-7-1-1 16,6-4-9-16,2-4-8 15,8-1-19-15,2-6-34 0,11-4-26 16,16-14-108-16,10-6-30 16,23-30-339-16,14-11 21 15</inkml:trace>
          <inkml:trace contextRef="#ctx0" brushRef="#br0" timeOffset="-68986.5697">11868 5875 1447 0,'-3'-3'402'0,"-5"8"90"15,-1 8-406-15,-6 11-54 16,2 5-24-16,-2 13-1 16,3 0 1-16,3 12 0 15,4-1-2-15,1 11-2 16,-1-14-2-16,2 5 1 15,2-13-2-15,1-9 2 16,-2-13 2-16,8 2 8 16,3-11 2-16,8-10 9 15,4-5 3-15,12-10 6 16,3-4-8-16,4-6 1 16,-2 2-10-16,0-4 0 15,-8 5-10-15,-3-7 0 16,-5 1-6-16,-7-5-3 15,-7 7-10-15,-1-7-24 0,-2 13-34 16,-11-1-119-16,3 10-22 16,1 4-24-16,1 10 22 15,-8 2 30-15,7 6 132 16,-5 5 64-16,2 1 63 16,-2 6 61-16,7-3 23 15,0 4 24-15,4-4-32 0,1 2-15 16,-1-5-58-16,2 6-14 15,0-5-35-15,5 10-7 16,-1-4-17-16,1 2 2 16,1-9 5-16,-3 0-82 15,7-3-150-15,-7-6-291 16,-4-1-39-16</inkml:trace>
          <inkml:trace contextRef="#ctx0" brushRef="#br0" timeOffset="-72163.8664">8990 6429 708 0,'12'-63'281'16,"-4"5"35"-16,1-13-140 16,0 17-32-16,-2 2 16 15,-5 17-28-15,-1 11-9 16,1 15-46-16,-8 5-23 16,3 11-43-16,1 16-12 15,1 10-9-15,-5 19 5 16,4 11 0-16,-1 14 7 15,-1 1 3-15,1 12 6 16,7-8-7-16,1 15 5 16,-5-9-5-16,4-8 4 15,1-23-5-15,-7-12 17 0,7-21 0 16,2-11 20-16,-1-7 4 16,-7-9 29-16,5-7-10 15,-5-17 2-15,1-12-20 16,-3-24-3-16,1-8-30 15,-1-10-3-15,-1 7-8 16,-5 1 3-16,0 28-7 0,3 12 4 16,-5 19-6-1,7 11 0-15,2 9-3 0,5 8 2 16,0 7-2 0,9 1 5-16,2 4 0 0,8-4-27 15,2-8-37 1,9-5-112-16,0-14 203 0,9-4-545 15,-6-7 167-15</inkml:trace>
          <inkml:trace contextRef="#ctx0" brushRef="#br0" timeOffset="-71707.0837">9368 6471 1166 0,'-1'2'307'0,"-4"-1"88"15,1-1-331-15,-5 2-24 16,-2-2-8-16,-5 1 8 15,-2 2 3-15,-5 6 1 16,-1 3-5-16,0 11-5 0,5-1-12 16,1 11 3-16,7-3-3 15,7 5 3-15,8-9-5 16,11-2-1-16,3-11-7 16,14-11 2-16,4-11 0 15,13-15-2-15,-1-10-2 16,11-8 1-16,-9 5-6 15,-5 1-1-15,-17 13 1 16,-8 7 5-16,-16 13-2 0,-2 9 4 16,-4 4-3-16,4 4 4 15,1 4-8-15,3 3 5 16,1-6-6-16,4-2 3 16,4-5-7-16,4-4 7 15,11-8-5-15,6-7 1 16,2-4 0-16,4 3 0 15,-6-3-1-15,-8 3-1 16,-8 6 0-16,-7 5-2 16,-7 2 1-16,0 5 0 15,0-1 1-15,2 2 1 16,-1-2 2-16,7-5 2 16,-1-3 0-16,5-2 2 15,2-2-2-15,2-4-1 0,-2 5-2 16,-2 0-9-16,-6 2-21 15,-3 2-125-15,-5 8-26 16,-1 3-335-16,-6 3-14 16</inkml:trace>
          <inkml:trace contextRef="#ctx0" brushRef="#br0" timeOffset="-70243.2298">10329 6485 759 0,'-6'-14'341'0,"3"-11"20"15,2 5-166-15,-7-5-45 16,2 1-20-16,-6 3 12 15,-4 7-29-15,-7 4-17 16,5 5-41-16,-10 11-23 16,5 6-31-16,4 6 0 15,4 3-3-15,1 14 3 16,10-5-3-16,2 0 3 0,5-3 0 16,8-3-1-16,-1-12-1 15,14-8 3-15,0-10 0 16,6-13 3-16,3-8 1 15,5-8 1-15,-17 5-3 16,-2 5 1-16,-11 10-3 16,-10 10 3-16,-11 13-4 0,-1 14 5 15,-1 2-2-15,2 11 9 16,1-4-4-16,10 2 7 16,4-12-6-16,5-7 4 15,4-14-8-15,23-17 4 16,1-10-4-16,13-21 3 15,3-1-5-15,1-20-14 16,-19-3-23-16,-6-6-35 16,-12 15 1-16,-9 4-2 15,-7 28 20-15,-5 14 29 16,-2 23 38-16,-5 15 9 16,-2 8 12-16,0 11 10 15,3 5-7-15,4 3 2 16,8-10-11-16,8-2-8 15,2-8-16-15,7 2-3 16,-1-4-5-16,2 1 1 0,-4-8-1 16,-2-2 1-16,-5-7 0 15,-4-4 1-15,-3-3 0 16,2-1 4-16,-4-5 0 16,2-11 4-16,-3-2 1 15,2-10 0-15,1-2-4 16,3-5-1-16,4 10-6 15,2 4-1-15,2 13-3 0,2 3 2 16,-1 10-4-16,2 7 2 16,-2 2-1-16,6 5 3 15,-4 3-1-15,7-3 6 16,0-4-6-16,4-7 2 16,-1-13-2-16,8-4 4 15,-7-7-3-15,8-7 5 16,-6 0-2-16,-3 6 1 15,-7 2-4-15,-4 10 0 16,-13 10-4-16,-10 8 4 16,-1 3-4-16,-4 6 7 15,-1-3-4-15,4-1 7 16,10-7-7-16,2-10-2 16,5-7-32-16,11-16-118 15,2-13 281-15,8-25-637 0,-1-10 191 16</inkml:trace>
          <inkml:trace contextRef="#ctx1" brushRef="#br0" timeOffset="-361781.0976">10658 5756 0</inkml:trace>
          <inkml:trace contextRef="#ctx0" brushRef="#br0" timeOffset="-48839.4194">11424 7908 912 0,'12'-18'320'0,"0"-3"72"16,-8 4-235-16,-4 4 11 15,-1 2-32-15,-11 2-10 16,-8 3-41-16,-7 6-22 16,-3 3-41-16,-11 9-11 15,4 6-10-15,-2 11 0 16,6 1-1-16,4 6 1 16,7-3-1-16,7-3-1 15,9-1 0-15,10-5-1 0,10-6 0 16,16-5 1-1,9-5 1-15,13-10 1 0,2-4 1 16,8-7-1-16,-14-2-2 16,0 9 0-16,-15 3-1 15,-6 6-2-15,-12 6-1 16,-6 9-2-16,-13-2-1 16,-2 5-1-16,-6-3 4 0,-8 3 8 15,-8-4 6-15,-13-2 20 16,-5-3 12-16,-14 0 9 15,-1-5-4-15,0-2-5 16,13-7-16-16,0-2-4 16,13-4-25-16,4-5-109 15,14-8 314-15,14-23-724 16,9-8 232-16</inkml:trace>
        </inkml:traceGroup>
      </inkml:traceGroup>
    </inkml:traceGroup>
    <inkml:traceGroup>
      <inkml:annotationXML>
        <emma:emma xmlns:emma="http://www.w3.org/2003/04/emma" version="1.0">
          <emma:interpretation id="{EA84B98B-0700-47C8-B420-8CCE26937B22}" emma:medium="tactile" emma:mode="ink">
            <msink:context xmlns:msink="http://schemas.microsoft.com/ink/2010/main" type="paragraph" rotatedBoundingBox="19302,13487 24003,12884 24202,14441 19502,1504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BB44FD75-FF96-4782-B014-DD39A1F44FA8}" emma:medium="tactile" emma:mode="ink">
              <msink:context xmlns:msink="http://schemas.microsoft.com/ink/2010/main" type="line" rotatedBoundingBox="19302,13487 24003,12884 24202,14441 19502,15044">
                <msink:destinationLink direction="with" ref="{A7E9307B-F56B-498D-913C-DAB7588DA44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6F9A8DD-1313-4596-8795-9B69E1A384DF}" emma:medium="tactile" emma:mode="ink">
                <msink:context xmlns:msink="http://schemas.microsoft.com/ink/2010/main" type="inkWord" rotatedBoundingBox="19302,13487 20878,13285 20962,13937 19386,14139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-68544.5514">8166 7486 1331 0,'-3'-1'356'0,"6"-4"103"15,7 4-379-15,15-4-16 0,26 1 38 32,9-10-61-32,19-4 0 0,7 0-19 15,7-1-7-15,-17 2-12 16,1 4 3-16,-25 5-3 15,-6 5-22-15,-24 5-25 16,-14 7-69-16,-14 4-43 16,-14 5-350-16,-9 0 54 15</inkml:trace>
          <inkml:trace contextRef="#ctx0" brushRef="#br0" timeOffset="-68500.4049">8231 7636 1385 0,'-5'-6'377'16,"8"5"88"-16,12 1-366 16,9-6-91-16,14 1 18 15,7-4 2-15,16-3 5 16,1 0-3-16,5 2-2 16,-7 5-16-16,5 10-95 15,-20 2-33-15,-6 23-381 16,-17 3 22-16</inkml:trace>
          <inkml:trace contextRef="#ctx0" brushRef="#br0" timeOffset="-67201.7977">9107 7112 1401 0,'23'-28'882'31,"-11"14"-754"-31,0 1-120 0,63-47-4 16,19 10-5-16,16 5 1 16,-44 35-7-1,0-1 0-15,8 32 2 0,-32 18-3 16,-21 11 6-16,-14 5 0 16,-32-8 9-16,-1-4 2 15,-8 1 17-15,1-5 3 16,-17 4 10-16,4-3-5 15,-10-1 0-15,12-6-14 16,5 1-6-16,14-8-11 16,11-4-3-16,17-2-17 15,17-11-60-15,10-12-63 0,21-18-381 16,5-12 49-16</inkml:trace>
        </inkml:traceGroup>
        <inkml:traceGroup>
          <inkml:annotationXML>
            <emma:emma xmlns:emma="http://www.w3.org/2003/04/emma" version="1.0">
              <emma:interpretation id="{EB6BB5F7-B346-420D-8BE7-AC86EC683A43}" emma:medium="tactile" emma:mode="ink">
                <msink:context xmlns:msink="http://schemas.microsoft.com/ink/2010/main" type="inkWord" rotatedBoundingBox="20511,13473 22070,13273 22159,13962 20599,14162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67208.7792">9462 7090 1091 0,'-3'-5'437'0,"-13"14"4"16,-5 17-235-16,0 8-184 16,2 17-12-16,5 5-1 15,7 13-1-15,8-6 0 16,13 2-1-16,4-13-2 16,4-2-2-16,-5-17-1 0,-2-5 2 15,-7-4 2-15,-10-9-58 16,-9-4-42-16,-7-13-357 15,-4 2 47-15</inkml:trace>
          <inkml:trace contextRef="#ctx0" brushRef="#br0" timeOffset="-66406.9826">10601 6944 1694 0,'-12'-7'415'16,"4"-5"134"-16,4 7-485 0,2-2-48 15,2 2-17-15,0-1 5 16,0 0-4-16,3 3-18 16,-1 2-83-16,10 5-446 15,-3-11 101-15</inkml:trace>
          <inkml:trace contextRef="#ctx0" brushRef="#br0" timeOffset="-58684.1849">9802 7244 852 0,'9'-13'288'16,"-3"1"66"-16,-4 7-233 16,-1 5-16-16,-5 5-32 0,-1 5-7 15,1 4-31-15,2 8-5 16,1 7-11-16,4 12-5 15,0 1-9-15,4 7-2 16,1-2-2-16,1 1 2 16,-2-12-1-16,2-5 4 15,-3-11 6-15,-3-8 13 16,2-12 14-16,-1-6 40 16,-2-9 3-16,1-8 0 15,-3 2-13-15,-3-12-8 16,0-7-41-16,-3-2-7 15,-3 6-4-15,3 0 1 16,0 16-8-16,0 14 2 16,1 8-1-16,5 8-2 15,-1 7-3-15,8 4-1 0,5-2 0 16,9 2 0-16,5-9-1 16,10-12 5-16,0-6 1 15,4-13 4-15,-2-4 1 16,-2-10 1-16,-4 2-2 15,-10-9 0-15,-8 9-1 16,-7-2-1-16,-11 10-1 0,-7 7-4 16,-4 13-2-16,-4 7 0 15,1 11-3-15,1 9 3 16,0 5 2-16,7 7 2 16,7-4-2-16,9 7 0 15,7-9-2-15,11-3-1 16,2-9 1-16,4-3 1 15,-3-12 2-15,-1-11 4 16,-4-1 2-16,-4-12 2 16,-3-3-1-16,2-10 0 15,-5 7-1-15,-6 0-2 16,4 10-1-16,-7 3-3 16,-4 13-1-16,-1 7-3 15,1 6-2-15,-1 12 0 16,7 3 1-16,1 11 0 15,6-2 3-15,9 0 1 0,1-14 0 16,5-1 2-16,2-13 0 16,-1-11 7-16,-4-6 1 15,-1-15-72-15,-7-8-67 16,1-16-373-16,-8-6 25 16</inkml:trace>
          <inkml:trace contextRef="#ctx0" brushRef="#br0" timeOffset="-58440.4656">10397 6989 800 0,'-24'-3'549'0,"3"0"-99"16,9 9-120-16,4-3-234 15,1-4-74-15,10-2-5 16,1 6-12-16,5-6-13 16,6 7-57-16,17 7-388 15,2-1 99-15</inkml:trace>
          <inkml:trace contextRef="#ctx0" brushRef="#br0" timeOffset="-57882.8651">10676 7183 587 0,'9'0'153'0,"9"-8"94"0,6-1-137 16,6-4 49-16,2-2 17 15,-7 0 31-15,-5 4-24 16,-8 5-11-16,-9 2-45 16,-9 2-17-16,-5 5-46 15,-13 3-19-15,-4 3-27 16,-7 11-8-16,-4 2-6 16,-6 8-1-16,13 0-1 15,5 2-1-15,12-7-2 16,9-2 1-16,15-5-2 0,9-4 1 15,8-5 1-15,10-2 2 16,1-2-1-16,10-4 0 16,-3-1 0-16,-5 2-1 15,-8 1 0-15,-1 4 0 16,-10 2 0-16,-5 5-1 16,-3 1 0-16,-6 6-1 15,-5-2-2-15,-10 4 1 16,0-5 0-16,-7 4 3 15,2-4 4-15,-14-4 14 16,-1-2 7-16,-14 0 4 16,4-9 0-16,-8 1-3 15,12 1-12-15,5-5-3 0,18-6-74 16,11-6-440-16,5-20 127 16</inkml:trace>
        </inkml:traceGroup>
        <inkml:traceGroup>
          <inkml:annotationXML>
            <emma:emma xmlns:emma="http://www.w3.org/2003/04/emma" version="1.0">
              <emma:interpretation id="{F9F57425-DC14-4B92-A850-6C10DA903467}" emma:medium="tactile" emma:mode="ink">
                <msink:context xmlns:msink="http://schemas.microsoft.com/ink/2010/main" type="inkWord" rotatedBoundingBox="20054,13520 24019,13011 24202,14441 20237,14950"/>
              </emma:interpretation>
            </emma:emma>
          </inkml:annotationXML>
          <inkml:trace contextRef="#ctx0" brushRef="#br0" timeOffset="-56961.6278">8948 7515 879 0,'-7'0'275'0,"2"-2"69"16,4 1-216-16,1-2-48 16,3 1 3-16,1-2-26 15,8 1-12-15,2 4-21 16,4 4-8-16,-3-2-10 16,1 1-3-16,-4 4-3 15,2-1 1-15,-1-1-1 16,7-1 2-16,-2-8 2 0,3-6 2 15,-3 1 0-15,-6-4 2 16,-6 3-2-16,-8 3-2 16,-7 5 2-16,-9-1 5 15,-1 4 2-15,-5 4 8 16,-2 1 3-16,2 5 3 16,-1-3-5-16,1 5 0 15,1-5-8-15,8-2 0 16,2-1-6-16,7 0 0 15,4-6-4-15,11 0 5 16,2-6-3-16,2 0 1 16,5-1 0-16,8-1-1 15,-8 2-2-15,1 5-2 16,-5-2-2-16,-5 4-1 16,-6 4-1-16,1 2-2 15,-1-1 3-15,-1 6-11 0,-2-3-51 16,3 6-377-16,0-9 98 15</inkml:trace>
          <inkml:trace contextRef="#ctx0" brushRef="#br0" timeOffset="-52047.1337">11093 7091 527 0,'-3'-6'400'0,"-4"3"-79"16,1 9-88-16,-3 9-139 16,1 8-67-16,-5 10-5 15,5 7-7-15,5 8 6 16,6-1 0-16,5 4 0 15,7-10-6-15,3-1 1 16,0-7-6-16,3-10 9 16,-3-8 3-16,3-9 22 15,-5-14 10-15,-2-10 22 0,-2-3-2 16,3-18 1-16,-5 2-19 16,-2-10-7-16,-1 3-24 15,-7 2 2-15,-7 14-6 16,-1 4 2-16,1 13-5 15,-1 8-1-15,5 9-11 16,3 11-6-16,0 4-5 16,11 7 0-16,4-1 0 0,9 1 2 15,3-10 3 1,9-8 2-16,-2-7 0 0,3-10 4 16,-9-8 1-16,1-11 3 15,-11 0-2-15,-6-7 2 16,-8 3-2-16,-10-3 3 15,-7 9-4-15,-2 2 1 16,-2 13-2-16,-4 4-2 16,11 11-4-16,2 8-1 15,2 1-2-15,6 4 1 16,11-2-1-16,4 1 2 16,1-6 0-16,13 7 2 15,-2-2-1-15,6 7 2 16,-2 2-1-16,4 8-1 15,-8-1-1-15,0 5 0 16,-12-7-1-16,-5 2 2 0,-4-7-1 16,-3-13 2-16,-3-5 0 15,-1-8 6-15,-4-9 4 16,-4-14 9-16,-4-4 0 16,-2-19 1-16,0-10-4 15,-6-12-7-15,7 7-6 16,-1 4-4-16,6 18-1 15,-3 10-2-15,12 19-1 0,-1 8-5 16,7 10 0-16,6 7-1 16,6 0 3-16,12 1-11 15,3-2-26-15,7-10-95 16,-1-7-21-16,8-10-335 16,-16-7 21-16</inkml:trace>
          <inkml:trace contextRef="#ctx0" brushRef="#br0" timeOffset="-51636.1815">11733 6733 1163 0,'-8'0'297'0,"-1"13"84"16,8 5-334-16,-2 14-30 16,6 2-16-16,4 11-1 15,8-1 0-15,5 11 1 0,4-8 2 16,4 11 1-1,-4-5 0-15,-3 2-2 0,-6-8 0 16,-4-1-1-16,-10-12 7 16,-1-4 25-16,-3-12 13 15,-1-5 28-15,1-11 15 16,1-5 18-16,1-9-21 16,2-14-11-16,1-7-28 0,4-12-14 15,1-3-25-15,5 3-3 16,-3 12-4-16,0 9-4 15,-4 16-3-15,-2 20-4 16,-3 9 0-16,-2 12 0 16,-1 6 3-16,2 6 3 15,1-6 4-15,1-1 1 16,4-14 0-16,2-7 2 16,2-13 0-16,6-14-61 15,3-10-56-15,11-16-375 16,1-2-11-16,-6-5-180 15</inkml:trace>
          <inkml:trace contextRef="#ctx0" brushRef="#br0" timeOffset="-50447.1342">12089 7078 799 0,'-14'-2'454'16,"-4"7"-54"-16,-4 7-117 16,2 0-238-16,2 6-15 15,1 1-16-15,7 2-2 0,10-1-4 16,6 1 1-16,9-2-6 15,5-1 2-15,4-4 0 16,0 1 1-16,-9-8-1 16,-3-2 2-16,-2-4-2 15,-2-4 14-15,-8-1 8 16,3-1 16-16,-2 1 1 0,2-1 5 16,-3 4-15-16,-1 2-10 15,5 4-16-15,1 1-3 16,-7 0-6-16,4 1 1 15,2-2 0-15,4-5 4 16,-1-6-1 0,7-8 3-16,-1-5 0 0,2-11 2 15,0-6-3-15,2-12 0 16,-5-3 0-16,0-12 1 16,-9-2-3-16,-3-5 1 15,-5 11-2-15,-2 7-1 16,-2 19-5-16,1 12-1 15,1 15-1-15,-4 9 1 16,-1 6 0-16,0 6 3 16,3 3 1-16,-3 9 0 0,5-2-2 15,5 11-1-15,7 8 0 16,1 2 2-16,13 1-1 16,1 4 0-16,2-8 2 15,-4-2 2-15,5-8-1 16,-7-8 0-16,-2-5 1 15,2-7 1-15,-1-10-2 16,-3-3 4-16,0-1 0 16,3-16 4-16,2-2-1 0,-1-16 1 15,2-4-1 1,0-15-1-16,-3-1-2 0,-6-17 1 16,-3 9-2-16,-6 1-1 15,-3 16-1-15,-1 11 0 16,-1 26-5-16,-4 11 2 15,2 8-1-15,-2 16-1 16,1 7-1-16,7 10 1 16,5 4-1-16,7 5 1 15,4-2 1-15,7 5 3 16,-1-2 0-16,0 2 2 16,-3-4-1-16,-1-1 1 15,-8-14-2-15,0-3 2 16,-5-13-2-16,-2-10 6 15,-2-11 1-15,-3-16 2 0,-2-9 0 16,-4-17-1-16,-4-5-9 16,-10-12-12-16,-5 6-4 15,-11-2-2-15,1 14 2 16,2 9 4-16,12 14 11 16,8 10 0-16,10 9 0 15,9 6-4-15,4 3-1 16,10 3 0-16,2 1 2 15,11 1-44-15,3-4-58 0,8 5-354 16,-8-1 51-16</inkml:trace>
          <inkml:trace contextRef="#ctx0" brushRef="#br0" timeOffset="-50441.1622">12579 7097 1205 0,'3'-1'338'16,"0"2"78"-16,8-2-316 15,-1-2-83-15,13-8 0 16,9 1-6-16,8-4-2 16,4 1 10-16,4 1-63 15,1 10-381-15,-7 11 118 16</inkml:trace>
          <inkml:trace contextRef="#ctx0" brushRef="#br0" timeOffset="-50064.6449">10418 8354 744 0,'-66'3'330'15,"25"0"-16"-15,10-2-138 16,13-1-181-16,4-6-5 16,5 0-5-16,-3-7-4 15,2-2-36-15,1-2-251 16,-5 4 69-16</inkml:trace>
          <inkml:trace contextRef="#ctx0" brushRef="#br0" timeOffset="-49587.8418">10266 7912 845 0,'3'-16'358'16,"-3"5"15"-16,2 7-200 15,-1 4-88-15,-1 3-38 16,0 6-3-16,2 3-20 16,-1 9-5-16,2 8-8 15,2 10-2-15,-1 0-6 16,2 10-1-16,-4-7 0 0,-1 5 0 16,-1-10 0-16,0 1 0 15,0-7 1-15,0-2 12 16,3-11 8-16,2-6 14 15,-2-8 4-15,9-13 23 16,3-9-7-16,9-13-2 16,9-4-12-16,7-17-5 15,-1 1-24-15,2-5-2 16,-14 13-7-16,-6 2-1 16,-12 19-2-16,-6 8-8 15,-3 19-3-15,0 10-1 16,-3 7-1-16,7 13 2 15,1 2 6-15,7 1 1 16,3-7 0-16,9-2 2 16,0-11-2-16,4-3 3 15,-2-12 2-15,6-9 4 16,-2-3 1-16,4-24 4 0,1-12-1 16,-7-11 0-16,-7-2-3 15,-6-8 0-15,-7 17-5 16,-8 13-3-16,0 18-6 15,-2 18-2-15,-5 18-3 16,-2 21-1-16,4 8 3 16,1 15 3-16,-1-4 2 0,14-1 1 15,2-15 1-15,8-3 1 16,4-16 1-16,2-11 2 16,-2-9 3-16,4-8 3 15,-8-7 2-15,-1 0 0 16,-6 2 0-16,-3-1-9 15,-9 5-21-15,-7-1-71 16,-7 4-50-16,-7 3-274 16,-1 6-64-16,1-14-99 15</inkml:trace>
          <inkml:trace contextRef="#ctx0" brushRef="#br0" timeOffset="-48494.7963">10894 7642 1385 0,'-6'-10'409'0,"-3"2"72"16,12 8-388-16,-2 8-54 0,7 4-14 15,14 9-141-15,8 3-366 16</inkml:trace>
        </inkml:traceGroup>
      </inkml:traceGroup>
    </inkml:traceGroup>
    <inkml:traceGroup>
      <inkml:annotationXML>
        <emma:emma xmlns:emma="http://www.w3.org/2003/04/emma" version="1.0">
          <emma:interpretation id="{22BCC31E-CABF-4564-9B0F-D805CB798317}" emma:medium="tactile" emma:mode="ink">
            <msink:context xmlns:msink="http://schemas.microsoft.com/ink/2010/main" type="paragraph" rotatedBoundingBox="13510,15866 23375,15321 23449,16649 13583,1719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D1EF196-8A03-489C-8864-051BDDE8A524}" emma:medium="tactile" emma:mode="ink">
              <msink:context xmlns:msink="http://schemas.microsoft.com/ink/2010/main" type="line" rotatedBoundingBox="13510,15866 23375,15321 23449,16649 13583,17194"/>
            </emma:interpretation>
          </emma:emma>
        </inkml:annotationXML>
        <inkml:traceGroup>
          <inkml:annotationXML>
            <emma:emma xmlns:emma="http://www.w3.org/2003/04/emma" version="1.0">
              <emma:interpretation id="{DF2CAC25-1303-4894-BBA5-7CE1972AE83C}" emma:medium="tactile" emma:mode="ink">
                <msink:context xmlns:msink="http://schemas.microsoft.com/ink/2010/main" type="inkWord" rotatedBoundingBox="13514,15943 14296,15899 14343,16744 13560,16787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-145065.1859">2517 10341 1106 0,'-18'-7'310'0,"5"1"84"16,13-5-297-16,9-1-53 0,19-10 5 15,11-5-3-15,12-17 4 16,2 2-5-16,14-12-3 15,-5 9-13-15,2-9-12 16,-7 11-14-16,3-2-15 16,-16 10-31-16,-7-2-65 15,-10 14-12-15,-5 0-328 16,-9 7 55-16</inkml:trace>
          <inkml:trace contextRef="#ctx0" brushRef="#br0" timeOffset="-144593.3029">3104 9480 903 0,'-20'1'463'0,"-10"16"-48"16,-12 16-138-16,0 9-268 16,-12 19-3-16,2 7 0 15,-4 20 3-15,11 0 0 16,0 5 0-16,14-14-2 15,4-5 0-15,7-23-5 16,4-3 2-16,1-20-6 0,-5-5-42 16,4-14-25-1,-2-11 41-15,-3-14-399 0,1-10 128 16</inkml:trace>
          <inkml:trace contextRef="#ctx0" brushRef="#br0" timeOffset="-144585.3245">2385 9942 1001 0,'-9'2'281'0,"-3"5"77"16,4 5-286-16,2 2-15 15,3-2-24-15,9 6-9 16,8-5-12-16,11 5-4 16,7 2-5-16,19 5-2 15,3-4 0-15,15 2 2 16,0-7 0-16,12-2 3 15,-10-5-1-15,4 1-34 16,-11 1-344-16,-5 7 102 0</inkml:trace>
          <inkml:trace contextRef="#ctx0" brushRef="#br0" timeOffset="-145086.1311">2630 9796 1199 0,'9'23'250'0,"7"16"120"15,-4 9-355-15,9 12-1 16,-3 0-2-16,5 2-1 16,-4-11-3-16,10 0-1 15,-1-11-3-15,1-5 2 16,-2-11-1-16,-3-2-15 0,-9-8-35 16,-9-7-335-16,-3-1 84 15</inkml:trace>
        </inkml:traceGroup>
        <inkml:traceGroup>
          <inkml:annotationXML>
            <emma:emma xmlns:emma="http://www.w3.org/2003/04/emma" version="1.0">
              <emma:interpretation id="{C4516D29-F797-44BA-807D-963C9FAFE322}" emma:medium="tactile" emma:mode="ink">
                <msink:context xmlns:msink="http://schemas.microsoft.com/ink/2010/main" type="inkWord" rotatedBoundingBox="15077,15784 17499,15650 17558,16726 15137,16860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-142779.8353">4075 9676 446 0,'-18'-4'373'15,"6"4"-85"-15,-1 1-5 16,-1 1-208-16,5 1-6 16,0-2 16-16,5 2-7 15,2 8-5-15,1 2-28 16,2 13-9-16,-1 10-22 15,2 24 1-15,-4 2-5 0,2 22 0 16,-1-2-6-16,1 11 1 16,-3-19-4-16,3-1 4 15,-5-19-4-15,1-12 8 16,-2-15 6-16,-2-9 27 16,-1-15 19-16,3-15 18 15,-1-15-6-15,1-25-5 16,4-17-24-16,8-20-18 15,0-7-19-15,11-10 0 16,5 16-2-16,5 5 1 16,-1 22-7-16,4 17 2 15,-8 23-4-15,2 10-1 16,-6 13-2-16,2 7 0 16,-4 8-1-16,4 8 2 15,-7 1 2-15,-1 7-1 16,-1 1 3-16,-4 6-2 15,-7-4 3-15,-7 2-1 0,-2-9 2 16,-11 0 6-16,-4-12 4 16,-6 0 6-16,0-6 0 15,-7 3 3-15,5-7-7 16,4 2-1-16,10-7-7 16,3 6-41-16,10-6-73 15,8 2-373-15,18-1 58 16</inkml:trace>
          <inkml:trace contextRef="#ctx0" brushRef="#br0" timeOffset="-142138.1973">4369 9998 410 0,'7'-2'631'16,"-9"2"-235"-16,-4 3-247 15,-2 5 246-15,-5 11-392 16,1 7 2-16,0 16 5 15,0 7 1-15,1 13 0 16,8-5-4-16,-1 1-2 16,-1-17 0-16,7-7 10 15,-4-16 11-15,2-10 35 16,0-14 8-16,6-17 1 0,0-16-10 16,6-24-14-16,5-12-34 15,4-6-6-15,-3 5-3 16,0 7 0-16,-9 28 1 15,-4 13-4-15,-5 19-3 16,-5 19 0-16,-1 13 0 16,3 8 3-16,3 2 1 15,8 3 2-15,5-7-1 16,13-2 2-16,1-14-4 0,9-4 2 16,-2-13 0-16,4-14 5 15,-10-6-2-15,-1-9 5 16,-10 7-3-16,-7-1 2 15,-5 18-7-15,-10 14 4 16,-1 16-3-16,-3 16 7 16,-1 14-2-16,1 12 7 15,4-4-4-15,4 4 3 16,4-15-7-16,9-9 1 16,1-21-4-16,10-11-76 15,1-19 382-15,7-18-818 16,-7-9 323-16</inkml:trace>
          <inkml:trace contextRef="#ctx0" brushRef="#br0" timeOffset="-141131.7203">5311 9408 810 0,'-6'-27'365'16,"-2"9"-2"-16,-8 6-173 15,-4 6-121-15,-1 1-33 16,-13 10 0-16,-2 4-14 0,-12 12-4 15,-3 4-7 1,-11 23 0-16,6 2-8 0,-4 10 4 16,12-2 5-16,5 11 6 15,14-12 1-15,11 5 4 16,11-3-6 0,11-1-3-16,7-13-8 0,8-6-2 15,7-12-2-15,8-10 1 16,2-11-3-16,12-11 10 15,0-7 1-15,4-15 5 16,-4-7-1-16,-3-11 5 16,-18 4-9-16,-14-2 29 15,-11 12 3-15,-20 3 7 16,-11 11-4-16,-10 8 1 16,0 12-27-16,-8 9-1 15,11 6-2-15,3 9 5 0,11 2 2 16,8-3-2-16,11-7-8 15,8-1-4-15,10-12-7 16,13-9-4-16,7-7 0 16,10-14 3-16,0-5 1 15,0 0 3-15,-12 2 1 16,-7 9-5-16,-14 14-5 16,-3 8-4-16,-11 10-4 15,-7 17-1-15,3 9 3 16,-4 8 7-16,-4-2 0 0,7 2 6 15,-1-13-1-15,8-4 5 16,2-13 2-16,2-3-99 16,2-3 262-16,2-4-673 15,-1-10 209-15</inkml:trace>
          <inkml:trace contextRef="#ctx0" brushRef="#br0" timeOffset="-140394.2465">5374 9438 1471 0,'-11'-5'337'15,"7"-2"140"-15,5-4-429 0,11 5-18 16,9-12-9 0,14-4-1-16,8 4-14 0,17 1 1 15,0 8-6 1,7 9-1-16,-15 11-2 0,-2 2 2 16,-17 7-5-16,-9 1 3 15,-12-2-1-15,-6-1 1 16,-11 0-1-16,-7 0 5 15,-7 3-2-15,-13 8 7 16,-4-1 4-16,-13 7 13 16,0-2-1-16,-3 0 1 15,10-8-5-15,4 1-4 16,17-8-8-16,8-2-23 16,13-11-41-16,15-13 286 15,16-13-736-15,10-10 298 16</inkml:trace>
          <inkml:trace contextRef="#ctx0" brushRef="#br0" timeOffset="-140759.5237">5656 9391 1092 0,'2'-16'341'16,"-2"10"62"-16,-5 13-271 15,-7 14-60-15,-11 26 5 16,-1 13-12-16,-7 19-2 16,5 4-21-16,7 10-8 15,10-18-20-15,6 0-3 16,4-21-2-16,2-12-2 15,2-16-9-15,-7-11-57 16,-2-15-58-16,2-26-358 16,-2-14 47-16</inkml:trace>
          <inkml:trace contextRef="#ctx0" brushRef="#br0" timeOffset="-139928.5233">5974 9249 1506 0,'-4'7'351'16,"-8"11"143"-16,-5 8-425 16,-2 10-19-16,2 4-6 15,-5 10 5-15,2-1-19 16,1 14-5-16,-1-3-22 0,-14 15 1 15,5-7-6-15,-4 11 4 16,0-14-2-16,5-5 4 16,10-13-2-16,4-2 2 15,8-15-3-15,9 1 0 16,4-4-3-16,10-1 4 16,3-14-2-16,8-8 2 15,1-7 0-15,11-9 2 16,-2-6-3-16,8-6 4 15,-7 2 1-15,-1-4-29 16,-14 13-32-16,-3 2-118 16,-12 7 128-16,3 11-490 15,0-1 114-15</inkml:trace>
          <inkml:trace contextRef="#ctx0" brushRef="#br0" timeOffset="-139465.2252">6259 9783 1019 0,'-10'12'500'0,"-11"4"-43"16,-9 18-168-16,1 5-265 15,-4 9-8-15,6-3 2 16,5 9 1-16,5-11-5 0,7 4 0 16,5-7-6-16,1 1-2 15,1-14-2-15,1-8 1 16,2-8 1-16,-1-8 2 15,-1-8-3-15,4-5-1 16,2-7 2-16,4-7-3 16,1-3-3-16,4-4 2 15,2-5 0-15,2-8-3 16,1 1 1-16,7-11 1 16,-2 3-1-16,1 7 1 15,-6 14 1-15,-3 13-3 16,-6 17 0-16,-6 19 2 15,-5 8-1-15,2 9 5 16,-1 1 1-16,2-1 3 16,4-3-1-16,4-9 1 15,0-6-7-15,5-7 3 16,-2-7-2-16,-2-4 1 0,1 2-3 16,1-7 3-16,-3 4-3 15,1 5-2-15,-2 1-4 16,-8 5-2-16,-6 8-1 15,-5 8 1-15,-8 4 5 16,-2 3-32-16,6-3-81 16,-4-6-375-16,10-15 62 15</inkml:trace>
        </inkml:traceGroup>
        <inkml:traceGroup>
          <inkml:annotationXML>
            <emma:emma xmlns:emma="http://www.w3.org/2003/04/emma" version="1.0">
              <emma:interpretation id="{D46D6C2C-AA54-4196-866B-87119E4F624A}" emma:medium="tactile" emma:mode="ink">
                <msink:context xmlns:msink="http://schemas.microsoft.com/ink/2010/main" type="inkWord" rotatedBoundingBox="17799,15630 23375,15321 23449,16649 17872,16957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-138515.3396">6653 9903 1246 0,'-8'12'323'0,"13"-4"88"0,10-7-322 16,7 1-68-16,20-5 17 16,6-5 3-16,17-7 1 15,4 5-14-15,3-2-7 16,-15 9-5-16,0 10-103 16,-13 10 203-16,2 2-569 15,-11-2 155-15</inkml:trace>
          <inkml:trace contextRef="#ctx0" brushRef="#br0" timeOffset="-138970.4141">6734 9709 1051 0,'-32'-4'470'0,"7"-2"-7"16,4-3-226-16,12 7-144 15,18 1-50-15,10-4 5 16,11 1-15-16,20-7-9 16,7 1-11-16,10 1 0 15,-5 3-8-15,-2 7 2 16,-15 7-2-16,-9 4-28 0,-15 0-16 15,-7 6-73-15,-7-5-51 16,-7 1-342-16,-19-4 52 16</inkml:trace>
          <inkml:trace contextRef="#ctx0" brushRef="#br0" timeOffset="-138046.0428">7462 9639 1627 0,'-3'-80'611'0,"10"79"-581"0,-10 25-5 15,0 9-1-15,0 15 6 16,3-6-4-16,8 4-3 16,4-10-13-16,4-3-2 15,4-13-4-15,4-9 2 16,0-16-1-16,14-16 3 0,-7-11-2 16,10-22 2-16,-2-3-3 15,1-7 1-15,-14 14-3 16,1 10 1-16,-14 22-3 15,-7 16-2-15,-9 17-3 16,-6 18 2-16,-1 6 3 16,-1 18 7-16,7-3 4 0,4 5 4 15,9-13-3-15,6-2-1 16,4-18-6-16,7-10 1 16,2-16 1-16,8-21 2 15,2-12 0-15,5-24 3 16,-5-6-3-16,-1-9 0 15,-11 12-3-15,-11 10-4 16,-12 23-4-16,-11 17-4 16,-5 14-3-16,-5 14 0 15,1 5-18-15,5 7-129 16,5-8 15-16,10 4-374 16,6-13-1-16</inkml:trace>
          <inkml:trace contextRef="#ctx0" brushRef="#br0" timeOffset="-137458.7799">8463 9319 1209 0,'15'-30'361'15,"2"6"60"-15,-14 12-325 16,-2 8-64-16,-1 7-25 16,-9 13 7-16,-6 5 5 15,-6 17 7-15,-1 1 1 16,-5 15 13-16,1-9-4 15,1 9 7-15,2-14-7 16,4 1-1-16,-1-16-12 16,8-4 0-16,5-13-9 0,4-13-2 15,3-10-7-15,18-18-8 16,-2-15-24-16,7-18-41 16,1 0-8-16,3-3 5 15,-14 20 5-15,1 11 21 16,-7 23 41-16,-7 9 11 15,-1 15 1-15,-4 8 15 16,-2 7 5-16,-1 6 7 16,4 4 0-16,2 8 1 15,7-1-12-15,2 10-6 16,5-2-7-16,3 7-1 16,-1-8-5-16,2-2 1 15,1-13 1-15,-5-7 2 16,-3-14-1-16,-2-11 8 0,-5-8-1 15,-7-13 2-15,-2-4-2 16,-11-10 0-16,-2-4-8 16,-8-7-1-16,-5 3-7 15,-8-3-5-15,5 8-2 16,-3 7-3-16,8 12-1 16,11 9 4-16,7 12 4 15,8 4 2-15,10 5 2 16,13 0-1-16,4-3-2 0,22 2-2 15,4-7 0-15,15-8-6 16,-2-5-50-16,8 10-422 16,-15 4 121-16</inkml:trace>
          <inkml:trace contextRef="#ctx0" brushRef="#br0" timeOffset="-136796.4176">8778 9655 1145 0,'2'-1'438'16,"7"4"16"-16,6-2-292 0,17 1-98 16,10-4-53-16,12-2 1 15,4-8-3 1,19-2-1-16,-10-1-1 15,-2 3 6-15,-11 5-11 0,-12 5-87 16,-23 7-43-16,-13 7-336 16,-16 3 5-16</inkml:trace>
          <inkml:trace contextRef="#ctx0" brushRef="#br0" timeOffset="-136788.4409">8834 9807 1284 0,'3'3'364'0,"5"-5"80"16,7 2-348-16,13-6-54 15,7 0-16-15,10-6 4 0,6-1-5 16,7-4 14 0,-5 4-53-16,4 5-450 0,-15 5 148 15</inkml:trace>
          <inkml:trace contextRef="#ctx0" brushRef="#br0" timeOffset="-135842.5099">9661 9363 1009 0,'6'-21'476'15,"-6"13"-9"-15,-3 2-210 16,-3 6-183-16,2 11-27 0,-1 4-35 15,-2 13-6-15,4 11-2 16,1 15 2-16,2 3-1 16,-4 18-2-16,2-9 0 15,-4 15-3-15,3-9 0 16,-9-1 1-16,5-14 2 16,-2-4 7-16,-2-28 8 15,2-10 11-15,6-7 5 16,-3-13 21-16,2-7-4 0,4-7-6 15,0-20-10-15,4-33-6 16,8-17-22-16,12-31-18 16,-1 3-2-16,8 0 0 15,2 27 1-15,-3 16 0 16,-10 34 12-16,7 14-2 16,-11 20-4-16,5 15-3 15,-1 9-2-15,7 14 2 16,-5 4 2-16,5 9 1 15,-7-5 3-15,-4 8 1 16,-5-9 0-16,-7 3 0 16,-7-6-2-16,-9-1 1 15,-6-10 2-15,-12-4 10 16,-6-13 4-16,-13-7 4 0,5-10 0 16,-4-10 1-16,9-2-13 15,5-2-17 1,14 7-8-16,5 5-51 0,8 14-32 15,7 9-35-15,6 8-13 16,10 2-25-16,2 1-281 16,33-4 104-16</inkml:trace>
          <inkml:trace contextRef="#ctx0" brushRef="#br0" timeOffset="-135281.8211">10326 9439 1207 0,'-4'-16'379'0,"-13"17"49"16,-10 8-324-16,-25 12-74 16,-7 3-26-16,-11 17 29 15,5-4 15-15,-3 16 15 16,17-4 2-16,6 13-1 16,12-4-29-16,8 6-11 15,13-10-16-15,9-5-3 16,10-13-4-16,13-13-2 15,8-13-1-15,13-13 4 16,1-13 0-16,10-17 4 16,-7-2 1-16,2-8 3 15,-18 5-2-15,-1 6 0 0,-10 10-2 16,-7 1 2-16,-7 9-1 16,2 1-2-16,-4 7-2 15,-1 1-3-15,2 4-2 16,3 2-1-16,0 0 0 15,0 3 2-15,2 0 2 0,4 2 1 16,-2-2-2 0,4 3 2-16,-2 1-3 0,-2 8-4 15,-4 8-2-15,-7 12 3 16,-2 4 5-16,-11 4 9 16,-4-4 5-16,6-4 2 15,6-13 0-15,-1-7-3 16,14-12-87-16,17-16-450 15,6-28 125-15</inkml:trace>
          <inkml:trace contextRef="#ctx0" brushRef="#br0" timeOffset="-134702.2836">10897 9274 980 0,'15'-92'264'16,"-17"61"113"-1,-1 8-284-15,-16 13-2 0,-14 13-12 0,-17 31-5 16,-2 13-33-16,-16 18 6 16,12 1 0-16,1 16 18 15,13-8-4-15,6 5 11 16,16-11-8-16,7 8-9 16,14-13-23-16,10 4-10 15,10-16-16-15,13-11-4 16,7-19-2-16,14-21 1 15,4-22 2-15,4-23 4 16,-12-10 3-16,-3-11 1 16,-16 6 0-16,-13 3 1 15,-17 20-4-15,-13 5 2 16,-11 16-1-16,-17 10 6 16,-5 9-1-16,-2 9 10 15,3 7 2-15,6 2 3 16,14-1-7-16,11-1-3 0,11-5-10 15,13-4-4-15,10-4-7 16,14-7-3-16,7-5-3 16,8-12-5-16,-5-3-2 15,-5-3 3-15,-10 9 1 16,-10 3 0-16,-13 13 6 16,-7 11 1-16,-2 9 0 0,-5 11 10 15,-3 4 7-15,0 4 5 16,1-5 0-16,-4-2 1 15,9-12 0-15,0-8-27 16,18-8-8-16,8-22-526 16</inkml:trace>
          <inkml:trace contextRef="#ctx0" brushRef="#br0" timeOffset="-133930.1422">10963 9291 1191 0,'-15'-29'422'15,"10"1"54"-15,8 7-339 16,18-5-35-16,14 2-63 15,19-8-18-15,9 2-12 16,18 0 4-16,-5 8 0 0,2 7 0 16,-17 12-5-16,-13 9-4 15,-18 7-4-15,-6 16 0 16,-15 4-1-16,-5 13 0 16,-2 3 0-16,-5 8 0 15,-6-12 1-15,-9 3 20 16,-3-17 8-16,-11-2 10 15,-2-14 6-15,-10 0 1 16,-1-9-20-16,-6-3-5 16,4-5-34-16,5-4-153 15,18 0 115-15,21-6-483 16,21-6 50-16</inkml:trace>
          <inkml:trace contextRef="#ctx0" brushRef="#br0" timeOffset="-133939.1154">11260 9201 1636 0,'33'-65'468'0,"-35"99"-238"15,-13 12-222-15,-6 18-6 16,2 10-1-16,4-1 10 16,7-13 4-16,10 3 1 15,5-10-7-15,1-4 3 16,-4-10-12-16,-2-10-37 15,-8-17-34-15,-5-15-75 16,-2-11-34-16,-7-17-299 16,1-4 55-16</inkml:trace>
          <inkml:trace contextRef="#ctx0" brushRef="#br0" timeOffset="-133427.9117">11695 8944 1392 0,'0'-12'382'0,"-3"9"89"15,-4 12-394-15,-7 13-36 16,-5 8-17-16,-11 23 11 16,0 4 1-16,3 19 1 15,3 1-10-15,6 7-10 16,9-12-12-16,0 5-1 16,1-17-1-16,7-3-2 15,10-14 0-15,4-7-1 0,10-13 2 16,22-19 3-16,9-11 2 15,6-19 1-15,4-5 3 16,1-10-1-16,-19 8-3 16,-10 3 2-16,-16 15 0 15,-13 0-38-15,-11 14-127 16,-13 11-367-16,-1 8 41 16</inkml:trace>
          <inkml:trace contextRef="#ctx0" brushRef="#br0" timeOffset="-132826.8413">12066 9549 723 0,'15'-24'624'15,"-16"10"-125"-15,-11-1-25 16,-3 8-360-16,-11 5-35 16,-4 5-48-16,-5 9-17 15,2 8-10-15,-1 8 5 16,2 2-1-16,4 14 11 15,2-1 1-15,4 11 6 16,7-3-5-16,9 11-1 16,9-12-10-16,9-5-5 15,10-18-8-15,17-9 3 0,5-18 1 16,11-21 2-16,0-14 1 16,-1-8 3-16,-15-1-1 15,-11 2 0-15,-20 16 3 16,-8 8 6-16,-12 12-2 15,-5 6 2-15,-1 5-1 16,2 5 4-16,2 4-5 16,2 2 1-16,3-2-2 15,6-2-2-15,6-2-6 16,6-4-4-16,6-6-3 16,15-4 1-16,-3-7 0 0,8-4 4 15,-4 0 1-15,-2 0-1 16,-13 14-3-16,-4 11-1 15,-12 14-7-15,-9 20 0 16,-7 12 1-16,-5 4 4 16,-3 1 3-1,3 2 6-15,1-13 8 0,10-4-37 16,5-8-233-16,1-17-310 16</inkml:trace>
        </inkml:traceGroup>
      </inkml:traceGroup>
    </inkml:traceGroup>
    <inkml:traceGroup>
      <inkml:annotationXML>
        <emma:emma xmlns:emma="http://www.w3.org/2003/04/emma" version="1.0">
          <emma:interpretation id="{DA2DA6F9-6A63-4154-AC33-7FF5E32870C2}" emma:medium="tactile" emma:mode="ink">
            <msink:context xmlns:msink="http://schemas.microsoft.com/ink/2010/main" type="paragraph" rotatedBoundingBox="8499,17919 23002,16116 23157,17365 8654,19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BCAFCA-2123-44C9-8C8F-D4D94AC31E51}" emma:medium="tactile" emma:mode="ink">
              <msink:context xmlns:msink="http://schemas.microsoft.com/ink/2010/main" type="line" rotatedBoundingBox="8499,17919 23002,16116 23157,17365 8654,19168"/>
            </emma:interpretation>
          </emma:emma>
        </inkml:annotationXML>
        <inkml:traceGroup>
          <inkml:annotationXML>
            <emma:emma xmlns:emma="http://www.w3.org/2003/04/emma" version="1.0">
              <emma:interpretation id="{409AD81E-2686-4A3E-ABD2-D8F5EB2D6D0D}" emma:medium="tactile" emma:mode="ink">
                <msink:context xmlns:msink="http://schemas.microsoft.com/ink/2010/main" type="inkWord" rotatedBoundingBox="8499,17919 9956,17738 10048,18478 8590,18659"/>
              </emma:interpretation>
              <emma:one-of disjunction-type="recognition" id="oneOf29">
                <emma:interpretation id="interp41" emma:lang="" emma:confidence="0">
                  <emma:literal>Handel</emma:literal>
                </emma:interpretation>
                <emma:interpretation id="interp42" emma:lang="" emma:confidence="0">
                  <emma:literal>Harde</emma:literal>
                </emma:interpretation>
                <emma:interpretation id="interp43" emma:lang="" emma:confidence="0">
                  <emma:literal>Haurudel</emma:literal>
                </emma:interpretation>
                <emma:interpretation id="interp44" emma:lang="" emma:confidence="0">
                  <emma:literal>Harder</emma:literal>
                </emma:interpretation>
                <emma:interpretation id="interp45" emma:lang="" emma:confidence="0">
                  <emma:literal>Händel</emma:literal>
                </emma:interpretation>
              </emma:one-of>
            </emma:emma>
          </inkml:annotationXML>
          <inkml:trace contextRef="#ctx0" brushRef="#br2" timeOffset="137407.6976">-2320 11463 912 0,'-4'-8'323'0,"1"7"27"16,0 7-196-16,0 10-115 15,-6 14 8-15,0 9-3 16,-8 21 1-16,-1 11-16 16,-3 9-8-16,15-43-6 15,0 1-8 1,-3 31 4-16,12-24-1 0,11-18 5 15,10-24-1-15,13-20 2 16,4-16-2-16,7-7-1 16,-5 2-4-16,-4 5-3 15,-10 11-6-15,-10 11-5 16,-8 20-4-16,-7 8 5 16,-2 4 7-16,-4 9 12 15,1-6 7-15,-4 1 5 16,2-2-3-16,-1-2-5 15,-2-3-7-15,-6 6 14 16,-2-6 9-16,-13 4 12 16,-4-2 1-16,-10 4 2 15,-2-2-15-15,-11 1-6 16,4-5-12-16,-2 3 1 16,8-6-3-16,4-5-2 15,10-4-5-15,7-3 1 0,13-6-12 16,7-6-84-16,9-1-68 15,21-10-356-15,6 2 11 16</inkml:trace>
          <inkml:trace contextRef="#ctx0" brushRef="#br2" timeOffset="137966.7022">-1944 11903 1138 0,'-3'-2'247'0,"3"-5"105"16,1 5-336-16,7 1 7 16,7 2 13-16,6-4 18 15,6 3 5-15,7-4 8 16,4 1-17-16,-1-8-13 16,-2-5-16-16,-2-4-1 15,-11 1-7-15,-5-13 0 16,-14 4 0-16,-5 0 9 15,-7 3-5-15,-12 5-2 16,2 13-3-16,-5 14-2 16,-2 13-9-16,1 16 3 15,8 5 4-15,2 8 7 0,11-1 5 16,8 5 8-16,7-13-1 16,10 2 0-16,4-7-9 15,10-13-6-15,2-11-6 16,17-19 2-16,-1-14-1 15,7-20 3-15,-6-11 0 16,1-11 1-16,-14 4-4 16,-8 7 0-16,-13 17-3 15,-10 15-4-15,-11 27-1 16,-11 23 4-16,-3 7 0 0,-5 10 12 16,2 4 8-16,6-2 3 15,7-11-1-15,11-1 0 16,8-7-13-16,10-7-4 15,3-8-4-15,9-13-4 16,0-7-15-16,2-10-101 16,-7-8 202-16,-14-18-608 15,-17-5 170-15</inkml:trace>
          <inkml:trace contextRef="#ctx0" brushRef="#br2" timeOffset="137969.6922">-1326 11437 1131 0,'-4'-16'567'0,"-5"11"-57"16,2 4-158-16,7 2-347 15,5 10-515 1,-5-1 182-16</inkml:trace>
        </inkml:traceGroup>
        <inkml:traceGroup>
          <inkml:annotationXML>
            <emma:emma xmlns:emma="http://www.w3.org/2003/04/emma" version="1.0">
              <emma:interpretation id="{FCA147A3-F6EF-40A1-8542-40FBD2D42289}" emma:medium="tactile" emma:mode="ink">
                <msink:context xmlns:msink="http://schemas.microsoft.com/ink/2010/main" type="inkWord" rotatedBoundingBox="10719,17807 14072,17390 14207,18477 10854,18894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2" timeOffset="139691.3898">1625 11933 468 0,'15'-20'413'0,"-3"1"-71"16,-7 1-17-16,-8-11-150 15,-8 8-29-15,-10 2 0 16,-1 7-35-16,-7 12-13 16,4 15-54-16,2 7-18 15,8 7-5-15,5 4 5 16,11-3-5-16,5 0 1 0,5-9-4 15,7-2-1-15,4-10-7 16,5-13 0-16,9-11-2 16,11-17 1-16,2-8-10 15,10-31-29-15,-7-4-15 16,4-12-5-16,-15 16-4 16,-13 8 9-16,-13 35 17 15,-15 23 14-15,-12 28 11 16,-10 23 24-16,-2 13 15 15,-6 13 34-15,4-4 9 0,5-1-1 16,10-20-23-16,5-2-11 16,11-17-26-16,2-2 0 15,7-13-46-15,6 4-491 16,-2-14 159-16</inkml:trace>
          <inkml:trace contextRef="#ctx0" brushRef="#br2" timeOffset="140390.71">2148 11844 917 0,'-5'9'295'16,"-1"11"81"-16,8-5-241 16,5 0-28-16,7 0-25 0,2 1-10 15,4-5-35-15,4-4-7 16,0-8-6-16,6-14 17 15,-2-8 2-15,11-19 1 16,0-9-7-16,0-6-6 16,-7 4-20-16,-5 5-3 15,-15 18-5-15,-10 11 4 16,-10 13-1-16,-13 10 4 16,-3 5-1-16,-11 9 6 15,1 8-3-15,-8 14 4 16,7 1-3-16,-1 7 6 15,11-6-2-15,5 9 2 16,10-10-4-16,10 1 1 16,10-8-7-16,8 2-2 15,8-12-2-15,10-10-2 16,0-11 1-16,12-17 2 0,1-8 0 16,12-17 2-16,-3-9-1 15,8-21 0-15,-10-2-3 16,8-18 1-16,-8 2-2 15,-2-4 1-15,-14 19 0 16,-7 13 0-16,-16 23-1 16,-19 15-2-16,-13 18 1 15,-13 18-3-15,-5 12 0 16,-12 20 0-16,7 5-1 0,-4 20 0 16,11-3 2-16,2 9-1 15,11-14 1-15,2 5 2 16,16-15-2-16,13 1 12 15,5-11 10-15,24-4-348 16,15-14-185-16,9-16-44 16</inkml:trace>
          <inkml:trace contextRef="#ctx0" brushRef="#br2" timeOffset="138592.8139">-272 11362 1179 0,'-18'18'876'15,"1"2"-710"-15,-14 49-138 0,-1 15-22 16,5 15 8-16,5 12 25 16,23-42-23-1,7-12-2-15,7-9-8 0,4-19 0 16,4-23-2-16,7-12 3 15,0-17-3-15,6-16-14 16,-2-13-10-16,7-19-13 16,-7-1-6-16,5-17 3 15,-7 10 13-15,-3 8 10 16,-11 23 15-16,-6 15 10 16,-14 29 4-16,-16 25 2 15,-7 19 0-15,-10 31 2 16,0 11-7-16,4 13 0 15,13-12 0-15,6 1 2 16,12-21-3-16,4-6 0 16,5-14-2-16,0-5-1 15,-1-14-1-15,-5-12 4 16,-3-12-6-16,-6-20-64 16,-8-10-52-16,-8-15-69 15,-4-1-26-15,-11-13 4 0,1 13 88 16,3 7 107-16,7 15 101 15,4 6 61-15,14 15 3 16,4 4-21-16,4 4-58 16,9 5-31-16,6 7-40 15,15-1-5-15,9-2-2 16,18-8-31-16,3-8-46 16,15-16-369-16,-12-12 78 0</inkml:trace>
          <inkml:trace contextRef="#ctx0" brushRef="#br2" timeOffset="139091.1892">484 11766 1060 0,'-33'12'227'0,"-7"2"101"15,-1-1-313-15,-5 5 1 16,11 0 15-16,-1-3 29 15,12 6 9-15,5 6 21 16,5 2-4-16,-1 1-3 16,9 3-25-16,2-2-8 15,7-7-19-15,6-4-8 0,9-8-15 16,13-14-1-16,5-10-1 16,11-19 3-16,-2-10-1 15,1-4 4-15,-11 5-1 16,-8-2-2-16,-14 16-3 15,-5 13 3-15,-7 7-5 16,-4 13 4-16,-3 10 1 16,-1 14 9-16,-5 1 2 15,3 10 9-15,4-3-3 0,4 0 1 16,8-12-8-16,8-8-4 16,3-11-7-16,9-16 0 15,5-7-2-15,7-15 2 16,0 0-2-16,2-4-1 15,-11 5 0-15,-3 11-9 16,-12 9-6-16,-3 11-6 16,-6 8-3-16,-3 10 5 15,1-2-1-15,7 7-27 16,-2-4-15-16,6-3-53 16,1-7-27-16,4-11 30 15,-2-5-348-15,21-7 134 16</inkml:trace>
          <inkml:trace contextRef="#ctx0" brushRef="#br2" timeOffset="139644.9939">1175 11829 1080 0,'21'-7'326'15,"-3"-4"69"-15,-7 8-291 16,-2 6-47-16,-6 15-9 16,-9 3 40-16,-3 9-4 15,-5 6 6-15,-3 5-5 16,1-1-14-16,5-2-43 15,7-7-10-15,4-10-10 16,7-10-4-16,8-11-9 16,7-12-36-16,5-11-27 0,7-7-64 15,2 0-22-15,0-1-336 16,-1 13 79-16</inkml:trace>
        </inkml:traceGroup>
        <inkml:traceGroup>
          <inkml:annotationXML>
            <emma:emma xmlns:emma="http://www.w3.org/2003/04/emma" version="1.0">
              <emma:interpretation id="{CD11D0CE-07DD-4259-AB4A-1BB1B8D0915C}" emma:medium="tactile" emma:mode="ink">
                <msink:context xmlns:msink="http://schemas.microsoft.com/ink/2010/main" type="inkWord" rotatedBoundingBox="15961,17079 17463,16892 17469,16941 15967,17127"/>
              </emma:interpretation>
              <emma:one-of disjunction-type="recognition" id="oneOf31">
                <emma:interpretation id="interp47" emma:lang="" emma:confidence="0">
                  <emma:literal>bei</emma:literal>
                </emma:interpretation>
                <emma:interpretation id="interp48" emma:lang="" emma:confidence="0">
                  <emma:literal>Wei</emma:literal>
                </emma:interpretation>
                <emma:interpretation id="interp49" emma:lang="" emma:confidence="0">
                  <emma:literal>beim</emma:literal>
                </emma:interpretation>
                <emma:interpretation id="interp50" emma:lang="" emma:confidence="0">
                  <emma:literal>beig</emma:literal>
                </emma:interpretation>
                <emma:interpretation id="interp51" emma:lang="" emma:confidence="0">
                  <emma:literal>beiz</emma:literal>
                </emma:interpretation>
              </emma:one-of>
            </emma:emma>
          </inkml:annotationXML>
          <inkml:trace contextRef="#ctx0" brushRef="#br0" timeOffset="-125953.0822">4776 10672 1042 0,'-3'0'585'15,"0"-2"-544"-15,9 2 4 16,6 2 3-16,15-2 24 15,8 0 3-15,23-2 2 16,11 1-21-16,26-5-10 16,4-5-23-16,29-1-8 15,-2-1-8-15,13-8 1 16,-12 3-3-16,6-5 1 16,-25 2-3-16,-4 0 2 15,-25 5-2-15,-8 1 2 16,-28 7 0-16,-11 2 2 15,-22 3 0-15,-13 3 2 16,-16 0 4-16,-17 5 7 0,-11 2-28 16,-13 8 302-16,5 5-737 15,-8-14 315-15</inkml:trace>
        </inkml:traceGroup>
        <inkml:traceGroup>
          <inkml:annotationXML>
            <emma:emma xmlns:emma="http://www.w3.org/2003/04/emma" version="1.0">
              <emma:interpretation id="{71C6BC9C-73E5-4F9E-B937-8AC0745752E2}" emma:medium="tactile" emma:mode="ink">
                <msink:context xmlns:msink="http://schemas.microsoft.com/ink/2010/main" type="inkWord" rotatedBoundingBox="20321,16877 23055,16537 23098,16889 20365,17229"/>
              </emma:interpretation>
            </emma:emma>
          </inkml:annotationXML>
          <inkml:trace contextRef="#ctx0" brushRef="#br0" timeOffset="-122080.066">9244 10443 1008 0,'-45'43'674'0,"1"0"-585"0,29-25-40 0,20-10-24 16,25-4 12-16,15 2 1 15,27-3 4-15,4 2-7 16,16-7-1-16,-6 1-17 16,10-1-5-16,-12-2-8 15,4-4 1-15,-10 4-3 0,2-2 3 16,-17 0-3-16,-3 0 2 16,-18 3-2-1,-10 1 5-15,-16 4-3 0,-8 5 2 16,-13-2 2-16,-19 14 3 15,-6-2-4-15,-16 11-18 16,-1 1-9-16,-1 14-406 16,18-11 111-16</inkml:trace>
          <inkml:trace contextRef="#ctx0" brushRef="#br0" timeOffset="-126870.1384">10289 10412 521 0,'-6'1'144'16,"1"-1"32"-16,4 0-134 16,-1 0-32-16,2-1 74 15,2-1 20-15,-2-1 21 16,0 3 3-16,1 3 3 15,1-1-68-15,2-1-11 16,-4 4-17-16,9-1 1 16,2 2-8-16,11 2 5 15,8-1-8-15,26-2 11 16,8-2-5-16,31-5 2 16,8-2-10-16,24-4 0 15,-4 1-12-15,18-1-2 16,-20 1-5-16,7 2 0 0,-24 4-2 15,-1 2-1-15,-25 1 1 16,-1 1 12-16,-19 0 4 16,-1 0 4-16,-18 1 0 15,-4 1-1-15,-14-1-11 16,-8-2-2-16,-10 1 0 16,-6-3 4-16,-4 0 1 15,-4 0 4-15,2 1 3 0,2 2-66 16,4-4 33-1,1-4-407-15,5-2 82 0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1:06.0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AC2B805-0A42-4EE6-9566-0967062EE9A9}" emma:medium="tactile" emma:mode="ink">
          <msink:context xmlns:msink="http://schemas.microsoft.com/ink/2010/main" type="writingRegion" rotatedBoundingBox="20666,4538 26806,4972 26736,5953 20597,5518"/>
        </emma:interpretation>
      </emma:emma>
    </inkml:annotationXML>
    <inkml:traceGroup>
      <inkml:annotationXML>
        <emma:emma xmlns:emma="http://www.w3.org/2003/04/emma" version="1.0">
          <emma:interpretation id="{EFBAA721-F6EB-46DE-B00C-1A3D6502FCCF}" emma:medium="tactile" emma:mode="ink">
            <msink:context xmlns:msink="http://schemas.microsoft.com/ink/2010/main" type="paragraph" rotatedBoundingBox="20666,4538 26806,4972 26736,5953 20597,5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6DA6E9-3E6B-43DB-AF7F-A18610654690}" emma:medium="tactile" emma:mode="ink">
              <msink:context xmlns:msink="http://schemas.microsoft.com/ink/2010/main" type="line" rotatedBoundingBox="20666,4538 26806,4972 26736,5953 20597,5518"/>
            </emma:interpretation>
          </emma:emma>
        </inkml:annotationXML>
        <inkml:traceGroup>
          <inkml:annotationXML>
            <emma:emma xmlns:emma="http://www.w3.org/2003/04/emma" version="1.0">
              <emma:interpretation id="{36BB017E-E965-4C56-8E08-250EC34E051D}" emma:medium="tactile" emma:mode="ink">
                <msink:context xmlns:msink="http://schemas.microsoft.com/ink/2010/main" type="inkWord" rotatedBoundingBox="20594,4744 21880,4728 21890,5505 20604,55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9723-1177 519 0,'18'-12'289'15,"-5"4"9"-15,1-2-91 16,-4 5-51-16,-2-7 14 16,-4 3-31-16,-2-1 27 0,-1 1-11 15,-4-5 5 17,-1 4-37-32,-8-4-20 0,0 2-45 0,-8 6-19 0,-2 3-26 15,-7 3-5-15,4 8-9 16,-8 10 1-16,9 1-2 15,-3 17 2-15,7-6-3 16,4 6 2-16,8-6-3 0,4 6 2 16,11-15-2-16,4 8 2 15,2-11-3-15,11-6 4 16,0-14 0-16,9-10 5 16,8-12 1-16,11-15 3 15,-2-12-1-15,11-18 0 16,-7 2-2-16,-4-11 0 15,-14 12 0-15,-11 7 3 16,-17 20 2-16,-13 5-3 16,-11 19 0-16,-14 6-6 15,-8 10-3-15,-8 5-4 16,-1 8 1-16,-2 1 4 16,14 1 0-16,2 2 2 15,11-3 0-15,4 5 7 16,10-1-15-16,-1 2-73 0,6-4-66 15,8 4-383-15,10-8 25 16</inkml:trace>
          <inkml:trace contextRef="#ctx0" brushRef="#br0" timeOffset="687.2932">10683-1534 1052 0,'6'-14'389'0,"-6"1"68"16,-7 7-290-16,-7 1-34 15,-8 5-50-15,-10 3-40 16,-2 6-34-16,-7 6-8 16,5 8-6-16,-4 10-3 15,7 6 3-15,1 13-2 16,5 4 0-16,0 13 2 0,9-12 1 16,3 0 1-16,5-11 3 15,7-2 2-15,7-19-2 16,5 5 4-16,5-4-1 15,2-10 5-15,1-8 1 16,2-5 9-16,-1-5 1 16,3-14 10-16,0 1-1 15,5-6 4-15,-4-8-7 16,1 1-2-16,-8 7-8 16,-2-2 2-16,-7 11-7 0,-1 3 1 15,-5 6-4-15,0 3-4 16,1 2-5-16,1-1 0 15,-1 7-1-15,4-7 4 16,2-10-1-16,5 9 1 16,2-4 2-16,5-1 1 15,-1-5-1-15,2 5 2 16,-4-1-2-16,-1 2-1 16,-7-4-3-16,-4 16-6 15,-4 1-4-15,-4 1-1 16,-1 4 0-16,1 11 4 15,-2-5 5-15,0 1 2 16,1-3 2-16,4 0 1 16,-1-9 2-16,2-3 1 15,2-5 5-15,4 1-84 0,-3-7 315 16,0 13-747 0,-5 1 267-16</inkml:trace>
          <inkml:trace contextRef="#ctx0" brushRef="#br0" timeOffset="2133.1333">9739-1191 808 0,'23'-1'326'16,"-4"-5"52"-16,-7-6-207 16,-1 4 23-16,-10 2-38 15,-4 0-2-15,-4-1-40 16,-7 1-19-16,-4-5-53 0,-12 2-18 15,-1 3-19-15,-2 9-2 16,1-1-1-16,-5 10 0 16,4 0-2-16,0 6 0 15,-2 6-2-15,4 12-2 16,5 1 0-16,8 11 0 16,7 2 0-16,8-7 1 15,8-11 0-15,10-3 3 16,4-11-2-16,12-11 3 15,2-10 4-15,6-15 16 16,1-16 4-16,14-18 4 16,-4-2 1-16,4-30-3 15,-2-1-14-15,1-11-2 16,-14 7-6-16,3-5 4 0,-12 38-1 16,-6 6 5-16,-12 28 1 15,-2 2 6-15,-8 13 0 16,-2-4-1-16,0 7-5 15,-2-1-3-15,1 8-5 16,1-1-4-16,0-2-4 16,0 4-7-16,0 2 0 15,-2 5-3-15,-1 2 1 16,-3 14 2-16,-4 5 5 0,-4 19 2 16,-2 2 1-16,-5 16 2 15,4 0 0-15,4 4 1 16,4-13-2-16,6 5 1 15,3-23 0-15,1 3 0 16,4-9 0-16,-1-3 1 16,-2-12 0-16,2 2 2 15,-1-17 0-15,0-3 2 16,0-6 2-16,3-6 3 16,0-5-2-16,-1-4-2 15,-4 0-16-15,1-8-165 16,-4 20-379-16,1 5 58 15</inkml:trace>
        </inkml:traceGroup>
        <inkml:traceGroup>
          <inkml:annotationXML>
            <emma:emma xmlns:emma="http://www.w3.org/2003/04/emma" version="1.0">
              <emma:interpretation id="{0C75DEBA-FB2B-4754-99DE-FCDB4D12E6B8}" emma:medium="tactile" emma:mode="ink">
                <msink:context xmlns:msink="http://schemas.microsoft.com/ink/2010/main" type="inkWord" rotatedBoundingBox="22339,4701 24317,4840 24257,5692 22278,5553"/>
              </emma:interpretation>
            </emma:emma>
          </inkml:annotationXML>
          <inkml:trace contextRef="#ctx0" brushRef="#br0" timeOffset="7661.6195">11811-823 868 0,'-9'-1'343'16,"7"1"26"-16,2 0-179 0,5-2-93 15,11-8 5-15,8 2-28 16,17-7-1-16,10 5-19 15,15-4-10-15,3 2-16 16,21-3-8-16,-3 2-6 16,15-4-7-16,-3 5-4 0,8 8-2 15,-20 4 2 1,2 1-1-16,-19 4 0 0,-4-1 0 16,-16-4 1-16,-1 2-1 15,-16-2 1-15,-3-5 2 16,-10-1-2-16,-2 3 4 15,-9-5 0-15,-5-4 4 16,-4 3-12-16,-10 0-96 16,-7 3-95-16,-5 15-276 15,-2 2-41-15</inkml:trace>
          <inkml:trace contextRef="#ctx0" brushRef="#br0" timeOffset="3741.9407">12206-1282 816 0,'12'-17'344'0,"-3"-7"47"16,-2 6-193-16,-2-1-18 16,-5 1-34-16,-2 3-5 0,-7 6-41 15,-6 4-19-15,0 4-45 16,-4 4-10-16,-7 1-22 16,1 7 1-16,-1-4-4 15,-4 7 2-15,5-1-3 16,1 10 1-16,4 1-4 15,3 3 2-15,8 3-2 16,5 1 0-16,5-7 1 16,8-4 0-16,5-4-1 15,12-10 4-15,4-7 0 0,9-10 6 16,-2-13-3-16,8-10 6 16,-4-8-2-16,5-20 4 15,-5 10-4-15,1-4 8 16,-14 10 2-16,-7 2 7 15,-15 20-1-15,-13 0 2 16,-13 8-6-16,-10 5-8 16,-6 6-9-16,-7 7 0 15,4 1-7-15,-9 5 6 16,10 5-3-16,-2-1 4 16,11-3-4-16,1-1 4 15,11-1-3-15,5-4-2 16,5 2-31-16,2-2-130 15,8 1 450-15,-3 7-819 16</inkml:trace>
          <inkml:trace contextRef="#ctx0" brushRef="#br0" timeOffset="7039.1774">12787-1489 341 0,'13'-8'309'0,"-1"-5"-13"16,0-2-52-16,6-2-31 15,-3 4-50-15,-7-7-8 16,-1 11-38-16,-8 0 2 16,-11 8-27-16,-5-3-14 15,-1 8-33-15,-12 2-16 16,3 1-19-16,-9 5-9 15,2 9-3-15,-7 9 0 16,6 3 2-16,1 6 0 16,7 6-1-16,3 0 1 15,9 0 0-15,6 3 0 16,7-6-1-16,8-1-1 16,8-11 2-16,4-12 0 15,6-5 3-15,9 1 2 16,2-14 4-16,4 0 0 15,-2-2 2-15,4-5-2 0,-14-7 1 16,-3 1 11-16,-8-4 10 16,-2-2 9-16,-14 5 10 15,-2-5 4-15,-7 4-11 16,-3 0-10-16,-7 7-10 16,-2-2-12-16,1 8-4 15,1 8-7-15,-2 0 1 0,6 5-4 16,3-2 2-16,6 1-4 15,6-4 4-15,10-3-2 16,8-6 4-16,9-7-1 16,6-7 4-16,5-5 0 15,-4-2 3-15,-1-2-3 16,-9 10 0-16,-4 4-4 16,-8 12-7-16,-9 16-7 15,-8 11 0-15,-4 12-1 16,-4 2 7-16,-2 1 3 15,6-9 6-15,-2-2 0 16,5-13 5-16,6-6-6 16,3-7 7-16,5-7-5 15,4-7-99-15,12-12-412 16</inkml:trace>
          <inkml:trace contextRef="#ctx0" brushRef="#br0" timeOffset="2949.8804">11089-875 713 0,'-3'9'328'16,"9"-9"11"-16,7 1-123 15,10-2-99-15,16-14 14 16,1 7-29-16,17 4-7 16,2-4-33-16,4 5-16 15,-13 2-29-15,1 4 12 16,-20 1-49-16,5-2-413 15,0 2 142-15</inkml:trace>
          <inkml:trace contextRef="#ctx0" brushRef="#br0" timeOffset="2686.1757">11137-1096 1174 0,'-3'-3'371'0,"1"3"79"16,5 1-330-16,11-5 2 16,7-1-35-16,13-4-11 15,8 2-16-15,15-8-10 0,1 4-23 16,3 1-11-1,-13 4-9-15,-3-3-5 0,-16 9 1 16,-11 6-15-16,-9 3-17 16,-5 3-49-16,-8 6-43 15,-4-5-393-15,-1 5 81 16</inkml:trace>
        </inkml:traceGroup>
        <inkml:traceGroup>
          <inkml:annotationXML>
            <emma:emma xmlns:emma="http://www.w3.org/2003/04/emma" version="1.0">
              <emma:interpretation id="{E0355DB4-819D-40B8-B34E-DE6965F1B53C}" emma:medium="tactile" emma:mode="ink">
                <msink:context xmlns:msink="http://schemas.microsoft.com/ink/2010/main" type="inkWord" rotatedBoundingBox="24915,4753 26851,5058 26696,6039 24760,57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020.2337">13962-1038 2304 0,'-1'2'32'0,"-1"1"-11"0,4-3-12 16,-2 1-5-16,-2-2-4 16,4 2 3-16,-2 2 1 15,-2-3 6-15,5 0 0 16,-1 2 4-16,-4-4-3 16,4-2 1-16,1 4-6 15,-5 1 1-15,1-2-5 16,4 2 2-16,-2 1-2 15,2-1 6-15,-4-2 1 0,1 1 9 16,0 0 2-16,-2-2 7 16,-2 2-4-16,2-3 3 15,1 5-6-15,-4-5-3 16,2 6-7-16,0-6-2 16,-3 1-4-16,-6-2 0 15,0 2-1-15,-7-7 0 16,-4 8-1-16,0-1 0 15,2 2-1-15,-9 3-1 16,5 2 0-16,-5 2-1 16,3 7 0-16,-2 5 1 15,8 1-2-15,0 7 0 16,3 0 1-16,0 9-2 16,5-3 0-16,1 8 0 15,6-4 1-15,7 1 0 16,5-13-1-16,9 2-1 0,2-10 1 15,10-8 1-15,1-8 0 16,10-11 10-16,1-10 3 16,15-11 3-16,-5-19 0 15,10-16 3-15,-11-6-8 16,0-23 1-16,-13 8-3 16,-1 0 1-16,-14 18-5 15,-2 15 0-15,-11 30-4 0,-4 8-5 16,-9 19-3-16,-4 15 1 15,-4 7 0-15,4 13-1 16,-2 1 7-16,4 13-1 16,5-8 2-16,3 10 0 15,-3-8 1-15,6 8 0 16,-3-5 0-16,3 6 0 16,2-10 0-16,5 0 2 15,-5-7-1-15,1-1 1 16,-2-11 0-16,-5-5 14 15,2-12-21-15,-2-5-127 16,8-10 149-16</inkml:trace>
          <inkml:trace contextRef="#ctx0" brushRef="#br0" timeOffset="14445.769">14689-1465 577 0,'4'-20'451'0,"2"13"-53"16,0-2-42-16,-4 4-176 16,-1 1-42-16,1 4-15 15,-5 3-49-15,-3 6-26 16,1 10-38-16,-1 11-9 16,-1 9-4-16,-5 17 2 15,0 4 0-15,-6 7 4 16,-5-2-2-16,-4 7 3 0,5-8-1 15,-2 6 2 1,2-15-3-16,4 2 2 0,9-16-1 16,2-10 1-16,2-10-1 15,10-4 1-15,2-7 5 16,8-8 19-16,7-4 7 16,11-7 10-16,-2-1-1 15,13-7-3-15,-5 4-19 16,6 1-8-16,-8 4-9 0,4 4-2 15,-16 4-2-15,-4 4-1 16,-10 1-2-16,-7 2 2 16,-4-1 1-16,0-1 2 15,-3-2 2-15,5-2 10 16,-5-4 0-16,1-7-100 16,8-4-18-16</inkml:trace>
          <inkml:trace contextRef="#ctx0" brushRef="#br0" timeOffset="15751.7014">15340-929 837 0,'18'-23'328'0,"-3"-1"55"0,-4 3-207 16,-4 3-12 0,-13 10-33-16,-4 2-5 0,-2 5-39 15,-5 4-18-15,-1 0-37 16,-1 4-9-16,-1-1-21 15,-7 11-1-15,5 4-4 16,-7 9 3-16,2 3-6 16,-5 9 5-16,7-3-1 0,1 5 3 15,9-7-3-15,7-1 4 16,10-6-1-16,7-1 2 16,6-7-3-16,7-4 4 15,2-4 1-15,8 1 5 16,-2-12-1-16,3-6 10 15,-4-2-3-15,-1-5 11 16,-4-8-5-16,-1 1 12 16,-8 2-6-16,-6-3 14 15,-5 6-9-15,-13-3 0 16,-3 5-12-16,-10 2-2 16,4 5-18-16,-11 5 1 15,7 5-6-15,-7 7 5 16,13-2-3-16,-4 6 4 15,13-8-4-15,7-2 3 0,10-7-4 16,11-2 7-16,6-13-3 16,15 1 6-16,6-7-2 15,8-5 3-15,-7-1-5 16,1 7 2-16,-17 2-3 16,-9 10-8-16,-14 11-2 15,-10 10-5-15,-6 4-1 16,-3 7 2-16,-6-1 6 0,0 6 4 15,-1-4 3 1,-1 2 0-16,4-1-1 0,4 5 3 16,1-8-2-16,10-3 17 15,2-3-145-15,17 6-402 16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3:02.792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4-19T07:00:33.592"/>
    </inkml:context>
  </inkml:definitions>
  <inkml:traceGroup>
    <inkml:annotationXML>
      <emma:emma xmlns:emma="http://www.w3.org/2003/04/emma" version="1.0">
        <emma:interpretation id="{17A90481-71F9-4E37-B30A-28A0101D6180}" emma:medium="tactile" emma:mode="ink">
          <msink:context xmlns:msink="http://schemas.microsoft.com/ink/2010/main" type="writingRegion" rotatedBoundingBox="20204,9676 27593,9443 27674,12005 20285,12238"/>
        </emma:interpretation>
      </emma:emma>
    </inkml:annotationXML>
    <inkml:traceGroup>
      <inkml:annotationXML>
        <emma:emma xmlns:emma="http://www.w3.org/2003/04/emma" version="1.0">
          <emma:interpretation id="{BE78463E-4AF5-4234-B5BE-6C88059CEA17}" emma:medium="tactile" emma:mode="ink">
            <msink:context xmlns:msink="http://schemas.microsoft.com/ink/2010/main" type="paragraph" rotatedBoundingBox="20237,9616 22130,9616 22130,9780 20237,9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CFDD25-F58B-4659-9A44-2B11A0B2446E}" emma:medium="tactile" emma:mode="ink">
              <msink:context xmlns:msink="http://schemas.microsoft.com/ink/2010/main" type="inkBullet" rotatedBoundingBox="20236,9768 22129,9615 22134,9678 20241,9831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-4375 8485 968 0,'-3'-2'321'0,"5"2"56"16,1 0-267-16,10 0 2 15,5-1-21-15,18-1 0 0,3 2-7 16,20-4-3 0,4-1-25-16,25 2-19 0,1 2-14 15,28-5-10-15,0 4-1 16,27-1-10-16,-12 2 3 15,18-10-5-15,-18 7 6 16,7-11-5-16,-25 0 4 0,0-2-4 16,-27 1 6-16,-6-4-6 15,-24 7 6-15,-13 4-5 16,-19 1 4-16,-4 2-4 16,-13 9 3-16,-7-4-5 15,-5 4 6-15,-5-6-6 16,-2 9 8-16,-8-6-50 15,-1 9-73-15,-14 6-374 16,-7 7 52-16</inkml:trace>
      </inkml:traceGroup>
    </inkml:traceGroup>
    <inkml:traceGroup>
      <inkml:annotationXML>
        <emma:emma xmlns:emma="http://www.w3.org/2003/04/emma" version="1.0">
          <emma:interpretation id="{7C60DCDB-DD84-47AD-B467-64BBA9411FF7}" emma:medium="tactile" emma:mode="ink">
            <msink:context xmlns:msink="http://schemas.microsoft.com/ink/2010/main" type="paragraph" rotatedBoundingBox="20214,9981 27603,9748 27674,12005 20285,12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F11A81-9FF8-4A56-A15C-D6BF76BE1770}" emma:medium="tactile" emma:mode="ink">
              <msink:context xmlns:msink="http://schemas.microsoft.com/ink/2010/main" type="line" rotatedBoundingBox="20214,9981 27603,9748 27674,12005 20285,12238"/>
            </emma:interpretation>
          </emma:emma>
        </inkml:annotationXML>
        <inkml:traceGroup>
          <inkml:annotationXML>
            <emma:emma xmlns:emma="http://www.w3.org/2003/04/emma" version="1.0">
              <emma:interpretation id="{27E7B40D-AD53-4CA9-8C98-C55953CA1B47}" emma:medium="tactile" emma:mode="ink">
                <msink:context xmlns:msink="http://schemas.microsoft.com/ink/2010/main" type="inkWord" rotatedBoundingBox="20215,9999 22267,9934 22298,10900 20245,10965">
                  <msink:destinationLink direction="with" ref="{E6F81E3E-A5A9-444E-8042-8DFFF0360B07}"/>
                </msink:context>
              </emma:interpretation>
              <emma:one-of disjunction-type="recognition" id="oneOf1">
                <emma:interpretation id="interp1" emma:lang="" emma:confidence="0">
                  <emma:literal>PLM</emma:literal>
                </emma:interpretation>
                <emma:interpretation id="interp2" emma:lang="" emma:confidence="0">
                  <emma:literal>PL M</emma:literal>
                </emma:interpretation>
                <emma:interpretation id="interp3" emma:lang="" emma:confidence="0">
                  <emma:literal>PIM</emma:literal>
                </emma:interpretation>
                <emma:interpretation id="interp4" emma:lang="" emma:confidence="0">
                  <emma:literal>Phre</emma:literal>
                </emma:interpretation>
                <emma:interpretation id="interp5" emma:lang="" emma:confidence="0">
                  <emma:literal>PtM</emma:literal>
                </emma:interpretation>
              </emma:one-of>
            </emma:emma>
          </inkml:annotationXML>
          <inkml:trace contextRef="#ctx0" brushRef="#br0" timeOffset="1326.5021">-3253 8692 1124 0,'21'-21'378'0,"-13"17"56"16,-5 16-293-16,-5 12-70 16,-11 19-16-16,1 11-24 15,-11 11-2-15,-1 1 0 16,-1 9-7-16,4-12-2 0,-2 3-8 16,5-6 1-16,-1 0-6 15,2-13 5-15,1 1 2 16,7-14 7-16,1-1 2 15,5-12 5-15,8-4 5 16,5-11 0-16,10-3-2 16,8-11 1-16,16-5-1 15,4-2-4-15,4-6-9 16,-5 1 1-16,2 1-10 16,-13 4 5-16,0-2-45 15,-7 5-61-15,1-4-59 16,-3-1-389-16,3-2 40 15</inkml:trace>
          <inkml:trace contextRef="#ctx0" brushRef="#br0" timeOffset="974.4835">-3943 9090 937 0,'2'-15'373'0,"-7"-2"73"16,-1 5-234-16,-7 2-28 16,-4 4-53-16,-11 4-30 15,-4 8-55-15,-11 5-28 16,2 7-11-16,-7 12-6 16,6 3 2-16,-3 13-5 15,12 2 5-15,-3 13-7 16,15-6 7-16,3 8-7 0,14-12 8 15,2-4-8-15,13-16 7 16,11-7-4-16,5-21 13 16,20-18 9-16,5-19 14 15,17-28 3-15,-1-14 7 16,10-25-5-16,-9 2-9 16,0-12-9-16,-23 16 3 15,-5 7-7-15,-20 28 1 16,-14 13-11-16,-7 31 0 0,-6 17-13 15,-4 19 4-15,-5 17-9 16,4 10 10-16,-7 8-7 16,6 2 12-16,5 5-9 15,2-10 9-15,-1 1-8 16,6-2 8-16,0-2-8 16,0-8 7-16,5 3-6 15,-4-10 7-15,5-2-6 16,-1-11 12-16,-1-2-45 15,-2-10-74-15,2-9-101 16,4-9-344-16,7-15-2 16</inkml:trace>
          <inkml:trace contextRef="#ctx0" brushRef="#br0" timeOffset="1763.5982">-2698 9039 1133 0,'3'1'378'0,"-7"10"45"15,-7 13-287-15,-5 12-97 16,-11 15-21-16,1 6-4 15,-4 15-4-15,6-6-2 16,5 3-3-16,8-9 2 16,1-3 6-16,7-22 11 15,3-8 18-15,1-12 17 0,5-12 31 16,3-20 3-16,14-13-11 16,1-21-15-16,13-31-18 15,1-13-33-15,1-15-10 16,-9 14 0-16,-6 12-6 15,-12 33 1-15,-5 23-13 16,-11 25 1-16,-7 25-7 16,-4 11 7-16,0 20-2 15,-1-1 11-15,5 8-1 16,8-16 6-16,11-6-6 16,5-17 6-16,17-14 2 15,5-19 7-15,13-19-2 16,3-16 6-16,6-10-4 15,-11 3-1-15,-5 9-7 16,-16 19 0-16,-13 17-15 0,-15 20 2 16,-12 22-7-16,-7 9 7 15,-5 19-4-15,-2 5 15 16,-2 11-4-16,11-11 6 16,5 0-5-16,9-16 40 15,20-5 245-15,17-29-817 16</inkml:trace>
        </inkml:traceGroup>
        <inkml:traceGroup>
          <inkml:annotationXML>
            <emma:emma xmlns:emma="http://www.w3.org/2003/04/emma" version="1.0">
              <emma:interpretation id="{81FEEA56-725E-493A-87B0-B74C454DD23C}" emma:medium="tactile" emma:mode="ink">
                <msink:context xmlns:msink="http://schemas.microsoft.com/ink/2010/main" type="inkWord" rotatedBoundingBox="23162,9888 25405,9817 25436,10810 23193,10881"/>
              </emma:interpretation>
            </emma:emma>
          </inkml:annotationXML>
          <inkml:trace contextRef="#ctx0" brushRef="#br0" timeOffset="18510.0581">-391 8626 1132 0,'-3'0'422'16,"-2"9"28"-16,1 9-325 15,-4 21-34-15,1 14-75 16,-2 19 0-16,1 0-11 16,2 13 12-1,3-16-7-15,5 2 3 0,5-17-7 0,1 3 5 16,2-13-6-16,2-1 5 15,-4-14-2-15,-2-5 3 16,-3-14 2-16,-8-11-14 16,-4-11-54-16,-7-15 46 15,-5-5-387-15,-5-13-82 16,-1 1-44-16</inkml:trace>
          <inkml:trace contextRef="#ctx0" brushRef="#br0" timeOffset="18949.1044">96 8563 757 0,'-7'-12'538'0,"5"6"-80"15,1 9-139-15,-5 10-180 16,1 8-90-16,-1 14-26 15,-6 7-26-15,-1 14 9 16,-2-1-5-16,0 13 8 0,3-7-10 16,3 13 8-16,0-7-9 15,0 4 13-15,-2-8-9 16,-5 6 18-16,1-13-6 16,0-7 16-16,6-14-10 15,3-8 14-15,6-15-8 16,10-12 23-16,8-8-6 0,8-10 12 15,5-4-12-15,16-8 0 16,-2 1-26-16,7 2-1 16,-5 6-15-1,-2 8 4-15,-15 5-6 0,-11 7-5 16,-11 5-20-16,-7 1-90 16,-5-1-76-16,-1-1-354 15,1-6 9-15</inkml:trace>
          <inkml:trace contextRef="#ctx0" brushRef="#br0" timeOffset="19760.3036">443 9075 877 0,'25'-24'355'0,"4"1"62"15,-10 7-217-15,-2 5-39 16,-11 10-53-16,-8 14-20 15,-5 5-53-15,-7 20-17 0,-2 4-12 16,-4 6 6-16,-1 4-2 16,2 9 5-16,4-10 0 15,1 3 12-15,7-3-6 16,1-14 7-16,4-13-6 16,2-7 22-16,3-11 7 15,6-21 14-15,3-9-9 0,8-24 2 16,2-12-24-16,1-29-19 15,-7 8-12-15,1-3 0 16,-10 21-7-16,-7 13-2 16,-6 29-5-16,-1 11-3 15,-7 19-4-15,-2 13 7 16,1 7-2-16,7 8 8 16,7 2-2-16,4-4 8 15,12-10-5-15,10-10 8 16,4-13-5-16,8-16 12 15,4-11-6-15,8-14 7 16,-7 1-5-16,0-8 5 16,-10 11-9-16,-10 10 2 15,-13 14-13-15,-10 11 2 16,-11 23-8-16,-12 16 7 16,0 9-4-16,-3 13 11 15,1-1-3-15,7 3 8 0,13-16-7 16,-2 3 10-16,11-19-7 15,9 2 7-15,3-12-7 16,8-4 26-16,1-17-94 16,10-15-468-16,-1-15 148 15</inkml:trace>
          <inkml:trace contextRef="#ctx0" brushRef="#br0" timeOffset="17823.6521">-820 8878 594 0,'15'-28'345'0,"-5"1"-11"16,4-2-80-16,-8 5-93 15,-2 3 7-15,-4 5-31 0,-3 1 9 16,-4 6-40-16,-4 1-16 16,-1 4-42-16,-4-1-12 15,1 1-28-15,-3-2 0 16,1-2-4-16,-5-1 9 15,2 0-2-15,-5 5-1 16,-4 5-7-16,-5 7 3 16,-5 10-10-16,-6 13 1 15,0 4-1-15,-3 14 8 16,6-1-6-16,-2 9 8 16,10-7-7-16,-2 8 6 15,6-7-8-15,3 9 7 16,7-7-7-16,5 7 7 15,9-7-6-15,9 2 5 16,8-8-6-16,7-2 4 16,7-14-3-16,10-8 8 0,-1-13-5 15,10-11 15-15,-1-8 0 16,11-12 15-16,-3-3-4 16,5-11 10-16,-8 1-11 15,-2 1 8-15,-16 3-11 16,-7 3 13-16,-11 9-2 15,-9 0 9-15,-9-1-12 0,-9 4 0 16,-5-1-15-16,-7-2-4 16,2 6-10-1,-7 3 2-15,8 7-8 0,-1 7 2 16,7 5-6-16,0 7 3 16,4 1-2-16,5 1 1 15,6-2 1-15,8 0 3 16,7-8-4-16,12-5 6 15,4-4-2-15,16-7 2 16,-1-8 0-16,8-7 6 16,-7-3-4-16,-2-5 6 15,-11 6-4-15,-4 3 2 16,-12 6-7-16,-4 9 3 16,-8 6-9-16,-2 7 3 15,-4 8-7-15,2 14 5 16,-2 5-4-16,0 13 1 15,-2 1 3-15,-2 11 8 0,1-7-5 16,-2 4 7-16,1-17 0 16,2-2 1-16,7-16-5 15,-4-6 6-15,1-13-3 16,2-1-19-16,-1-4-20 16,0-9-166-16,3-4-372 15,-3-19 54-15</inkml:trace>
          <inkml:trace contextRef="#ctx0" brushRef="#br0" timeOffset="16372.2454">-837 8964 700 0,'9'-17'360'0,"0"-1"20"15,-1 2-153-15,-7-1-36 16,-7 8-59-16,-9 0-14 0,-9 5-49 16,-12 8-17-16,-4 5-34 15,-7 5-4-15,4 8-11 16,-5 14 1-16,7 3-9 15,1 11 4-15,10 2-5 16,1 5 8-16,13-6-6 16,7 1 10-16,9-12-6 15,10-2 10-15,7-11-6 0,13-12 13 16,4-12 2-16,16-23 27 16,-2-10 2-16,12-18 14 15,-5-11-7-15,10-14-1 16,-14 4-25-16,-2-8 2 15,-17 7-11-15,-11-1 3 16,-18 14-9-16,-12 8 2 16,-5 13-15-16,-5 15 2 15,1 12-9-15,-5 9 6 16,8 4-6-16,-1 4 9 16,5-5-4-16,2 1 5 15,6-2-5-15,3-4 3 16,0-1-4-16,2-3 5 15,1-3-1-15,0 0 3 16,-3 0-1-16,0 0 1 16,0 2-4-16,-3 4 0 15,0 3-5-15,-2 1 2 0,-1 2-4 16,0 5 4-16,3-4-2 16,0-1 6-16,3 0-4 15,0 0 6-15,2-3-6 16,-2-3 5-16,0 2-4 15,0-5 6-15,-2 1-4 16,1 2 5-16,-1 2-5 0,-2-2 2 16,-1 6-5-16,4-3 2 15,-2 0-4-15,3 0 2 16,0 3-2-16,3 1 3 16,-2-1-3-16,2 3 3 15,0-3-3-15,2-1 5 16,-2-2-2-16,0 1 3 15,-2-2-3-15,1-2 5 16,-1 3-4-16,-1-2 3 16,2 1-2-16,-2-2 4 15,0 0-5-15,0-2 1 16,1 4-3-16,1-2 2 16,1 4-3-16,1-1-12 15,1 3-13-15,-2 0-37 16,0 0-23-16,0 0-30 15,-3 0-11-15,0-1-42 16,-2-4 22-16,2 1-307 0,-3-4 82 16</inkml:trace>
          <inkml:trace contextRef="#ctx0" brushRef="#br0" timeOffset="18580.0224">-672 8830 1072 0,'-3'-31'363'16,"14"1"61"-16,1-5-269 16,7 2-53-16,16-1-15 15,10 7-48-15,10 3-5 16,7 8-25-16,13 12-4 0,-9 7-10 16,1 9 4-16,-13 5-3 15,-3 7 1-15,-24-3-4 16,-4 12 5-16,-19-2-3 15,-11 8 6-15,-13-3 2 16,-8 11 19-16,-10-10-3 16,-13-1 13-16,3-9-7 0,-7-1 6 15,11-11-17-15,7-6 7 16,14-8-11-16,10-5-87 16,16-1-29-16,16-13-380 15,11-10 23-15</inkml:trace>
        </inkml:traceGroup>
        <inkml:traceGroup>
          <inkml:annotationXML>
            <emma:emma xmlns:emma="http://www.w3.org/2003/04/emma" version="1.0">
              <emma:interpretation id="{D63F73D4-BFFB-4ADD-AA0B-1C9150130D5B}" emma:medium="tactile" emma:mode="ink">
                <msink:context xmlns:msink="http://schemas.microsoft.com/ink/2010/main" type="inkWord" rotatedBoundingBox="27659,11991 27673,11990 27674,12005 27659,12006"/>
              </emma:interpretation>
            </emma:emma>
          </inkml:annotationXML>
          <inkml:trace contextRef="#ctx1" brushRef="#br0">3044 10696 0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6:17.6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4C8E445-A2BF-43DC-B3BF-2A136EFA48A4}" emma:medium="tactile" emma:mode="ink">
          <msink:context xmlns:msink="http://schemas.microsoft.com/ink/2010/main" type="writingRegion" rotatedBoundingBox="5379,1928 8913,-30 9393,834 5859,2793"/>
        </emma:interpretation>
      </emma:emma>
    </inkml:annotationXML>
    <inkml:traceGroup>
      <inkml:annotationXML>
        <emma:emma xmlns:emma="http://www.w3.org/2003/04/emma" version="1.0">
          <emma:interpretation id="{F71F071E-859E-4F75-8A88-572B9536466A}" emma:medium="tactile" emma:mode="ink">
            <msink:context xmlns:msink="http://schemas.microsoft.com/ink/2010/main" type="paragraph" rotatedBoundingBox="5379,1928 8913,-30 9393,834 5859,2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EF08B8-8F27-46C1-869B-761518435EB0}" emma:medium="tactile" emma:mode="ink">
              <msink:context xmlns:msink="http://schemas.microsoft.com/ink/2010/main" type="line" rotatedBoundingBox="5379,1928 8913,-30 9393,834 5859,2793"/>
            </emma:interpretation>
          </emma:emma>
        </inkml:annotationXML>
        <inkml:traceGroup>
          <inkml:annotationXML>
            <emma:emma xmlns:emma="http://www.w3.org/2003/04/emma" version="1.0">
              <emma:interpretation id="{CBA5629C-B42A-4738-975A-0DF417D44CD2}" emma:medium="tactile" emma:mode="ink">
                <msink:context xmlns:msink="http://schemas.microsoft.com/ink/2010/main" type="inkWord" rotatedBoundingBox="5379,1928 7443,784 7922,1649 5859,27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-5274-4727 957 0,'-12'-24'297'15,"-8"12"69"-15,2 13-271 16,-7 19-20-16,-1 5-32 16,-1 11-6-16,6 15-17 15,-4 18 9-15,10 6-4 0,7 29 10 16,-2 2-10-16,8 16 0 16,5-12-14-16,6-5 2 15,3-32-13-15,12-16 3 16,-3-28-6-16,18-14 8 15,-4-18-3-15,2-11 5 16,-1-5-1-16,3-16 4 16,-13-1-4-16,-1-7 2 15,-10 4-2-15,-4-2 1 16,-8 10-1-16,-3-4 0 16,-4 11-1-16,-9-1 0 15,-2 2-1-15,0 3 1 16,-1 5-2-16,2 2-1 15,7 7 1-15,4 4-3 16,4 1-4-16,5 2 0 0,3 2-4 16,5 3 0-16,-2 3-1 15,6 6 2-15,-2 7 1 16,7 3 0-16,-5 8 2 16,3 9 0-16,-4 2 1 15,1 8 3-15,-5-4 1 16,1-4 2-16,-1-17 4 0,1-14-34 15,-2-20-30-15,0-31 22 16,3-13-386-16,-5-13 105 16</inkml:trace>
          <inkml:trace contextRef="#ctx0" brushRef="#br0" timeOffset="481.8557">-4945-4349 895 0,'-17'10'292'15,"2"-1"39"-15,6 3-222 16,6 5-83-16,12-5-3 16,6-3-6-16,5-2 8 15,5-5-5-15,1-10 10 16,-7-10-3-16,1-15 8 16,-8-1-10-16,-5-4 7 15,-8-1-11-15,-1 6 10 0,-7 17-4 16,-4 5 10-1,-5 11-8-15,1 17 2 0,1 7-14 16,1 15-4-16,7 1-12 16,8 4 4-16,8-14-5 15,5-3 3-15,5-17-4 16,6-14 7-16,-3-13-5 16,6-16 8-16,3-9-5 15,2-13 5-15,-4 5-6 0,8 5 1 16,-7 18-6-16,-4 14-1 15,-5 16-1-15,-2 10 2 16,-6 4 1-16,0 5 1 16,-6-2 3-16,0-7 8 15,-3-7 11-15,-3-12 18 16,-5-13 3-16,-2-16 0 16,-2-11-5-16,-6-14-13 15,-2 3-19-15,2 6-1 16,3 18-5-16,5 14-1 15,4 24-3-15,4 12 3 16,5 10-2-16,6 0 5 16,3-3-12-16,9-9-33 15,3-14-11-15,11-20-55 16,1-13-22-16,3-14-9 16,-4-4 35-16,-2-4 9 15,-11 13 53-15,-5 5 43 0,-11 18 38 16,-9 11 39-16,-6 16 10 15,-9 12 11-15,-3 13-22 16,0 20-14-16,1 8-36 16,2 10 5-16,6-12-7 15,8 0 3-15,2-24-4 16,8-13-4-16,3-20-13 0,5-14-2 16,-4-17 4-16,4-19 2 15,-1-7 0-15,1-10 2 16,-5 11-2-16,0 8-6 15,-3 19-2-15,-3 16-4 16,0 13-3-16,4 15 5 16,-2 10-4-16,4 7 5 15,0-3 0-15,0 2 2 16,1-17-5-16,5-22 8 16,0-19-28-16,6-23-74 15,-3-19-11-15,3-19-346 16,-1-4 31-16</inkml:trace>
          <inkml:trace contextRef="#ctx0" brushRef="#br0" timeOffset="1001.6026">-4058-5268 1034 0,'-5'57'313'0,"-1"26"79"16,-1 4-284-16,1 1 1 0,4-17-33 16,7-17-6-16,1-24-26 15,12-24-9-15,0-17-25 16,7-35 3-16,-2-14-4 15,2-39-6-15,-4-8-8 16,-1-23-19-16,-10 23-8 16,-5 14 1-16,-5 34 8 0,-3 22 5 15,-2 38 15-15,-1 32 6 16,-1 26-1-16,-2 33 13 16,1 13 10-16,5 13 26 15,5-14 4-15,7-25 5 16,9-29-14-16,9-19-8 15,0-29-28-15,9-22 0 16,-1-13-4-16,2-24 4 16,-8-12-2-16,-5-10 1 15,-8 7-11-15,-5 12-3 16,-8 19-4-16,-2 19-1 16,1 11-2-16,-1 10 8 15,-1 5 0-15,-1 7 4 16,1 2-3-16,-2-1 5 15,-1 0-2-15,-1-3 5 0,-1-9-3 16,1-6 5-16,1-1-2 16,1 1 2-16,5 1-8 15,3 16 1-15,0 7-5 16,9 18 3-16,-1 4-3 16,2 8 7-16,4-9-5 15,-1-4 7-15,-2-17-3 16,4-11-40-16,0-13-66 0,13-24-372 15,5-10 59-15</inkml:trace>
        </inkml:traceGroup>
        <inkml:traceGroup>
          <inkml:annotationXML>
            <emma:emma xmlns:emma="http://www.w3.org/2003/04/emma" version="1.0">
              <emma:interpretation id="{FB36347C-4681-4166-8851-09F3FB839357}" emma:medium="tactile" emma:mode="ink">
                <msink:context xmlns:msink="http://schemas.microsoft.com/ink/2010/main" type="inkWord" rotatedBoundingBox="8000,711 9013,150 9359,772 8345,13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46.2776">-2982-5559 642 0,'-6'-14'143'15,"-1"5"137"-15,4 3-166 16,4 8 52-16,-2-1 19 0,-1 2 16 16,7 8-69-1,2 13-11-15,-4 4-47 0,5 31-9 16,4 7-17-16,1-1 1 15,1 1-16-15,11-6-4 16,-7-30-11-16,6-18-2 16,0-20-4-16,6-52 5 15,-6-12 0-15,2-21 1 16,-10-6-6-16,-2 6 0 16,-11 39-6-16,0 12-5 15,-5 25-5-15,1 22-3 16,1 17-3-16,3 10 1 15,1 8 3-15,4 4 6 16,1-10 7-16,4-1 6 16,1-7 0-16,2-13 2 15,1-14-3-15,4-14 2 16,-4-11-4-16,-1-26 2 16,-1-1 0-16,-4-10 0 0,-5 8-7 15,-2 8 0-15,-4 26-9 16,2 15-2-16,-1 23-4 15,5 19 1-15,0 0 1 16,6 6 4-16,0-8 4 16,6-1 3-16,2-13-2 15,2-8 2-15,1-9 1 0,1-15 5 16,-2-11-2-16,1-10 1 16,-7 2 0-16,4-2-1 15,-11 10-7-15,-2 16-3 16,1 8-3-16,4 11-1 15,-8 6 2-15,8 5 1 16,0-5 5-16,-3-5 1 16,-4-11 0-16,4-14 2 15,-2-17-1-15,1-22 2 16,-1-15 0-16,1-21 1 16,-5 9-3-16,-5 6-1 15,-2 22-2-15,-2 17-3 16,1 30-5-16,1 3 0 15,1 12-1-15,4 9 2 16,5 3 2-16,-3 7 2 16,5-3 3-16,5 4 1 0,-1-7-1 15,5 7 2-15,4-7-2 16,4 20 0-16,-1-3-1 16,8 11 2-16,-7-8-2 15,1 3 1-15,-5-17 0 16,-5-4 0-16,-6-13 0 15,-4-7 5-15,-8-14 2 16,-7-7 4-16,-5-7-2 0,-8-10 2 16,-7-2-5-1,-8-3-1-15,-2 1-7 0,-3 2-2 16,1 11-3-16,-1 7 0 16,17 9-1-16,1 21 2 15,9-6 2-15,9 1-1 16,6 1 1-16,1-2 0 15,10-15 0-15,11-3 1 16,8-9 4-16,9-12 2 16,-1-8 1-16,4-10 2 15,-9 8 2-15,-6 1-27 16,-12 10-54-16,-5 19-427 16,-11 19 99-16</inkml:trace>
          <inkml:trace contextRef="#ctx0" brushRef="#br0" timeOffset="2702.3529">-2464-6076 1476 0,'0'-21'438'0,"-9"12"78"16,3 18-369-16,3-7-153 15,-4 2-78-15,-5 4-74 16,-6 25-358-16,0 2 15 0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8:41.57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66A4C1A-C06D-4005-8A52-E166CE5D8297}" emma:medium="tactile" emma:mode="ink">
          <msink:context xmlns:msink="http://schemas.microsoft.com/ink/2010/main" type="inkDrawing" rotatedBoundingBox="11038,16477 12234,13433 12348,13477 11152,16522" semanticType="callout" shapeName="Other">
            <msink:sourceLink direction="with" ref="{35579C1E-DFA2-47C2-824C-96FF6F6B7C81}"/>
            <msink:sourceLink direction="with" ref="{68E9F18E-F4AA-478F-B3BB-78DA60433AC3}"/>
          </msink:context>
        </emma:interpretation>
      </emma:emma>
    </inkml:annotationXML>
    <inkml:trace contextRef="#ctx0" brushRef="#br0">1177-3 939 0,'-3'-3'228'0,"1"3"86"15,1 3-272-15,-2 5 3 16,-2 1-9-16,2 6 7 15,-1 3-9-15,-4 15 1 16,1 1-10-16,-1 17-1 16,-1 6-6-16,-6 19 2 15,-1-3-2-15,-10 20 4 0,1-6-5 16,-7 20-1-16,2-8-4 16,-12 19-3-16,9-11-5 15,-9 18 0-15,-3-16-1 16,-9 20 0-16,6-15 0 15,-11 17-1-15,5-18 0 16,-6 8 8-16,9-14-1 16,-4 11 6-16,5-16 4 15,-1 13 2-15,11-13-6 16,-2 3 1-16,3-21-4 0,3 6-1 16,6-18-5-16,-2 3 0 15,8-19-2-15,3-2 1 16,5-14 0-16,-3-4 4 15,6-10-2-15,2-5 4 16,4-9-3-16,1-6-1 16,3-5-6-16,4-13-44 15,4-9-37-15,10-42-343 16,6-18 58-16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8:43.54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184EFA3-8347-4D3E-BF1B-7470CB95F2CE}" emma:medium="tactile" emma:mode="ink">
          <msink:context xmlns:msink="http://schemas.microsoft.com/ink/2010/main" type="writingRegion" rotatedBoundingBox="7344,16535 13927,16714 13897,17824 7314,17645"/>
        </emma:interpretation>
      </emma:emma>
    </inkml:annotationXML>
    <inkml:traceGroup>
      <inkml:annotationXML>
        <emma:emma xmlns:emma="http://www.w3.org/2003/04/emma" version="1.0">
          <emma:interpretation id="{E3556B03-7B40-46AC-AD78-07BD1F2E65FA}" emma:medium="tactile" emma:mode="ink">
            <msink:context xmlns:msink="http://schemas.microsoft.com/ink/2010/main" type="paragraph" rotatedBoundingBox="7344,16535 13927,16714 13897,17824 7314,17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AB6431-D585-4FCB-83C2-97D9104F7F75}" emma:medium="tactile" emma:mode="ink">
              <msink:context xmlns:msink="http://schemas.microsoft.com/ink/2010/main" type="line" rotatedBoundingBox="7344,16535 13927,16714 13897,17824 7314,17645"/>
            </emma:interpretation>
          </emma:emma>
        </inkml:annotationXML>
        <inkml:traceGroup>
          <inkml:annotationXML>
            <emma:emma xmlns:emma="http://www.w3.org/2003/04/emma" version="1.0">
              <emma:interpretation id="{A99E02C4-3432-4A01-A3BA-66FDC31D2D95}" emma:medium="tactile" emma:mode="ink">
                <msink:context xmlns:msink="http://schemas.microsoft.com/ink/2010/main" type="inkWord" rotatedBoundingBox="7344,16535 9125,16584 9095,17663 7315,17615"/>
              </emma:interpretation>
            </emma:emma>
          </inkml:annotationXML>
          <inkml:trace contextRef="#ctx0" brushRef="#br0">-3846 10517 645 0,'-3'-21'400'0,"-3"12"-35"0,3 2-85 15,3 5-171-15,6 1-19 16,6 1-31-16,12-5 0 15,7-1-17-15,17-6 1 16,2-6-11-16,10-8-3 16,-6 1-20-16,7-5-1 15,-10 0-4-15,0 6 2 16,-12 6-3-16,-4 6 1 16,-16 7 3-16,-4 5-51 15,-9 3-42-15,-7 8 63 16,-8-2-415-16,-11 10 112 15</inkml:trace>
          <inkml:trace contextRef="#ctx0" brushRef="#br0" timeOffset="7.9787">-3800 10741 927 0,'-13'19'279'16,"4"-1"73"-16,9-3-248 0,10-1-32 15,11-10-9-15,18-7 20 16,11-10-19-16,10-11-1 15,4-5-16-15,7-7-6 16,-14 3-32-16,-3 6 0 16,-14 12-6-16,-13 6-88 15,-19 15 94-15,-14 21-431 16,-11 11 82-16</inkml:trace>
          <inkml:trace contextRef="#ctx0" brushRef="#br0" timeOffset="107.712">-3777 11092 692 0,'-5'35'478'16,"-1"-16"-100"-16,3 2-32 15,8-6-328-15,8-3 6 16,10-6 1-16,8-10 3 16,7-5-9-16,5-3 0 0,-1-8-13 15,5-2-22-15,-7-2-35 16,5-8-88-16,-3-1-272 15,2-8 33-15</inkml:trace>
          <inkml:trace contextRef="#ctx0" brushRef="#br0" timeOffset="-453.7895">-3773 10392 1045 0,'-1'8'253'0,"-4"17"84"16,-1 13-295-16,0 18-16 16,3 10-3-16,0 9 4 0,5-6 2 15,2 3-3-15,4-12-10 16,-1-3-1-16,2-14-4 16,-1-8 2-16,-2-11-2 15,0-11 0-15,-3-5-3 16,-3-7 4-16,0-8-2 15,-8-17-11-15,2-8-35 16,-6-23-170-16,-1-10-181 16,1-13-31-16</inkml:trace>
          <inkml:trace contextRef="#ctx0" brushRef="#br0" timeOffset="492.2025">-3251 10826 901 0,'5'-4'318'16,"-5"7"52"-16,-3 7-234 0,-2 8-17 16,1 3-33-16,1 6 0 15,4-4-27-15,7-2-12 16,7-8-26-16,9-2-8 15,5-11-9-15,10-8 2 16,4-10 1-16,7-6 2 16,-5-1 0-16,-2-1 1 15,-13 10-4-15,-1 11-2 16,-11 11-8-16,-2 9 1 16,-5 8-4-16,-1 8 5 15,-4-2 0-15,3-1 6 16,2-7-2-16,7-4 5 15,1-13-2-15,7-8 2 16,1-5-2-16,3-9 2 16,-6 0-1-16,0-3 0 15,-6 7 0-15,-6 2-1 0,-8 8-8 16,-4 2-62-16,-4 2-55 16,-5-1-332-16,0-2 32 15</inkml:trace>
          <inkml:trace contextRef="#ctx0" brushRef="#br0" timeOffset="588.5095">-2727 10431 1355 0,'-13'-9'334'16,"-2"-3"110"-16,7 9-388 0,-2 0-37 16,2 2-11-16,5-1 2 15,8-2-56-15,10-5-398 16,10-9 120-16</inkml:trace>
          <inkml:trace contextRef="#ctx0" brushRef="#br0" timeOffset="1081.9448">-2476 10154 1322 0,'-7'3'295'0,"-7"15"130"16,2 15-376-16,-1 15-24 15,1 6 0-15,6 13 3 16,9-1-14-16,7 7-3 0,5-10-6 16,6 6 2-16,-1-12-3 15,-4 3 1-15,-1-15-5 16,-3-3 4-16,-3-18-4 16,-1-6 17-16,1-17 10 15,1-10 24-15,7-12-1 16,2-13 11-16,1-11-17 15,7-8-6-15,-2 1-24 16,2-10-1-16,2 7-10 16,5-1 3-16,-10 9-5 0,2 1 3 15,-10 16 2-15,-4 4-44 16,-7 11-58-16,-4 0-322 16,-4 15-93-16,-1 8-136 15</inkml:trace>
          <inkml:trace contextRef="#ctx0" brushRef="#br0" timeOffset="1087.9277">-2239 10640 1111 0,'-4'27'309'0,"1"-4"104"15,1 4-318-15,8 1-6 16,2-8-29-16,2 1-7 16,7-2-32-16,7-2 0 15,1-7-50-15,11-5-402 0,0-4 124 16</inkml:trace>
        </inkml:traceGroup>
        <inkml:traceGroup>
          <inkml:annotationXML>
            <emma:emma xmlns:emma="http://www.w3.org/2003/04/emma" version="1.0">
              <emma:interpretation id="{68E9F18E-F4AA-478F-B3BB-78DA60433AC3}" emma:medium="tactile" emma:mode="ink">
                <msink:context xmlns:msink="http://schemas.microsoft.com/ink/2010/main" type="inkWord" rotatedBoundingBox="9248,16718 13923,16845 13897,17824 9222,17697">
                  <msink:destinationLink direction="with" ref="{F66A4C1A-C06D-4005-8A52-E166CE5D8297}"/>
                </msink:context>
              </emma:interpretation>
              <emma:one-of disjunction-type="recognition" id="oneOf0">
                <emma:interpretation id="interp0" emma:lang="" emma:confidence="0">
                  <emma:literal>gerade</emma:literal>
                </emma:interpretation>
                <emma:interpretation id="interp1" emma:lang="" emma:confidence="0">
                  <emma:literal>Gerade</emma:literal>
                </emma:interpretation>
                <emma:interpretation id="interp2" emma:lang="" emma:confidence="0">
                  <emma:literal>gerader</emma:literal>
                </emma:interpretation>
                <emma:interpretation id="interp3" emma:lang="" emma:confidence="0">
                  <emma:literal>geraute</emma:literal>
                </emma:interpretation>
                <emma:interpretation id="interp4" emma:lang="" emma:confidence="0">
                  <emma:literal>Gerader</emma:literal>
                </emma:interpretation>
              </emma:one-of>
            </emma:emma>
          </inkml:annotationXML>
          <inkml:trace contextRef="#ctx0" brushRef="#br0" timeOffset="4874.0786">1179 10582 788 0,'-10'-21'339'16,"-7"9"7"-16,-11 6-157 0,-2 9-128 15,-2 10 6 1,1 8-9-16,4 2 3 0,6-1-11 15,4 2 2-15,7-3-23 16,5 3-4-16,7-7-14 16,8 4 3-16,4-2-10 15,8-5 2-15,2-4-2 0,8 5 4 16,-5-4-2-16,3 2 0 16,-5 5-1-16,-2 6-3 15,-7 2-3-15,-5 11-4 16,-10 4 1-16,-5 13-3 15,-8-3 2-15,-8 11 14 16,-1-8 15-16,-6 0 37 16,3-17 16-1,-3-2 25-15,3-16-10 0,-1-1-4 16,4-10-37-16,0-2-8 16,4-11-27-16,4 4-2 15,5-7-11-15,8-10 1 16,9 0-10-16,14-10 5 15,7-11-5-15,13-14 6 16,7-4 0-16,10-17 4 16,-6 4-2-16,2-13 0 0,-11 14-9 15,-9 0-4 1,-15 18-2-16,-8 6 0 0,-10 24-3 16,-13 8 4-16,-10 16 2 15,-8 13 2-15,-4 16 0 16,-2 7 5-16,8 3 0 15,7 9 2-15,9-11 0 16,9-1 2-16,7-10-1 16,12-5-1-16,9-11 0 0,17-4 0 15,1-9-2-15,10-6 3 16,-5-3 0-16,2-1 4 16,-14-1-3-16,-1 1 5 15,-14 5-4-15,-4-1 3 16,-10 3 2-16,-3-3 17 15,-6-4 0-15,-4-10 7 16,-2-4-2-16,-5-12-1 16,-4-3-16-16,0 2 0 15,0 8-12-15,-3 1 3 16,6 16-8-16,2 9 2 16,1 0-5-16,6 6 4 15,6 13-4-15,4 1-6 16,7 2-17-16,11 7-48 15,5-4-53-15,6-5-89 16,0-10 216-16,11 1-515 0,-7-4 207 16</inkml:trace>
          <inkml:trace contextRef="#ctx0" brushRef="#br0" timeOffset="5326.2969">1963 10729 801 0,'8'-12'467'15,"-10"7"-36"-15,-8 4-159 16,-11 7-143-16,-9 1-62 15,-6 8 0-15,1 8-18 16,-3 5 7-16,13 2-6 0,5 3-3 16,8-4-20-16,8 2-8 15,4-8-14-15,4-1-1 16,5-7-3-16,9-6 1 16,0-9-1-16,8-9 2 15,-2-7 1-15,5-8 1 16,-7 0 2-16,-4 0 0 15,-4 9-2-15,-7 9-6 16,-8 10-6-16,-7 16-3 16,-1 5 0-1,-3 10 2-15,2 1 5 0,5-2 3 16,7-7 8-16,4-9-39 16,6-10-57-16,10-19-70 15,2-13 119-15,15-15-465 0,3-7 162 16</inkml:trace>
          <inkml:trace contextRef="#ctx0" brushRef="#br0" timeOffset="6007.1625">2169 10739 1192 0,'-14'20'332'15,"-2"13"105"-15,-7 4-336 16,1 11 6-16,-1-6-25 16,-1 2-6-16,11-13-28 15,7-4-6-15,6-7-32 0,6-4-2 16,4-8-11-16,7-8 2 15,1-9-5-15,10-14 3 16,7-13-5-16,10-16 3 16,-8-4 0-16,4-7 5 15,-8 6-3 1,-8 5 7-16,-11 22 1 0,-4 6 9 16,-5 15-3-16,-8 9 6 15,-5 6-4-15,-1 6 5 16,-3 4-11-16,-6 11 5 15,2 3-6-15,1 8 2 16,3-1-6-16,4 8 3 16,7-3-4-16,5 5 4 15,5-7-4-15,6 1 5 16,3-13-5-16,6-1 1 16,-1-15-1-16,8-10 2 15,-1-13 0-15,5-11 4 0,-5-8 1 16,5-6 0-16,-10-2-2 15,2-4 1-15,-9 11-5 16,0 1 2-16,-9 10-2 16,-4 4 0-16,-13 10-4 15,-2 4 2-15,-4 4-3 0,-4 5 2 16,-1 7-1 0,1 10 0-16,1 0 1 0,-1 7 1 15,6 2-1-15,4 8 5 16,4-7 0-16,5 7 3 15,6-10-2-15,6 1 1 16,2-14-5-16,9-6 3 16,5-9-5-16,8-7 5 15,-5-11-3-15,1-5 7 16,-8 1-4-16,-2-4 1 16,-16 3-38-16,1 4-491 15,-13-1 148-15</inkml:trace>
          <inkml:trace contextRef="#ctx0" brushRef="#br0" timeOffset="2363.0382">-1718 10643 1226 0,'-13'-22'342'0,"-7"5"89"15,-5 11-352-15,-4 12-6 16,-4 11-28-16,-3 17 8 16,3 4-10-16,6 13 3 15,9-2-16-15,11 4-6 16,7-10-15-16,13 2 0 15,5-15-6-15,9-6 0 16,3-12-2-16,11-13 5 16,-4-13-4-16,7-19 6 15,-7-10-3-15,5-11 6 16,-10 6-6-16,-8-2 4 16,-8 22-7-16,-4 13-1 15,-9 16-7-15,-4 13 4 0,-1 14-1 16,-2 11 15-16,1-1 3 15,4 2 7-15,8-4-5 16,8-9 2-16,4-10-14 16,10-10 0-16,4-11-5 15,4-13 6-15,0-8-5 16,1-11 2-16,-5 0-2 0,-5 4 1 16,-10 11-6-16,-4 11-2 15,-8 16-3-15,-2 13 0 16,-5 5 1-16,2 5 7 15,2-2 3-15,4-3 8 16,6-9-2-16,4-9 3 16,7-11-7-16,4-11 5 15,0-8-6-15,1-14 3 16,-2-1-7-16,-1 5 4 16,-5 8-7-16,-2 10 0 15,-6 14-5-15,0 13 6 16,-5 4-3-16,-1 9 11 15,2 0 1-15,1 0 9 16,1-8-3-16,7-2 4 16,-1-13-8-16,10-10 2 15,1-9-5-15,7-15 3 16,-1-4-5-16,4-1-3 0,-7 5-2 16,-5 6-2-16,-8 15-8 15,-4 9 0-15,-5 11 1 16,-1 13 3-16,1 3-1 15,-1 6 13-15,1-2 0 16,-1-4 7-16,5-12-6 16,0-4 10-16,3-10-12 0,3-14 5 15,0-7-7-15,5-8 6 16,-1-1-9-16,1 4 5 16,-5 10-9-16,-5 10 1 15,-4 16-8-15,-1 11 5 16,-5 7-4-16,-2 10 6 15,-1 0 4-15,0 3 14 16,0-8-3-16,6-1 5 16,5-12-3-16,4-10 0 15,3-13-8-15,6-17 3 16,3-13-6-16,4-16-13 16,4-4-17-16,1-8-5 15,-7 10-2-15,-5 11 2 16,-8 17 12-16,-7 10 13 15,-4 12 5-15,-8 12 3 0,-2 1 4 16,-4 7 19 0,-3 2 2-16,-3-1 7 0,0-4-6 15,-1 1 1-15,1-8-19 16,0 1 4-16,3-4-8 16,1 5 4-16,4-6-6 15,-1 12 4-15,2 0-7 16,3 12 3-16,2 6-4 15,2 12 1-15,4-6 0 16,4 2 2-16,0-5-2 0,4-9 3 16,2-12-1-16,5-5 3 15,-4-8-3-15,7-10 4 16,-1-2-3-16,2-5-19 16,-6-5-19-16,8-2-57 15,-5 2-29-15,1-2-38 16,-2 4 3-16,-1-2-10 15,-7 4 63-15,-3-7-293 16,2 5 122-16</inkml:trace>
          <inkml:trace contextRef="#ctx0" brushRef="#br0" timeOffset="2928.0778">358 10598 572 0,'6'-16'539'16,"-3"4"-106"-16,2 6 9 15,-2 6-300-15,0 4-18 16,-2 5-51-16,-1 6-6 15,0 6-27-15,0 6 0 0,-1-3-15 16,1-1-2 0,3-2-14-16,1-6 1 0,4-3-6 15,1-6 3-15,0-3-3 16,3-6 2-16,0-6 0 16,3-3 2-16,-3 3-3 15,1 3 1-15,-2 0-6 16,-1 10-1-16,-5 4-5 0,2 2 3 15,-2 2-2-15,1 8 5 16,-2-4 0 0,7-5 6-16,-4-5-12 0,13-18-89 15,1-9-69-15,17-17-351 16,2-14 1-16</inkml:trace>
          <inkml:trace contextRef="#ctx0" brushRef="#br0" timeOffset="2978.4681">875 10376 1110 0,'0'4'375'0,"-14"16"100"16,2 8-295-16,-18 13-22 16,-1 4-38-16,-7-1-23 15,11-8-53-15,-1-6-13 16,14-14-27-16,5-5 1 16,11-7-7-16,5-4-9 15,4-1-10-15,10-2 0 0,3-3-6 16,6 1 7-16,-6 2 8 15,1-1 9-15,-5 2 0 16,-4 7 4-16,-4 1-7 16,0 7 4-16,-6 4-6 15,-7 8 20-15,-7-2 7 16,-4 2 28-16,-6-1 0 16,-9 2 11-16,0-7-19 15,-4-2-6-15,-4-7-21 0,5-5-27 16,9-8-21-16,9-2-510 15,9 2 140-15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8:59.517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7B47230-AE57-4AE3-9D12-A47FDE3B840E}" emma:medium="tactile" emma:mode="ink">
          <msink:context xmlns:msink="http://schemas.microsoft.com/ink/2010/main" type="inkDrawing" rotatedBoundingBox="4032,7777 7166,5564 7252,5685 4117,7898" semanticType="callout" shapeName="Other">
            <msink:sourceLink direction="with" ref="{D77FB2CB-4F7D-4BDB-AE17-A98A1B568C7C}"/>
            <msink:sourceLink direction="with" ref="{DC2DE18F-60C2-4667-9545-51AEAB8BB562}"/>
          </msink:context>
        </emma:interpretation>
      </emma:emma>
    </inkml:annotationXML>
    <inkml:trace contextRef="#ctx0" brushRef="#br0">30 2194 238 0,'-20'3'340'15,"8"-1"-75"-15,9-7-16 0,9-5-94 16,10-5-83 0,22-15-21-16,13-11-31 0,33-29-4 15,15-16-1-15,39-31 1 16,8 2-6-16,33-36-1 16,-7 15-4-16,25-16 2 15,-21 17-4-15,13-11 0 16,-27 31-1-16,15-2 0 15,-30 28-3-15,11-4 2 16,-32 14 0-16,3 1 1 16,-35 19 0-16,-5-3 1 15,-29 26 0-15,-1 9 1 16,-17 14-2-16,6-5 3 16,-9 6-2-16,7-8 2 15,-5-1-2-15,10-7-27 0,-8-2-38 16,10-3-138-16,-8 4-105 15,3-2-47-15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6:15.4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77FB2CB-4F7D-4BDB-AE17-A98A1B568C7C}" emma:medium="tactile" emma:mode="ink">
          <msink:context xmlns:msink="http://schemas.microsoft.com/ink/2010/main" type="inkDrawing" rotatedBoundingBox="3887,8032 5689,7924 5697,8056 3895,8164" shapeName="Other">
            <msink:destinationLink direction="with" ref="{C7B47230-AE57-4AE3-9D12-A47FDE3B840E}"/>
          </msink:context>
        </emma:interpretation>
      </emma:emma>
    </inkml:annotationXML>
    <inkml:trace contextRef="#ctx0" brushRef="#br0">314 1262 943 0,'-96'11'377'0,"-5"-1"16"16,6-7-241-16,-7-6-82 16,20-4-45-1,-20-7-34-15,10-1-20 0,-8 4-9 16,16 8-6-16,-13 15-1 15,25 11 21-15,-4 9 11 16,13-2 9-16,-8 3 5 16,10-14 0-16,-7-5 1 15,11-11-2-15,-7-12 2 16,11-8-1-16,-3-7 2 0,13 3-1 16,-1-1 7-16,13 11 5 15,2 10 5-15,11 10 0 16,0 7 1-16,11 7-3 15,-2 1-9-15,3-6-2 16,3-9-6-16,4-9-15 16,8-24-362-16,2-12 112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0:02.4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DC9E6D6-B814-4907-AB12-25E634B5C6B5}" emma:medium="tactile" emma:mode="ink">
          <msink:context xmlns:msink="http://schemas.microsoft.com/ink/2010/main" type="writingRegion" rotatedBoundingBox="28202,516 28347,516 28347,2544 28202,2544"/>
        </emma:interpretation>
      </emma:emma>
    </inkml:annotationXML>
    <inkml:traceGroup>
      <inkml:annotationXML>
        <emma:emma xmlns:emma="http://www.w3.org/2003/04/emma" version="1.0">
          <emma:interpretation id="{7532D6B9-4EBF-4679-8BF4-68E897021F1E}" emma:medium="tactile" emma:mode="ink">
            <msink:context xmlns:msink="http://schemas.microsoft.com/ink/2010/main" type="paragraph" rotatedBoundingBox="28202,516 28347,516 28347,2544 28202,2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CBFFFC-63AC-48EC-ABD3-138A96A73689}" emma:medium="tactile" emma:mode="ink">
              <msink:context xmlns:msink="http://schemas.microsoft.com/ink/2010/main" type="line" rotatedBoundingBox="28202,516 28347,516 28347,2544 28202,2544"/>
            </emma:interpretation>
          </emma:emma>
        </inkml:annotationXML>
        <inkml:traceGroup>
          <inkml:annotationXML>
            <emma:emma xmlns:emma="http://www.w3.org/2003/04/emma" version="1.0">
              <emma:interpretation id="{741F3E53-7626-45C7-876E-D5EFCAFD46D8}" emma:medium="tactile" emma:mode="ink">
                <msink:context xmlns:msink="http://schemas.microsoft.com/ink/2010/main" type="inkWord" rotatedBoundingBox="28202,516 28347,516 28347,2544 28202,2544"/>
              </emma:interpretation>
            </emma:emma>
          </inkml:annotationXML>
          <inkml:trace contextRef="#ctx0" brushRef="#br0">8 80 595 0,'-2'-41'389'0,"2"4"-60"16,-3 35-88-16,0 5-149 16,3 35-44-16,0-1 10 15,2-1-18-15,4 6 6 16,0 3-26-16,3-22 9 15,0 5-19-15,0 4 10 16,0 8-15-16,-2 5 6 16,-4 0-15-16,1 18 12 15,-4 8-13-15,-5 12 25 16,-1 1-5-16,1 7 16 16,2-13-11-16,2 2 15 0,5-16-25 15,1 4 6 1,2-6-13-16,0 10 9 15,-3-5-9-15,2 11 13 0,0 0-9 16,0 5 8-16,0-13-11 16,5 13 7-16,-7-16-14 15,4-2 9-15,-2-12-10 16,0-2 11-16,-3-21-11 16,4-2 11-16,-5-11-8 0,1-4 19 15,-5-8-6-15,-1-1 17 16,0-2-9-16,2-2 12 15,1 1-18-15,-3 1 5 16,4-1-17-16,-4-1 5 16,3 0-12-16,-1-1-20 15,1-1-35-15,-5 1-64 16,5-5-339-16,-12-5 63 16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9:00.49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41D5FA1-1E29-4A77-BBCF-B2055B0D0110}" emma:medium="tactile" emma:mode="ink">
          <msink:context xmlns:msink="http://schemas.microsoft.com/ink/2010/main" type="inkDrawing" rotatedBoundingBox="4630,9716 7811,6947 7934,7087 4752,9856" semanticType="callout" shapeName="Other">
            <msink:sourceLink direction="with" ref="{CAA852E8-DFB7-45A5-AA56-941819074C9B}"/>
            <msink:sourceLink direction="with" ref="{2FDA6B09-ABA0-43D3-BFB0-8B043FA9ADD9}"/>
          </msink:context>
        </emma:interpretation>
      </emma:emma>
    </inkml:annotationXML>
    <inkml:trace contextRef="#ctx0" brushRef="#br0">0 2741 337 0,'12'-8'89'0,"19"-16"34"15,15-10-94 1,33-29 21-16,11-18 1 0,38-36 12 16,2-6-8-16,37-34 2 15,-12 1-17 1,37-30 24-16,-15 27 4 0,30-41 18 15,-15 17-1-15,30-15 1 16,-29 22-33-16,17-23-12 16,-30 43-19-16,4 6-6 15,-38 35-9-15,-3 12 1 16,-40 40-5-16,-11 13 5 16,-37 23-1-16,-10 14 3 15,-22 17-5-15,-5 8-75 16,-11 2-223-16,5 2 44 15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9:00.95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600A46E-15E5-4F1C-8D19-E2D2F643F04E}" emma:medium="tactile" emma:mode="ink">
          <msink:context xmlns:msink="http://schemas.microsoft.com/ink/2010/main" type="inkDrawing" rotatedBoundingBox="5500,11158 8674,8341 8776,8455 5602,11273" semanticType="underline" shapeName="Other">
            <msink:sourceLink direction="with" ref="{49244D1F-2092-42CB-8766-1C65A1AE8FAC}"/>
            <msink:sourceLink direction="with" ref="{A35AAAE6-8AAD-4B96-8168-CFB81941B8C6}"/>
            <msink:sourceLink direction="with" ref="{6697C05E-7784-47A5-8727-4B2A8B6AD4A2}"/>
          </msink:context>
        </emma:interpretation>
      </emma:emma>
    </inkml:annotationXML>
    <inkml:trace contextRef="#ctx0" brushRef="#br0">74 2670 331 0,'-32'27'130'0,"5"-4"6"16,15-5-90-16,8-7-19 15,4-5-18-15,15-14 22 16,13-11 26-16,17-19 45 0,14-12 13 16,28-25 19-16,7-16-21 15,38-35-24-15,13-6-44 16,33-41-9-16,4-6-21 16,40-29-4-16,-21 14-6 15,27-28 0-15,-22 31-3 16,10-5 7-16,-37 39 0 15,7-2 2-15,-39 47-1 0,8-4 4 16,-31 26-7-16,-4 7-1 16,-26 25 1-16,-6 10-106 15,-31 24-203-15,-16 18 32 16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9:01.40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CEFBC9A-A974-4791-AC41-3003F036EE6A}" emma:medium="tactile" emma:mode="ink">
          <msink:context xmlns:msink="http://schemas.microsoft.com/ink/2010/main" type="inkDrawing" rotatedBoundingBox="5984,12512 9571,9281 9702,9425 6114,12657" semanticType="underline" shapeName="Other">
            <msink:sourceLink direction="with" ref="{49244D1F-2092-42CB-8766-1C65A1AE8FAC}"/>
            <msink:sourceLink direction="with" ref="{A35AAAE6-8AAD-4B96-8168-CFB81941B8C6}"/>
          </msink:context>
        </emma:interpretation>
      </emma:emma>
    </inkml:annotationXML>
    <inkml:trace contextRef="#ctx0" brushRef="#br0">0 3206 837 0,'10'-10'241'0,"22"-31"48"16,17-10-233-16,37-38-36 15,13-11-18-15,36-43 3 16,6-7-1-16,35-34 2 16,-10 5-2-16,40-33 3 15,-14 22-2-15,20-21 1 16,-23 30 0-16,27-10 0 16,-34 34-4-16,17-9 2 15,-25 30-1-15,11-7-1 16,-36 28 1-16,5 2 2 15,-35 27-2-15,1 7 0 16,-31 22 1-16,4-5-6 16,-15 13-55-16,9-8-247 15,-15 3 60-15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9:01.95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41B79DE-19C7-45F1-9971-1E0E367FEFEB}" emma:medium="tactile" emma:mode="ink">
          <msink:context xmlns:msink="http://schemas.microsoft.com/ink/2010/main" type="inkDrawing" rotatedBoundingBox="6776,13413 10033,10375 10119,10467 6862,13505" semanticType="underline" shapeName="Other">
            <msink:sourceLink direction="with" ref="{A35AAAE6-8AAD-4B96-8168-CFB81941B8C6}"/>
          </msink:context>
        </emma:interpretation>
      </emma:emma>
    </inkml:annotationXML>
    <inkml:trace contextRef="#ctx0" brushRef="#br0">0 2961 412 0,'12'4'118'15,"7"-10"22"-15,17-1-102 16,8-8-32-16,22-23 6 15,4-20 11-15,31-32 44 16,2-18 13-16,40-44 24 16,4-7 0-16,44-41 1 0,-7 6-41 15,39-34-14-15,-21 24-23 16,20-12-6-16,-31 37-10 16,16-10 4-16,-31 42-4 15,6-6 1-15,-32 25-2 16,4-2 2-16,-34 31-4 15,-2 3-9-15,-27 25-66 16,-8 14-199-16,-29 25-26 0,-14 23-125 16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9:02.06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ADDDD7D-C1A3-44C8-8014-5213E2504FAA}" emma:medium="tactile" emma:mode="ink">
          <msink:context xmlns:msink="http://schemas.microsoft.com/ink/2010/main" type="inkDrawing" rotatedBoundingBox="7715,13860 10742,11068 10846,11180 7819,13972" semanticType="callout" shapeName="Other">
            <msink:sourceLink direction="with" ref="{0BC627AA-DE7B-444C-B44E-C58321392063}"/>
            <msink:sourceLink direction="with" ref="{4099DFFB-1B6A-46B1-A2A5-7F3AFA4A36D6}"/>
          </msink:context>
        </emma:interpretation>
      </emma:emma>
    </inkml:annotationXML>
    <inkml:trace contextRef="#ctx0" brushRef="#br0">30 2579 494 0,'-19'25'98'0,"8"-5"41"15,17-10-144-15,12-7-2 16,12-13 2-16,23-23 14 0,11-8 26 16,31-25 31-16,10-17 16 15,36-29 30-15,9-14-6 16,43-39-9-16,-9 1-35 16,35-46-12-16,-15 10-32 15,26-33-5-15,-23 16-6 16,22-22-1-16,-39 51-2 15,4 2 1-15,-43 54-2 0,-14 23 0 16,-42 46-1-16,-17 18-43 16,-30 30-238-16,-21 18 65 15</inkml:trace>
    <inkml:trace contextRef="#ctx0" brushRef="#br0" timeOffset="48670.085">2675 189 837 0,'-10'6'351'0,"4"0"-2"0,6-9-189 15,9-8-128-15,4-4-27 16,13-6-3-16,2 0-2 16,9-7 1-16,-1 1-8 15,12-3-15-15,-8 1-14 16,10-7-24-16,-8 5-26 0,3-3-255 16,-5 4 71-16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9:02.657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D90AD41-142B-4360-AEE5-EC6EB741634A}" emma:medium="tactile" emma:mode="ink">
          <msink:context xmlns:msink="http://schemas.microsoft.com/ink/2010/main" type="inkDrawing" rotatedBoundingBox="8990,14191 11309,12340 11370,12415 9051,14267" semanticType="callout" shapeName="Other">
            <msink:sourceLink direction="with" ref="{291CE05F-68FB-46F3-B2FB-95649F461DCD}"/>
            <msink:sourceLink direction="with" ref="{4099DFFB-1B6A-46B1-A2A5-7F3AFA4A36D6}"/>
          </msink:context>
        </emma:interpretation>
      </emma:emma>
    </inkml:annotationXML>
    <inkml:trace contextRef="#ctx0" brushRef="#br0">0 1824 467 0,'57'-54'321'16,"39"-29"-51"-16,13-17-54 16,44-34-158-16,1-1-25 15,37-21-3 1,-15 1-12-16,25-13-1 0,-27 27-8 16,12-3-3-16,-34 22-1 15,7 1 0-15,-32 31-1 16,2 7 9-16,-28 19-69 0,0 14-235 15,-26 26 63-15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9:02.70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7E9307B-F56B-498D-913C-DAB7588DA44B}" emma:medium="tactile" emma:mode="ink">
          <msink:context xmlns:msink="http://schemas.microsoft.com/ink/2010/main" type="inkDrawing" rotatedBoundingBox="10160,14440 11805,12981 11868,13052 10223,14510" semanticType="verticalRange" shapeName="Other">
            <msink:sourceLink direction="with" ref="{128AD48A-BA26-4763-BF05-55B4BB9E02A5}"/>
            <msink:sourceLink direction="with" ref="{ED8889BF-BE0F-4D51-BFF4-8F6C84796984}"/>
            <msink:sourceLink direction="with" ref="{BB44FD75-FF96-4782-B014-DD39A1F44FA8}"/>
            <msink:destinationLink direction="with" ref="{2E838FB0-1469-4AC1-81E1-04BED307B5E8}"/>
          </msink:context>
        </emma:interpretation>
      </emma:emma>
    </inkml:annotationXML>
    <inkml:trace contextRef="#ctx0" brushRef="#br0">-2 1439 730 0,'-3'6'307'16,"22"-35"-7"-16,29-26-143 16,21-15-144-16,36-35-6 0,8-6 0 15,28-31 4-15,-6 7-1 16,18-11 0-16,-20 26-1 15,8 6-1-15,-27 25-5 16,1 4 2-16,-25 19-2 16,3 4 6-16,-17 13-39 0,-6 8-285 15,-28 15 85-15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9:03.26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E838FB0-1469-4AC1-81E1-04BED307B5E8}" emma:medium="tactile" emma:mode="ink">
          <msink:context xmlns:msink="http://schemas.microsoft.com/ink/2010/main" type="inkDrawing" rotatedBoundingBox="11127,14425 12220,13449 12247,13478 11153,14455" semanticType="callout" shapeName="Other">
            <msink:sourceLink direction="with" ref="{A7E9307B-F56B-498D-913C-DAB7588DA44B}"/>
            <msink:sourceLink direction="with" ref="{35579C1E-DFA2-47C2-824C-96FF6F6B7C81}"/>
          </msink:context>
        </emma:interpretation>
      </emma:emma>
    </inkml:annotationXML>
    <inkml:trace contextRef="#ctx0" brushRef="#br0">0 977 712 0,'35'-7'323'0,"28"-43"-8"16,25-19-148-16,40-38-125 16,11-13-23-16,31-31-50 0,-8 2-26 31,8-18-259-31,-32 10 30 0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6:16.1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1BB2039-28E7-48FC-807D-BF3630979959}" emma:medium="tactile" emma:mode="ink">
          <msink:context xmlns:msink="http://schemas.microsoft.com/ink/2010/main" type="writingRegion" rotatedBoundingBox="4492,4546 10050,378 10980,1618 5422,5787"/>
        </emma:interpretation>
      </emma:emma>
    </inkml:annotationXML>
    <inkml:traceGroup>
      <inkml:annotationXML>
        <emma:emma xmlns:emma="http://www.w3.org/2003/04/emma" version="1.0">
          <emma:interpretation id="{2766588F-4857-4381-90CF-317A09166E75}" emma:medium="tactile" emma:mode="ink">
            <msink:context xmlns:msink="http://schemas.microsoft.com/ink/2010/main" type="paragraph" rotatedBoundingBox="4492,4546 10050,378 10980,1618 5422,5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CFA77A-9571-433B-AD58-F51F9AF69B1C}" emma:medium="tactile" emma:mode="ink">
              <msink:context xmlns:msink="http://schemas.microsoft.com/ink/2010/main" type="line" rotatedBoundingBox="4492,4546 10050,378 10980,1618 5422,5787"/>
            </emma:interpretation>
          </emma:emma>
        </inkml:annotationXML>
        <inkml:traceGroup>
          <inkml:annotationXML>
            <emma:emma xmlns:emma="http://www.w3.org/2003/04/emma" version="1.0">
              <emma:interpretation id="{A96304E8-B200-477B-A1FF-D32CB9186A90}" emma:medium="tactile" emma:mode="ink">
                <msink:context xmlns:msink="http://schemas.microsoft.com/ink/2010/main" type="inkWord" rotatedBoundingBox="4548,4622 5964,3560 6776,4644 5361,5705">
                  <msink:destinationLink direction="with" ref="{E7F88E07-1177-42D1-94F3-4D8D15A171CD}"/>
                </msink:context>
              </emma:interpretation>
            </emma:emma>
          </inkml:annotationXML>
          <inkml:trace contextRef="#ctx0" brushRef="#br0">-5652-1023 1055 0,'-5'-7'321'0,"2"-8"64"15,5-6-303-15,11-23-26 16,5-20-36-16,11-38-8 16,5-6-9-16,7-38 2 15,-7-3-3-15,4-17 0 16,-7 22-1-16,5-9 1 15,-10 22-2-15,4-10 2 16,-3 28-1-16,-2 4 1 16,-7 17-2-16,0 20 1 15,-9 36 0-15,-4 17-6 16,-10 17 1-16,-4 20-43 16,-6 11-9-16,-1 14-335 15,-2-1 72-15</inkml:trace>
          <inkml:trace contextRef="#ctx0" brushRef="#br0" timeOffset="496.6811">-5902-1740 495 0,'-4'-6'373'0,"-1"3"-60"16,4 3-93-16,-2 24-100 16,3 18-76-1,-2 22-17-15,5 19-17 0,3 31-2 16,-3-7-1-16,0 14 7 16,0-19 5-16,-1 0 5 15,-2-23 2-15,6-6 2 16,4-28-6-16,8-7-2 15,2-22-5-15,11-16 0 16,1-13 0-16,15-28 8 16,2-11-1-16,16-23 4 15,-10 1-5-15,11-10-1 16,-10 18-9-16,4 6-44 16,-11 22-108-16,5 1-246 0</inkml:trace>
        </inkml:traceGroup>
        <inkml:traceGroup>
          <inkml:annotationXML>
            <emma:emma xmlns:emma="http://www.w3.org/2003/04/emma" version="1.0">
              <emma:interpretation id="{980ADBE8-A85A-4B59-904D-1669C290AA09}" emma:medium="tactile" emma:mode="ink">
                <msink:context xmlns:msink="http://schemas.microsoft.com/ink/2010/main" type="inkWord" rotatedBoundingBox="6163,3293 8453,1575 9383,2815 7093,4533">
                  <msink:destinationLink direction="with" ref="{D9A5DB6F-E4DE-46A8-87B3-C96C6673A8CD}"/>
                  <msink:destinationLink direction="with" ref="{E03F59DF-A503-4A1E-96FD-C712865FFE6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496.1824">-3241-3906 958 0,'1'0'273'0,"1"16"72"15,-1 11-262-15,5 17-2 16,0 2-10-16,5 4 22 16,-2-4-9-16,6-7-13 15,0-10-22-15,3-4-17 16,3-5-23-16,6-5-5 15,0 1 1-15,6 1-3 16,-3 3 2-16,6 11-4 16,-3 4 5-16,-3 10-5 15,-12 3 5-15,0 6-5 16,-11-8 5-16,-7-2 3 16,-3-16 9-16,-9-7 21 0,-6-18 12 15,-9-21-6-15,-4-16-2 16,-5-29-10-16,6-21-21 15,4-18-10-15,16 2 4 16,7-6-4-16,7 26 2 16,4 14-1-16,2 17 1 15,-2 11-6-15,1 20 2 0,-2 11-8 16,2 8 4-16,5 14-4 16,-1 3 7-16,1 5-3 15,4-2 9-15,3 0-5 16,-6-11 5-16,3-8-6 15,3-11 6-15,-3-23-3 16,-3-8 6-16,6-11-4 16,-8 3 4-16,-1 6-4 15,0 21-1-15,2 13-7 16,-1 16 2-16,5 13-2 16,-3 1 3-16,5 2 0 15,-4-4 5-15,2-5-2 16,-3-18 2-16,3-20 1 15,-3-13 3-15,2-18-1 16,-5-4 2-16,2 0-1 16,-5 21-4-16,0 13-14 0,1 21 2 15,5 22-4 1,2 14 3-16,5 14-1 0,4 7 14 16,4 9-5-16,-2-9 7 15,4-1-5-15,-8-14 7 16,1-3-4-16,-1-11 5 15,0 2-7-15,0-1 4 16,6 7-6-16,-1 1 5 16,-1 1-7-16,-4 4 6 15,-3 4-5-15,-4-4 5 0,-5 4-4 16,-6-1 4-16,-5-5-3 16,-5-13 3-16,-11-7 1 15,-3-16 2-15,-14-16-2 16,-5-12 2-16,-11-19-3 15,-3-6 0-15,3-5-4 16,12 5 4-16,7-11-4 16,14 10 2-16,14-4-3 15,8 3 5-15,11 0-6 16,5 15 4-16,11 0 6 16,-4 6-27-16,5-4-97 15,5 4-376-15,5-15 66 16</inkml:trace>
          <inkml:trace contextRef="#ctx0" brushRef="#br0" timeOffset="4795.6156">-4387-3539 982 0,'3'-30'348'0,"-9"20"41"16,-3 14-244-16,2 5-89 15,-4 9-11-15,-2 3-19 16,1 7-9-16,3-3-3 16,1 10-4-16,7-1-9 15,5 8-2-15,4-4 0 16,4 2 1-16,6-7 0 16,3 0 1-16,3-12-1 0,6-1-1 15,3-7 1-15,6 2-2 16,-8-4 3-16,7 5-5 15,-5 4 1-15,-2 8-3 16,-5-1 3-16,1 9-5 16,-8-7 5-16,-5 2-2 15,-7-5 5-15,-7-4 17 16,-7-1 25-16,-11 7 34 16,-5-4 19-16,-8 3 18 15,-2-3-10-15,-11-5-21 16,4-10-35-16,-5-7-17 15,4-11-19-15,5-8-9 16,17-2-6-16,10-2-51 16,12 4-39-16,13-1-43 0,7 3 284 15,10-5-665-15,-5-7 326 16</inkml:trace>
          <inkml:trace contextRef="#ctx0" brushRef="#br0" timeOffset="5373.5755">-4135-3749 1163 0,'-12'-28'362'0,"6"22"68"16,5 24-320-16,4 13-60 15,3 26-19-15,1 12-19 0,11 15-2 16,5-4 6-16,7 7-3 16,4-16-2-1,11 1-5-15,-4-15-1 0,4-5-3 16,-10-17 2-16,-5-8-2 15,-9-17 4-15,-9-13 8 16,-9-13 5-16,-8-19 2 16,-5-14 2-16,-11-13-1 15,-3 2-8-15,-7 3-4 16,3 18-3-16,4 11-3 16,7 14-2-16,8 10-5 15,9 4-2-15,6 6-5 16,6 3 0-16,5 0 1 15,1-2 4-15,6-5 1 16,-1-8 4-16,4-8 2 16,-2-8 2-16,2-13 1 0,-6-1 2 15,-3-6-1-15,-6 7 2 16,-3 5-3-16,-6 11-1 16,3 8-12-16,0 17 2 15,8 15-9-15,5 12 2 16,7 15-2-16,-1 1 17 0,7-3 1 15,-4-14 12-15,-2-11 0 16,-7-17 7-16,4-16 1 16,-7-15 3-16,-1-22-5 15,-6-5 3-15,0-10-10 16,-6 4-2-16,-3 14-7 16,-4 20 0-16,4 14-11 15,1 20 1-15,8 19-7 16,2 7 5-16,5 14-3 15,1-1 11-15,2 1 1 16,-1-10 6-16,2-8-2 16,-4-14 3-16,-2-14 2 15,-7-14 2-15,-5-18 2 16,-5-6-29-16,-8-13-112 16,-2 0-325-16,-5-23-56 15,0 10-204-15</inkml:trace>
          <inkml:trace contextRef="#ctx0" brushRef="#br0" timeOffset="5876.775">-3563-3960 1262 0,'-7'0'311'15,"7"6"97"-15,3 1-364 16,4 10-27-16,4-2-27 16,7 6-42-16,6-5-20 15,13 1 11-15,2-10-348 16,14-2 111-16</inkml:trace>
          <inkml:trace contextRef="#ctx0" brushRef="#br0" timeOffset="24939.9348">-4357-2281 982 0,'-10'5'286'0,"2"-1"68"16,2 2-254-16,5-3-45 0,4 2-8 15,7-4-9-15,8-2-2 16,11-5-13-16,8-9 3 16,7-6-8-16,10-11 4 15,3-13-10-15,10-21-1 16,1-4-6-16,11-13 0 16,-3 5-4-16,11-1 1 15,-12 19-2-15,9-2 0 16,-6 17 0-16,7-11 0 15,-10 10 0-15,14-11 2 16,-5 6-2-16,5-11 2 16,-14 7-2-16,4-4 1 15,-14 14-1-15,-2-1 1 16,-12 13-3-16,4 1 3 16,-14 10-2-16,4 0 2 15,-12 7-1-15,0-4 4 0,-9 10-2 16,0-3 3-1,-7 0-1-15,1 3 1 0,-8 3-2 16,-2-2 2-16,-2 4-4 16,-3 2 11-16,-6-1 8 15,-2 6 12-15,-2 0-2 16,-13 8 2-16,-4 2-9 0,-13 14-8 16,-7 0-11-16,-21 14 0 15,2-2 0-15,-15 11 0 16,3-5-4-16,-16 9 1 15,7-5 1-15,-15 11-1 16,7-6-2-16,-12 8 4 16,17-5-4-16,-10 13 2 15,11-2-1-15,-8 12 0 16,14 1 0-16,-2 10 1 16,15-8-2-16,4-8 2 15,21-12-2-15,3-11 1 16,14-19-1-16,5-6 1 15,8-7-1-15,5-7-1 16,2-11-4-16,8-4 1 16,6-8-2-16,11-10 2 15,5-7 0-15,17-12 3 16,3-21 1-16,20-18 2 0,6 2-1 16,17-11 0-16,-2 12-2 15,19 1 2-15,-12 13-1 16,9-10 0-16,-11 6 0 15,18-13 2-15,-22 5-1 16,10-11 1-16,-13 9 0 16,5-3 0-16,-19 13 0 0,7 6-1 15,-19 19-1-15,-2 8 0 16,-17 17 1-16,-7 8-1 16,-16 5-2-1,-8 2 0-15,-14 3-1 0,-11 6 2 16,-13 2 1-16,-21 22 5 15,-11 9-11-15,-17 11-58 16,-4-2-38-16,-17 3-337 16,7-23 40-16</inkml:trace>
        </inkml:traceGroup>
        <inkml:traceGroup>
          <inkml:annotationXML>
            <emma:emma xmlns:emma="http://www.w3.org/2003/04/emma" version="1.0">
              <emma:interpretation id="{4937325A-28AF-46B4-BE63-4B5F63FD017B}" emma:medium="tactile" emma:mode="ink">
                <msink:context xmlns:msink="http://schemas.microsoft.com/ink/2010/main" type="inkWord" rotatedBoundingBox="9230,1789 10432,887 10661,1192 9458,2093"/>
              </emma:interpretation>
            </emma:emma>
          </inkml:annotationXML>
          <inkml:trace contextRef="#ctx0" brushRef="#br0" timeOffset="6932.5608">-1916-4585 1205 0,'-7'2'448'0,"2"-4"65"15,5 4-333-15,5-4-33 16,2-1-64-16,4-3-32 16,2-1-31-16,7-8-9 15,-2 0-5-15,6-9-5 16,1-2 5-16,1-10-37 16,1 5-93-16,0-10-411 15,-12 11 71-15</inkml:trace>
          <inkml:trace contextRef="#ctx0" brushRef="#br0" timeOffset="8845.8484">-1488-4579 1010 0,'0'6'343'16,"7"-1"68"-16,4-2-267 0,11-3-26 16,2-6-34-16,15-12-1 15,2-11-22-15,13-20-4 16,5-8-15-16,7-25-8 15,-5-5-10-15,11-16-10 16,-7 13-7-16,-4-5-5 16,-7 25 3-16,-1 2-6 15,-16 34 4-15,-7-5-4 16,-9 23 2-16,-4 3-2 16,-8 13 4-16,-6-6-21 15,-6 16-19-15,-9-8-104 16,-3-1-347-16,-5 22 60 15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9:48.91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B18CC7B-4F81-4A52-BD82-63D16861FCC0}" emma:medium="tactile" emma:mode="ink">
          <msink:context xmlns:msink="http://schemas.microsoft.com/ink/2010/main" type="writingRegion" rotatedBoundingBox="7115,5463 8036,5463 8036,7093 7115,7093"/>
        </emma:interpretation>
      </emma:emma>
    </inkml:annotationXML>
    <inkml:traceGroup>
      <inkml:annotationXML>
        <emma:emma xmlns:emma="http://www.w3.org/2003/04/emma" version="1.0">
          <emma:interpretation id="{6BF59804-F9B3-49AB-B39B-14D2F4C430BA}" emma:medium="tactile" emma:mode="ink">
            <msink:context xmlns:msink="http://schemas.microsoft.com/ink/2010/main" type="paragraph" rotatedBoundingBox="7115,5463 8036,5463 8036,7093 7115,7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60534D-6A94-4B0B-8C76-9CBE425413AA}" emma:medium="tactile" emma:mode="ink">
              <msink:context xmlns:msink="http://schemas.microsoft.com/ink/2010/main" type="line" rotatedBoundingBox="7115,5463 8036,5463 8036,7093 7115,7093"/>
            </emma:interpretation>
          </emma:emma>
        </inkml:annotationXML>
        <inkml:traceGroup>
          <inkml:annotationXML>
            <emma:emma xmlns:emma="http://www.w3.org/2003/04/emma" version="1.0">
              <emma:interpretation id="{CAA852E8-DFB7-45A5-AA56-941819074C9B}" emma:medium="tactile" emma:mode="ink">
                <msink:context xmlns:msink="http://schemas.microsoft.com/ink/2010/main" type="inkWord" rotatedBoundingBox="7768,6920 8036,6920 8036,7093 7768,7093">
                  <msink:destinationLink direction="with" ref="{C41D5FA1-1E29-4A77-BBCF-B2055B0D0110}"/>
                </msink:context>
              </emma:interpretation>
              <emma:one-of disjunction-type="recognition" id="oneOf0">
                <emma:interpretation id="interp0" emma:lang="" emma:confidence="0">
                  <emma:literal>i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!</emma:literal>
                </emma:interpretation>
              </emma:one-of>
            </emma:emma>
          </inkml:annotationXML>
          <inkml:trace contextRef="#ctx0" brushRef="#br0">18 153 976 0,'-10'8'251'16,"4"-7"72"-16,4 4-273 15,2 1-41-15,3-8-6 16,2 4-3-16,4-5 1 16,0-3 0-16,6-3 4 15,1-5-1-15,4 2 2 16,1 5-2-16,0-4 0 16,-2 2-2-16,4 2 1 15,-5 1-2-15,3-6 1 16,-3 1-4-16,0 1 1 0,-3-2-4 15,-3 0 31 1,-7-3-355-16,-10-2 129 0</inkml:trace>
        </inkml:traceGroup>
        <inkml:traceGroup>
          <inkml:annotationXML>
            <emma:emma xmlns:emma="http://www.w3.org/2003/04/emma" version="1.0">
              <emma:interpretation id="{DC2DE18F-60C2-4667-9545-51AEAB8BB562}" emma:medium="tactile" emma:mode="ink">
                <msink:context xmlns:msink="http://schemas.microsoft.com/ink/2010/main" type="inkWord" rotatedBoundingBox="7115,5463 7458,5463 7458,5706 7115,5706">
                  <msink:destinationLink direction="with" ref="{C7B47230-AE57-4AE3-9D12-A47FDE3B840E}"/>
                </msink:context>
              </emma:interpretation>
            </emma:emma>
          </inkml:annotationXML>
          <inkml:trace contextRef="#ctx0" brushRef="#br0" timeOffset="653.778">-653-1214 1046 0,'5'-8'243'0,"1"-2"88"15,7-2-306-15,8-3-14 16,2-2-10-16,7-5 2 15,-2 4-2-15,8-3 1 16,-2 1 0-16,9-5-23 16,-5 1-14-16,-1 0-298 15,-8-3 73-15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0:37.6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9444572-32FF-4528-B79A-2C424476E977}" emma:medium="tactile" emma:mode="ink">
          <msink:context xmlns:msink="http://schemas.microsoft.com/ink/2010/main" type="inkDrawing" rotatedBoundingBox="24023,6642 28771,2588 29328,3241 24580,7294" semanticType="scratchOut" shapeName="Other">
            <msink:sourceLink direction="with" ref="{AC1E97E5-1ACB-4BE8-90B5-023A49E237C0}"/>
          </msink:context>
        </emma:interpretation>
      </emma:emma>
    </inkml:annotationXML>
    <inkml:trace contextRef="#ctx0" brushRef="#br0">0 4064 279 0,'1'-2'177'0,"-2"2"-27"15,-1 2-68-15,7-5 0 16,-5-2-31-16,0-4 9 16,3 0 1-16,-2-6 6 15,-1 2-21-15,3-5 5 16,0 0-3-16,2-3 24 15,-5 7 1-15,0-5 11 16,0 5-17-16,1 2-12 16,1-6-27-16,4-12-9 15,3 2-14-15,10-17-2 16,-1-2-2-16,6 5 1 0,0-1 0 16,3-2 0-1,-6 9-1-15,3-5 2 0,-3-1-3 16,2-5 1-16,-1 5 0 15,-1 0-1-15,-3 5-1 16,3-4 2-16,-3 14-1 16,2 5 1-16,-4 2-1 15,4-5 2-15,-4 10-2 16,4-3 1-16,-1-6-1 16,4 1 0-16,-1 10 0 15,3-4 0-15,-3-40-1 0,5 2 0 16,-3-11 1-16,0-7 0 15,-4-6 0-15,4 35 0 16,-5 2 0-16,2 8 0 16,-1 8 0-16,2-1 0 15,-7 8 3-15,2-4 4 16,1 5 0-16,3-4 2 16,0 4-1-16,7-6-2 15,-1 0-4-15,3-11-1 16,-1 1 0-16,7-5-1 15,-5 4 1-15,2-5 0 16,-1 12 0-16,1-3-1 16,-9 4 0-16,3 3-1 15,-3 6 0-15,-1-6 1 16,-1 10-1-16,5-1 1 16,-4-3 0-16,1-9 0 0,4 2 0 15,2-11 1-15,0 3-1 16,3-2 2-16,-1 11-1 15,1-1 1-15,-8 11-2 16,5-11 0-16,-1 2 0 16,5-4 1-16,-1 0-2 0,9-9 2 15,-1 9-1-15,12-3-1 16,-10 0 0-16,5-2 1 16,-9 2-2-16,-1-4 3 15,-10-2 1-15,4-8 1 16,-8 2 0-16,6-1 1 15,-2 7-1-15,2-30-1 16,-1 13 0-16,5-2-1 16,1 2 0-16,4-1 0 15,0 30-1-15,7-5 0 16,-2 4-1-16,7-4 1 16,-7 7-1-16,5-2 1 15,-8 6-1-15,4 0 1 16,-11 1 1-16,4-1 0 15,-7 2-1-15,1-7 0 16,-5 5 1-16,6-3-1 16,-2-1 0-16,8-5 1 0,2 4 0 15,7-8-1-15,-6 2 0 16,8-4 0-16,-8 6-1 16,-3 2 1-16,-9 5-2 15,3 5 3-15,-14 6-1 16,1 2 0-16,1 1-1 15,3-3 2-15,-3 1-1 16,7-2 1-16,2-4 0 0,6-1 0 16,-4-1-1-16,2-2 1 15,-7 3-2-15,2-1 1 16,-7 9-1-16,2-1 0 16,-3 4 0-16,5-5 1 15,2 1 0-15,4-7 0 16,0 2-1-16,2-4 0 15,-4 5 1-15,0-4 0 16,-4 2 0-16,1 5 0 16,-3 3 0-16,0 3 0 15,-5 2 0-15,1 2 1 16,-1-1-1-16,2-1 0 16,2-4 0-16,5 1 1 15,-4-4-1-15,3 2 0 16,-6-3 0-16,3-1 1 15,-4 5-1-15,2 4 0 0,-1-4 0 16,8 5 0-16,-2-1 0 16,7-2 1-16,3-8-1 15,0 5-1-15,-7-3 1 16,2 5-1-16,-11-2 0 16,-3 1 1-16,-2 1 0 15,1 1 1-15,-2-3-1 16,4 1 1-16,4-1-2 15,2-1 2-15,2-1-1 0,-1 4 1 16,-1-2 0-16,-2 1 1 16,-7 2-1-16,-1 0-1 15,-3-1 1-15,-3 1-1 16,-3 0 0-16,-3 1 2 16,-1 5 0-16,-11 8-333 15,-6 1 112-15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09:50.14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1713A99-4B41-46FC-9F9E-BF278A82D74D}" emma:medium="tactile" emma:mode="ink">
          <msink:context xmlns:msink="http://schemas.microsoft.com/ink/2010/main" type="writingRegion" rotatedBoundingBox="9460,9321 9748,9321 9748,9579 9460,9579"/>
        </emma:interpretation>
      </emma:emma>
    </inkml:annotationXML>
    <inkml:traceGroup>
      <inkml:annotationXML>
        <emma:emma xmlns:emma="http://www.w3.org/2003/04/emma" version="1.0">
          <emma:interpretation id="{FB9AF166-D943-4F13-B64D-2AD3B3F974C9}" emma:medium="tactile" emma:mode="ink">
            <msink:context xmlns:msink="http://schemas.microsoft.com/ink/2010/main" type="paragraph" rotatedBoundingBox="9460,9321 9748,9321 9748,9579 9460,9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99FCAA-4E13-4CBB-9050-2231718F1A6D}" emma:medium="tactile" emma:mode="ink">
              <msink:context xmlns:msink="http://schemas.microsoft.com/ink/2010/main" type="line" rotatedBoundingBox="9460,9321 9748,9321 9748,9579 9460,9579"/>
            </emma:interpretation>
          </emma:emma>
        </inkml:annotationXML>
        <inkml:traceGroup>
          <inkml:annotationXML>
            <emma:emma xmlns:emma="http://www.w3.org/2003/04/emma" version="1.0">
              <emma:interpretation id="{8ACB0209-246C-4968-80C0-2EFFA43565DB}" emma:medium="tactile" emma:mode="ink">
                <msink:context xmlns:msink="http://schemas.microsoft.com/ink/2010/main" type="inkWord" rotatedBoundingBox="9460,9321 9748,9321 9748,9579 9460,9579"/>
              </emma:interpretation>
              <emma:one-of disjunction-type="recognition" id="oneOf0">
                <emma:interpretation id="interp0" emma:lang="" emma:confidence="0">
                  <emma:literal>\</emma:literal>
                </emma:interpretation>
                <emma:interpretation id="interp1" emma:lang="" emma:confidence="0">
                  <emma:literal>(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|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4080 2837 1077 0,'5'0'248'0,"1"-5"91"15,6 1-317-15,9-5-13 16,3-6-11-16,10 0 4 16,-2-6-3-16,5-9-18 15,-5-2-12-15,2-13-151 16,-7 3-159-16,-3 2-6 15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0:37.0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A51463E-8B24-46D7-98FD-5C2C1C7BAEBA}" emma:medium="tactile" emma:mode="ink">
          <msink:context xmlns:msink="http://schemas.microsoft.com/ink/2010/main" type="inkDrawing" rotatedBoundingBox="8269,8164 8415,3381 8499,3383 8353,8167" semanticType="verticalRange" shapeName="Other">
            <msink:destinationLink direction="with" ref="{DAD8C5CC-BBA1-4646-B418-26A0E9841BF4}"/>
          </msink:context>
        </emma:interpretation>
      </emma:emma>
    </inkml:annotationXML>
    <inkml:trace contextRef="#ctx0" brushRef="#br0">1 4761 790 0,'-1'6'245'0,"-2"0"41"16,1 0-217-16,7-2-36 16,-2-4-17-16,-2-1 3 15,-2-2-2-15,1-6 1 16,-2 0-1-16,-1-3-2 15,0 4-4-15,8-1 1 16,-5 6-2-16,4 0 1 0,2 5-4 16,-1-2 1-16,-2 0-4 15,1 0 0-15,-7-2-1 16,6-1 6-16,0-1 0 16,0-7 6-16,-1 2 2 15,-2-3 5-15,-3 0-5 16,0 2-1-16,0 2-6 15,1-1-2-15,4 2-5 16,-1-2 0-16,-1-2-2 0,3-3 0 16,-3 1 0-16,0-5 1 15,0-2-2 17,2-4 0-32,-4 3 1 0,2 0 0 0,2 3 0 0,-1 3 1 15,-1 2-1-15,0 1 1 16,0 3-2-16,0-6 1 15,-1-2-2-15,-2-7 1 16,3 0-1-16,-8-15 1 16,5 3-1-16,0-6 3 15,0 5-2-15,3-5 3 16,6 12-2-16,-6-5 3 16,2 7-5-16,-1-4 3 15,-2 5-2-15,1-5 0 16,-2-1-1-16,2 2 3 15,2 2-2-15,1-8 1 16,-3 5-1-16,0 2 1 0,1 0-1 16,-4-4 0-16,2 4-1 15,1-5 3-15,0 2-3 16,0-6 2-16,1 5-1 16,4-4 2-16,-4 2-3 15,2-7 1-15,-3 4 0 0,3-13-1 16,-4 3 0-16,1-4 2 15,1 5-2-15,-1-1 2 16,0 13 0-16,0-3 1 16,2 7-3-16,-1 2 4 15,-1 0-3-15,2-7 1 16,-4 5-2-16,4-11 3 16,-4-8-1-16,7-2 1 15,-5-4-1 1,3-8 4-16,-3 10-1 0,1-1 2 15,-2 10-2-15,4 1 3 16,-3 6-3-16,-2-8 0 16,4 8-2-16,-2-9 0 15,1 6-2-15,1-10 1 16,-2 4 0-16,4-7 0 16,-2 4-1-16,-1-4 2 0,1 10-3 15,-1-6 3-15,1 1-2 16,-1 4 1-16,2 4-1 15,-3-9 1-15,3 9-2 16,-3-3 2-16,5 0-1 16,-4-8 0-16,4 3-1 15,-1-2 2-15,1 4-1 16,-4-12 2-16,4 9-2 16,-2-6 0-16,0 4-1 15,0-4 1-15,1 14-1 0,-1-4 2 16,0 13 0-16,-1-7 0 15,-1 5 1-15,-1 2-1 16,0 0-1-16,-1-3 0 16,-1 8 0-16,2-4 0 15,-1-6 0-15,1-3-1 16,0 5 1-16,3-8 0 16,-3 7 0-16,4 2 0 15,-2 6 1-15,4-7-1 16,-3 7 1-16,4-3-2 15,-2 0 1-15,1-3 1 16,-5 6 0-16,4-6-1 16,-4 4 1-16,4 0 0 15,-4 5-2-15,1 3-1 16,1 9 1-16,-2 3 1 0,1 3-1 16,-1 6 2-16,-1 3-1 15,2-1 3-15,-2-2 0 16,-2 1-1-16,2-2 1 15,0-2 1-15,2 3-3 16,-2 3 0-16,0-2-2 16,-2 1-2-16,4 5 0 0,-2-7 0 15,0 2 1-15,1-1 1 16,2 5 3-16,-1-4-2 16,-1 7 1-16,2-6-1 15,-1 3-17-15,-1-3 471 16,5 4-818-16,0-17 413 15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0:43.9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C487E70-D46A-4351-B121-CF1886F651C3}" emma:medium="tactile" emma:mode="ink">
          <msink:context xmlns:msink="http://schemas.microsoft.com/ink/2010/main" type="writingRegion" rotatedBoundingBox="2824,8088 3541,8081 3543,8292 2826,8299"/>
        </emma:interpretation>
      </emma:emma>
    </inkml:annotationXML>
    <inkml:traceGroup>
      <inkml:annotationXML>
        <emma:emma xmlns:emma="http://www.w3.org/2003/04/emma" version="1.0">
          <emma:interpretation id="{E329179C-1C63-4CA5-816B-AF3909A7A8B4}" emma:medium="tactile" emma:mode="ink">
            <msink:context xmlns:msink="http://schemas.microsoft.com/ink/2010/main" type="paragraph" rotatedBoundingBox="2824,8088 3541,8081 3543,8292 2826,8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DB038E-C49F-4BDD-97C7-B0CB45D5FCB0}" emma:medium="tactile" emma:mode="ink">
              <msink:context xmlns:msink="http://schemas.microsoft.com/ink/2010/main" type="line" rotatedBoundingBox="2824,8088 3541,8081 3543,8292 2826,8299"/>
            </emma:interpretation>
          </emma:emma>
        </inkml:annotationXML>
        <inkml:traceGroup>
          <inkml:annotationXML>
            <emma:emma xmlns:emma="http://www.w3.org/2003/04/emma" version="1.0">
              <emma:interpretation id="{2FDA6B09-ABA0-43D3-BFB0-8B043FA9ADD9}" emma:medium="tactile" emma:mode="ink">
                <msink:context xmlns:msink="http://schemas.microsoft.com/ink/2010/main" type="inkWord" rotatedBoundingBox="2824,8088 3541,8081 3543,8292 2826,8299">
                  <msink:destinationLink direction="with" ref="{C41D5FA1-1E29-4A77-BBCF-B2055B0D0110}"/>
                </msink:context>
              </emma:interpretation>
              <emma:one-of disjunction-type="recognition" id="oneOf0">
                <emma:interpretation id="interp0" emma:lang="" emma:confidence="0">
                  <emma:literal>€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208 117 954 0,'-11'14'284'15,"1"-1"59"-15,2 1-268 16,7 5-20-1,2-8-27-15,10 4-4 0,5-9-3 16,7 0-4-16,7-11-4 16,9 2-1-16,-5-9-3 15,5 3 1-15,2-4-3 16,1 2 1-16,-8 1-4 0,5 2 1 16,-3 1-4-16,-3 5 2 15,-7 1-2-15,-1 4 4 16,-5 3 0-16,-3 3 6 15,-4 0 0-15,-4-2 4 16,-1-4 1-16,-5 0 28 16,-9-4 5-16,-6 2 12 15,-8-4 0-15,-12-1 3 16,-7-4-26-16,-10-5-8 16,-5-5-15-16,-11-5-1 15,1 1-9-15,-11-1-1 16,9 7-2-16,0 5 7 15,12 11 1-15,7 9 3 16,19 6 0-16,5 8-1 16,12-1-5-16,5 2-4 0,6-4-1 15,8-4-3-15,4-8-1 16,14-8 0-16,2-9-3 16,16-8 4-16,-1-4 0 15,17-1 2-15,-7 4-1 16,4 3 2-16,-6 7-2 15,1 4 1-15,-14 5-2 0,2 1 3 16,-7 1-1-16,-3-3 0 16,-7 0-1-1,-2-2 1-15,-11-1 0 0,-1-1-2 16,-7 1 3-16,-4-3 0 16,-7 1 1-16,-9 1 0 15,-3 1 2-15,-15 1 0 16,-1 4-2-16,-5 1 1 15,1 1 2-15,-8 2-3 16,10 2-2-16,-5-2 0 16,5 0-2-16,3-3-2 15,14-3 1-15,-1-3 1 16,11 0 0-16,6-5-2 16,5-1 0-16,8 0-2 15,4 0 2-15,16 0-1 16,6 3-1-16,13 5 1 15,2 2 0-15,11 5 1 16,-5 2-1-16,3 1 3 16,-9 0 1-16,3-5 2 0,-15-2-2 15,-9-5 1-15,-7-2 0 16,-10-4-1-16,-10 0 3 16,-7-1 0-16,-5 2 2 15,-14 4-2-15,-3 2 2 16,-13 5-1-16,-1 6-2 0,-8 0 0 15,6 2-1-15,-11-5 0 16,10-3-1 0,-4-5 1-16,7-2 0 0,1-4-1 15,16 2 0-15,7 0-1 16,10 3 0-16,10 0-3 16,7 0 0-16,14 2-3 15,7 4 1-15,22 3 2 16,-3 4 0-16,9 7-63 15,-6 4-57-15,15-9-352 16,-20-5 32-16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0:56.6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9BCCFDA-C5F6-461D-A4E9-39223723993A}" emma:medium="tactile" emma:mode="ink">
          <msink:context xmlns:msink="http://schemas.microsoft.com/ink/2010/main" type="inkDrawing" rotatedBoundingBox="8281,8000 12616,7893 12620,8038 8284,8145" semanticType="callout" shapeName="Other">
            <msink:destinationLink direction="with" ref="{6AE386F1-C8BD-43B9-96BA-557AA914FDAA}"/>
            <msink:destinationLink direction="with" ref="{DAD8C5CC-BBA1-4646-B418-26A0E9841BF4}"/>
          </msink:context>
        </emma:interpretation>
      </emma:emma>
    </inkml:annotationXML>
    <inkml:trace contextRef="#ctx0" brushRef="#br0">-5 40 1025 0,'-1'7'309'0,"-1"4"70"0,1 1-261 16,4-5-55-16,-2-1-3 15,2-1-16-15,2-1 6 16,-1-1-8-16,4 3 7 15,-2-1-8-15,3-2 10 16,-3 0-8-16,3 0-2 16,-2 3-8-16,4 3 1 15,1-2-12-15,4 2-4 16,-2-3-6-16,4 2-2 16,-2-4-3-16,2 1 1 15,-3-2-4-15,6-2 1 16,-4-1-2-16,2-1 2 15,-2-1-2-15,4 1 0 16,-3-1-2-16,5 1 1 16,-5-1-1-16,4 1 0 0,-1-2-2 15,5 0 2-15,-4-2 0 16,7 1-1-16,-5-4 1 16,3 1 2-16,-8-2 1 15,7 3-3-15,-7 0 4 16,4 0-3-16,-2 4 2 15,4 5-4-15,-7-3 4 0,8 2-4 16,-2 5 2-16,-2-5-2 16,1-1 3-16,5 2-3 15,-4-1 2-15,0-4 0 16,2 4-2-16,2-4 0 16,-4 1 0-16,5 1 0 15,0-2-1-15,2 1 1 16,-2 1-1-16,5 1 1 15,-4-1 1-15,0-1-2 16,2 1 2-16,-1-3-1 16,-5 1 2-16,2 1-4 15,-1-1 4-15,2-2-3 16,1 1 2-16,3-3-1 16,0-2 1-16,4 2-2 15,-4 0 3-15,2 2-2 0,-1 2-1 16,4 1 1-16,-6 1 0 15,7 0 0-15,-6-2-1 16,4 1 2-16,-1-2-1 16,-1 1 0-16,-7-1 0 15,4 3 0-15,-5-1 1 16,1 1-3-16,4-2 4 16,4 2-4-16,-3-3 3 15,4 2-1-15,-2 1 0 0,-1 0 0 16,-1 1 0-16,6 4-1 15,-4-1 1-15,6-1 1 16,-1-1-2-16,1-1 1 16,-2-4 1-16,0 2-2 15,-5-4 2-15,2-2-2 16,-1 1 2-16,-1 0-1 16,2-2 1-16,3 3-1 15,0 4 0-15,3-1 1 16,-1 1 0-16,2-1-1 15,-4 1 0-15,7-2 0 16,-3 1-1-16,4 1 0 16,-4-1 0-16,-1 2 0 15,-7-1 2-15,1-1-2 16,-3 1 3-16,3-1-3 16,1-1 1-16,7 2 0 0,-7-1 2 15,4 2-3 1,-7 0 2-16,7 3 0 0,-4-1-1 15,7-1-1-15,-5 1 1 16,5-1 0-16,-4 2-1 16,1-1 0-16,-7 1 3 15,2 0-4-15,-6 0 3 16,2 1-2-16,-4 1 3 16,2-2-4-16,-1-2 3 0,1 3 0 15,-3-6-2-15,1 0 1 16,-2-1-1-16,1 0 2 15,-3-1-3-15,3 1 4 16,-3 0-2-16,2 3 0 16,-4 1-1-16,4 2 2 15,-5 3-1-15,1 2-1 16,-5-2 1-16,1 0 1 16,0-1 1-16,-2-2-2 15,-1-2 3-15,0 1-2 16,-3-2 1-16,-4 1-2 15,-5 1 4-15,1-2-4 16,-5-2 1-16,-1 1-1 16,4 1 5-16,-2-2-2 15,0 2 5-15,0 0 1 0,1 2 2 16,-7-2-4 0,5 0 7-16,-11 1-46 0,9 8 334 15,-29 0-821-15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1:00.8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AE386F1-C8BD-43B9-96BA-557AA914FDAA}" emma:medium="tactile" emma:mode="ink">
          <msink:context xmlns:msink="http://schemas.microsoft.com/ink/2010/main" type="inkDrawing" rotatedBoundingBox="8445,6767 9465,7942 9403,7996 8383,6820" semanticType="callout" shapeName="Other">
            <msink:sourceLink direction="with" ref="{99A22AB6-5ED8-4EF8-8B01-C398A173A9AF}"/>
            <msink:sourceLink direction="with" ref="{19BCCFDA-C5F6-461D-A4E9-39223723993A}"/>
          </msink:context>
        </emma:interpretation>
      </emma:emma>
    </inkml:annotationXML>
    <inkml:trace contextRef="#ctx0" brushRef="#br0">0 0 956 0,'14'32'230'0,"7"16"84"0,12 18-267 15,7 6-27-15,24 19 2 16,-3-8-6-1,16 7-2-15,-5-11-7 0,15 9 1 16,-18-18-4-16,7 8 0 16,-11-13 0-16,4 4 0 15,-15-14-2-15,3 2 0 16,-13-7-1-16,-2-5-21 16,-18-12-11-16,-8-9-300 15,-13-15 74-15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1:00.8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AD8C5CC-BBA1-4646-B418-26A0E9841BF4}" emma:medium="tactile" emma:mode="ink">
          <msink:context xmlns:msink="http://schemas.microsoft.com/ink/2010/main" type="inkDrawing" rotatedBoundingBox="8578,6070 9758,7716 9738,7731 8558,6085" semanticType="callout" shapeName="Other">
            <msink:sourceLink direction="with" ref="{EA51463E-8B24-46D7-98FD-5C2C1C7BAEBA}"/>
            <msink:sourceLink direction="with" ref="{19BCCFDA-C5F6-461D-A4E9-39223723993A}"/>
          </msink:context>
        </emma:interpretation>
      </emma:emma>
    </inkml:annotationXML>
    <inkml:trace contextRef="#ctx0" brushRef="#br0">0-4 879 0,'8'-6'223'16,"10"22"70"-16,6 21-248 0,18 25-13 15,6 4-7-15,21 24 4 16,-1 13-2-16,22 26 1 16,-5-6-8-16,17 20-2 15,-7-17-5-15,9 11-2 16,-19-31-6-16,-1 7-1 15,-16-18-1-15,-8 1 0 16,-20-27 1-16,-1-5 2 16,-10-23-5-16,-13-13-19 15,-11-20-95-15,-7-29-221 16,-10-18 21-16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1:01.5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C0410A3-1E9F-47D2-9A74-0458BD807CF5}" emma:medium="tactile" emma:mode="ink">
          <msink:context xmlns:msink="http://schemas.microsoft.com/ink/2010/main" type="inkDrawing" rotatedBoundingBox="8648,5474 10225,7755 10166,7796 8589,5514" semanticType="callout" shapeName="Other"/>
        </emma:interpretation>
      </emma:emma>
    </inkml:annotationXML>
    <inkml:trace contextRef="#ctx0" brushRef="#br0">-3 12 593 0,'2'-23'291'16,"11"20"-22"-16,7 17-108 15,19 28-119-15,10 15-15 16,22 30 5-16,2 22-2 0,25 41 5 16,-2-5-13-16,21 23 3 15,-6-6-6-15,12 4 1 16,-16-24-7 0,4 8-2-16,-23-20-4 0,2 5 0 15,-16-21-2-15,1 7-6 16,-19-21-12-16,-1 2 9 15,-17-28-183-15,1-1-137 16,-14-23 1-16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1:01.5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CE6460E-3938-4A4B-AEE2-2559235EDB5C}" emma:medium="tactile" emma:mode="ink">
          <msink:context xmlns:msink="http://schemas.microsoft.com/ink/2010/main" type="inkDrawing" rotatedBoundingBox="8730,4741 10656,7347 10578,7404 8653,4798" shapeName="Other"/>
        </emma:interpretation>
      </emma:emma>
    </inkml:annotationXML>
    <inkml:trace contextRef="#ctx0" brushRef="#br0">0 0 853 0,'5'-26'182'15,"14"25"76"-15,10 29-251 16,19 42-2-16,10 24-2 0,23 40 22 15,6 7 9-15,32 25 16 16,3-23-4 0,20 33 5-16,-8-26-12 0,16 22-7 15,-20-30-15-15,6 39-1 16,-27-37-8-16,7 23 0 16,-29-24-4-16,-5 11 2 15,-17-38-1-15,-1-2-29 16,-18-36-75-16,0-8-231 15,-17-27 24-15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1:01.8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1E691E2-E875-47CD-8FFF-4CD56382F312}" emma:medium="tactile" emma:mode="ink">
          <msink:context xmlns:msink="http://schemas.microsoft.com/ink/2010/main" type="inkDrawing" rotatedBoundingBox="9234,4637 11258,7132 11200,7179 9176,4685" shapeName="Other"/>
        </emma:interpretation>
      </emma:emma>
    </inkml:annotationXML>
    <inkml:trace contextRef="#ctx0" brushRef="#br0">-1 0 789 0,'3'3'204'15,"21"12"61"-15,17 13-217 16,33 41-7-16,13 17 1 16,31 46 7-16,8 17 0 15,32 37-4-15,-14-18-19 16,15 38-6-16,-21-25-11 15,3 6 1-15,-25-37-4 0,1 15 0 16,-19-41-2-16,5 5 0 16,-17-20-1-16,2 5-1 15,-16-26-11-15,-4-8-149 16,-18-23-167-16,-16-5-5 16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1:02.3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9A5DB6F-E4DE-46A8-87B3-C96C6673A8CD}" emma:medium="tactile" emma:mode="ink">
          <msink:context xmlns:msink="http://schemas.microsoft.com/ink/2010/main" type="inkDrawing" rotatedBoundingBox="9497,4026 11467,6490 11413,6533 9443,4069" semanticType="callout" shapeName="Other">
            <msink:sourceLink direction="with" ref="{7969F0E3-8D88-4A96-8324-9C48F80C2D91}"/>
            <msink:sourceLink direction="with" ref="{980ADBE8-A85A-4B59-904D-1669C290AA09}"/>
          </msink:context>
        </emma:interpretation>
      </emma:emma>
    </inkml:annotationXML>
    <inkml:trace contextRef="#ctx0" brushRef="#br0">-1-2 895 0,'3'-20'208'15,"13"26"72"-15,16 24-264 16,37 47-3-16,9 40-4 16,39 53 16-16,5 8 5 0,34 34 8 15,-12-21-4-15,27-1-3 16,-28-29-12-16,11 3-1 16,-31-38-8-16,5 22 0 15,-31-16-4-15,4 0 1 16,-23-11-2-16,2-4-2 15,-23-42-17-15,-11-9-27 16,-16-26-292-16,-13-20 74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7:09.2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E98EFC1-917F-4231-BC99-D27702264FAE}" emma:medium="tactile" emma:mode="ink">
          <msink:context xmlns:msink="http://schemas.microsoft.com/ink/2010/main" type="writingRegion" rotatedBoundingBox="29093,7246 30429,7246 30429,9124 29093,9124"/>
        </emma:interpretation>
      </emma:emma>
    </inkml:annotationXML>
    <inkml:traceGroup>
      <inkml:annotationXML>
        <emma:emma xmlns:emma="http://www.w3.org/2003/04/emma" version="1.0">
          <emma:interpretation id="{615F7868-5965-47A7-BBE1-F391AE6F349C}" emma:medium="tactile" emma:mode="ink">
            <msink:context xmlns:msink="http://schemas.microsoft.com/ink/2010/main" type="paragraph" rotatedBoundingBox="29093,7246 30429,7246 30429,9124 29093,9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D9CDB6-4BCF-451B-B273-95684C361ADD}" emma:medium="tactile" emma:mode="ink">
              <msink:context xmlns:msink="http://schemas.microsoft.com/ink/2010/main" type="line" rotatedBoundingBox="29093,7246 30429,7246 30429,9124 29093,9124"/>
            </emma:interpretation>
          </emma:emma>
        </inkml:annotationXML>
        <inkml:traceGroup>
          <inkml:annotationXML>
            <emma:emma xmlns:emma="http://www.w3.org/2003/04/emma" version="1.0">
              <emma:interpretation id="{3ED27CF6-A63A-4E10-B7F2-669300CF3B67}" emma:medium="tactile" emma:mode="ink">
                <msink:context xmlns:msink="http://schemas.microsoft.com/ink/2010/main" type="inkWord" rotatedBoundingBox="29093,7246 30429,7246 30429,9124 29093,9124"/>
              </emma:interpretation>
            </emma:emma>
          </inkml:annotationXML>
          <inkml:trace contextRef="#ctx0" brushRef="#br0">851-1095 1118 0,'-13'-12'318'0,"1"6"65"15,6 3-307-15,6 0-54 16,7 0-15-16,11 0-15 15,3-3 9-15,11 0-11 16,1-1 14-16,7 2-10 16,-5 4 11-16,10 4-11 15,-9 4 8-15,2 13-12 16,-7 4 9-16,2 15-14 16,-10 5 10-16,2 11-5 15,-1-1 11-15,0 6-6 16,-4-3 12-16,-5 5-10 0,-9-14 6 15,-11 12-8-15,-10-11 9 16,-12 5 1-16,-3-7 19 16,-19 5 23-16,-7-11 20 15,-11 4 3-15,2-9 4 16,-7-3-9-16,13-12-21 16,2-7-26-16,12-10-24 15,0-10-114-15,14-9 355 16,-2-13-700-16,1 2 255 0</inkml:trace>
          <inkml:trace contextRef="#ctx0" brushRef="#br0" timeOffset="2352.9409">195 12 1156 0,'-13'-3'263'0,"-2"10"103"15,4 8-347-15,-1 9-7 16,-1 6-19-16,-5 18 12 0,0 9-10 16,-3 25 11-16,3-3-9 15,0 13 10-15,3-10-11 16,1-7 10-16,4-22-9 16,5-10 8-16,1-22-10 15,16-10 7-15,6-16-9 16,21-16 15-16,3-16-11 15,31-38 13-15,4-9-8 0,13-30 10 16,-9 3-14-16,3 5 9 16,-28 33-10-16,-13 11 10 15,-19 35-10-15,-9 14 6 16,-9 8-15-16,-10 11 10 16,-8 15-15-16,-9 11-17 15,-5 5-154-15,-8 10-172 16,-1-8-17-16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1:02.4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03F59DF-A503-4A1E-96FD-C712865FFE6C}" emma:medium="tactile" emma:mode="ink">
          <msink:context xmlns:msink="http://schemas.microsoft.com/ink/2010/main" type="inkDrawing" rotatedBoundingBox="9921,3973 11785,6107 11718,6166 9854,4031" semanticType="callout" shapeName="Other">
            <msink:sourceLink direction="with" ref="{7969F0E3-8D88-4A96-8324-9C48F80C2D91}"/>
            <msink:sourceLink direction="with" ref="{980ADBE8-A85A-4B59-904D-1669C290AA09}"/>
          </msink:context>
        </emma:interpretation>
      </emma:emma>
    </inkml:annotationXML>
    <inkml:trace contextRef="#ctx0" brushRef="#br0">-7-8 1049 0,'-7'2'244'0,"5"-4"85"15,17 26-300-15,14 0-28 16,23 26 12-16,16 25 4 16,35 53 8-16,4 7 2 15,31 33-3-15,-6-12-13 16,24 24-2-16,-24-42-5 15,21 17 1-15,-24-26-2 16,5 11 2-16,-33-35-3 0,4 6 1 16,-29-18-1-16,-4 4 2 15,-19-20-3-15,-4-5-33 16,-20-16-18-16,-20-20-140 16,-15-26-174-16,-20-23-3 15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1:03.0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82EE864-18CC-43DB-8084-2E2E5CEF0F51}" emma:medium="tactile" emma:mode="ink">
          <msink:context xmlns:msink="http://schemas.microsoft.com/ink/2010/main" type="inkDrawing" rotatedBoundingBox="10210,3840 11986,5875 11926,5927 10151,3891" semanticType="callout" shapeName="Other">
            <msink:sourceLink direction="with" ref="{7969F0E3-8D88-4A96-8324-9C48F80C2D91}"/>
            <msink:sourceLink direction="with" ref="{E3B21B2A-6EDB-4BE5-813D-D11CBF532BF0}"/>
          </msink:context>
        </emma:interpretation>
      </emma:emma>
    </inkml:annotationXML>
    <inkml:trace contextRef="#ctx0" brushRef="#br0">0 0 922 0,'9'9'207'0,"27"32"101"16,9 11-263-16,35 35 4 0,11 17-1 15,33 37 0-15,-6-9-16 16,23 18-6 0,-16-7-13-16,19 12-3 0,-24-29-5 15,9 10-1-15,-22-14-1 16,1 1 0-16,-26-24-1 16,-1 6 1-16,-14-18 0 15,-4-4-5-15,-18-25-12 0,-8-1-24 16,-25-25 70-16,-19-22-379 15,-22-19 129-15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1:03.0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0C8E7F1-DD63-4B7B-BBD9-9A715C349724}" emma:medium="tactile" emma:mode="ink">
          <msink:context xmlns:msink="http://schemas.microsoft.com/ink/2010/main" type="inkDrawing" rotatedBoundingBox="10659,4002 11880,5528 11860,5545 10639,4019" semanticType="callout" shapeName="Other">
            <msink:sourceLink direction="with" ref="{7969F0E3-8D88-4A96-8324-9C48F80C2D91}"/>
            <msink:sourceLink direction="with" ref="{E0AF6E78-EB1E-4C16-A22F-CBFF02319835}"/>
          </msink:context>
        </emma:interpretation>
      </emma:emma>
    </inkml:annotationXML>
    <inkml:trace contextRef="#ctx0" brushRef="#br0">0 0 1089 0,'21'25'223'15,"4"8"105"-15,22 20-316 16,14 28 1-16,22 39 8 16,4 6 2-16,27 20 4 15,-4-10-9-15,17 21-4 16,-11-30-8-16,10 16-12 16,-23-14-32-16,13 9-316 0,-30-27 83 15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9:06.8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58ACE54-424A-4FAA-BC1F-2B9AB3B57843}" emma:medium="tactile" emma:mode="ink">
          <msink:context xmlns:msink="http://schemas.microsoft.com/ink/2010/main" type="writingRegion" rotatedBoundingBox="10030,1322 15787,1263 15808,3364 10051,3423"/>
        </emma:interpretation>
      </emma:emma>
    </inkml:annotationXML>
    <inkml:traceGroup>
      <inkml:annotationXML>
        <emma:emma xmlns:emma="http://www.w3.org/2003/04/emma" version="1.0">
          <emma:interpretation id="{534B1D24-B6D5-4AAA-88F8-945416ACDDFA}" emma:medium="tactile" emma:mode="ink">
            <msink:context xmlns:msink="http://schemas.microsoft.com/ink/2010/main" type="paragraph" rotatedBoundingBox="10030,1322 15787,1263 15808,3364 10051,3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63FF9E-C26A-48B4-B659-FF32D533748F}" emma:medium="tactile" emma:mode="ink">
              <msink:context xmlns:msink="http://schemas.microsoft.com/ink/2010/main" type="line" rotatedBoundingBox="10030,1322 15787,1263 15808,3364 10051,3423"/>
            </emma:interpretation>
          </emma:emma>
        </inkml:annotationXML>
        <inkml:traceGroup>
          <inkml:annotationXML>
            <emma:emma xmlns:emma="http://www.w3.org/2003/04/emma" version="1.0">
              <emma:interpretation id="{E3B21B2A-6EDB-4BE5-813D-D11CBF532BF0}" emma:medium="tactile" emma:mode="ink">
                <msink:context xmlns:msink="http://schemas.microsoft.com/ink/2010/main" type="inkWord" rotatedBoundingBox="10972,1312 15787,1263 15808,3364 10994,3413">
                  <msink:destinationLink direction="with" ref="{482EE864-18CC-43DB-8084-2E2E5CEF0F5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1315-3747 950 0,'18'22'379'16,"3"-10"5"-16,-3-12-206 0,15-10-107 16,3-7-29-1,13-10 3-15,1 0-3 0,11-3-68 16,-8 9-285-1,-7 2-112-15</inkml:trace>
          <inkml:trace contextRef="#ctx0" brushRef="#br0" timeOffset="4582.4769">3811-4411 664 0,'14'-12'309'0,"1"2"28"16,-6-1-160-16,0-1-2 16,-5 3-35-16,-4-3 0 15,-6 2-21-15,-4-1-11 16,-7 1-26-16,-7 2-24 16,-3 7-25-16,-7 2-18 15,3 8-7-15,-5 3-10 16,8 3 6-16,-1 8-10 15,8 1 7-15,2 7-9 0,5 5 6 16,5 0-6 0,8-6 8-16,7-4-6 0,4-7 3 15,10-13-1-15,4-9 8 16,7-13-3-16,4-10 8 16,5-17-2-16,-5-4 5 0,4-7-8 15,-12 0 4 1,-10 0 0-16,-13 12 14 0,-13 0-1 15,-12 11 7-15,-15 10-9 16,-1 10 0-16,-10 8-16 16,5 11 0-16,-5 7-7 15,14 0 7-15,2 1-6 16,8 2 8 0,8-4-15-16,8-7-10 0,4 5-105 15,4-3-30-15,11 0-347 16,5-3 12-16</inkml:trace>
          <inkml:trace contextRef="#ctx0" brushRef="#br0" timeOffset="5552.1736">3533-4019 963 0,'-6'5'361'0,"6"-1"40"15,5 2-204-15,4 0-116 16,12-3 0-16,3-3-7 15,18-4-19-15,7-4-15 16,21-4-14-16,-4-1-10 0,10-2-10 16,-16 3 2-1,3 0-6-15,-21 1 1 0,0-1-46 16,-13 3-26-16,-5 6 424 16,-11 9-818-16,-7 9 387 15</inkml:trace>
          <inkml:trace contextRef="#ctx0" brushRef="#br0" timeOffset="21591.8111">4162-5065 1047 0,'-31'-23'247'16,"-10"4"100"-16,13 4-301 0,-4 6 4 31,5 1-7-31,-9 4 6 0,2-2-15 0,-17 10-7 16,-2 4-18-16,-16 20-4 15,6 7-4-15,-8 16 1 16,8 1 0-16,0 14 1 16,8-4-1-16,1 13-2 15,6-3 0-15,-5 17 0 16,8-1-1-16,0 13-1 15,9-8 1-15,6 16 0 16,17-15 0-16,8 15 0 16,13-8 1-16,11 13 0 15,5-15-2-15,14 7 2 0,1-17-1 16,3-2-1-16,-5-18 1 16,8 2 0-16,-4-17-2 15,10-5 2-15,-2-13-2 16,11-9 4-16,-1-16 2 15,13-14 3-15,-4-12 1 16,8-18 8-16,-7-8-1 16,6-14 10-16,-13-2 1 0,8-20 7 15,-8 2-3-15,8-12 3 16,-8-3-6-16,10-20 0 16,-13 10-8-16,-2-14 6 15,-15 7 5-15,-8-10 17 16,-20 15 1-16,-5-14 8 15,-9 10-7-15,-18-11-9 16,-9 16-17-16,-11 3-2 16,-10 26-5-16,-12 12 0 15,-2 27-5-15,-8 14-3 16,2 14-7-16,-8 10-5 16,11 8 7-16,-5 1-60 15,11-7-79-15,-8 2-366 16,13 5 35-16</inkml:trace>
          <inkml:trace contextRef="#ctx0" brushRef="#br0" timeOffset="-1092.662">18-3357 611 0,'9'-9'362'0,"0"-6"-4"16,-3 5-130-16,-6-1-39 0,-5 2-66 16,-8 2-15-1,-5 4-43-15,-8 6-20 0,-1 6-32 16,-5 13-7 0,4 5-8-16,-4 12 3 0,8 5 0 15,5 8 1-15,7-2 0 16,6 4-2-16,9-11-2 15,7-7-1-15,5-13 0 16,12-10-1-16,2-13 1 16,13-13 9-16,3-7 3 0,8-26 17 15,-5-11 4-15,0-15 8 16,-12-5-4-16,-6-13 7 16,-12 23-11-16,-11-1 8 15,-10 17-6-15,-12 15 3 16,-13 18-10-16,-16 7-4 15,-4 13-12-15,-10 11 0 16,7 1-6-16,4 8 2 16,12-2 1-16,4-5-8 15,14-5-21-15,1-10-90 16,8 0-48-16,8-9-341 16,6 2 18-16</inkml:trace>
          <inkml:trace contextRef="#ctx0" brushRef="#br0" timeOffset="-2601.0607">722-4655 738 0,'7'-8'410'16,"-10"7"-30"-16,-6 11-111 16,-3 5-184-16,-7 12-7 0,-1 6-28 15,-4 14-10 1,6-4-15-16,0 10-5 0,11-4-13 16,2 2-4-16,7-10-2 15,1-4 0-15,1-8-1 16,2-4 1-16,-1-8 2 15,-1-1 1-15,1-2 0 16,1-4-2-16,-3-8-5 16,6-11-28-16,0-5-30 0,9-17-41 15,3-13 52-15,7-19-370 16,2-3 127-16</inkml:trace>
        </inkml:traceGroup>
        <inkml:traceGroup>
          <inkml:annotationXML>
            <emma:emma xmlns:emma="http://www.w3.org/2003/04/emma" version="1.0">
              <emma:interpretation id="{1EB432C6-AB7F-4618-AEC0-75F69B9564B3}" emma:medium="tactile" emma:mode="ink">
                <msink:context xmlns:msink="http://schemas.microsoft.com/ink/2010/main" type="inkWord" rotatedBoundingBox="10032,1541 12145,1520 12155,2539 10043,25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067.5119">220-4405 1031 0,'-1'-7'270'0,"-4"-2"95"15,-1-2-296-15,5 1 2 16,-4 1-9-16,-4-2 3 0,-3 4-13 16,-3 2 4-16,-6 2-14 15,-9 6-7-15,2 5-17 16,-10 8-2-16,4 4-11 0,-4 10-2 16,7 0-3-1,0 9 0-15,13-8-2 0,6 8 0 16,6-3-1-16,11-1 1 15,7-10 1-15,6 2 1 16,5-11 1 0,10-21 3-16,6-6 2 0,13-13 5 15,-2-15 1-15,4-24 1 16,-8 3-4-16,1-21 1 16,-16 2-4-16,-2-2 12 15,-16 18 10-15,-7 4 15 16,-12 17 6-16,-15 15 8 15,-4 12-12-15,-7 9-11 16,-4 7-15-16,-12 12-6 16,8 0-10-16,-8 7 3 15,6-2-1-15,0 3 2 16,10-6-3-16,1-5 3 16,8-1-8-16,2 0-57 0,7-4-64 15,4 4-390-15,5 0 49 16</inkml:trace>
          <inkml:trace contextRef="#ctx0" brushRef="#br0" timeOffset="-2386.6178">875-4621 743 0,'4'-9'370'0,"-2"6"8"15,-5 8-173-15,-5 8-68 16,-4 13-58-16,-1 14-11 16,-2 5-34-16,-3 8-8 15,12-1-8-15,-2-4-2 16,11-13-10-16,-3-5 0 16,11-5-3-16,-7-8 2 15,4-4-1-15,-8-1 5 16,1-4-15-16,-1-4-55 0,-4-1-27 15,-4-15-333 1,-7-6 42-16</inkml:trace>
          <inkml:trace contextRef="#ctx0" brushRef="#br0" timeOffset="-2186.2557">513-4741 1085 0,'-5'-4'309'0,"2"-2"86"15,6 0-304-15,6-3-31 16,8-1-22-16,12-11-7 16,7 6-19-16,12-1-3 15,1 2-3-15,2 4-1 16,-4 14-5-16,-2-5 3 16,-9 7 0-16,-6 0 155 15,-3 9-567-15,-6-2 242 16</inkml:trace>
          <inkml:trace contextRef="#ctx0" brushRef="#br0" timeOffset="438677.2242">-1156-4447 1064 0,'6'9'283'0,"6"14"115"16,6 5-294-16,6 14 2 16,-3 8-8-16,1 10-19 15,2-9-30-15,5 6-18 16,-7-9-17-16,5-1-10 15,0-8 1-15,-3 1-3 16,-10-8 2-16,-4-2 8 16,-7-12 13-16,-3-6 30 15,-6-12 14-15,-6-14 2 16,-1-8-7-16,-11-20-13 16,-5-12-28-16,-7-21-16 15,3 5-1-15,-7-23-5 16,7 9 3-16,6-6-6 15,10 18 3-15,7-4-10 0,13 23 3 16,9 5-5-16,9 11 1 16,7 1-3-16,-1 7 9 15,9 3-4-15,-3 7 7 16,-3 8-6-16,-1 13 4 16,-4 11-5-16,-7 11 5 15,-6 16-3-15,-7 2 7 16,-11 10-2-16,-5 2 6 0,-14 9 6 15,-1-6 8-15,-10 2 1 16,5-14 5-16,-4-8-3 16,8-16-4-16,3-7-9 15,8-10-9-15,4-10-54 16,12-4-55-16,15-13-76 16,10-7-325-16,23-12-21 15,3 3-121-15</inkml:trace>
          <inkml:trace contextRef="#ctx0" brushRef="#br0" timeOffset="439259.1846">-613-4836 1036 0,'-3'-10'247'0,"-6"2"83"15,2 1-287-15,-5-4-3 0,0 2 27 16,-6 8 46-16,1 1 10 15,-4 7 1-15,4 13-26 16,-2 17-31-16,2 5-41 16,4 20 0-16,2 1 0 15,2 9 5-15,8-12 6 16,4 5 1-16,3-20-7 16,6-5-8-16,-2-16-6 0,8-9-8 15,-1-12-1-15,5-10-4 16,-2-8 2-16,6-8-1 15,-7-4 2-15,-1-7-1 16,-7 5 2-16,-5-2-2 16,-5 5 0-16,-4 1-1 15,-4 4 1 1,-1 4-3-16,2 7-1 0,0 4-3 16,0 10 0-16,6 7-2 15,0 2 0-15,3 4 2 16,0-2 2-16,8-3-2 15,-2-5 2-15,4-7-2 16,-2-7 1-16,-1-2-1 16,-1-3 3-16,-3 0 0 15,-3 3 3-15,6 9-7 16,-1 3 1-16,2 16-3 0,7 10 2 16,1 14-3-16,-6 2 8 15,4 6-2-15,-4-12 5 16,-1-6-5-16,-4-13 6 15,-2-7 8-15,-2-10-24 16,-3-27-518-16,-3-9 177 16</inkml:trace>
        </inkml:traceGroup>
      </inkml:traceGroup>
    </inkml:traceGroup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1:18.98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A3ED145-7F5A-4777-9763-258A05FBFFAF}" emma:medium="tactile" emma:mode="ink">
          <msink:context xmlns:msink="http://schemas.microsoft.com/ink/2010/main" type="inkDrawing" rotatedBoundingBox="2647,16531 7592,7328 8579,7858 3633,17061" semanticType="callout" shapeName="Other">
            <msink:sourceLink direction="with" ref="{6697C05E-7784-47A5-8727-4B2A8B6AD4A2}"/>
            <msink:sourceLink direction="with" ref="{13DCCF55-55A3-4DF7-AC56-7C4FDC7E9306}"/>
          </msink:context>
        </emma:interpretation>
      </emma:emma>
    </inkml:annotationXML>
    <inkml:trace contextRef="#ctx0" brushRef="#br0">4962-6 981 0,'-11'-1'276'0,"-1"4"72"16,0-3-285-16,2 3-18 15,-1-2-26-15,1 4-5 16,2-2-5-16,-2-2 13 0,-1-1 3 16,-2 0 14-16,-1-3-1 15,-8 8-1-15,-5 4-12 16,-14 9-6-16,-1 7-14 16,-21 20-5-16,-4 7-3 15,-23 20 1-15,4 4 1 16,-16 11 1-16,9-3 1 0,0 12 1 31,16-12-3-31,-17 15 2 0,10-4 1 0,-12 12-2 16,-4-5 1-16,-11 22 0 15,6-4-1-15,-22 29 0 16,4 1 0-16,-17 24 0 16,12-10-1-16,-11 15 2 15,19-22-1-15,-8 7 2 16,23-22-1-16,-12 13 0 15,25-21-2-15,-17 25 2 16,11-8-2-16,-19 34 1 16,9-15 0-16,-17 49-1 15,17-21-1-15,-13 26 1 16,20-26 0-16,-7 24 1 16,13-42 1-16,1 17 0 0,22-28-2 15,-8 25-1 1,13-17 1-16,-8 30 4 0,6-10-6 15,-8 43 4-15,10-25-2 16,-7 36 1-16,15-28-4 16,4 11 5-16,8-43-3 15,4 18 2-15,11-46-1 16,1 7 1-16,7-30 0 16,-8 10 0-16,11-23 0 0,-3 8 0 15,3-20 0-15,0 12 0 16,8-20 0-16,-4 1 1 15,7-17-1-15,2-1 1 16,2-28-2-16,2-6 1 16,4-23-1-16,0-15 2 15,1-12-1-15,2 0-1 16,0-9 3-16,2-2-40 16,-4 5 5-16,2 0-358 15,-1-3 81-15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1:22.69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3FB860B-63CA-4FD7-8CC5-F64F9DC943FD}" emma:medium="tactile" emma:mode="ink">
          <msink:context xmlns:msink="http://schemas.microsoft.com/ink/2010/main" type="writingRegion" rotatedBoundingBox="648,17437 6928,15199 7558,16967 1278,19205"/>
        </emma:interpretation>
      </emma:emma>
    </inkml:annotationXML>
    <inkml:traceGroup>
      <inkml:annotationXML>
        <emma:emma xmlns:emma="http://www.w3.org/2003/04/emma" version="1.0">
          <emma:interpretation id="{8F3E90EA-31D6-467C-9C7F-0915B97337AB}" emma:medium="tactile" emma:mode="ink">
            <msink:context xmlns:msink="http://schemas.microsoft.com/ink/2010/main" type="paragraph" rotatedBoundingBox="648,17437 6051,15512 6474,16699 1071,18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8F8272-37F4-4D66-B36B-A0E17E216AD4}" emma:medium="tactile" emma:mode="ink">
              <msink:context xmlns:msink="http://schemas.microsoft.com/ink/2010/main" type="line" rotatedBoundingBox="648,17437 6051,15512 6474,16699 1071,18625"/>
            </emma:interpretation>
          </emma:emma>
        </inkml:annotationXML>
        <inkml:traceGroup>
          <inkml:annotationXML>
            <emma:emma xmlns:emma="http://www.w3.org/2003/04/emma" version="1.0">
              <emma:interpretation id="{13DCCF55-55A3-4DF7-AC56-7C4FDC7E9306}" emma:medium="tactile" emma:mode="ink">
                <msink:context xmlns:msink="http://schemas.microsoft.com/ink/2010/main" type="inkWord" rotatedBoundingBox="648,17437 6051,15512 6474,16699 1071,18625">
                  <msink:destinationLink direction="with" ref="{FA3ED145-7F5A-4777-9763-258A05FBFFAF}"/>
                </msink:context>
              </emma:interpretation>
              <emma:one-of disjunction-type="recognition" id="oneOf0">
                <emma:interpretation id="interp0" emma:lang="" emma:confidence="0">
                  <emma:literal>Besserstenz</emma:literal>
                </emma:interpretation>
                <emma:interpretation id="interp1" emma:lang="" emma:confidence="0">
                  <emma:literal>Bessersteag</emma:literal>
                </emma:interpretation>
                <emma:interpretation id="interp2" emma:lang="" emma:confidence="0">
                  <emma:literal>Besserstreng</emma:literal>
                </emma:interpretation>
                <emma:interpretation id="interp3" emma:lang="" emma:confidence="0">
                  <emma:literal>Bessersheng</emma:literal>
                </emma:interpretation>
                <emma:interpretation id="interp4" emma:lang="" emma:confidence="0">
                  <emma:literal>Bessershelly</emma:literal>
                </emma:interpretation>
              </emma:one-of>
            </emma:emma>
          </inkml:annotationXML>
          <inkml:trace contextRef="#ctx0" brushRef="#br0">39 469 1170 0,'-23'-8'354'0,"8"-5"68"16,15-8-331-16,18-15-32 16,17-6-37-16,28-21-1 15,15 0-6-15,32-6 1 16,-5 11-3-16,6 7 1 16,-21 22-8-16,-9 13-3 15,-33 22-4-15,-18 21 1 16,-27 18 5-16,-23 24 5 15,-16 15-1-15,-18 12 5 16,-4-8 0-16,-8 3-4 16,10-25-4-16,5-10 3 15,12-19-3-15,14-5 0 16,16-13-3-16,12-4-2 16,13-7-1-16,20-7-1 15,8-4-2-15,11-9 3 16,1 0 0-16,13 3 2 15,-11 6 0-15,4 11 1 0,-10 8-3 16,-5 13-1-16,-18 7-4 16,-13 13 1-16,-16 7-2 15,-13 8 3-15,-12 0 0 16,-12-4 7-16,-1-9 10 16,-10-6 31-16,2-13 10 15,-1-11 9-15,1-9-2 16,-14-12-9-16,7-14-28 15,2-8-13-15,9-5-19 0,18-6-44 16,23 4-62-16,16 2-185 16,13 3-226-16,14-9-34 15</inkml:trace>
          <inkml:trace contextRef="#ctx0" brushRef="#br0" timeOffset="-17.4888">366 253 1114 0,'-3'3'328'0,"-3"11"61"15,3 16-312-15,5 16-45 16,4 9-28-16,4 20-1 16,4-3-1-16,13 11 3 15,3-7 0-15,7-1 2 16,-4-15-2-16,6-4 2 15,-15-27 0-15,2-6 4 16,-14-16-13-16,-9-8-39 16,-8-13-358-16,-19-8 93 0</inkml:trace>
          <inkml:trace contextRef="#ctx0" brushRef="#br0" timeOffset="587.6719">1072 710 1297 0,'10'-4'370'0,"-7"2"75"15,5 4-351-15,10-5-76 16,3-8-17-16,6-10 4 16,0-9 2-16,4-15 3 15,-4-1-2-15,-3-16 3 0,-10 7-3 16,-7-2-2-16,-11 14-2 15,-11 10-1-15,-8 22-2 16,-10 25 3-16,-12 23-2 16,-4 21 1-16,-1 11 1 15,5 20 2-15,11-11 2 16,17-2 4-16,14-14 1 16,14-7 2-16,11-17-3 0,14-14-2 15,2-20-7-15,14-20-4 16,2-22-31-16,14-26-73 15,-7-7-373 1,13-28 73-16</inkml:trace>
          <inkml:trace contextRef="#ctx0" brushRef="#br0" timeOffset="1057.9361">1617 124 841 0,'-14'-6'497'0,"-14"14"-52"15,-8 11-170-15,-13 19-160 16,1 7-75-16,-7 10-18 15,8-1-19-15,8 1-2 16,15-16-1-16,8-7 0 16,14-11-2-16,10-5 2 15,7-11-1-15,18-5 3 16,7-6 0-16,17-11 3 0,2-4-1 16,7-1 3-16,-12 1-4 15,0 4 0-15,-18 10-2 16,-6 7-4-16,-15 12-3 15,-10 3 2-15,-13 6 5 16,-7 3 12-16,-3 1 9 16,-4-2 20-16,1-1 4 0,1 1 9 15,2-1-9-15,-4 5 0 16,1-3-16-16,-8 9-6 16,0 2-12-16,-4-1-2 15,5-5-7-15,-4-1 1 16,11-10-2-16,0-7 3 15,9-8-2-15,2-9-15 16,10-9-30-16,9-11-100 16,6-2-44-16,15-8-338 15,4 4 16-15</inkml:trace>
          <inkml:trace contextRef="#ctx0" brushRef="#br0" timeOffset="1217.0846">2095 46 877 0,'-10'-30'306'16,"-13"11"47"-16,-7 16-217 16,-10 16-37-16,-2 11-17 15,-9 15 20-15,6 6-13 16,1 6-6-16,8-7-23 15,6-1-12-15,9-8-27 0,9-5-9 16,3-12-9-16,12-4-1 16,8-9-1-16,13-8 0 15,4-7 0-15,17-8 2 16,0-3 0-16,12-3 3 16,-7 3-1-1,2 1 2-15,-7 10-2 0,-6 7-2 16,-15 6-3-16,-6 12-5 15,-11 3-4-15,-9 16 2 16,-7 4 0-16,-11 6 11 16,-2-2 14-16,-7 6 23 15,1-13 6-15,-5-2 9 16,3-6-8-16,1-5-7 16,7-10-21-16,-1-3 0 15,10-7-26-15,2-11-106 16,4-8-30-16,22-11-373 15,9-11 3-15</inkml:trace>
          <inkml:trace contextRef="#ctx0" brushRef="#br0" timeOffset="1734.5893">2264 305 994 0,'15'9'374'15,"-2"-12"14"-15,1-5-235 16,7-8-112-16,0-7-22 15,3-13 11-15,-3-3 2 0,4-10 1 16,-10 1-8-16,-1 0-4 16,-7 15-12-16,-4 6-5 15,-6 19-4-15,-7 14 3 16,-1 11 2-16,-8 14 3 16,-1 8 1-16,-1 0 3 15,11-1-5-15,4-2 0 16,10-12-4-16,13-3 2 15,4-3-5-15,10-3 3 16,-1-5-2-16,12-1 1 16,-4-4 0-16,7-2 2 15,-8-3-1-15,2-5 4 16,-12-4 6-16,-1-6 13 16,-11-3 4-16,-2-12 10 15,-7-3 2-15,-6-10 8 0,-7 1-7 16,-13-9 5-16,-7 7-8 15,-10 7-5-15,-4 11-15 16,2 7-7-16,12 14-10 16,6 8-2-16,11 0-2 15,8 12 0-15,7-3-1 16,11 0-2-16,8-4 5 16,23-5-27-16,8-12-49 15,17-9-82-15,-4-3-362 0,9-17 40 16</inkml:trace>
          <inkml:trace contextRef="#ctx0" brushRef="#br0" timeOffset="2324.1451">3104-397 1128 0,'-25'14'354'0,"-22"19"73"16,2 6-315-16,-6 18-35 16,8-7-37-16,2-2-13 15,22-15-16-15,10-1-4 16,15-19-4-16,18-5 2 15,9-2-2-15,16-8-2 16,4-2 1-16,7-2 1 16,-8 4-4-16,2-4 2 15,-16 5-1-15,-5 1 0 16,-9 1-1-16,-9 7-1 0,-11 7 9 16,-11 13 22-16,-10 4 9 15,-11 16 16-15,-4-3 9 16,-7 4 9-16,11-11-19 15,-7-2-6-15,10-14-15 16,2-11-6-16,8-13-17 16,5-19-20-16,8-16-37 0,11-31-117 15,6-11-363-15,2-44 47 16</inkml:trace>
          <inkml:trace contextRef="#ctx0" brushRef="#br0" timeOffset="3570.7124">3214-679 1051 0,'-9'5'448'0,"1"25"-2"16,2 10-251-16,2 20-103 16,2 3-54-16,8 12 3 15,5-9-5-15,10 5-4 16,9-16-13-16,12 5-4 16,-2-18-6-16,10-2-1 15,-8-13-4-15,-4-3 1 16,-11-18-1-16,-5-10 18 15,-7-11 6-15,-3-20 6 16,-7-10-1-16,-7-13 1 16,-8 3-18-16,-16-7-8 0,1 19-6 15,-8 10-1-15,4 21-3 16,0 15-1-16,14 16 0 16,3 11 2-16,11 5-1 15,13 4 1-15,13-9-1 31,16-7 1-31,3-14 1 0,14-12 2 0,-7-15 2 0,2-16 2 16,-13-14 1 0,-2-15 1-16,-20 2-2 0,-5-7 0 15,-11 16-2-15,-5 10-3 16,-8 21-5-16,-1 13-1 16,-1 20-1-16,-2 21-1 15,-2 9 3-15,7 17 1 16,5 1 5-16,5 3 1 15,6-11 4-15,9-4-2 16,3-18 1-16,5-9-2 16,2-15-1-16,13-23 2 15,2-17 1-15,13-26 1 16,-4-12 1-16,7-24 0 16,-13 6-2-16,-9-9-2 15,-16 20 0-15,-12-2-1 16,-14 24-1-16,-2 8 0 15,-2 25-3-15,-7 18-1 16,3 19-2-16,-5 25 0 0,1 7 1 16,-2 15 1-16,8-1 1 15,11 13 3-15,12-10-1 16,12 2 0-16,8-13 1 16,10-1-1-16,-1-22-2 15,8-11 2-15,-4-23 1 0,5-26 2 16,-8-16 1-1,1-22 3-15,-10-8-2 0,-9-17 0 16,-10 7-2-16,-8-6 1 16,-12 17-4-16,-2 13 0 15,1 26-3-15,-2 22-4 16,3 25 0-16,1 22-1 16,1 10 1-16,1 14 3 15,4 1 3-15,10 1 2 16,7-14 0-16,6-7 0 15,6-14 0-15,7-8-1 16,-1-14 0-16,9-11 3 16,-3-4-1-16,6-17 3 15,-9-9 0-15,2-5 2 16,-13 5-3-16,-4 1-1 16,-10 16-2-16,-2 13-3 0,-4 14-4 15,1 9 0-15,1 6-1 16,5 9 3-16,2-1 1 15,7-2 2-15,4-6 1 16,10-11 1-16,1-13-1 16,10-16 0-16,-2-11-3 15,8-17-12-15,-7 1-5 16,5-5-2-16,-14 13-1 16,-2 11 1-16,-14 18 9 15,-4 14 3-15,-7 17 2 0,2 11 2 16,-4 5 4-16,7 8 7 15,1-1 4-15,4 6 1 16,2-7-2-16,8 7-1 16,1-6-5-16,11 7-1 15,1-4 0-15,6 9-1 16,-3-8 0-16,-5 5 1 16,-10-10-1-16,-10-8 1 15,-13-12-1-15,-10 0 3 16,-4-15 1-16,-13-3 6 15,-2-8 3-15,-13-11 5 16,-5-11-2-16,-11-18-2 16,-2-6-6-16,-5-6-2 0,12 7-7 15,7-2-1 1,18 13 1-16,14 3-1 0,16 8-2 16,12-5 4-16,9 4-1 15,15-2-1-15,2-1 2 16,5-1 4-16,-7 5-6 15,-6-2-64-15,-13 7 331 16,-26 5-819-16,-21 8 316 16</inkml:trace>
        </inkml:traceGroup>
      </inkml:traceGroup>
    </inkml:traceGroup>
    <inkml:traceGroup>
      <inkml:annotationXML>
        <emma:emma xmlns:emma="http://www.w3.org/2003/04/emma" version="1.0">
          <emma:interpretation id="{164952A8-52B8-468A-B2C8-C2A4344109C7}" emma:medium="tactile" emma:mode="ink">
            <msink:context xmlns:msink="http://schemas.microsoft.com/ink/2010/main" type="paragraph" rotatedBoundingBox="3037,17981 7168,16038 7491,16725 3360,186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1D5BC5-29AB-4545-9171-C04E3D08C855}" emma:medium="tactile" emma:mode="ink">
              <msink:context xmlns:msink="http://schemas.microsoft.com/ink/2010/main" type="line" rotatedBoundingBox="3037,17981 7168,16038 7491,16725 3360,18668">
                <msink:destinationLink direction="with" ref="{F56C58EB-A0E0-400B-97A4-B91E686C9A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55819DE-73F3-40B3-B687-168627C7EF18}" emma:medium="tactile" emma:mode="ink">
                <msink:context xmlns:msink="http://schemas.microsoft.com/ink/2010/main" type="inkWord" rotatedBoundingBox="3037,17981 7168,16038 7491,16725 3360,18668"/>
              </emma:interpretation>
              <emma:one-of disjunction-type="recognition" id="oneOf1">
                <emma:interpretation id="interp5" emma:lang="" emma:confidence="0">
                  <emma:literal>durchstäche</emma:literal>
                </emma:interpretation>
                <emma:interpretation id="interp6" emma:lang="" emma:confidence="0">
                  <emma:literal>durch Hachel</emma:literal>
                </emma:interpretation>
                <emma:interpretation id="interp7" emma:lang="" emma:confidence="0">
                  <emma:literal>deren Hachel</emma:literal>
                </emma:interpretation>
                <emma:interpretation id="interp8" emma:lang="" emma:confidence="0">
                  <emma:literal>Arealteuchel</emma:literal>
                </emma:interpretation>
                <emma:interpretation id="interp9" emma:lang="" emma:confidence="0">
                  <emma:literal>derer Hachel</emma:literal>
                </emma:interpretation>
              </emma:one-of>
            </emma:emma>
          </inkml:annotationXML>
          <inkml:trace contextRef="#ctx0" brushRef="#br0" timeOffset="5346.4945">2735 1022 1064 0,'-6'-20'356'0,"-8"4"50"16,-4 5-293 0,-7 6-56-16,-2 8-38 0,-3 13-10 15,3 20-3 1,4 3 7-16,7 13 11 16,5-2 11-16,7-2 10 15,7-15-2-15,4-8 2 16,10-20-9-16,13-16-1 15,4-19-8-15,16-22-1 16,4-22-7-16,15-31 0 16,-9-8-9-16,2-11-2 15,-19 16-2-15,-11 16 0 16,-22 38-2-16,-11 26-3 16,-14 26 0-16,-9 35-1 15,-5 21-1-15,-5 27 1 16,5 8 2-16,8 17 8 15,15-20 3-15,17-9 4 0,13-26 0 16,10-14 2-16,2-17-10 16,11-14-1-16,-8-18-1 15,4-32 1-15,-4-14 0 16,-1-27 1-16,-16 1-2 16,-5 0-6-16,-13 32-4 15,-8 16-8-15,-10 28 1 0,1 26-2 16,-4 18 3-16,-1 20 1 15,3 5 7-15,8 8 5 16,2-13 5-16,8-5 7 16,9-18 0-16,3-10 2 15,6-14-6-15,9-15-2 16,5-12-5-16,10-15 2 16,7-6-1-16,8-10 1 15,-2 12-3-15,-1 4-1 16,-14 18-2-16,-2 13-3 15,-13 13-3-15,-7 2 3 16,-4 2-1-16,-2 2 2 16,-9-7 2-16,0-4 5 15,-2-6 6-15,4-12 11 16,-2-9 5-16,0-16 0 0,-2-10-1 16,-4-14-5-1,-7-2-13-15,-10 3-4 0,-1 15-2 16,0 10-4-16,0 16-2 15,5 13-1-15,8 7-1 16,11 11-2-16,3 3-9 16,20 5-33-16,8-1-30 15,19-11-103-15,5-8-34 16,13-12-46-16,-10-6-93 16,2-8 17-16,-16-1 186 15,-6 2 133-15,-16 1 91 0,-7 0 195 16,-15 7 50-16,-7 5-40 15,-8 5-88-15,-14 14-30 16,-2 11-68-16,-5 9-32 16,2 8-40-16,3 11-4 15,10-4-4-15,7 5 1 16,14-10 0-16,9-4-1 16,6-13-6-16,11-14 1 15,3-12 1-15,7-21 1 16,3-14-1-16,3-17 1 15,-9-8-1-15,-9-23-4 16,-14 3-4-16,-19-8 0 16,-9 13-4-16,-19 7-7 0,-7 31 0 15,-16 23-3-15,3 31-2 16,-13 23 3-16,8 19 7 16,0 17 0-16,14-2 7 15,6 4 7-15,15-13 1 16,8-8 2-16,11-17 1 15,17-5-6-15,12-19-4 16,21-13 1-16,14-4-3 16,19-11-1-16,-7-8 1 15,5 2 0-15,-17 6-2 0,-13 6 0 16,-17 9 0-16,-8 15 0 16,-15 2-4-16,-3 14 2 15,-5-7 1-15,-1 9 4 16,-1-10 0-16,1-1 5 15,1-8 10-15,8-1-82 16,-1-20-93-16,17-8-356 16,2-21 5-16</inkml:trace>
          <inkml:trace contextRef="#ctx0" brushRef="#br0" timeOffset="6106.5101">4635-146 1293 0,'-4'-6'430'0,"1"18"44"16,0 10-338-16,3 14-91 0,3 9-23 16,4 15 14-16,7-3 5 15,8 12 2 1,7-4-10-16,6 5-10 0,-2-16-16 16,3-5-2-16,-6-19-3 15,1-15 7-15,-7-24 0 16,3-26 6-16,-9-18-1 15,-12-35 1-15,-6-14-6 0,-16-8-3 16,-13 16-4-16,-2 7-2 16,5 37-2-16,-2 23-4 15,10 21 0-15,3 21 0 16,3 12 2-16,4 15 1 16,5 2 5-16,11 7 3 15,10-3 1-15,16 6 0 16,5-8-1-16,6 5 1 15,-4-7-5-15,1 1 1 16,-14-8-1-16,-2-5 1 16,-13-11 0-16,-4-3 2 15,-9-13 1-15,-6-7 2 16,-1-7 1-16,-11-12 5 16,-3-5 1-16,-14-11 0 15,-1-2-1-15,-13-2-3 16,8 11-6-16,4 3-1 15,16 15-4-15,6 5-1 0,16 11 0 16,8 5-3-16,8 5 0 16,10 1-1-16,7-2-2 15,13-4 5-15,-2-6-1 16,7-10-26-16,-5-8-19 16,2-12-34-16,-13-3-16 15,3-12-21-15,-16 3 25 16,-8-2 17-16,-11 7 49 0,-8 7 42 15,-10 15 29-15,-4 10 8 16,0 11 7-16,-1 21-7 16,-1 6-21-16,4 11 7 15,7-2-2-15,4 0 3 16,7-11-6-16,8-5-6 16,5-14-13-16,5-6-3 15,1-15-3-15,4-18 4 16,1-12-4-16,4-17-11 15,-6-4-15-15,-6-1-4 16,-6 14-5-16,-8 13 0 16,-4 16 12-16,-1 12 13 15,-2 12 5-15,-2 12 6 16,1 4 6-16,1 7 6 16,1 2 0-16,7-5 3 15,4-8-6-15,4-8-3 0,4-5-6 16,9-16-12-16,-1-7-37 15,13-18-116-15,1-7-3 16,4-25-361-16,-5 1 17 16</inkml:trace>
          <inkml:trace contextRef="#ctx0" brushRef="#br0" timeOffset="6900.8103">5634-367 528 0,'9'-14'536'0,"-6"14"-113"16,-5 12 27-16,-5 5-285 15,-4 7-16-15,-2 6-56 16,-5 5-17-16,3-1-36 0,9 4-14 15,12-5-19-15,3 3-4 16,7-6-3-16,7-5-1 16,1-7 3-16,3-9 3 15,7-13 4-15,8-19 3 16,-1-8 2-16,1-28 2 16,-5-10-5-16,-2-26-2 15,-13 5-4-15,-8-6 0 16,-16 21-5-16,-16 14 2 15,-10 28 1-15,-11 19 2 16,0 19-1-16,-3 17 2 16,7 10 0-16,8 13 1 0,11 0-2 15,7 1 0-15,15-5 1 16,4 2-2-16,4-4-1 16,7-1-1-16,1-5 1 15,5-3-1-15,5-6 0 16,4-3 1-16,-2-12-2 15,2-6 1-15,-4-4 1 16,-3-5 0-16,-10-5 0 16,1-4 4-16,-5 0-1 0,-2-7 4 15,2-7-3-15,2-9 2 16,-1 1-3-16,2-8-1 16,-1 3-4-16,-2 0 0 15,-9 10-1-15,-6 2 1 16,-6 11-2-16,-8 4 1 15,-1 9 0-15,2 7 0 16,-1 10-1-16,1 5 1 16,7 5-1-16,3 5-1 15,3-4 1-15,4 2 0 16,4 2-1-16,2-2 2 16,1-6-1-16,7 0-1 15,0-9 1-15,10-8 1 16,-1-4 1-16,3-6 2 15,0-7 2-15,3-8 0 16,-6-3 0-16,6-14 0 16,-3-1-1-16,2-12 0 0,-4-1-1 15,-2-19 1-15,-13 1 0 16,-8-4-1-16,-11 12 2 16,-9 10 5-16,-5 23-2 15,-7 16-2-15,2 20 1 16,-1 10-5-16,4 8-3 15,2 16-1-15,8 2 1 0,9 13-1 16,6-2 2-16,6 3-2 16,6-4 1-16,9-1 1 15,0-13 0-15,14-1 1 16,1-10 0-16,12-11 0 16,-5-13-14-16,7-14-150 15,-8-1-394-15,-6-2 67 16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1:30.41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56C58EB-A0E0-400B-97A4-B91E686C9AE9}" emma:medium="tactile" emma:mode="ink">
          <msink:context xmlns:msink="http://schemas.microsoft.com/ink/2010/main" type="inkDrawing" rotatedBoundingBox="4399,18457 7652,16254 7747,16393 4493,18597" semanticType="underline" shapeName="Other">
            <msink:sourceLink direction="with" ref="{A81D5BC5-29AB-4545-9171-C04E3D08C855}"/>
          </msink:context>
        </emma:interpretation>
      </emma:emma>
    </inkml:annotationXML>
    <inkml:trace contextRef="#ctx0" brushRef="#br0">-6 2280 1106 0,'-14'9'354'0,"32"-12"53"16,20-17-290-16,34-28-32 16,22-12-13-16,46-46 41 15,18-13 0-15,52-36 6 16,0 10-36-16,50-41-17 16,-17 19-39-16,32-15-10 15,-38 22-13-15,12-22 0 16,-52 34-3-16,2 3 2 15,-46 31-2-15,-11 12 2 16,-39 32-2-16,-8 14-1 16,-32 23-2-16,-15 11 0 15,-21 16-4-15,-15 16-4 16,-20 11 2-16,-20 18 2 16,-20 3 2-16,-35 17 1 15,-13-1-4-15,-25 13-17 0,-3-7-8 16,-18 17-11-16,14-10-4 15,-22 10 1-15,16-9 17 16,-13 12 5-16,12-12 12 16,-21 18 5-16,20-6 6 15,-16 18-8-15,5-10-1 16,-18 13 1-16,27-15 0 16,2-4 0-16,27-23 9 0,17-2 2 15,41-22-3-15,17-7 1 16,19-14 0-16,13-6-2 15,14-9-1-15,24-18 1 16,21-15 1-16,44-27 0 16,22-14 4-16,48-34 1 15,9-6-2-15,36-25 0 16,-16 8-1-16,25-19 0 16,-27 18-1-16,16-20 0 15,-36 20 2-15,11-8-1 16,-34 22-1-16,-15-2 2 15,-41 33 0-15,-26 18-1 16,-44 30-9-16,-49 39 7 16,-38 28-2-16,-68 50-82 0,-26 20 270 15,-67 56-647-15,-35 10 221 16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5:38.44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871 319 534 0,'-42'-40'781'0,"1"-1"-480"0,-14 34-224 16,4 2-45-16,-3 2-20 0,1 3-18 15,20 5-21-15,0 2-3 16,-6 16-3-16,8 10 8 16,-7 16 8-16,8 10 23 15,-3 10 0-15,6-4 6 16,-3 4 2-16,7-6 1 16,-4 4-4-16,8-5 3 15,-1 10-1-15,5-11 1 0,5 10-1 16,7-4 0-16,6 15-1 15,7 0-4-15,11 16-3 16,3-2-1-16,11 18-4 16,2-15 2-16,11 9-4 15,0-12 5-15,16 2-5 16,-6-25 5-16,14 2-4 16,-4-16 4-16,10-4-3 15,-8-11 2-15,16 1-3 16,-11-11 2-16,12-7-4 15,-6-9 4-15,5-9-3 16,-19-13 2-16,7-13-3 16,-16-11 4-16,4-17-6 15,-13-3 3-15,10-20-1 16,-13 2 5-16,2-12 2 16,-8 5 7-16,0-14 1 0,-8 9 2 15,-5-14-3-15,-5 3-3 16,-4-31-6-16,-6-3 0 15,-12-28-6-15,-1-3 2 16,-8-27-1-16,-8 13 4 16,-8-3-3-16,4 35 5 15,-15 13 6-15,-2 41 12 16,-16 14 18-16,-2 28 10 0,-16 4 4 16,2 10-8-16,-23 10-5 15,0 14-18-15,-23 2-9 16,0 3-1-16,-16 2 0 15,9 4-5-15,-21 0-24 16,15 6-23-16,-14 15-64 16,11 10 237-16,-7 41-562 15,29 14 228-15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2:29.074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5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4-19T07:12:25.927"/>
    </inkml:context>
  </inkml:definitions>
  <inkml:traceGroup>
    <inkml:annotationXML>
      <emma:emma xmlns:emma="http://www.w3.org/2003/04/emma" version="1.0">
        <emma:interpretation id="{F46D1BB4-95EE-46D1-B24F-E63EC4D6C096}" emma:medium="tactile" emma:mode="ink">
          <msink:context xmlns:msink="http://schemas.microsoft.com/ink/2010/main" type="writingRegion" rotatedBoundingBox="6003,3459 33239,1706 33492,5639 6256,7392"/>
        </emma:interpretation>
      </emma:emma>
    </inkml:annotationXML>
    <inkml:traceGroup>
      <inkml:annotationXML>
        <emma:emma xmlns:emma="http://www.w3.org/2003/04/emma" version="1.0">
          <emma:interpretation id="{140B17F2-F96D-4EDC-8976-5388A216B2E3}" emma:medium="tactile" emma:mode="ink">
            <msink:context xmlns:msink="http://schemas.microsoft.com/ink/2010/main" type="paragraph" rotatedBoundingBox="6010,3737 29741,1854 29852,3245 6120,5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31FA21-A84F-40F5-9F1C-12C7D775F1A8}" emma:medium="tactile" emma:mode="ink">
              <msink:context xmlns:msink="http://schemas.microsoft.com/ink/2010/main" type="inkBullet" rotatedBoundingBox="6062,4389 9038,4153 9058,4404 6082,4640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38 201 689 0,'-14'1'321'0,"2"-4"11"15,5 5-166-15,2-2-37 16,4 0-48-16,1-3-3 15,1 1-25-15,5 1-2 16,3-5-17-16,3 0 2 16,5 0-8-16,4-3 3 15,0 1-6-15,7 1-7 16,2 2-6-16,8 4-3 16,-4-2-4-16,7 3-2 15,-5-3 2-15,7 3-5 0,-8-5 3 16,8 7-1-16,1-5 2 15,7 3-3-15,-5-3 3 16,16 0-2-16,-5 0 0 16,8 1-2-16,-5-1 2 15,4 0-3-15,-5 3 3 16,1 0-3-16,-5 3 1 16,5 3 0-16,-4-3 1 15,5 8-2-15,-5-7 4 0,6-1-2 16,-11-4 1-16,0 1-1 15,-8-8 0-15,5 7 11 16,-13 2 8-16,7 1 4 16,-3-2 4-16,0 4 4 15,-5-1-10-15,8-3-6 16,-7 2-5-16,5-1-4 16,-2-4-2-16,6 3-2 15,-4-1-2-15,8 1 1 16,-6 1 0-16,0-2-2 15,-7-2 2-15,-1 0-2 16,-8-6 4-16,-1 0-4 16,1 4 8-16,-1-10 6 15,-1 0 3-15,3 5-2 0,-7-1 4 16,-4 1-6-16,-2 10-7 16,-5 1-1-16,-3 5 1 15,1-4 1-15,-1 4 0 16,-3-5 2-16,-1-1-2 15,1 5 1-15,-3-1-2 16,0-10 2-16,1 6-1 16,1 2 2-16,-2-8 0 15,0 0 4-15,0 18-2 0,-2-8 0 16,1 1-3-16,2-11-1 16,-2 9-4-16,1-17-1 15,1 10 0-15,-1 4-2 16,0 0-1-16,0 6 0 15,0-5 0-15,0 5 0 16,2-7 0-16,-1 14-1 16,2-20-1-16,0 11 2 15,0-4-1-15,3 2 1 16,-1-5 1-16,-1 10 2 16,1-2-2-16,2-4 1 15,-1-1-2-15,0-10 2 16,3 1-2-16,-3-2 1 15,-1 4 0-15,1 1 2 16,-2 7-3-16,1 1 2 0,1-2-1 16,1 10-2-16,-2-4 0 15,1 0 1-15,0 0-2 16,0 2 3-16,-1-10-1 16,1 4 2-16,-3-14-1 15,1 10 2-15,-1-5-1 16,0 1 1-16,-1-2 1 15,1 11 0-15,-2-9-1 16,-2 5-1-16,2-1-1 16,1 1 0-16,-1 2 0 0,1 5 0 15,2-6 0-15,-1-6 1 16,0 5-1-16,0-4 1 16,-1-5-2-16,1 7 1 15,0 6-2-15,1-6 1 16,2 0 0-16,3 1 0 15,-1 1 2-15,-1 1 0 16,-1-3-2-16,-1 4 0 16,-2-1 1-16,-2 0-3 15,-1-1-1-15,2 2 3 16,-2-1 0-16,-5 2 1 16,-2-2 2-16,-7-2 2 15,-2 2-4-15,-14 2 3 16,-2-2-2-16,-10-2 2 0,-3 4 1 15,-11-2-3-15,5-2-3 16,-7 14 0-16,10 2-1 16,-14 7 0-16,5 3 5 15,-12 7 1-15,5-11 0 16,-11 5 0-16,11-4 0 16,-3-3-2-16,11-7 2 15,-4 1 0-15,9-12-1 16,-6-3 1-16,8-2-1 15,-10-1-1-15,7-3 1 0,-7 6-2 16,8 2 1-16,-5 5-2 16,7 2 1-16,-5 2-1 15,3 2 1-15,-5 1 0 16,7-4 0-16,-10-4-1 16,2 0 2-16,-4-10-3 15,2-8 0-15,-2-3 1 16,11 0 0-16,0 0-1 15,10 10 3-15,-4 4 0 16,8 5 0-16,-3-2-1 16,6 2 1-16,2 1-1 15,1-4 2-15,1 1-3 16,8 1 3-16,0-2-4 16,-1-4 3-16,1 0-4 15,0-3 2-15,-5-1 0 16,1-1 3-16,7 1-3 0,3 4 2 15,4 1-3-15,8 7-3 16,5 5 0-16,1-1 1 16,7 5-1-16,7-1 2 15,8 2 1-15,2 2-1 16,12-7-2-16,0 1 4 16,14-5-3-16,-5-2 4 0,15-4-2 15,0 6 4-15,12-4-4 16,-3-1 3-16,14-4-4 15,-7-3 0-15,13-1-16 16,-11-4-5-16,7-11 0 16,-7 4-1-16,8 3 3 15,-11 0 16-15,11 3 3 16,-13 15 4-16,8-2-1 16,-12-2-1-16,9 7 1 15,-13 4 2-15,16 5-3 16,-9-1 1-16,14 4-1 15,-14-8 1-15,12-5-2 16,-14-4 2-16,7-10 1 16,-16-1 0-16,7-5-1 15,-15 0 0-15,4 0 1 0,-14 6-2 16,2 4 2-16,-7 4-2 16,-5 2 0-16,-8 7 0 15,1-2 0-15,-5-2 2 16,0 5-3-16,-3-1 3 15,1-2-1-15,-1 4 0 16,-1-2 0-16,-2-1 0 16,0-1 1-16,-8 0-1 15,-2-3-1-15,-4 2-2 0,-5-5 1 16,-2 3-1-16,-3-3 1 16,-3 6 0-16,-5-2 4 15,-1 1-1-15,-9-4 0 16,-4-1-1-16,-8 0-66 15,-2-4-47-15,-16 8-367 16,-3 1 42-16</inkml:trace>
      </inkml:traceGroup>
      <inkml:traceGroup>
        <inkml:annotationXML>
          <emma:emma xmlns:emma="http://www.w3.org/2003/04/emma" version="1.0">
            <emma:interpretation id="{4F5E67E9-A918-432C-80A2-F63A49212604}" emma:medium="tactile" emma:mode="ink">
              <msink:context xmlns:msink="http://schemas.microsoft.com/ink/2010/main" type="line" rotatedBoundingBox="9891,3429 29741,1854 29852,3245 10002,4820"/>
            </emma:interpretation>
          </emma:emma>
        </inkml:annotationXML>
        <inkml:traceGroup>
          <inkml:annotationXML>
            <emma:emma xmlns:emma="http://www.w3.org/2003/04/emma" version="1.0">
              <emma:interpretation id="{CB84B4A1-5A87-490D-A329-36D66DDC2F70}" emma:medium="tactile" emma:mode="ink">
                <msink:context xmlns:msink="http://schemas.microsoft.com/ink/2010/main" type="inkWord" rotatedBoundingBox="9891,3429 12285,3239 12358,4168 9965,4358">
                  <msink:destinationLink direction="with" ref="{D6C4C95D-D286-404F-90BF-B3D4AA951A9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81.1884">4104-622 1026 0,'-4'-27'368'16,"2"3"68"-16,-1 9-260 15,0 6-39-15,5 5-44 16,1 11-26-16,4 10-35 16,-1 13-25-16,2 13-11 15,5 20-2-15,2 6 8 0,2 15-3 16,2-7 7-16,-1-4-4 16,-6-17 5-16,-3-4-4 15,-4-17 5-15,-1-2-6 16,-2-7 4-16,-4-4-3 15,-1-8 5-15,-6-11 0 16,-6-6 5-16,-9-11-19 16,-6-5-26-16,-12-14-84 15,-6-5-40-15,-4-22-37 16,4-5 15-16,4-5 26 16,11 8 87-16,12 4 55 15,12 14 41-15,8 1 17 16,10 4 4-16,12-9 10 15,7 1-7-15,14-5 1 16,3 8-6-16,9 0-4 16,0 7-12-16,8 7-12 0,-11 7-9 15,3 13-14-15,-12 10 2 16,-5 16-4-16,-14 4 8 16,-7 16 5-16,-11 6 20 15,-8 11 14-15,-12 1 11 16,-12 18 10-16,-2-5 0 15,-8 2-6-15,1-4-11 16,-3-11-12-16,9-17-10 16,0-5-8-16,13-13-3 0,-1-10-39 15,11-3-83 1,11-6-381-16,10-9 68 0</inkml:trace>
          <inkml:trace contextRef="#ctx0" brushRef="#br0" timeOffset="6023.4573">4556-407 916 0,'20'43'387'15,"-20"4"41"-15,-6 5-191 16,-5-4-106-16,7-3-22 16,2-1-41-16,8-4-31 15,6-9-22-15,2-4-12 16,5-9 3-16,-5-15-2 15,-2-17 7-15,-2-10-2 0,-1-9 7 16,-7-9-5-16,-4-5 5 16,-7-2-9-16,2 14 3 15,-8 4-4-15,4 19 5 16,2 21-10-16,0 12 4 16,2 4-6-16,5 10 2 15,4-2-5-15,5-8 9 16,10-1-5-16,1-4 7 15,10-13-8-15,2-4 8 16,5-22-4-16,-1-7 7 0,4-13-6 16,-10-9 8-16,-2-18-7 15,-10 12 4-15,-5 3-7 16,-7 14 3-16,-2 26-11 16,-5 26 2-16,-2 30-7 15,1 12 6-15,-1 8 3 16,5-7 13-16,6 4 0 15,5-26 8-15,10-7-6 16,3-16 1-16,10-10-6 16,1-15 5-16,7-12-3 15,-6-5 7-15,5-14-8 16,-13 2 5-16,-2-7-7 16,-13 9 4-16,-5 12-10 15,-8 18 3-15,1 21-11 0,-5 14 6 16,4 17-3-16,0-2 11 15,3 5 0-15,0-14 10 16,4-4-8-16,1-13 3 16,4-4-11-16,4-15 5 15,-4-12-12-15,-3-6-12 16,3-11-161-16,-13-24-106 16,-22-23-255-16,-4 2-104 15</inkml:trace>
          <inkml:trace contextRef="#ctx0" brushRef="#br0" timeOffset="6212.0195">5097-671 1287 0,'-8'-2'439'0,"1"-1"75"15,1 0-365-15,3-1-36 16,0-2-54-16,4 0-34 16,-1-2-15-16,3 5-102 15,2 3-52-15,-4 12-376 16,-5 5 11-16</inkml:trace>
          <inkml:trace contextRef="#ctx0" brushRef="#br0" timeOffset="6672.8973">5592-430 838 0,'-2'-24'371'15,"-2"-7"63"-15,-1 2-186 0,-2 7-30 16,-2 10-39-16,-5 13-29 16,-2 13-63-16,-8 20-31 15,-3 10-39-15,1 11-12 16,1-2 2-16,7-4-5 15,6-16 7-15,9-9-8 16,6-15 2-16,13-3-10 16,2-4 4-16,14-4-21 15,1-5 6-15,3-2-10 16,1-5 7-16,7 8-6 16,-8 0 16-16,0 6-5 15,-4 8 9-15,-5 7-5 16,-11-6 5-16,-2 13-4 15,-8-7 7-15,-6 9 3 16,-6 0 19-16,-6 2 20 16,-6-5 16-16,-6 6 5 15,-3-12-1-15,-5-9-13 16,0-4-18-16,-5-8-19 16,5-5-20-16,5-1-57 0,8 1-64 15,8-1-86-15,14 11-325 16,9-4 32-16</inkml:trace>
          <inkml:trace contextRef="#ctx0" brushRef="#br0" timeOffset="7160.0363">5937-317 812 0,'0'25'488'16,"-1"-16"-27"-16,-1 2-107 15,7-7-210-15,-1 1-22 16,7-7-42-16,8-8-31 15,4-7-21-15,4-26-14 16,3-4-1-16,-2-14-9 16,-7-1 7-16,-12 2-7 0,-7 23 4 15,-16 4-9-15,-7 18-2 16,-12 18-7-16,0 13 2 16,0 25-7-16,5 10 10 15,1 19-1-15,13 1 10 16,4 2-1-16,2-17 11 15,11-7-6-15,8-19 6 16,7-12-10-16,9-10 3 0,18-16-10 16,7 2 15-16,13-6-65 15,-1-15-69-15,-7-21-399 16,-18 9 49-16</inkml:trace>
        </inkml:traceGroup>
        <inkml:traceGroup>
          <inkml:annotationXML>
            <emma:emma xmlns:emma="http://www.w3.org/2003/04/emma" version="1.0">
              <emma:interpretation id="{D97F3622-7264-4B19-8740-EB69FD5A43AD}" emma:medium="tactile" emma:mode="ink">
                <msink:context xmlns:msink="http://schemas.microsoft.com/ink/2010/main" type="inkWord" rotatedBoundingBox="13176,3445 15271,3279 15337,4106 13242,42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281.5247">8354-763 700 0,'2'4'477'0,"-4"4"-51"16,2-4-105-16,0 1-186 16,2-4-64-16,2-4-15 15,2-3-31-15,5 3-109 16,-2-3 332-16,0 8-689 0,6 1 240 16</inkml:trace>
          <inkml:trace contextRef="#ctx0" brushRef="#br0" timeOffset="9877.6775">8600-703 587 0,'21'20'395'0,"-6"-2"-47"16,0 7-79-16,-3-4-171 15,3-1-29-15,-3 1-44 0,6 7-10 16,-1-4-13-16,1 12 0 16,-5 3-2-16,2 12 5 15,-6 0 5-15,-1 0 11 16,-5-10 3-16,-6 2 14 15,-5-23 7-15,-2-1 19 16,-2-1 1-16,-6-3 17 16,1-4-5-16,-7-2 2 15,0-9-23-15,-1-6-7 16,4-3-22-16,6-2-7 16,9 2-14-16,10-6-3 15,5 3-4-15,11-7 0 16,5-11-1-16,8-23-1 15,2 1 2-15,5-19 1 0,-5 5 1 16,-4 0 1-16,-9 20 1 16,-12 4 1-16,-11 15 1 15,-11 9 2-15,-13 15-2 16,-6 9-1 0,2 7-2-1,2 10 0-15,5-1-4 0,8 4 3 16,10-5-1-16,4 1 0 0,4-4-3 15,7 2 1-15,-1-5-2 16,8-2 1-16,0-4 1 16,8-1 0-16,-1-7 1 0,12 1 1 15,-3-2 0-15,5 0 1 16,-7-2-1-16,1 4 2 16,-8-2-2-16,-2-2 1 15,-7-5 1-15,2-2-1 16,-3-8 1-16,0-2 2 15,5-1-2-15,-1-1 2 16,-2 6-1-16,2 6 2 16,-7 3-7-16,-4 8-82 15,-2-1-64-15,10 4-354 16,-4-5 10-16</inkml:trace>
          <inkml:trace contextRef="#ctx0" brushRef="#br0" timeOffset="8463.2037">7362-619 1168 0,'-6'-4'396'0,"-9"4"90"15,-6 4-315-15,-5 10-38 16,-2-1-37-16,-4 7-20 15,1 1-41-15,7 4-8 0,4-8-13 16,4 4-7-16,10-5-8 16,7 1-4-16,-2-8 1 15,14 1-3-15,5-5-1 16,3-5 1-16,6-8 4 16,12 1 1-16,-4-2 3 15,4 3 1 1,-3 6 1-16,0 9-3 0,-9 6-2 15,-3 13-1-15,-12 2-2 0,-2 15-2 16,-11-3 2-16,-5 2 3 16,-9-14 1-16,-8 1 10 15,-4-10 13-15,-10-7 16 16,2-4 4-16,4 4 3 16,1-10-8-16,3-7-9 15,10 5-19-15,7-4-11 16,1-4-16-16,9 2-44 15,4 2-70-15,8-13-89 16,9-3-330-16,14-30 25 16</inkml:trace>
          <inkml:trace contextRef="#ctx0" brushRef="#br0" timeOffset="9145.8812">7653-861 1121 0,'14'-12'474'0,"-14"12"10"0,-3 8-297 15,-3 16-55-15,-2 10-81 16,-2 13-14-16,4-2-15 16,7 9-4-16,4-7-12 15,8 1-3-15,4-8 0 16,4 2-1-16,-6-7-1 16,1-7 1-16,-7-8 1 15,-1-8 1-15,-8-9 4 0,3-14 13 16,-3-8 3-16,-3-14 2 15,-5-6-1-15,-4-8-4 16,-3 8-12-16,-3 6-6 16,6 14-3-16,2 11-5 15,8 14-2-15,5 18-4 16,6 8 0-16,6 7 0 16,9 0 3-16,6-2 1 15,2-11 1-15,5-10 1 16,2-14 2-16,6-16 3 15,-6-10 2-15,5-13 4 16,-11-5 3-16,-5-6 2 16,-16 7 0-16,-6 5 7 15,-9 14 0-15,-7 11-2 16,-2 16-3-16,-5 16-4 16,4 10-9-16,2 17-2 15,4 2 1-15,4 8 1 0,9-8 3 16,9-4-2-16,3-20 0 15,12-17 0-15,4-23 1 16,11-26 0-16,-1-14 3 16,6-20 2-16,-8 4-1 15,-6 8-1-15,-12 22-1 0,-6 12-4 16,-12 24-5 0,-5 21-1-16,-2 10-3 0,-5 21-1 15,1 9 5-15,2 15 9 16,0-8 3-16,9-5 3 15,5-19-1-15,5-16-2 16,2-28-4-16,6-22 2 16,-6-13 2-16,-3-18-23 15,-3 0-23-15,-3-3-146 16,-12 11-41-16,-16 1-334 16,1 15-24-16</inkml:trace>
        </inkml:traceGroup>
        <inkml:traceGroup>
          <inkml:annotationXML>
            <emma:emma xmlns:emma="http://www.w3.org/2003/04/emma" version="1.0">
              <emma:interpretation id="{F58CE45A-B7B5-450C-8642-52BF770936D7}" emma:medium="tactile" emma:mode="ink">
                <msink:context xmlns:msink="http://schemas.microsoft.com/ink/2010/main" type="inkWord" rotatedBoundingBox="15937,3307 18844,3076 18913,3944 16006,417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301.5872">10891-748 640 0,'3'-6'405'0,"-3"-2"-37"16,-1 1-104-16,1-4-157 15,0 4-43-15,-3 4-3 16,0 6-28-16,1 4-4 16,1 4-3-16,-2 4-1 15,1 0-11-15,2 3 5 16,0-1 2-16,2 4-1 15,4-2-6-15,3 8 0 16,-2-1-6-16,10 8-3 0,-5-2-3 16,1 7-1-1,-7-2 0-15,2 7-1 0,-11-5 0 16,-3 12 0-16,0-8 6 16,-9 2 23-16,-3-16 13 15,-8-4 24-15,4-11 6 16,-10-5 0-16,11-12-19 0,2 3-11 15,10-6-26 1,9-11-3-16,10-1-10 0,13-21 2 16,8-7-4-16,7-14 2 15,-1-3-3-15,5-9 2 16,-9 18-4-16,-1-2 2 16,-11 17 2-16,-6 2-1 15,-9 16 2-15,-9 9-4 16,-9 15-2-16,-2 9-3 15,-1 10 0-15,0 7 2 16,6 1 5-16,3-6 5 16,6-2 5-16,9-1-3 15,-4-9-2-15,13-6 0 16,3-4-4-16,4-11 2 16,4-8 10-16,8-1-85 15,-7-1-92-15,3 11-357 16,-7 7 2-16</inkml:trace>
          <inkml:trace contextRef="#ctx0" brushRef="#br0" timeOffset="10772.0496">10129-677 785 0,'-8'-24'472'15,"-7"6"-21"-15,-9 5-112 16,-2 4-173-16,-4 8-31 16,2 2-64-16,-2 11-27 15,7 8-30-15,2 7-13 16,6 5-2-16,6 2 0 16,8 1 0-16,2-10 0 15,8-7-1-15,5-6-1 0,4-6 0 16,7-4 0-16,4-1 1 15,8 2 1-15,1 3-1 32,1 9-4-32,-4 6-5 0,-2 11 0 0,-9 4-3 15,-3 10 1-15,-9-4 4 16,-6 3 1-16,-5-6 2 0,-8-4 4 16,-4-14 11-16,-5-2 16 15,-1-14 10-15,-5-4 10 16,-1-5 0-16,4-11-8 15,3-6-17-15,12-20-7 16,10-13-12-16,20-15-4 16,4 0-1-16,6-6 2 15,-2 21-3-15,-1 5 3 16,-7 13 1-16,-11 3 2 16,-6 9 1-16,-6 4 1 15,-3 9-2-15,-5 8-3 16,1 9-3-16,1 11-3 15,0 3 0-15,0 10 2 16,-2 0 3-16,10 0 1 16,-2-12 2-16,9 3-2 15,1-12 0-15,8-8 0 0,0-8 3 16,9-2 2 0,0-9 1-16,5-5 2 15,-4 5-1-15,5 6-2 0,-9 6-1 16,-4 5-2-16,-7 7 0 15,-1 3 0-15,-4-3 0 16,-1 0 1-16,4-5 2 16,2-7 1-16,1-7-1 0,5-7 4 15,4-2-28-15,0-5-131 16,-2 5 375 0,-6 6-743-16,-6 8 239 0</inkml:trace>
          <inkml:trace contextRef="#ctx0" brushRef="#br0" timeOffset="12792.1082">11092-993 1112 0,'32'-16'280'0,"13"-5"92"0,12 0-342 16,7 3-368-16,-11 3 100 15</inkml:trace>
          <inkml:trace contextRef="#ctx0" brushRef="#br0" timeOffset="11863.4718">11396-748 1031 0,'3'-9'492'0,"-3"9"-16"16,-5 7-258-16,-2 8-95 16,2 10-79-16,2 12-10 0,1 1-14 15,10 5 1-15,4-7-7 16,12-9-4-16,3-16-5 15,14-19 2-15,-7-16-2 16,10-21 3-16,-10-9 1 16,-2-6-2-16,-16 13-5 15,-2 5-14-15,-10 18-3 0,-5 17-12 16,-2 13-5-16,-2 15-4 16,-1 15 13-1,0 15 4-15,3 0 11 0,2 8 4 16,1-14 6-16,12-5 0 15,1-19-3 1,7-16 9-16,2-17-9 0,8-23-103 16,-7-17 452-16,7-16-818 15,-9-9 313-15</inkml:trace>
          <inkml:trace contextRef="#ctx0" brushRef="#br0" timeOffset="12535.4767">11856-1048 1182 0,'-16'55'308'0,"-7"13"140"16,5-4-327-16,2-2-3 16,5-20-17-16,10-8-21 15,8-17-48-15,13-12-17 0,4-16-10 16,10-9-38-16,5-7-42 16,15-1-63-16,-3 5-13 15,4 10-19-15,-16 14 35 16,-3 10 38-16,-20 10 83 15,-10 12 71-15,-12 3 45 16,-6 8 57-16,-9-2 34 16,-6 3 21-16,3-14-50 15,-3-7-24-15,4-16-54 0,2-13-28 16,3-13-41-16,5-10-23 16,2-4-14-16,11 1-22 15,6 7-16-15,12 6-21 16,5 9 11-16,13 10 7 15,3 4 21-15,11 2 14 16,-1-4 17-16,10-3 3 16,-5-9 1-16,3-10 3 15,-11-9 2-15,1-3 4 16,-14-2 2-16,-9-6 3 16,-14 9-2-16,-10 3 4 15,-12 13-3-15,-7 10-3 16,-2 16-3-16,-2 6 3 0,5 10-4 15,3-2 5-15,8 2 4 16,2-2 2-16,7-1-4 16,7-7 2-16,3-7-4 15,7-3-1-15,2-7-2 16,8-2 0-16,-2-2 0 16,4-2 3-16,-2 0-4 15,2-2 19-15,-7 1 6 16,0 0 7-16,-4 0 2 15,-2-3 4-15,-6-5-17 0,0-2-3 16,0 1-9-16,5-2-4 16,-4 1-3-1,2 2-3-15,2 7-3 0,-5 1-3 16,-5 3-10-16,-2 3-88 16,-2 1-71-16,-12-2-370 15,-6-8 17-15</inkml:trace>
        </inkml:traceGroup>
        <inkml:traceGroup>
          <inkml:annotationXML>
            <emma:emma xmlns:emma="http://www.w3.org/2003/04/emma" version="1.0">
              <emma:interpretation id="{921692EF-77BB-4FC5-A593-1E7C40CD76BE}" emma:medium="tactile" emma:mode="ink">
                <msink:context xmlns:msink="http://schemas.microsoft.com/ink/2010/main" type="inkWord" rotatedBoundingBox="19494,2982 20712,2885 20752,3394 19535,349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018.6212">13566-949 696 0,'9'-39'390'15,"-1"-5"23"-15,-7 11-133 16,-4 5-54-16,-6 11-58 0,-6 7-29 16,-4 11-61-16,1 10-37 15,1 8-29-15,1 8-11 16,5 5 2-16,1 13-7 15,4-5 6-15,3 1-6 16,4-11 4-16,10-2-7 16,7-17 9-16,12-16-5 15,7-11 10-15,14-29-5 78,2-18 7-78,4-20-3 0,-8 1 2 0,-5-2-5 0,-17 25 5 0,-9 17-6 0,-14 30-3 0,-13 26-12 0,-7 19-1 0,-2 24-4 16,-2 10 6-16,1 16 4 0,8-8 18 16,7-8 1-1,7-17 5-15,10-13-8 0,5-19 4 16,12-16-6-16,5-10 3 16,7-19-3-16,-4-6 9 15,1-19-5-15,-12 2 2 16,-9-1-4-16,-11 9-3 15,-7 12-10-15,-6 20-3 0,-9 16-12 16,-1 13 2-16,-4 23 1 16,1 0 7-16,-2 12 8 15,5-10 19-15,9-2 6 16,5-17 4-16,8-4-4 16,10-15-6-16,11-12-2 15,1-9-3-15,11-22-4 16,2-8 6-16,2-6-1 15,-11 6-5-15,2 6-11 16,-10 25 0-16,-3 19-11 16,-10 16 4-16,1 18-6 15,-12 1 10-15,1 7-1 16,-4-13 16-16,6-4-2 16,0-19 7-16,12-7 0 15,2-13 9-15,11-21-10 16,4-12 4-16,7-12-7 15,-3 0-1-15,0 3-9 16,-9 23 2-16,-5 13-10 0,-10 18 2 16,-4 16-5-16,-8 10 3 15,-3 5 0-15,0 5 12 16,-2 2 8-16,5-16 8 16,5-5-3-16,2-5 4 15,7-20-8-15,2-11-2 16,9-8-8-16,0-3 6 0,2-5-12 15,-9 10-7-15,0 10-48 16,-10 16-9-16,-11 16-116 16,-11 5 453-16,-11 1-810 15,-5-8 352-15</inkml:trace>
        </inkml:traceGroup>
        <inkml:traceGroup>
          <inkml:annotationXML>
            <emma:emma xmlns:emma="http://www.w3.org/2003/04/emma" version="1.0">
              <emma:interpretation id="{809B2383-2D3E-40CE-97F5-5DA00A15701E}" emma:medium="tactile" emma:mode="ink">
                <msink:context xmlns:msink="http://schemas.microsoft.com/ink/2010/main" type="inkWord" rotatedBoundingBox="21272,2698 22656,2588 22716,3342 21332,3452">
                  <msink:destinationLink direction="with" ref="{D406980A-2DD2-4614-99C5-6845D3469D66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837.9625">15642-1152 994 0,'-25'5'428'0,"-2"4"30"15,-5 10-217-15,5 5-103 16,5 12-28-16,8-1-52 0,10-4-21 16,11-7-21-16,14-13-14 15,12-17 2-15,11-18-2 16,2-11 8-16,2-11-1 15,-9 1 4-15,-9-3-2 16,-13 10-1-16,-10 8-2 16,-10 14 1-16,-6 7-5 15,-3 12-1-15,-6 10-5 16,5 7-1-16,-1 11-2 16,2 1 5-16,8 2-1 15,8-5 3-15,10-5 0 16,7-17-25-16,9-14-114 15,0-14-197-15,-5-17-177 16,-2-7-122-16</inkml:trace>
          <inkml:trace contextRef="#ctx0" brushRef="#br0" timeOffset="15317.96">16015-1640 997 0,'-26'47'393'16,"4"17"75"-16,-5 1-212 15,-2 11-99-15,5-9-22 0,15 0-18 16,11-20-62-16,8-5-30 16,11-17-17-16,5-8-10 15,-4-8 6-15,5-8-6 16,-3-2 10-16,-3-2-7 16,-3 4 8-16,3 1-8 15,-6 5 7-15,2 4-10 16,1 1 6-16,4 0-7 15,-1-2 7-15,6-5-2 16,-1-10 10-16,10-13-5 16,0-4 7-16,12-13-5 15,-5 2 1-15,8 2-8 16,-11 14 3-16,-1 10-8 16,-14 17 2-16,-4 20-7 15,-10 12 6-15,-2 12-3 16,-6-1 9-16,1-2-4 15,-2-15 10-15,1-15-9 0,4-20 7 16,4-13-18-16,4-19-134 16,4-20-399-16</inkml:trace>
          <inkml:trace contextRef="#ctx0" brushRef="#br0" timeOffset="14543.6023">15389-1481 1294 0,'0'-12'422'0,"1"14"72"16,-7 7-363-16,-3 15-41 15,-3 13-41-15,-6 26-29 16,-6 2-5-16,-4 22-8 15,5-6 4-15,8 2-9 16,11-20 6-16,7-12-8 16,12-23 5-16,9-11-4 15,1-22 7-15,11-11-6 0,0-11 12 16,12-9-44-16,-4-5-63 16,1 5-95-16,-8 8 59 15,1 5-393-15,-13 10 98 16</inkml:trace>
        </inkml:traceGroup>
        <inkml:traceGroup>
          <inkml:annotationXML>
            <emma:emma xmlns:emma="http://www.w3.org/2003/04/emma" version="1.0">
              <emma:interpretation id="{25D5A611-28AA-4E59-B1E1-77E26D2330C9}" emma:medium="tactile" emma:mode="ink">
                <msink:context xmlns:msink="http://schemas.microsoft.com/ink/2010/main" type="inkWord" rotatedBoundingBox="23302,2568 26595,2306 26689,3496 23397,375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206.9536">17987-1695 1114 0,'-18'49'371'16,"-9"16"92"-16,5 5-278 15,-5 8-22-15,3-15-26 16,9-7-27-16,9-20-40 0,7-12-36 16,16-16-32-16,8-17-6 15,11-9 9-15,11-9-37 16,-2 3-2-16,4 1-31 15,-4 14-7-15,-6 15-8 16,-12 12 33-16,-10 8 7 16,-8 7 31-16,-11 9 19 15,-7-6 14-15,-6 6 34 16,-1-2 22-16,-7-2 21 16,-2-10-7-16,-2-7-9 15,1-15-30-15,-5-18-24 16,2-15-32-16,-1-12-215 15,12-6-348-15,17-1 37 16</inkml:trace>
          <inkml:trace contextRef="#ctx0" brushRef="#br0" timeOffset="16653.7371">18233-1233 630 0,'51'2'330'15,"9"-5"20"-15,-8-2-141 16,-1-7-25-16,-12-6-34 15,-3-7-2-15,-14-1-39 0,-4-4-15 16,-10 9-15-16,-7 7-13 16,-8 13-23-1,-13 4-9-15,-4 15 0 0,-7 9-18 16,1 3-9-16,-3 3-3 16,12-3 5-16,9-4-6 15,10-8 2-15,10-8-6 16,8-8 6-16,14-4-5 15,2-5 5-15,16-1-6 16,0 4 6-16,18 4-6 16,-5 4 3-16,4 7-4 15,-13-1 4-15,-2 2-1 16,-23-3 9-16,-5-3 18 16,-8-6 19-16,-7-9 34 15,-8-6 17-15,-5-10 2 16,-8-8-16-16,-11-11-19 15,-7 2-33-15,-7-6-24 0,5 4-6 16,4 7-19-16,12 8 0 16,10 8-16-16,13 11-3 15,8 11-26-15,5 2 5 16,6 5-115-16,2-1-60 16,-1 4-344-16,-8-19-1 15</inkml:trace>
          <inkml:trace contextRef="#ctx0" brushRef="#br0" timeOffset="15907.2505">17327-1267 1112 0,'-12'-9'410'0,"4"10"30"16,4 13-278-16,-2 8-118 15,-2 16-27-15,4 7-16 0,2 12-1 16,4-5 11-16,4 2-2 15,4-12 6 1,10-10-6-16,5-19 7 0,13-19-5 16,7-21 4-16,13-21-3 15,-4-13 2-15,5-17-5 16,-14 4-1-16,-8 5-1 16,-16 21 2-16,-9 14-3 15,-12 27-6-15,-9 21-10 16,-1 19 1-16,-4 17-2 15,4 8 8-15,1 14 12 16,7-7 17-16,8-4 1 16,5-19 0-16,10-10-6 15,4-29-6-15,15-24-8 0,-1-20-29 16,7-23-112-16,-5-16 467 16,8-17-822-16,-19-10 319 15</inkml:trace>
          <inkml:trace contextRef="#ctx0" brushRef="#br0" timeOffset="16949.6642">17235-1706 791 0,'63'2'266'16,"-9"-2"34"-16,21 1-508 16,-7 1 54-16</inkml:trace>
          <inkml:trace contextRef="#ctx0" brushRef="#br0" timeOffset="17518.0257">19163-1392 1060 0,'6'3'348'15,"-6"9"58"-15,0 14-272 16,1 11-74-16,4 22-14 16,-10 7-10-16,5 19-12 0,-4-1 2 15,-4 2-8 1,1-16 1-16,4-2-7 0,0-23 5 16,0-9-7-16,3-13 6 15,-2-11 9-15,-1-12 21 16,-3-15 1-16,5-16 5 15,1-23-10-15,6-18-11 16,9-34-34 0,6-5-5-16,19-9-9 0,-1 22 4 15,8 18-8-15,-7 40 16 0,1 19-6 16,-16 18 6-16,-1 9-7 16,-9 6 5-16,-1 4-4 15,-10 4 6-15,-5 12-6 16,-7-2 11-16,-11 7 13 15,-10 1 13-15,-10 4 13 16,-4-5 15-16,-10-2-6 16,14-13-9-16,5-7-6 15,14-10-20-15,10-8-91 16,14-9-66-16,25-18-380 16,10-3 19-16</inkml:trace>
          <inkml:trace contextRef="#ctx0" brushRef="#br0" timeOffset="18121.3879">19613-1485 1090 0,'6'10'413'0,"-14"8"35"0,-4 11-287 15,-3 11-38-15,-3 7-45 16,0 9-16-16,5-8-11 16,10-5-13-16,7-14-19 15,11-5-14-15,6-12-1 16,6-8-1-16,-1-11 6 0,0-8-2 15,-5-11 7-15,-2-13-3 16,-2 2 3-16,-10-7 9 16,-4 5 7-1,-7 0-4-15,-4 12 4 0,-5 4-8 16,5 10-8-16,1 4-15 16,2 7 4-16,4 5-8 15,-1 5 3-15,5 1-5 16,3 1-8-16,12 2-70 15,3-1-27-15,8-4-66 16,-1-5-20-16,19-1-18 16,-1-7 51-16,10-3-78 15,-1-3 55-15,2 2 21 16,-15-5 39-16,-7 0 122 16,-13 1 144-16,-8 2 64 15,-11 6 33-15,-11-1 44 16,-7 10-93-16,-12 0-17 15,-1 1-55-15,-7 2-34 0,2 18-44 16,-1 8-14-16,5 2-9 16,7 12 1-16,10-1 5 15,10-8-8-15,10-11 0 16,10-4-9-16,7-14 3 16,10-10 7-16,-5-10 6 15,9-7 0-15,-6-8 5 0,-3-11-3 16,-12 5-7-16,-6-5-2 15,-14 10 3-15,-10 1-27 16,-10 12-27-16,-2 4-138 16,1 4 467-16,4 8-825 15,10 11 317-15</inkml:trace>
          <inkml:trace contextRef="#ctx0" brushRef="#br0" timeOffset="18642.1364">20409-1559 803 0,'3'-25'399'0,"-3"16"3"16,0 16-181-16,-2 20-108 15,-5 20-25-15,-2 10-52 16,-5 21 16-16,1 2 21 16,-2 13 13-16,4-6 9 15,-1 4-8-15,8-19-20 16,4-1-27-16,6-23-16 0,0-11-15 16,1-13 0-16,-2-7-3 15,-7-16 10-15,1-16-7 16,-4-9 6-16,7-31-4 15,1-19-22-15,7-20-53 16,8 1 5-16,11-5-6 16,-5 25 3-16,6 16 16 15,-3 28 48-15,-3 9-6 16,-6 17 2-16,0 9-5 16,-8 3 6-16,1 2-2 15,-4 3 3-15,-4-1-4 16,-3 1 8-16,-9 4 8 15,-6-2 7-15,-10 7 5 16,-4-2 9-16,-2 1-3 16,4-2-5-16,3-4-7 15,13-7 2-15,5-4-89 16,8-8-69-16,16-11-367 0,9-2 15 16</inkml:trace>
        </inkml:traceGroup>
        <inkml:traceGroup>
          <inkml:annotationXML>
            <emma:emma xmlns:emma="http://www.w3.org/2003/04/emma" version="1.0">
              <emma:interpretation id="{1BC5C8CC-44C7-4F5B-A28B-0302B8E24BAF}" emma:medium="tactile" emma:mode="ink">
                <msink:context xmlns:msink="http://schemas.microsoft.com/ink/2010/main" type="inkWord" rotatedBoundingBox="26754,2167 29747,1929 29816,2793 26822,3030"/>
              </emma:interpretation>
              <emma:one-of disjunction-type="recognition" id="oneOf7">
                <emma:interpretation id="interp7" emma:lang="" emma:confidence="0">
                  <emma:literal>wohl</emma:literal>
                </emma:interpretation>
                <emma:interpretation id="interp8" emma:lang="" emma:confidence="0">
                  <emma:literal>voll</emma:literal>
                </emma:interpretation>
                <emma:interpretation id="interp9" emma:lang="" emma:confidence="0">
                  <emma:literal>will</emma:literal>
                </emma:interpretation>
                <emma:interpretation id="interp10" emma:lang="" emma:confidence="0">
                  <emma:literal>viel</emma:literal>
                </emma:interpretation>
                <emma:interpretation id="interp11" emma:lang="" emma:confidence="0">
                  <emma:literal>wall</emma:literal>
                </emma:interpretation>
              </emma:one-of>
            </emma:emma>
          </inkml:annotationXML>
          <inkml:trace contextRef="#ctx0" brushRef="#br0" timeOffset="20701.0969">21901-1599 843 0,'9'-2'319'16,"-3"-7"73"-16,0 2-194 15,0-2 30-15,-3 4-25 0,-5 11-21 16,-1 14-52-16,-7 11-41 15,-2 8-66-15,-2 12-21 16,2-7 2-16,11-4-4 16,10-7 6-16,10-8-6 15,11-21 5-15,17-7-4 16,1-14 7-16,9-13-5 16,-3 0 0-16,0-9-16 15,-15 6 3-15,-10-3-7 16,-13 12 4-16,-2 3-6 15,-11 17 15-15,-5 10-8 16,4 9 7-16,-1 1-6 16,2 4 10-16,6-2-5 15,3-9 7-15,12-6 0 0,2 0 7 16,11-8-75-16,5-11-46 16,14-10-70-16,-5-4 85 15,9-13-415-15,-6 2 171 16,1 4-197-16,-11 13 15 15,-13 1 929-15,-14 13 44 16,-17 2-40-16,-14 7-76 0,-10 5-134 16,-3 5-71-1,-7 12-14-15,2 5-41 0,2 8 2 16,8 5-8 0,8-1-11-16,10-7-17 0,11-1-17 15,11-15-17-15,12-9-5 16,5-9 7-16,13-12-4 15,-3-12-6-15,8-13-42 16,-7-11-15-16,7-17-37 16,-8 2-11-16,-2-9 7 15,-11 11 37-15,-8 8 13 16,-14 23 55-16,-11 13 36 16,-8 23 4-16,-9 19 6 15,-3 8 14-15,-6 18 8 16,3-2-9-16,4 5 0 0,11-9-2 15,8 0-16-15,10-13-25 16,1-2-16-16,8-8 1 16,2-4-4-1,4-7 5-15,3 1-8 0,0-6 1 16,3 0-4-16,-3 1 0 16,0 4-1-16,-5-7 5 15,8-2 0 1,-4-4 3-16,11-10 1 0,2-12 0 15,8-12-1-15,-2-4 1 16,3-20-1-16,-7-2 5 0,-4-11-3 16,-8 2 5-16,-13-7-3 15,-8 15 2-15,-10 1-6 16,-4 20 4-16,-7 9-9 16,2 20 5-16,-1 4-6 15,0 10 6-15,-1 10-7 16,-2 5 7-16,-5 14-9 15,-1 8 5-15,-1 19-7 16,-3 4 8-16,0 20-6 16,4-2 10-16,3 14 0 15,7-9 10-15,11 3-6 16,14-14 6-16,17-8-7 16,10-20 0-16,16-14 5 15,9-20-17-15,14-29-432 16,-4-23-83-16</inkml:trace>
          <inkml:trace contextRef="#ctx0" brushRef="#br0" timeOffset="19415.1564">20799-1509 1133 0,'-6'16'290'15,"-2"11"104"-15,-2 6-314 0,-2 3 2 16,3-3-11 0,3 1-11-16,6-10-16 0,7-9-15 15,5-14-17-15,9-8-6 16,0-11-12-16,6-9-27 15,-1-5-18-15,1-1-26 16,-4 4-5-16,-2 1 7 16,-6 11 29-16,-6 4 11 15,-5 5 22-15,2 5 13 16,-4 12 9-16,5 0 8 16,7 2 10-16,4-4 10 15,1-2 5-15,13-17-5 16,-4-12-5-16,7-17-7 15,2-8-8-15,4-17-10 0,-13 4 0 16,-4-8 3-16,-18 10-10 16,-15 3-18-16,-13 18-2 15,-5 13-4-15,0 20-2 16,-2 26 8-16,8 17 22 16,-3 23 23-16,5 11 19 15,4 17 14-15,7-11 9 16,7-1-5-16,8-17-19 0,14-7-20 15,0-19-14 1,12-4-11-16,3-17 5 0,9-12 1 16,-6-9 8-16,5-20-2 15,-8-7 4-15,-2-15-3 16,-7 3-1-16,-4 0 2 16,-10 12 4-16,-5 15 3 15,-10 20 3-15,-2 13-4 16,-4 4 0-16,-1 19 5 15,3-5 3-15,5 0 0 16,2-9 2-16,8 1-7 16,8-13-4-16,7-7-11 15,3-5 1-15,13-8-5 16,1-7 5-16,1-16-8 16,-7 2-4-16,-4-1-14 15,-11 5 2-15,-8 8-7 16,-8 14 4-16,1 15-5 15,-5 12 14-15,-3 14-6 16,3 5 10-16,-3 7 7 0,0-10 15 16,4-2-3-16,4-13 9 15,-1-5-8-15,4-13-2 16,7-4-2-16,-6-9-4 16,0-9-118-16,-5-9-67 0,2-30-353 15,-6-6-24-15</inkml:trace>
          <inkml:trace contextRef="#ctx0" brushRef="#br0" timeOffset="19583.0679">21640-2017 1280 0,'4'-3'407'0,"-1"6"52"16,-1 2-347-16,2 1-68 16,-5 4-34-16,7 6-69 15,4-3 45-15,1 7-449 16,16-7 103-16</inkml:trace>
        </inkml:traceGroup>
      </inkml:traceGroup>
    </inkml:traceGroup>
    <inkml:traceGroup>
      <inkml:annotationXML>
        <emma:emma xmlns:emma="http://www.w3.org/2003/04/emma" version="1.0">
          <emma:interpretation id="{B66BCB71-A986-4C6F-8336-71BBB819CA1A}" emma:medium="tactile" emma:mode="ink">
            <msink:context xmlns:msink="http://schemas.microsoft.com/ink/2010/main" type="paragraph" rotatedBoundingBox="9539,5159 33363,3625 33492,5639 9669,71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22526C-1B1C-4486-BE30-C2D1F8A13649}" emma:medium="tactile" emma:mode="ink">
              <msink:context xmlns:msink="http://schemas.microsoft.com/ink/2010/main" type="line" rotatedBoundingBox="9539,5159 33363,3625 33492,5639 9669,7172"/>
            </emma:interpretation>
          </emma:emma>
        </inkml:annotationXML>
        <inkml:traceGroup>
          <inkml:annotationXML>
            <emma:emma xmlns:emma="http://www.w3.org/2003/04/emma" version="1.0">
              <emma:interpretation id="{24EDF82C-5781-4BAB-A34A-BF1C6625F48C}" emma:medium="tactile" emma:mode="ink">
                <msink:context xmlns:msink="http://schemas.microsoft.com/ink/2010/main" type="inkWord" rotatedBoundingBox="9551,5348 10789,5268 10846,6157 9609,623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6768.9301">4097 1627 983 0,'19'-11'382'0,"-1"-1"76"0,-4 3-267 16,-4 2 1-16,-5-4-54 0,-1-5-35 15,1 5-50-15,-1-7-14 16,-2-4-27-16,-2 2-6 15,0 11-2-15,-3-4-5 16,-2 8-4-16,2 19-4 16,-4 11 0-16,1-2 1 15,-2 14 5-15,10 7 5 16,4-13 1-16,9-1-2 16,7-7-2-16,13-20 0 15,2-15 3-15,11-18 3 16,0-8 3-16,7-17 3 15,-10 4-2-15,-5 1-3 16,-16 17-1-16,-6 5-1 16,-13 20-8-16,-8 17-5 15,0 12-1-15,-5 14-1 16,1 8 5-16,2 4 18 0,7-5 10 16,1 0 4-16,9-12 0 15,4-11-5-15,2-13-10 16,8-9-4-16,-2-12-1 15,6-7 3-15,-3-8-3 16,0-5-69-16,-9-2-118 16,3-14-356-16,-17 6 8 0</inkml:trace>
          <inkml:trace contextRef="#ctx0" brushRef="#br0" timeOffset="46903.5723">4595 1163 1194 0,'-3'-12'435'0,"-6"6"44"15,2 3-326-15,1 0-64 16,4 3-30-16,-2 4-81 16,-2 4-457-16</inkml:trace>
          <inkml:trace contextRef="#ctx0" brushRef="#br0" timeOffset="46283.6112">3637 1101 711 0,'0'-12'177'0,"2"-1"110"16,-2 7-196-16,1 1 24 15,-2 4-1-15,-4 8-2 16,1 8-32-16,-2 15 7 0,0 9-19 16,-5 23 14-1,2 3-9-15,-4 11-7 0,-2-5-16 16,0-1-1-16,4-23-19 16,1 7-6-16,5-24-5 15,8-8-4-15,5-16-7 16,8-10 3-16,7-25-1 0,13-5 2 15,-2-8-1-15,10 0 0 16,-4 16-7-16,3 10-6 16,-10 17-5-16,1 10-1 15,-8 19-3-15,-4 6 1 16,-10 7 4-16,-3 8 4 16,-9 2 2-16,-9-2 19 15,-6-9 11-15,-7 3 34 16,-4-4 10-16,-7-7 22 15,0-10-8-15,-8-6-2 16,2-10-29-16,-3-23-13 16,6-5-23-16,0-5-11 15,11-1-14-15,7 4-25 16,12 13-18-16,6 3-70 16,7 12-47-16,10 1-72 0,2 2-308 15,14-1 54-15</inkml:trace>
        </inkml:traceGroup>
        <inkml:traceGroup>
          <inkml:annotationXML>
            <emma:emma xmlns:emma="http://www.w3.org/2003/04/emma" version="1.0">
              <emma:interpretation id="{CA9F9875-FF3F-4936-ABF9-49C1D093EAA7}" emma:medium="tactile" emma:mode="ink">
                <msink:context xmlns:msink="http://schemas.microsoft.com/ink/2010/main" type="inkWord" rotatedBoundingBox="11365,5324 14407,5128 14478,6232 11436,642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8064.5872">5545 1303 876 0,'8'-23'372'0,"-5"2"70"15,-8 11-223-15,-4 7-38 16,-6 7-56-16,-12 11-28 16,-4 8-64-16,-8 11-14 15,4 4-15-15,5 5 1 16,8-2-2-16,8-7 0 16,10-7-2-16,5 0 2 15,4-13-1-15,10-7-5 16,-2-4 1-16,10-13 4 0,-4-10-1 15,13-1 0-15,-4 2 3 16,8 5-5-16,-6 8-3 16,5 17-6-16,-8 4-1 15,3 15-1-15,-8 4 2 16,1 22 0-16,-5 5 5 16,-1 19 3-16,-5-6 1 15,-5 4 0-15,-2-17 0 16,-7-4 7-16,-4-22 7 0,-4-4 24 15,-2-10 9 1,-3-4 18-16,-2-11 3 16,-4-2 2-16,0-8-23 0,-5-10-7 15,2-5-18-15,0-10-10 16,8-5-12-16,11-11-2 16,10 0 0-16,16-18-1 15,10 0 1-15,16-19 3 16,6 12-1-16,14-10 1 15,-4 10-1-15,2-11 1 16,-10 13-1-16,-7-13 2 16,-19 14 0-16,-5 2 3 15,-12 21 0-15,-17 1 0 16,-7 22-3-16,-6 6-4 16,-6 15-4-16,-6 12-3 0,5 12 1 15,-5 16 1 1,0 7 3-16,0 12 2 0,10-4 1 15,10 10 1-15,10-14-1 16,12-3-3-16,6-14-1 16,9-2-1-16,0-16 0 15,6-8 0-15,-2-5 5 16,7-12 2-16,-7-5 4 0,7-5 2 16,-8-2 2-16,-3-9 0 15,-6 6-2-15,-5 0 2 16,-5 6-1-16,-2 4 0 15,-6 8-2-15,-2 6-1 16,2 8-4-16,-3 7-3 16,0 7 0-16,5 7 0 15,1-5 1-15,4 3 2 16,4-6 2-16,7-8-1 16,1-11 0-16,11-7 1 15,2-8 0-15,6-11 3 16,-4-9 0-16,2-2 1 15,-10-2 1-15,-4 11-1 16,-11 4-3-16,-4 8-4 16,-5 11-3-16,-1 18 0 15,-4-3-1-15,3 14 4 16,-3 2 3-16,0 4 2 0,0-11 0 16,8-3 1-16,-5-3-3 15,7-18-6-15,1-11-29 16,4-17-165-16,6-13-352 15,6-13 33-15</inkml:trace>
          <inkml:trace contextRef="#ctx0" brushRef="#br0" timeOffset="48219.5571">6608 983 1208 0,'-4'24'421'0,"-4"-11"55"0,4 7-294 15,1 2-125-15,6 1-11 16,-3-8-14-16,16-2-121 15,8-5 426-15,15-1-819 16,0-4 305-16</inkml:trace>
          <inkml:trace contextRef="#ctx0" brushRef="#br0" timeOffset="49044.325">6943 1178 1055 0,'-3'6'336'0,"-12"9"81"16,0-1-277-16,-6 5-48 15,0 2-22-15,-2 5-13 16,11-2-31-16,-1 9-9 16,11 0-13-16,5 3-4 0,8-5-1 15,7 2 0-15,3-9-1 16,9-7 2-16,1-10 5 16,10-8 4-16,-2-13 1 15,8-13 7-15,-7-12 1 16,4-25-2-16,-10-5-3 15,-2-15 4-15,-16 2-6 16,-4 1 4-16,-10 21 3 0,-5 15 11 16,-5 26-5-16,-7 14 0 15,-4 22-7-15,-5 17 0 16,-2 8-12-16,2 9 4 16,8 2 4-16,5 2-1 15,8-8-3-15,9 0 0 16,8-13-5-16,2 1-1 15,4-11-2-15,7-5-1 16,-5-7-1-16,2-4 2 16,-3-8-1-16,5 4 2 15,-10-4 1-15,-2-1 1 16,1-2-3-16,0-8 4 16,-5-4-3-16,4-1 2 15,1-10 1-15,-6 2 1 16,-3 8-5-16,-3 10-2 0,-5 7-4 15,-1 17-1-15,-1 6-1 16,2 6 2-16,1-3 4 16,5 0 1-16,4-7 0 15,4-8 1-15,4-8-4 16,10-8 2-16,-1-11 0 16,13-8 3-16,-2-2 1 15,1-1 4-15,-5 5-2 16,-2 8 0-16,-13 13-2 0,-2 9 2 15,-5 4-1-15,4 7 4 16,-2-1-1-16,4-2-1 16,4-8-3-16,2-9 0 15,1-6-1-15,10-15 4 16,1 0 1-16,8-8 1 16,0-1-1-16,3 11-5 15,-12 14-4-15,-1 10-3 16,-11 13-2-16,-2 13 4 15,-2-5 4-15,-1 2 4 16,-1-7 5-16,6-3 0 16,-1-9-1-16,7-12-1 15,3-4-2-15,6-13 0 16,-1-4-19-16,1 2 187 0,-6-5-709 16</inkml:trace>
        </inkml:traceGroup>
        <inkml:traceGroup>
          <inkml:annotationXML>
            <emma:emma xmlns:emma="http://www.w3.org/2003/04/emma" version="1.0">
              <emma:interpretation id="{34D5F629-AA59-4A58-9716-F80D2C28C154}" emma:medium="tactile" emma:mode="ink">
                <msink:context xmlns:msink="http://schemas.microsoft.com/ink/2010/main" type="inkWord" rotatedBoundingBox="15289,5053 17915,4884 18027,6634 15402,680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9864.0534">9250 1163 780 0,'-9'-48'345'16,"14"13"7"-16,16 1-134 0,10 10-143 15,22-3 21-15,5 4-13 16,19 4 13-16,-2 1-18 16,2 6 3-16,-8 10-30 15,4 11-7 1,-23 0-28-16,-4 9 1 0,-10 2-16 15,-13 2 9-15,-14-7-2 16,-8 12 40-16,-7-4 9 16,-13 5 36-16,-8 2 3 15,-12 8 16-15,-3-8-37 0,-6 2-7 16,3-10-38-16,-6-8-3 16,19-10-23-16,2-7-33 15,11-6-40-15,17-3-521 16,10-4 123-16</inkml:trace>
          <inkml:trace contextRef="#ctx0" brushRef="#br0" timeOffset="49549.6421">9486 936 987 0,'11'11'478'0,"-2"1"-22"0,-5-3-235 0,4 10-120 16,-1 13-76-16,2 11-5 15,2 11-16-15,2 16 4 16,-1-3-5-16,5-2 5 16,1-8-5-16,-2-5 3 15,-4-17-4-15,-1-7 5 16,-5-11-31-16,-15-10-47 16,-6-10-35-16,-12-10-19 15,-12-11-22-15,-20-14-295 16,-1-5 129-16</inkml:trace>
          <inkml:trace contextRef="#ctx0" brushRef="#br0" timeOffset="50681.647">9999 1170 1298 0,'2'9'307'0,"-1"16"120"15,2 5-371-15,0 15-21 16,0 3-2-1,0 4 3-15,2-13-12 0,4-6 0 16,3-13-12-16,3-14 8 16,1-11-3-16,5-16 15 15,-1-10-2-15,-3-23 8 16,-7-5-14-16,-7-10 2 16,-10 13-14-16,-4 7 1 15,2 23-9-15,1 17-3 16,5 23-9-16,6 16 0 0,3 12-4 15,8 8 5-15,4-2 1 16,12-3 6-16,3-15-4 16,9-8 8-16,-1-17-3 15,13-14 8-15,-5-21-1 16,7-17 8-16,-5-8-7 16,0-6 5-16,-17 9-8 0,-7 7 4 15,-13 18-7-15,-7 10 3 16,-8 17-10-16,-5 17 4 15,-2 11-7-15,1 19 7 16,1 4 2-16,6 6 19 16,4-10 0-16,13-7 4 15,7-17-7-15,10-11 8 16,7-17-14-16,12-20 5 16,-4-10-5-16,4-11 7 15,-11-7-12-15,-8-3 4 16,-11 16-9-16,-11 4 7 15,-8 16-9-15,-1 17 2 32,-6 12-12-32,0 14 8 0,0 5-8 0,-1 11 8 15,1 0-3-15,6 7 11 16,1-12-9-16,7-5 7 0,-1-14-7 16,7 0 2-1,1-26-30-15,3-7-109 0,-2 2-52 16,8-10-342-16,-6-5-12 15</inkml:trace>
          <inkml:trace contextRef="#ctx0" brushRef="#br0" timeOffset="50920.1383">10909 716 1256 0,'0'-17'451'0,"-4"2"49"16,5 2-338-16,-1 13-62 15,0 0-59-15,6 1-13 16,6 7-13-16,2 1-5 16,7-6-73-16,13 12-103 15,2-2-17-15,9 2-332 16,5-1 2-16</inkml:trace>
          <inkml:trace contextRef="#ctx0" brushRef="#br0" timeOffset="51342.1106">11400 836 869 0,'20'16'434'31,"-14"-1"21"-31,-12 6-149 0,-9 3-105 0,-17 3 0 0,-4 3-70 16,-6 0-21-16,10-7-55 15,7 1-13-15,16-8-37 16,9-5-5-16,12-11-12 16,13 0-4-16,7-9-20 15,17 3-29-15,3 0-21 16,8 7-19-16,-9 1-23 15,-2 7 1-15,-14 0 25 16,-4 7 21-16,-16-2 19 0,-6 4 35 16,-6 3 30-16,-6 7 57 15,-3-2 22-15,-7 12 61 16,1-2 10-16,-15 4 20 16,3-4-45-16,-12-3-10 15,6-10-58-15,-9-11-11 16,9-11-30-16,-2-7-38 15,12-6-37-15,4-7-162 16,8-1-375-16</inkml:trace>
          <inkml:trace contextRef="#ctx1" brushRef="#br0">11923 2054 0,'0'0'16,"0"0"-16,0 0 31</inkml:trace>
          <inkml:trace contextRef="#ctx1" brushRef="#br0" timeOffset="7867.9773">10692 2425 0,'0'0'0,"0"0"31,0 0 16,60 0-47</inkml:trace>
        </inkml:traceGroup>
        <inkml:traceGroup>
          <inkml:annotationXML>
            <emma:emma xmlns:emma="http://www.w3.org/2003/04/emma" version="1.0">
              <emma:interpretation id="{69A8C3E2-E1C0-4ED1-AF66-506EA193A93A}" emma:medium="tactile" emma:mode="ink">
                <msink:context xmlns:msink="http://schemas.microsoft.com/ink/2010/main" type="inkWord" rotatedBoundingBox="18388,4891 21850,4668 21900,5444 18438,566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4450.8994">14029 570 998 0,'34'-21'427'0,"-10"4"-65"15,18 1-234-15,5 5-125 16,16 4-470-16,-3-1 233 16</inkml:trace>
          <inkml:trace contextRef="#ctx0" brushRef="#br0" timeOffset="53579.6447">14332 801 1233 0,'-8'5'431'0,"-13"7"59"0,-4 6-336 15,-17 4-48-15,4 5-51 16,2 8-24-16,12-11-13 16,5-2-12-16,16-7-1 15,3-1-13-15,6-16 10 0,7 1-23 16,5-8-4-16,15 0-19 16,2-9 7-16,11 9-8 15,-2-3 19-15,2 10 7 16,-10 5 16-16,-1 9-5 15,-13 0 7-15,-5 12-8 16,-10-6 5-16,-7-4 7 16,-9 5 27-16,-6 2 31 15,-4-6 25-15,-10 5 16 16,1 1-1-16,-5-9-24 16,3-2-31-16,1-1-22 15,11-4-12-15,3-1-39 16,11-4-28-16,5 3-130 15,10 0-39-15,8-4-345 0,10-4 5 16</inkml:trace>
          <inkml:trace contextRef="#ctx0" brushRef="#br0" timeOffset="54146.6495">14751 839 1051 0,'15'-23'414'15,"-9"8"33"-15,-9 15-288 16,-2 14-37-16,-8 8-61 15,-10 13-32-15,1-5-10 16,-1 9-9-16,4-11 6 0,4-4-10 16,7-12 6-16,7 0-9 15,5-6 3-15,8-1-11 16,8 1 7-16,10-6-8 16,1 6 8-16,14-6-7 15,-3 3 2-15,5 0-9 16,-8 1 6-16,-3 7-6 15,-17 2 3-15,-10 4 1 16,-13 1 2-16,-10 9-2 16,-7-8 12-16,-7 5 12 15,1-2 17-15,4-7 9 16,5-6 4-16,8 1-10 16,7-11-10-16,10-4-16 15,7-5-4-15,19-7-8 16,6-4 5-16,13-9-6 15,4 3 7-15,7 1-6 16,-14-4 6-16,2 6-5 0,-11 11 6 16,-7-2-7-16,-17 0 7 15,1 15-10-15,-11 1 2 16,-3 4-6-16,1 2 6 16,4 10-7-16,-1-2 14 15,8-3-1-15,6 0 12 16,8-8-4-16,8-8 9 0,14-10-10 15,2-1 4-15,7-6-10 16,-9 9 4-16,3 0-8 16,-14 8 5-16,-4-1-5 15,-10 5 0-15,-11-6-58 16,-9 9-64-16,-18-18-394 16,-11-4 56-16</inkml:trace>
          <inkml:trace contextRef="#ctx0" brushRef="#br0" timeOffset="53225.5898">12341 909 970 0,'-4'-7'384'15,"4"5"20"-15,0 8-227 16,6 8-128-16,1 17-17 15,-1 5-16-15,-3 20-7 16,-1 1 6-16,-4 4-5 0,2-3 2 16,6-7-7-16,2-18 3 15,2-12-3-15,2-12 12 16,11-26 4-16,1-13 3 16,10-24-3-16,4-6 3 15,10-5-12-15,-8 14-4 16,-2 6-4-16,-9 24 6 0,-8 8-5 15,-9 11 4-15,-3 10-7 16,-5 7 6-16,1 18-9 16,-4 3 7-16,5 9-6 15,-1-2 8-15,4 1-6 16,1-17 5-16,14-10-2 16,-3-19 11-16,14-25-2 15,-1-15 9-15,11-17-8 16,-9-1 3-16,5 2-12 15,-11 16 2-15,-6 9-9 16,-11 22 2-16,-5 20-8 16,-5 9 3-16,-3 14-8 15,-2 13 10-15,5 12-3 16,0-9 9-16,9 3-1 16,6-12 4-16,12-16-5 0,3-22 10 15,11-17-2 1,-1-21 5-16,9-8-4 0,-3-1 5 15,-2-10-9-15,-11 13 2 16,-11 11-7-16,-10 11 4 16,-7 14-16-16,-11 20 4 15,1 16-6-15,1 5 6 16,1 13-6-16,-2-1 15 0,8-1-7 16,3-9 7-16,6-13-2 15,9-18 16-15,17-22 0 16,2-21 11-16,13-10-6 15,-4-1 0-15,1-14-13 16,-16 10 0-16,-2 11-8 16,-16 11 5-16,-5 10-11 15,-11 22 4-15,-3 20-8 16,-6 9 4-16,3 9-4 16,-2-4 13-16,2 5-4 15,3-14 9-15,8-8-7 16,1-5 6-16,9-2-3 15,4-17 3-15,15-3-95 16,-3-8-75-16,11-11-350 16,0-13-1-16</inkml:trace>
        </inkml:traceGroup>
        <inkml:traceGroup>
          <inkml:annotationXML>
            <emma:emma xmlns:emma="http://www.w3.org/2003/04/emma" version="1.0">
              <emma:interpretation id="{08EB82EF-849B-4F50-8C66-C396F4A6B2D7}" emma:medium="tactile" emma:mode="ink">
                <msink:context xmlns:msink="http://schemas.microsoft.com/ink/2010/main" type="inkWord" rotatedBoundingBox="22338,4335 24732,4181 24793,5123 22398,527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4945.4687">16414 436 1110 0,'-3'18'299'16,"-9"3"74"-16,0 9-300 16,-5 19-51-16,1 5-3 15,-1 18 21-15,5 4 11 0,6 2 3 16,9-16 1-16,11-13-12 16,7-28-14-16,13-22-6 15,8-22-5-15,14-22-4 16,-2-13 7-16,2-2-3 15,-7 3-9-15,-13 13-8 16,-15 23 1-16,-7 14-11 16,-8 25-1-16,-12 19 1 15,0 10 11-15,1 8-3 16,-2 2 13-16,2-10-5 16,11-17 8-16,6-12-13 15,0-17 11-15,17-19-40 16,5-12-44-16,10-15-371 15,1-10-14-15,4-10-170 16</inkml:trace>
          <inkml:trace contextRef="#ctx0" brushRef="#br0" timeOffset="55947.0339">17120 591 939 0,'-5'5'439'16,"-19"16"-3"-16,-6 9-226 16,-12 19-73-16,-2 8-49 15,5 8-4-15,14-7-14 16,13-8-12-16,13-22-17 15,16-16-23-15,8-16-9 16,11-14-6-16,3-11 8 0,8-13-3 16,-9-6 7-16,1-10-9 15,-14 2 4 1,-11 5-3-16,-11 15 1 0,-3 9-10 16,-8 17 1-16,-4 13-12 15,8 10 2-15,1 17-6 16,1 5 8-16,8 7-1 15,8-6 10-15,4-9-7 16,9-18 7-16,18-12-4 16,0-23 8-16,16-16-4 15,1-3 9-15,4-9-4 16,-14 5 4-16,-7-3-5 16,-21 3 4-16,-12-1-14 15,-15 8 0-15,-7 20-23 16,-11 25-1-16,-3 30-4 0,-3 7 12 15,-3 22-4-15,3-10 29 16,6-2 14-16,10-3 8 16,16 1-6-16,11-14 9 15,19-8-11-15,7-11-10 16,10-12-3-16,1-20 7 16,-1-10-4-16,-8-6 2 15,-8-6-27-15,-15 0-6 16,-13 12-9-16,-8 3 2 0,-8 15-19 15,-8 14 24-15,-5 8 2 16,0 11 9-16,-1 8 2 16,4 5 28-16,17-1 2 15,13-6 6-15,14-6-3 16,7-1 1-16,10-22-9 16,-1-8 3-16,6-4-6 15,0-11 3-15,5 2-8 16,-7 7-2-16,-1 10-5 15,-12-8 6-15,-7 23-2 16,-10 2 7-16,-1-4 8 16,-3-11 8-16,6 2 7 15,0-19 4-15,11-13-5 16,1-2-3-16,1-3-12 16,-5 7-7-16,0 5-6 0,-16 10 2 15,-4 8-7-15,-9 3 6 16,-1 3-9-16,-5 5 6 15,1-1-6-15,2-2 6 16,-2 4-4-16,4-5 8 16,2 1-6-16,1 3 7 15,-1-4-6-15,2 2 6 16,-1 3-7-16,-4-1 6 16,2 1-8-16,-1 3 6 0,7 6-7 15,0 6 4 1,6 10-6-16,5 1 6 0,14 13-9 15,2-12 8-15,6-3-8 16,2-9 10-16,7-8-4 16,-11-17 9-16,5-5-5 15,-4-3 11-15,-2-18-21 16,-17 0-38-16,-11-6-153 16,-13 4-328-16,-28-8 16 15</inkml:trace>
          <inkml:trace contextRef="#ctx0" brushRef="#br0" timeOffset="56159.9813">17082 12 1034 0,'38'-3'239'0,"4"-2"104"16,21 4-642-16,0-4 98 15</inkml:trace>
        </inkml:traceGroup>
        <inkml:traceGroup>
          <inkml:annotationXML>
            <emma:emma xmlns:emma="http://www.w3.org/2003/04/emma" version="1.0">
              <emma:interpretation id="{82BC59EC-F22E-478E-BA26-FDD49108B781}" emma:medium="tactile" emma:mode="ink">
                <msink:context xmlns:msink="http://schemas.microsoft.com/ink/2010/main" type="inkWord" rotatedBoundingBox="25260,4210 27374,4074 27437,5047 25323,518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6535.5929">19298-12 919 0,'6'-3'447'15,"-3"6"-26"-15,-5 36-178 16,-2 16-189-16,-2 40-19 15,-5 8-17-15,1 7 0 16,-7-25 0-16,8-2 1 16,-1-27-6-16,10 1 0 15,4-12-2-15,16-8-2 16,2-16 5-16,25-22-58 16,1-25-61-16,16-7-345 15,-4-3 37-15</inkml:trace>
          <inkml:trace contextRef="#ctx0" brushRef="#br0" timeOffset="56860.7345">19834 505 1038 0,'-24'6'376'0,"-9"6"36"0,-5 6-270 16,-16 8-62-16,4 19-33 16,7 9-3-16,16-1-11 15,22-2-6-15,22-6-12 16,20-18-3-1,6-17-8-15,6-11 4 0,-5-11 2 0,7-15 5 16,-11-12-4-16,1-5 0 16,-11-1-2-16,-8 2 18 15,-14 8 4-15,-17 8 3 16,-9 8-4-16,-6 5-2 16,0 8-17-16,1 9-10 15,8 0-7-15,9 12-1 16,6-1 1-16,8 5-2 15,7-5 4-15,13-1-47 16,4-13-37-16,14-3-64 16,1-6 487-16,2-9-821 15,-5-4 421-15</inkml:trace>
          <inkml:trace contextRef="#ctx0" brushRef="#br0" timeOffset="57599.308">19870-107 864 0,'34'3'194'0,"-2"3"-194"16,-1-2-158-16</inkml:trace>
          <inkml:trace contextRef="#ctx0" brushRef="#br0" timeOffset="57461.55">20286-32 884 0,'-28'65'318'0,"-11"25"46"16,-10 19-168-16,7-2-95 16,6 7 16-16,13-50-17 15,11-12-17-15,17-24-38 16,14 5-19-16,13-16-19 16,13-2 1-16,4-12 0 0,8-5 2 15,-8-5 0-15,-4 4 0 16,-14 0-5-16,-2 19-3 15,-11-11-2-15,1 13-2 16,-2 3 1-16,4 3 1 16,-5-17 1-16,11 10 5 15,3-11 0-15,15-14 3 16,0-11-1-16,17-7 0 16,-4 1-3-16,5-8 0 15,-7 7-4-15,-6 10 0 16,-17 7-1-16,-8 4-1 15,-10 10 0-15,-7 1 0 16,-2 3 2-16,1 0-1 16,2-3 2-16,12-6 1 15,3-5 3-15,14-4 0 16,-1-6 0-16,5-3 0 0,-10 2-1 16,-5 1 1-16,-18 2 0 15,-11 6-4-15,-11 1 0 16,-11 6-1-16,-2 0-5 15,-5 9-2-15,2 5 4 16,4 10 2-16,4 1 2 16,4 17-1-16,14-4 8 15,17-2 1-15,10-9 0 16,16-3 0-16,8-18 5 0,5-2-4 16,-10-4 5-16,-5-7-56 15,-20-4-88-15,-18-13-363 16</inkml:trace>
        </inkml:traceGroup>
        <inkml:traceGroup>
          <inkml:annotationXML>
            <emma:emma xmlns:emma="http://www.w3.org/2003/04/emma" version="1.0">
              <emma:interpretation id="{E53EE165-E9DC-43E3-8D97-B46731F54021}" emma:medium="tactile" emma:mode="ink">
                <msink:context xmlns:msink="http://schemas.microsoft.com/ink/2010/main" type="inkWord" rotatedBoundingBox="28031,4168 30768,3992 30845,5195 28108,537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8369.5061">22288 540 752 0,'0'-26'442'16,"-10"8"-28"-16,-7 0-100 15,-7 9-196-15,-10 11-21 16,0 2-46-16,-8 11-18 15,8 2-24-15,-1 7-3 16,11-4-1-16,5 8 0 0,13-2-2 16,6 2 0-16,10-1-1 15,8-12-4-15,0-7-1 16,15-5 3-16,-1-3-1 16,5 6 0-1,-2 9 2-15,6 12-2 0,-13 6-2 0,-4 10-4 16,-9-4 2-16,-3 8-1 15,-13-10 2-15,-7 2-1 16,1-13 2-16,-8 4 8 16,-6-11 6-16,-5 1 21 15,1-10 13-15,-4 2 13 16,5-15-4-16,6-7-6 16,13-5-20-16,16-9-9 15,13-11-13 1,15-14-3-16,9-1 0 0,15-20 0 15,-1 2-2-15,-1 2 1 16,-10 17 0-16,-9 1 2 16,-19 24 0-16,-16 3 1 15,-14 7 1-15,-14 0 0 16,-6 5-2-16,-5 3-2 16,1-1-3-16,1 8-5 0,7 8-2 15,7 5-4-15,5 2 1 16,8 13 0-16,8-3 4 15,14-1 1-15,5-4 8 16,14 8-46-16,-2-8-31 16,7-6-69-16,-4-3-24 15,0-12-336-15,-7-18 80 16</inkml:trace>
          <inkml:trace contextRef="#ctx0" brushRef="#br0" timeOffset="58675.691">22881 249 973 0,'30'-83'414'0,"-7"5"27"16,-8 69-256-16,3 17-73 16,-8 59-63-16,5 20-20 15,0 8-27-15,0-32-4 16,-4-14 2-16,1-5-2 16,-8-16-2-16,-2-2 4 15,-11-12 8-15,-3 13 5 16,-5-6 4-16,1 1 5 15,4-5-4-15,12-5-3 16,3-5-2-16,12-2 4 16,6-4-3-16,13-2 3 15,1-5-2-15,8-3-1 16,1-2-5-16,5-1 0 16,-10 2-6-16,-1 1-52 0,-14-3-59 15,-8 1 447-15,-16 2-821 16,-15-1 365-16</inkml:trace>
          <inkml:trace contextRef="#ctx0" brushRef="#br0" timeOffset="58989.384">22946 472 1182 0,'-18'-3'378'0,"7"3"62"16,10 0-338-16,-1 8-39 16,7 2-44-1,10-2-21-15,4-4-6 0,19-1 4 16,10 2 6-16,18-1-31 15,4-4-49-15,19 0-354 16,-13-7 68-16</inkml:trace>
          <inkml:trace contextRef="#ctx0" brushRef="#br0" timeOffset="59968.4606">23647 265 1209 0,'-30'0'320'0,"-6"20"95"16,1 11-341-16,-4 23-5 15,5-7-17-15,8 7-7 0,11-18-10 16,18-5-10-16,14-26-17 16,19 6-4-16,0-10 1 15,15-2 3-15,-5-2 3 16,10-11 2-16,-11-4-2 16,4-36-1-16,-20-6 1 15,-10-51-17-15,-14 10-7 16,-11 7-11-16,-12 35-6 15,-3 58-4-15,1 61 11 16,-1 34 0-16,8 7 11 16,-1 5 13-16,11-46 6 0,11-7 3 15,10-32 6-15,10-9 8 16,8-6-4-16,9-7 5 16,0-9 1-16,11-11 2 15,-5-19-9-15,4-76-2 16,-9-1-9-16,-6-15 3 15,-14 6-7-15,-13 9-48 16,-17 70-4-16,-8 2-5 16,-2 29-10-16,-10 8 1 15,0 20 46-15,-2 17-1 16,2 11 10-16,0 1 23 16,14 0 4-16,13 34 2 15,13 6 4-15,10-8-4 0,7 1-17 16,2 4 0-16,-4-41 1 15,2-16 1-15,-6-9 2 16,2-10 3-16,-2-14-1 16,3-26 1-16,-2-43-1 15,7-1-1-15,-1 4-3 16,8-5-1-16,-1 14-4 16,5 36 0-16,-7 3-2 15,-9-11 3-15,-15 8 2 0,-13 5-3 16,-16 8-4-16,-4 11 3 15,0 8-3 1,0 8-4-16,9 2 3 0,5 3 2 16,4-4-3-16,1 1 0 15,2-2 1-15,-3 10-4 16,-3 1 0-16,-4 7 2 16,-1 2 3-16,-1 0 9 15,0-4 7-15,3-3 6 16,3-7 2-16,2-2 7 15,1-5-3-15,6-5 7 16,-2-1-2-16,4 0-2 16,-2-1-10-16,1 2-4 15,-2 4-12-15,-2-2 0 16,-2 0-4-16,-1 0 3 16,0-2-2-16,-3 46 1 15,2 10-1-15,-2 28 0 16,3 8-2-16,0 8 1 0,3-43-1 15,1-10 1-15,2-24 1 16,3-10 1-16,-1-5-2 16,2-2 3-16,-4-2-1 15,2 1 1-15,-2 0-1 16,-5-3 3-16,-1-1 0 16,-3-4 4-16,-3-3 1 0,-7 1 4 15,-4-4 2 1,-5-7 9-16,-5-4-2 0,-8-28 10 15,1-13 0-15,-2-46 4 16,3 5-6-16,6 4 4 16,7 26-6-16,8 19-4 15,8 46-7-15,11 1-5 16,5 5-11-16,14 3-5 16,5-1-1-16,14-1 0 15,3 4 6-15,14-2-25 16,-1-2-72-16,4-4-468 15,-5-1 104-15</inkml:trace>
        </inkml:traceGroup>
        <inkml:traceGroup>
          <inkml:annotationXML>
            <emma:emma xmlns:emma="http://www.w3.org/2003/04/emma" version="1.0">
              <emma:interpretation id="{E3F0DE9E-CC10-48A0-B4C7-A38FAE5A0E36}" emma:medium="tactile" emma:mode="ink">
                <msink:context xmlns:msink="http://schemas.microsoft.com/ink/2010/main" type="inkWord" rotatedBoundingBox="31195,3946 33374,3805 33435,4754 31256,4894"/>
              </emma:interpretation>
              <emma:one-of disjunction-type="recognition" id="oneOf15">
                <emma:interpretation id="interp19" emma:lang="" emma:confidence="0">
                  <emma:literal>wuchs</emma:literal>
                </emma:interpretation>
                <emma:interpretation id="interp20" emma:lang="" emma:confidence="0">
                  <emma:literal>woran</emma:literal>
                </emma:interpretation>
                <emma:interpretation id="interp21" emma:lang="" emma:confidence="0">
                  <emma:literal>wahr</emma:literal>
                </emma:interpretation>
                <emma:interpretation id="interp22" emma:lang="" emma:confidence="0">
                  <emma:literal>wann</emma:literal>
                </emma:interpretation>
                <emma:interpretation id="interp23" emma:lang="" emma:confidence="0">
                  <emma:literal>Meran</emma:literal>
                </emma:interpretation>
              </emma:one-of>
            </emma:emma>
          </inkml:annotationXML>
          <inkml:trace contextRef="#ctx0" brushRef="#br0" timeOffset="61030.9432">25206-71 1028 0,'-1'-3'252'0,"-7"9"77"15,1 6-287-15,-1 48-20 0,2 11 1 16,0 35 17 0,3 2 8-16,8 5 19 0,2-47-8 15,8-11 0-15,8-41-12 16,10-7 17-16,-2-40 43 31,-16 17-12-15,2 1-72-16,46-102-8 0,-10-5-4 15,-8-4 2-15,-14-1-5 0,-34 70-8 16,-6 57-5-16,0 4-8 16,0 5-3-16,-3 81 0 15,5 15 8-15,1 8 3 16,7-2 6-16,4 6 1 16,7-83 3-16,9-19 2 15,6-9 3-15,7-3 11 16,2-7 8-16,2-4 8 15,-4-20 0-15,-1-29 1 16,-10-57-10-16,-7 4-7 16,-10 2-8-16,-7 17-2 15,-8 29-8-15,-6 59-12 16,3 2-4-16,0 5-6 16,4 56 0-16,4 20 2 15,5 4 9-15,10 10 1 16,7-1 4-16,10-55 1 0,5-23 3 15,11-33 6-15,-2-24 4 16,9-53 3-16,-14 1 0 16,-1 4 0-16,-14 21-3 15,-9 9 0-15,-14 51-3 16,-4 6-6-16,-7 1-5 16,-6 8-6-16,-2 2-5 15,-1 59 2-15,2 13 3 0,7 14 4 16,7 2 2-16,14 5-1 15,9-56 0-15,14-18 1 16,1-18 1-16,9-9 2 16,-1-23 3-16,10-5 1 15,-5-1 0-15,5-10 4 16,-7-1-4-16,-5 10 1 16,-12-42-1-16,-9 3 22 15,-11 12 10-15,-7 0 20 16,-6 1 3-16,-6 43 3 15,0-1-23-15,-3-4-17 16,0 1-17-16,0 2-6 16,3 9-10-16,2 0-18 15,5 3-9-15,8 6-29 16,6-1-52-16,14 5-76 16,5-4-11-16,19 2-318 0,2-7 46 15</inkml:trace>
          <inkml:trace contextRef="#ctx0" brushRef="#br0" timeOffset="61655.8429">26732-245 812 0,'-36'13'470'15,"-9"8"-57"-15,-4-4-143 16,-8 16-166-16,6-2-32 0,5 5 10 16,23-5-8-1,14-6-3-15,20 34-32 0,17-1-17 16,7-58-19-16,14-3 17 15,-2-4 6-15,7-58 6 16,-6-8 2-16,8 42-1 16,-16-5-17-16,4-19-4 15,-16-8-4-15,-5-3-2 16,-19 9-5-16,-7 9-10 16,-10 33-8-16,-7 33-1 15,-5 22 0-15,-5 19 1 16,6 1 10-16,1 0 14 15,7-14 5-15,8-2 3 16,10-19 2-16,4-3 0 16,4-6-10-16,13-7-4 15,2-4 0-15,8-2 0 16,0-2 1-16,6-1 5 0,-9-1 1 16,-3-7 1-16,-7-1 0 15,-4 0 0-15,-11 3-5 16,-4 3-8-16,-4 2-5 15,-4 11-3-15,-4 1-3 16,-2 61 4-16,-1 3 8 16,5 18 5-16,8-6 4 15,10-2 0-15,10-62 2 0,13-22 0 16,7-26-1-16,12-62 1 16,1-3 0-16,7 3-3 15,-10 13-2-15,-3 10 1 16,-21 59-5-16,-8 7-5 15,-16-4 1-15,-4 65-2 16,-9 11-1-16,5 20 3 16,2 7 4-16,7 2 1 15,-5-61 0-15,10-4 8 16,4-26 22-16,2-27-244 16</inkml:trace>
        </inkml:traceGroup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3:38.9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94A2FB1-15FF-4F28-90A0-475F8C378736}" emma:medium="tactile" emma:mode="ink">
          <msink:context xmlns:msink="http://schemas.microsoft.com/ink/2010/main" type="inkDrawing" rotatedBoundingBox="17571,8558 21710,8646 21708,8727 17569,8639" semanticType="underline" shapeName="Other"/>
        </emma:interpretation>
      </emma:emma>
    </inkml:annotationXML>
    <inkml:trace contextRef="#ctx0" brushRef="#br0">-4 23 874 0,'2'-16'358'0,"-5"8"28"0,1 5-212 16,1 6-88-16,7 3-41 15,10 5 1-15,2-1-30 16,5 5 7-16,7-1-4 0,10-4 14 16,-1-3-12-16,15-3 10 15,5-4-13-15,11-4 5 16,-2-6-14-16,14 1 6 15,-6 0-10-15,6 0 5 16,-7 6-9-16,9 5 5 16,-15-1-7-16,14 5 6 15,-7 0-6-15,13 0 7 16,-14-1-8-16,8-1 8 16,-10-2-7-16,8-2 6 15,-12-3-1-15,11 0 9 16,-8-3-5-16,10 0 9 15,-11 1-9-15,3 2 6 16,-8 5-10-16,12 4 6 16,-17 1-8-16,8 7 6 15,-3 0-5-15,8 1 6 0,-11-5-8 16,11 1 9-16,-10-5-9 16,7-5 6-16,-10-4-6 15,5 0 8-15,-6-4-8 16,12 1 9-16,-7 1-6 15,13-1 6-15,-6 2-8 16,-1 4 7-16,-7 3-9 16,7 1 8-16,-16 4-9 15,7 4 8-15,-2-2-7 0,4-1 6 16,-7 0-6-16,6-3 6 16,-10-7-6-16,6-7 7 15,-11-1-6-15,1-4 10 16,-16 1-6-16,8-2 10 15,-13 5-8-15,-1 3 10 16,-7 5-10-16,4 1 10 16,-11 3-12-16,2 1 12 15,-6 1-7-15,2-2 8 16,-4 1-7-16,4 1 7 16,-5-2-11-16,1 1 4 15,2-1-9-15,-1 2 4 16,-1-5-6-16,-1 0 6 15,0 0-6-15,-4-2 6 0,1 1-5 16,-3 1 3-16,0 0-7 16,0 1-9-16,1 5-26 15,-1-1-56-15,0 2-44 16,3-1-31-16,0-3-341 16,0-6 86-16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0:38.7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AED7A45-7AB5-40DF-BDFB-717ADF2EB79E}" emma:medium="tactile" emma:mode="ink">
          <msink:context xmlns:msink="http://schemas.microsoft.com/ink/2010/main" type="inkDrawing" rotatedBoundingBox="30095,9661 30164,8016 31278,8063 31208,9708" hotPoints="30795,7911 31014,8918 30262,9621 30043,8615" semanticType="enclosure" shapeName="Ellipse">
            <msink:sourceLink direction="with" ref="{83401503-C5F6-469F-BB13-D57D526034AD}"/>
          </msink:context>
        </emma:interpretation>
      </emma:emma>
    </inkml:annotationXML>
    <inkml:trace contextRef="#ctx0" brushRef="#br0">553 95 696 0,'-15'-12'299'15,"-9"0"25"-15,-2 3-178 0,-7 0-18 16,-1 6-47-16,-8 4-15 16,6 2-26-16,-5 9-13 15,5 6-22-15,-1 12-4 16,7 3-4-16,-3 14 0 15,1 1 0-15,2 9 1 16,3-2 0-16,2 16 2 16,8-4 1-16,2 17 0 15,7 2-1-15,2 16-1 16,6-9 0-16,3 14 1 16,5-14 0-16,-1 9 1 15,7-15 2-15,3 8-1 16,1-20-2-16,4-6-1 15,7-21-1-15,7-9-2 16,0-14-1-16,12-5-2 16,1-10 1-16,11-5 0 15,-1-10 2-15,10-10 4 0,-3-9 1 16,13-19 3-16,-12-13 0 16,6-14 2-16,-8-5-3 15,-2-18 3-15,-15 13-3 16,3-6 3-16,-12 14 5 15,-6-18 9-15,-6 5 7 16,-5-25 14-16,-8-2 5 16,-11-12 13-16,-12 21 7 0,-14-2 20 15,-8 27-6-15,-19 10 1 16,-5 19-19-16,-11 2-17 16,-2 20-29-16,-17 12-9 15,6 14-55-15,-14 16-443 16,8 7 131-16</inkml:trace>
    <inkml:trace contextRef="#ctx0" brushRef="#br0" timeOffset="-199180.5484">379 1420 1030 0,'-30'8'309'16,"9"-7"68"-16,0 4-255 16,6 2-65-16,3-1 6 15,3-3-11-15,7 2-10 16,10-4-21-16,13 1-7 15,13-2-14-15,22-5-3 16,1-7 1-16,18 0 5 16,-8 0-2-16,10-4 0 15,-12 7 1-15,1 4 0 16,-14-1-1-16,5 0 1 16,-12 2-1-16,0-2 1 15,-9 0-1-15,-4 3-1 16,-11 1-18-16,-18 4-402 15,-14-1 126-15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3:59.7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6C4C95D-D286-404F-90BF-B3D4AA951A98}" emma:medium="tactile" emma:mode="ink">
          <msink:context xmlns:msink="http://schemas.microsoft.com/ink/2010/main" type="inkDrawing" rotatedBoundingBox="9954,4737 12362,4499 12394,4827 9987,5065" semanticType="underline" shapeName="Other">
            <msink:sourceLink direction="with" ref="{CB84B4A1-5A87-490D-A329-36D66DDC2F70}"/>
          </msink:context>
        </emma:interpretation>
      </emma:emma>
    </inkml:annotationXML>
    <inkml:trace contextRef="#ctx0" brushRef="#br0">162 406 1142 0,'3'13'352'0,"2"-2"47"16,2-8-309-16,16-9-64 15,16-2-29-15,18-10-2 16,9-10 5-16,22-8-2 16,3-5 4-16,12 3-4 46,-37 31 4-46,2-1-1 0,80 11-2 0,-13 14 2 0,10 18-4 0,-9 1 5 16,-26-14-3-16,-13-19 1 16,16-12-1-16,-10-15 1 15,6-7-2 1,-1-12 3-16,-11 7 1 16,-17 11-2-16,-16 5 2 15,-11 4-2-15,-28 14 3 16,-2-2-3-16,-14 1 4 15,-8-2 2-15,-10 2 3 0,-10-12-2 16,-10-4 4-16,-13-7-2 16,-3 4-4-16,-15-4-2 15,-6 8 1-15,-21 8-5 16,0 8 0-16,-26 11-12 16,4 0-3-16,-20 14-2 15,9 5 3-15,-20 7 3 16,14-7 13-16,-9 7 5 15,12-16 4-15,-15 1-2 16,21-10 1-16,-12-7-2 16,17-1 2-16,9 1 15 15,25-6 15-15,1 4 11 16,25 5-1-16,8-1-3 16,14-1-18-16,15 5-30 15,24-6-10-15,14 3-3 0,11 0-1 16,17 2-6-16,6-8 15 15,14 0-3-15,-1 2 0 16,19-9-3-16,-1-2 4 16,13 5-2-16,-15 2 3 15,16 1 1-15,-14 7 3 16,13 0 2-16,-10 0 2 0,22-3-2 16,-17-5 2-16,20-5-1 15,-17-7 1-15,13-5 0 16,-13-2 0-16,17-12 0 15,-21 3 1-15,7 4-1 16,-18 8 0-16,0 2 0 16,-21 14 5-16,-5 4-23 15,-14-1-7-15,-8-2-19 16,-14 4-7-16,-10-8-11 16,-10 1 20-16,-13-4 10 15,-10-4 19-15,-18-6 9 16,-6 9 6-16,-18 5 1 15,0-2-1-15,-25 16 1 16,-1 2 0-16,-23 5 4 16,2-5 0-16,-16 10-1 15,12-8 0-15,-17 11-2 16,16-10-7-16,-13 5-35 16,12-4-11-16,-25 16-327 0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4-19T07:14:05.6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034310A-8954-4CD4-8F5D-088BDFFEB831}" emma:medium="tactile" emma:mode="ink">
          <msink:context xmlns:msink="http://schemas.microsoft.com/ink/2010/main" type="writingRegion" rotatedBoundingBox="31402,13136 31650,13136 31650,13151 31402,13151"/>
        </emma:interpretation>
      </emma:emma>
    </inkml:annotationXML>
    <inkml:traceGroup>
      <inkml:annotationXML>
        <emma:emma xmlns:emma="http://www.w3.org/2003/04/emma" version="1.0">
          <emma:interpretation id="{9BC27266-29D5-44E3-803C-578476C172DF}" emma:medium="tactile" emma:mode="ink">
            <msink:context xmlns:msink="http://schemas.microsoft.com/ink/2010/main" type="paragraph" rotatedBoundingBox="31402,13136 31650,13136 31650,13151 31402,13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DA96CC-C329-46E4-B98C-6062C2AC911F}" emma:medium="tactile" emma:mode="ink">
              <msink:context xmlns:msink="http://schemas.microsoft.com/ink/2010/main" type="line" rotatedBoundingBox="31402,13136 31650,13136 31650,13151 31402,13151"/>
            </emma:interpretation>
          </emma:emma>
        </inkml:annotationXML>
        <inkml:traceGroup>
          <inkml:annotationXML>
            <emma:emma xmlns:emma="http://www.w3.org/2003/04/emma" version="1.0">
              <emma:interpretation id="{581112E4-ABCA-4D3F-B7BE-357466512825}" emma:medium="tactile" emma:mode="ink">
                <msink:context xmlns:msink="http://schemas.microsoft.com/ink/2010/main" type="inkWord" rotatedBoundingBox="31402,13136 31650,13136 31650,13151 31402,13151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~</emma:literal>
                </emma:interpretation>
              </emma:one-of>
            </emma:emma>
          </inkml:annotationXML>
          <inkml:trace contextRef="#ctx0" brushRef="#br0">0 7 0,'0'0'0,"0"0"0,0 0 0,53 4 15,-27 0 1,4-4-16,0 0 16,8-4-16,-4 0 15,3-3 1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3:44.4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259F44C-AF8F-4BDF-BE4B-126E564384BC}" emma:medium="tactile" emma:mode="ink">
          <msink:context xmlns:msink="http://schemas.microsoft.com/ink/2010/main" type="writingRegion" rotatedBoundingBox="22107,6589 33161,5610 33644,11071 22591,12050"/>
        </emma:interpretation>
      </emma:emma>
    </inkml:annotationXML>
    <inkml:traceGroup>
      <inkml:annotationXML>
        <emma:emma xmlns:emma="http://www.w3.org/2003/04/emma" version="1.0">
          <emma:interpretation id="{8324766F-BF77-4179-89DD-04F6E33EDD82}" emma:medium="tactile" emma:mode="ink">
            <msink:context xmlns:msink="http://schemas.microsoft.com/ink/2010/main" type="paragraph" rotatedBoundingBox="22691,6537 33037,5621 33220,7690 22874,8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4FCC0A-6975-49CE-8A5B-EA59AADC4BFB}" emma:medium="tactile" emma:mode="ink">
              <msink:context xmlns:msink="http://schemas.microsoft.com/ink/2010/main" type="line" rotatedBoundingBox="22691,6537 33037,5621 33130,6671 22784,7587"/>
            </emma:interpretation>
          </emma:emma>
        </inkml:annotationXML>
        <inkml:traceGroup>
          <inkml:annotationXML>
            <emma:emma xmlns:emma="http://www.w3.org/2003/04/emma" version="1.0">
              <emma:interpretation id="{0FCF15FA-BF6B-48AB-9833-686B0F869D2B}" emma:medium="tactile" emma:mode="ink">
                <msink:context xmlns:msink="http://schemas.microsoft.com/ink/2010/main" type="inkWord" rotatedBoundingBox="22691,6537 27838,6082 27931,7131 22784,75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16921 2861 1079 0,'-4'-17'327'16,"-10"5"114"-16,1 5-306 0,-13 4-15 15,2 4-30 1,-9 13-24-16,5-4-48 0,-5 10 1 16,12-7-12-1,1 7 5-15,8-7-9 0,3 4 4 16,9-8-10-16,3 1 3 15,11-5-8-15,8-4 7 16,7-2-7-16,8-1 7 16,4-1-2-16,2 0 6 15,-2 5-6-15,-4 4 3 16,-11 3-6-16,-5 7 3 16,-12 7-7-16,-11 5 2 15,-8 2-3-15,-11 8 22 16,-5-5 11-16,-11 9 33 15,-1-6 14-15,-5 2 21 0,7-11-16 16,3-5-6-16,9-11-34 16,6-5-5-16,13-6-31 15,10-8-56-15,8-7-60 16,20-19 395-16,15-11-824 16,9-15 357-16</inkml:trace>
          <inkml:trace contextRef="#ctx0" brushRef="#br0" timeOffset="166.6139">17271 2751 1081 0,'-3'20'395'0,"-9"5"49"0,-3 13-233 15,-3 7-125-15,-4 7-6 16,7-4-32-16,9-4-13 16,6-13-25-16,12-7-50 15,12-18-49-15,15-21-33 16,6-18-357-16,10-21 59 15</inkml:trace>
          <inkml:trace contextRef="#ctx0" brushRef="#br0" timeOffset="460.6917">17480 2781 1026 0,'-12'35'346'16,"-2"-1"54"-16,2 7-240 16,9-8-87-16,11-2-8 15,10-10-26-15,18-12-3 0,7-16-22 16,17-17 4-16,2-15-8 15,2-15 7-15,-9-3-10 16,-13 0 7-16,-20 9-7 16,-17 6 19-16,-14 18 1 15,-21 16 11-15,-8 20-11 16,-9 23 4-16,1 16-20 16,1 10 4-16,13-2-7 0,13 8 12 15,16-13-6-15,16-9 5 16,11-15-12-16,23-12 6 15,4-25-11-15,9-23-13 16,-7-9-99-16,1-33-386 16,-23-6 76-16</inkml:trace>
          <inkml:trace contextRef="#ctx0" brushRef="#br0" timeOffset="628.1898">17514 2205 1421 0,'-15'-18'472'0,"6"18"50"16,5 6-376-16,13-6-108 16,7 1-27-16,11 7-128 15,0-5-405-15</inkml:trace>
          <inkml:trace contextRef="#ctx0" brushRef="#br0" timeOffset="1186.1027">18253 2263 1072 0,'12'-22'417'0,"-9"20"23"15,0 16-263-15,0 17-117 16,-3 26-24-16,-2 9-14 0,2 17-6 16,2-3 5-16,4-7-4 15,7-22-3-15,11-9-10 16,6-21 5-16,8-13-3 16,3-13 5-16,-2-10-6 15,-6-1 5-15,-6 4-8 16,-11 12-1-16,-5 13-13 15,-5 17 6-15,-8 11-10 16,-4 5 9-16,-4 5 8 16,-7-6 24-16,-8-3 30 15,1-9 30-15,-9-9 18 16,-2-13 6-16,-7-10-13 16,4-11-28-16,-4-14-27 15,8-8-30-15,2-7-43 16,14 6-16-16,15 6-84 15,15 11-64-15,14 7-270 16,7 10-78-16,6 7-112 0</inkml:trace>
          <inkml:trace contextRef="#ctx0" brushRef="#br0" timeOffset="1556.0141">18960 2712 932 0,'9'9'462'0,"-5"-6"-28"16,-1-1-214-16,2-4-115 16,2-2-69-1,4-8-3-15,1-3-4 0,5-9-8 16,-4-3 2-16,-4 0-3 16,-4-5 7-16,-11 4 13 15,-9 8 10-15,-11 8-2 16,-1 5 0-16,-11 22-15 15,4 9-20-15,-2 16-12 16,7 7 1-16,4 13-4 16,8-9 8-16,11 0-8 15,9-18 10-15,12-5-10 16,8-17 7-16,16-10-7 16,6-14 9-16,16-7-4 15,0-14 6-15,-1-13-86 0,-11-1-39 16,-2-16-87-16,-13-1 269 15,-2-11-590-15,-10 0 286 16</inkml:trace>
          <inkml:trace contextRef="#ctx0" brushRef="#br0" timeOffset="1832.8005">19311 2224 922 0,'-3'-15'466'0,"-6"12"5"16,-3 9-206-16,-1 6-128 16,-10 18-32-16,-5 11-56 15,7 16-16-15,4 0 1 0,5 11-11 16,9-10-3-16,9 1-16 15,2-19 2-15,-1-2-9 16,10-13 7-16,1-8-6 16,4-11 9-16,4-14-4 15,2-10 10-15,8-15-5 16,2-13 6-16,5-20-5 16,1 1 2-16,-2-6-6 15,-9 16 3-15,-6 8-6 16,-12 23 2-16,-6 12-10 31,-11 21 7-31,-8 8-50 0,-2 8-66 0,-6 4 158 16,-5 1-561-16,4-2 168 15</inkml:trace>
          <inkml:trace contextRef="#ctx0" brushRef="#br0" timeOffset="1973.4176">19385 2684 1003 0,'0'40'315'16,"10"-4"70"-16,4-10-281 15,7-5-22-15,4-6-35 16,13-12-22-16,1-3-22 16,15-20-81-16,0-14-316 0,8-17 75 15</inkml:trace>
          <inkml:trace contextRef="#ctx0" brushRef="#br0" timeOffset="2750.8845">19778 2558 1047 0,'-34'51'300'0,"-1"4"101"16,7-10-293-16,4-3-14 16,16-16-23-16,19-16-24 15,17-10-28-15,11-21-9 16,9-10 1-16,18-16-2 16,-1-2 0-16,1-5-6 15,-6 15-4-15,-8 15-6 16,-17 18-1-16,-11 18-2 15,-14 15 11-15,-10 7 14 16,-4 1 15-16,-2 5 21 16,0-10 13-16,7-7-4 15,8-8-12-15,14-17-10 0,10-13-16 16,15-16-10-16,2-4 2 16,8-16-10-16,-11 9-4 15,-10 6-26-15,-14 15-1 16,-5 14-9-16,-14 22 8 15,1 10 1-15,1 7 24 16,-2 2-1-16,-1-2 15 0,9-8-4 16,5-9 7-1,8-14-4-15,8-11 5 0,14-13-6 16,-1-11 3-16,11-11-11 16,-4 0-15-16,1 0-44 15,-14 10-9-15,-8 9-6 16,-14 17 6-1,-10 14 14-15,-10 10 48 0,-4 10 31 16,-4 9 16-16,1-3 23 16,6-1 11-16,7-7-12 15,4-11-15-15,17-12-13 16,7-12-13-16,5-11-13 16,1-4 8-16,13-6-10 15,-9 7 2-15,0 7-10 16,-11 14 2-16,1 11-8 15,-14 12 5-15,-2 7-1 16,-4 3 5-16,2-2 1 16,-1-8 8-16,10-5 0 0,2-7 3 15,14-16-3-15,3-10 1 16,12-7-5-16,-5-4 0 16,0-6-6-16,-14 16 0 15,-7 8-11-15,-13 13 2 16,-4 12-9-16,-8 7 8 15,1 4-4-15,-1 0 13 0,9-5 7 16,-1-9-40-16,17-6-292 16,2-6-177-16,6-3-85 15</inkml:trace>
        </inkml:traceGroup>
        <inkml:traceGroup>
          <inkml:annotationXML>
            <emma:emma xmlns:emma="http://www.w3.org/2003/04/emma" version="1.0">
              <emma:interpretation id="{D3B276C9-1A92-4467-B5FF-2A93A4671D05}" emma:medium="tactile" emma:mode="ink">
                <msink:context xmlns:msink="http://schemas.microsoft.com/ink/2010/main" type="inkWord" rotatedBoundingBox="28620,6394 30935,6189 30982,6727 28668,69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69.0885">22578 2427 1241 0,'6'3'298'0,"13"-6"155"16,11-2-342-16,15-4-6 0,6 0-6 16,15-3-18-1,-4 0-43-15,13 0-9 0,-7 2-97 16,8 8-421-16,-13 14 127 16</inkml:trace>
          <inkml:trace contextRef="#ctx0" brushRef="#br0" timeOffset="3449.6079">22563 2235 652 0,'7'-42'535'16,"4"19"-89"-16,14 4-10 15,4-1-315-15,10 2-21 16,3 11-31-16,6 5-34 16,-8 10-22-16,3 7-14 0,-15 4 2 15,-5 8-9-15,-13 0 9 16,-8 8-8-16,-16-1 9 15,-10 13-5-15,-7-4 12 16,-10 10-7-16,5-9 9 16,3 2-7-16,13-11 4 15,13-5-10-15,10-9 5 16,10-5-6-16,11-8 11 0,14-8 3 16,3-5 12-16,10-10-5 15,-5-6 8-15,5-4-11 16,-12 2-2-16,-1 1-5 15,-14 7-27-15,-2 3-126 16,-17 7-361-16,-19 4 48 16</inkml:trace>
          <inkml:trace contextRef="#ctx0" brushRef="#br0" timeOffset="4144.1251">23402 2190 1204 0,'-23'-2'295'0,"-5"7"101"16,7 11-345-1,0 8-18-15,9 6-7 0,7 12-11 16,11-3 1-16,14-4-7 15,7-5-1-15,10-12-2 16,5-17 8-16,5-11 3 16,-8-7 9-16,5-19-1 15,-11 3 5-15,-9-9-8 16,-8 11-1-16,-5 1-6 16,-14 22-1-16,-5-1-17 15,-1 18 2-15,-1 12-10 16,-2 14 3-16,3 10-4 15,3 6 18-15,6 4 5 0,1-5 11 16,13-9-8-16,7-16 8 16,12-7 0-16,3-18 2 15,10-13-3-15,-4-11 9 16,0-8-3-16,-12-5-2 16,-6-6-6-16,-12 1 4 15,-9 0-2-15,-12 8 1 16,-7 5-7-16,-2 7 0 15,-3 10-9-15,6 9 0 16,3-3-7-16,4 6 8 0,5 7-9 16,5-1 8-16,-1-4-9 15,5 4 8-15,5-5-5 16,-1-4 12-16,7 0-96 16,7 3-66-16,6 21-366 15,1-6 6-15</inkml:trace>
          <inkml:trace contextRef="#ctx0" brushRef="#br0" timeOffset="4698.2356">24424 2214 1072 0,'-13'-14'442'0,"-16"5"39"16,-4-1-281-16,-6 7-61 15,-1 4-59-15,1 10-42 0,10-1-22 16,1 10-14-16,11 1 2 15,10 4-11-15,4 1 10 16,12 7-11-16,7-9 9 16,8-6-5-16,0-12 10 15,14-12-7-15,-2-17 12 16,4-8-7-16,-8 2 7 16,-1 2-7-16,-13 6 8 15,-6 5-9-15,-6 11 4 0,-4 4-13 16,-4 7 4-16,-1 7-9 15,-1 5 7-15,4 8-7 16,4 1 12-16,10 0-7 16,4-9 9-16,13-6-7 15,2-9 9-15,9-3-6 16,-3-6 8-16,3 1-6 16,-7 1 6-16,-4-4-7 15,-9 1 7-15,-4 1-5 16,-11-5 6-16,-4-1 9 15,-7 0 18-15,-2-1 3 16,-5-4 15-16,-4-4 5 16,-3-3-3-16,-2 3-10 15,-1-4-5-15,3 2-14 16,3 7-9-16,9 4-14 0,9 4-4 16,11 8-11-16,5 3 5 15,11 0-3-15,5 3 1 16,4 0-15-16,11-6-151 15,13-4-399-15</inkml:trace>
        </inkml:traceGroup>
        <inkml:traceGroup>
          <inkml:annotationXML>
            <emma:emma xmlns:emma="http://www.w3.org/2003/04/emma" version="1.0">
              <emma:interpretation id="{A5047B09-98A7-43C1-A752-504302ACCC13}" emma:medium="tactile" emma:mode="ink">
                <msink:context xmlns:msink="http://schemas.microsoft.com/ink/2010/main" type="inkWord" rotatedBoundingBox="31292,5822 33041,5667 33109,6436 31360,6591"/>
              </emma:interpretation>
              <emma:one-of disjunction-type="recognition" id="oneOf2">
                <emma:interpretation id="interp2" emma:lang="" emma:confidence="0">
                  <emma:literal>einer</emma:literal>
                </emma:interpretation>
                <emma:interpretation id="interp3" emma:lang="" emma:confidence="0">
                  <emma:literal>einen</emma:literal>
                </emma:interpretation>
                <emma:interpretation id="interp4" emma:lang="" emma:confidence="0">
                  <emma:literal>eine</emma:literal>
                </emma:interpretation>
                <emma:interpretation id="interp5" emma:lang="" emma:confidence="0">
                  <emma:literal>einem</emma:literal>
                </emma:interpretation>
                <emma:interpretation id="interp6" emma:lang="" emma:confidence="0">
                  <emma:literal>hier</emma:literal>
                </emma:interpretation>
              </emma:one-of>
            </emma:emma>
          </inkml:annotationXML>
          <inkml:trace contextRef="#ctx0" brushRef="#br0" timeOffset="6231.0239">25280 2193 1086 0,'0'1'318'0,"13"-1"202"47,-5 0-402-47,-1 0-62 0,42-7-2 0,8-8-21 16,10-12-4-16,5-8-13 15,-30-44-1-15,-16 1-6 16,-14-9 8-16,-17 13 1 16,-14 11 1-16,-11 54-4 0,-9 58-4 15,-2 24-6-15,4 5-2 16,4 4-1-16,6 4 3 15,9-53 5-15,10 4-2 16,11-7-4-16,15-3-1 16,12-10-2-16,15-7-4 15,6-17 4-15,17-10 6 16,-1-11 1-16,8-10 3 16,-9-2 1-16,-3 10-2 15,-21 7-4-15,-12 11-6 16,-15 12-5-16,-9 20-2 15,-10-1 1-15,-7 11 1 16,2 0 6-16,-3-1 10 16,5-7 6-16,10-5 0 15,6-10 1-15,16-8 8 16,8-8-5-16,13-14-1 0,-3-2-1 16,7-8-2-16,-13 3-9 15,-4 3-3-15,-12 12-3 16,-3 7-5-16,-12 13-2 15,-3 13-2-15,-1 4 2 16,2 2 0-16,1 0 5 16,7-6-1-16,6-7-1 15,12-8 0-15,6-9 2 16,12-9 4-16,4-5 4 0,10-8 2 16,-10-1 0-1,-7 7-1-15,-11-47-2 0,-10-3 0 16,-17 16-1-16,-7 6-8 15,-6 49-3-15,-12 61-2 16,-3 14-2-16,-6 2 0 16,3 1 11-16,6-43 9 15,13-4-1-15,16-9 3 16,11-9-2-16,13-3-2 16,9-16-3-16,8-13 4 15,-1-1-2-15,9-9 1 16,-6 2-1-16,-3 2-4 15,-12 13-10-15,-7 5-29 16,-16 7-14-16,-5 1-109 0,-11 1 32 16,-8-1-404-16,-2-1 68 15</inkml:trace>
          <inkml:trace contextRef="#ctx0" brushRef="#br0" timeOffset="6423.0418">26548 1432 959 0,'3'3'597'16,"-3"1"-74"-16,-3-4-201 0,-4-7-753 15</inkml:trace>
        </inkml:traceGroup>
      </inkml:traceGroup>
      <inkml:traceGroup>
        <inkml:annotationXML>
          <emma:emma xmlns:emma="http://www.w3.org/2003/04/emma" version="1.0">
            <emma:interpretation id="{340EABD5-B947-475F-9D87-48C6DC7B4C82}" emma:medium="tactile" emma:mode="ink">
              <msink:context xmlns:msink="http://schemas.microsoft.com/ink/2010/main" type="line" rotatedBoundingBox="23760,7741 29296,7128 29394,8008 23857,8622"/>
            </emma:interpretation>
          </emma:emma>
        </inkml:annotationXML>
        <inkml:traceGroup>
          <inkml:annotationXML>
            <emma:emma xmlns:emma="http://www.w3.org/2003/04/emma" version="1.0">
              <emma:interpretation id="{9CDCD4A5-5316-4DE1-BC94-F953ECBAF48B}" emma:medium="tactile" emma:mode="ink">
                <msink:context xmlns:msink="http://schemas.microsoft.com/ink/2010/main" type="inkWord" rotatedBoundingBox="23762,7759 26485,7457 26571,8232 23847,853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131.9594">17779 3617 858 0,'7'-25'507'0,"-7"13"-36"16,-10 13-185-16,2 14-145 16,1 15-81-16,2 27-35 15,-2 13-27-15,5 27-7 16,1-2 13-16,8-4-7 15,5-16 9-15,9-10-7 16,3-32 9-16,3-15-7 16,2-18 10-16,8-27-6 15,2-17 10-15,8-20-9 16,1-4 4-16,3 5-8 16,-14 20 3-16,-4 16-12 15,-10 30 3-15,-7 19-9 0,-7 19 5 16,-1 5-4-16,-4 1 11 15,1 2 0-15,-4-10 11 16,4-9-6-16,-2-4 8 16,6-14-7-16,1-14 15 15,14-16-79-15,6-12-64 16,11-25-359-16,-2-8 24 16</inkml:trace>
          <inkml:trace contextRef="#ctx0" brushRef="#br0" timeOffset="7442.4068">18570 3787 594 0,'-11'23'478'0,"-5"20"-77"16,-5 10-58-16,-9 14-173 16,4-5-44-16,-1-1-15 15,9-17-24-15,14-13-24 16,14-17-28-16,14-13-22 16,5-13-4-16,10-10-5 15,-3-10 11-15,6-19-6 16,-8 2 6-16,2-7-8 15,-13 7 3-15,-7 7-5 16,-8 18 5-16,-11 12-8 16,-6 10 0-16,-3 14-8 15,-3 9 3-15,-3 14-8 0,4 5 9 16,5 7-3-16,5-10 8 16,8-7-8-16,10-12 8 15,5-15-8-15,8-9 9 16,5-22 3-16,1-7-9 15,7-22-146-15,-2-4-345 16,-5-13 49-16</inkml:trace>
          <inkml:trace contextRef="#ctx0" brushRef="#br0" timeOffset="8464.8994">18568 3458 1258 0,'11'-18'321'0,"14"-1"99"0,8 1-364 16,14 3-5-16,-4 10-48 15,17-5-422-15,-13-4 141 16</inkml:trace>
          <inkml:trace contextRef="#ctx0" brushRef="#br0" timeOffset="8222.9154">19026 3484 1046 0,'-27'42'355'0,"-6"-2"72"0,-2 10-275 15,8-2-60-15,5-2-14 16,13-11-46-16,6 6-18 16,7-10-4-16,10 7-7 15,-1-4 2-15,5 5-3 16,-4-9 5-16,2 3-8 16,-1-12 0-16,11-4-5 15,-2-8 4-15,11-8-4 16,-2-8 10-16,1-4 0 15,-7-5 5-15,-4-5-5 16,-11 6 8-16,-3 0-6 0,-3 7 5 16,-6 1-5-16,1 2 5 15,-2 1 1-15,-2-2 7 16,-2-2-7-16,2 2 6 16,0 3-9-16,8 0-2 15,-1 6-16-15,-4 3 6 16,5 8-8-16,-1 2 9 15,4 4-8-15,2 1 13 0,8-2-8 16,5-2 7 0,11-8-9-16,4-6 7 0,13-6-7 15,4-2 8-15,11-2-5 16,-9 2 8-16,-1 5-6 16,-20-3 8-1,-6 5 10-15,-15 2 15 0,-6-1 12 16,-6-4 22-16,-3-1 13 15,-6-5-5-15,-4-11-12 16,-4-8-13-16,-7-7-20 16,3-3-15-16,-5-1-9 15,5 4 0-15,5 10-7 16,7 13 0-16,6 11-11 16,7 11 4-16,13 9-7 15,4-1 7-15,14 1-5 16,4-9 13-16,4-6-5 15,2-8 9-15,6-7-5 0,-9-6 10 16,-3-4-7-16,-6 1 8 16,-7 0-5-16,-14 7 5 15,-2 4-7-15,-5 8 3 16,-1 7-7-16,1 2 5 16,2 2-7-16,1 2 6 15,8-5-5-15,4-3 6 16,11-8-7-16,8-2 7 0,14-10-5 15,-3-2 8-15,5-4-14 16,-11 2-3-16,-11 2-102 16,-15 8-68-16,-12 5-363 15,-18 5 8-15</inkml:trace>
        </inkml:traceGroup>
        <inkml:traceGroup>
          <inkml:annotationXML>
            <emma:emma xmlns:emma="http://www.w3.org/2003/04/emma" version="1.0">
              <emma:interpretation id="{2077B8B5-CAD1-4716-97EE-690D491C7FDB}" emma:medium="tactile" emma:mode="ink">
                <msink:context xmlns:msink="http://schemas.microsoft.com/ink/2010/main" type="inkWord" rotatedBoundingBox="27246,7355 29296,7128 29394,8008 27343,8236"/>
              </emma:interpretation>
              <emma:one-of disjunction-type="recognition" id="oneOf4">
                <emma:interpretation id="interp8" emma:lang="" emma:confidence="0">
                  <emma:literal>wohin</emma:literal>
                </emma:interpretation>
                <emma:interpretation id="interp9" emma:lang="" emma:confidence="0">
                  <emma:literal>lohn</emma:literal>
                </emma:interpretation>
                <emma:interpretation id="interp10" emma:lang="" emma:confidence="0">
                  <emma:literal>bahn</emma:literal>
                </emma:interpretation>
                <emma:interpretation id="interp11" emma:lang="" emma:confidence="0">
                  <emma:literal>Lachim</emma:literal>
                </emma:interpretation>
                <emma:interpretation id="interp12" emma:lang="" emma:confidence="0">
                  <emma:literal>Lahn</emma:literal>
                </emma:interpretation>
              </emma:one-of>
            </emma:emma>
          </inkml:annotationXML>
          <inkml:trace contextRef="#ctx0" brushRef="#br0" timeOffset="9844.5972">21317 3187 1018 0,'12'-26'355'16,"-3"5"69"-16,-2 5-238 15,-1 10-78-15,-7 13-20 16,-4 17-38-16,-4 21-25 16,-3 18-24-16,-6 20-6 15,-1 4 10-15,-1 12-5 16,7-11 6-16,8-4-5 15,8-17 4-15,9-10-9 0,9-26 6 16,14-14-1-16,5-20 4 16,23-17-1-16,2-13 8 15,12-12-26-15,-5 0-36 16,1-5-60-16,-19 5-14 16,-3 2-16-16,-18 11 26 15,-7 4 30-15,-17 7 75 0,-9 4 71 16,-11 4 41-16,-14 2 17 15,-5 10 10-15,-11 16-18 16,4 7-50-16,-4 17-30 16,13 3-14-16,7 0-8 15,13-7 4-15,10-2-11 16,16-17 4-16,12-7-5 16,10-13 8-16,11-16-4 15,0-8 9-15,3-10-5 16,-13-5 4-16,-4-1-7 15,-16 1 5-15,-6 2-2 16,-12 8 10-16,-7 9-4 16,-11 9 2-16,-3 21-12 15,-2 9 1-15,1 15-14 16,4 6 3-16,6 5-4 16,6-5 14-16,9-2-8 15,6-11 8-15,7-11-3 0,5-9 8 16,8-12-5-16,-4-8 9 15,7-5-7-15,-7-1 9 16,-1-2-37-16,-10 2-54 16,-8-10-349-16,-12-1-80 15,-11 2-149-15</inkml:trace>
          <inkml:trace contextRef="#ctx0" brushRef="#br0" timeOffset="10488.1436">22354 2963 1051 0,'5'-12'365'0,"-14"18"38"15,1 13-281-15,-8 22-39 16,1 10-40-16,-12 27 14 15,3 5 15-15,-5 11 10 16,7-14 2-16,5-4-4 16,8-22-21-16,12-9-22 15,8-18-16-15,10-10-17 0,1-14 5 16,8-18-6-16,3-9 9 16,6-11-8-16,-6 4 11 15,0 2-12-15,-6 13 4 16,-6 8-12-16,-9 11 4 15,-1 9-10-15,-7 11 8 16,1 8-6-16,-2 4 11 16,3 1-6-16,1-8 10 15,10-5-10-15,2-17 8 0,10-11-6 16,5-13 10-16,16-12-8 16,2-4 9-16,7-4-7 15,-2 11 4-15,-7 8-29 16,-17 13 2-16,-9 13-15 15,-11 16 8-15,-11 7-9 16,-2 3 31-16,-2 7-5 16,4-10 16-16,2-4-12 15,5-14 9-15,11-11-6 16,5-11 11-16,8-10-6 16,5-7 10-16,7-7-6 15,-6 7 4-15,1 1-9 16,-8 13 4-16,-4 14-12 0,-11 11 6 15,-2 12-8 1,-8 9 8-16,-1 6-6 0,-1-9 11 16,1 2-3-1,0-13 27-15,0-6-136 0,-6-15-381 16,-5-9 105-16</inkml:trace>
          <inkml:trace contextRef="#ctx0" brushRef="#br0" timeOffset="10691.6488">23001 3086 1670 0,'17'-11'398'0,"-14"-2"138"16,7 4-467-16,5 6-183 15,2 3-417-15</inkml:trace>
        </inkml:traceGroup>
      </inkml:traceGroup>
    </inkml:traceGroup>
    <inkml:traceGroup>
      <inkml:annotationXML>
        <emma:emma xmlns:emma="http://www.w3.org/2003/04/emma" version="1.0">
          <emma:interpretation id="{3ED1AB14-6A3D-4639-8A2D-5D050B0407FE}" emma:medium="tactile" emma:mode="ink">
            <msink:context xmlns:msink="http://schemas.microsoft.com/ink/2010/main" type="paragraph" rotatedBoundingBox="22335,8986 32719,7649 32953,9469 22569,10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460108-12FA-4EFE-8DFB-883D07F131AA}" emma:medium="tactile" emma:mode="ink">
              <msink:context xmlns:msink="http://schemas.microsoft.com/ink/2010/main" type="line" rotatedBoundingBox="22335,8986 32719,7649 32841,8598 22457,9934"/>
            </emma:interpretation>
          </emma:emma>
        </inkml:annotationXML>
        <inkml:traceGroup>
          <inkml:annotationXML>
            <emma:emma xmlns:emma="http://www.w3.org/2003/04/emma" version="1.0">
              <emma:interpretation id="{9F073B3D-5DB1-4FB8-9907-2FEA42EEBF5B}" emma:medium="tactile" emma:mode="ink">
                <msink:context xmlns:msink="http://schemas.microsoft.com/ink/2010/main" type="inkWord" rotatedBoundingBox="22345,9061 24096,8835 24198,9626 22447,9852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2323.7407">16612 5150 1113 0,'-13'-13'417'0,"-5"1"53"16,-5 4-283-16,-1 11-95 16,-7 8-22-16,4 13-55 15,-4 13-11-15,6 4-6 16,-1 13 3-16,10 0 0 15,2 3 1-15,11-11 1 16,8 2 1-16,8-18-3 16,8-15 4-16,6-19 2 15,17-28 4-15,0-11 3 16,7-26 1-16,-8-5-2 0,-5-2-2 16,-20 19-4-16,-5 7 2 15,-7 28-4-15,-3 16-9 16,-6 22-4-16,-1 19-3 15,-1 8-2-15,-2 11 4 16,-2-1 8-16,7 1 1 16,5-12 4-16,2-8 0 15,-1-8-1-15,16-17 2 16,7-20 4-16,13-20 0 16,7-14 1-16,14-35 2 15,-2-7-2-15,4-22-2 16,-15 4-2-16,-6-7-4 15,-16 27-3-15,-10 11-2 16,-11 35-3-16,-11 26-19 0,-6 19-1 16,-8 33 3-16,-4 24 1 15,-9 27 1 1,3 1 17-16,4 22 18 0,8-17 2 16,11-15 1-16,13-24 2 15,9-15 2-15,6-18-16 16,7-15-1-16,4-9-1 15,4-9 4-15,-1-6 1 0,-1-16 2 16,-7 2 0 0,-4-2-2-16,-8 4-1 0,-5-3-1 15,-10 12-1-15,3 6-1 16,-6 7-5-16,0 13-7 16,-1 11-2-16,4 16-2 15,0 1 1-15,9 0 3 16,1-8 6-16,13-7-1 15,1-16 3-15,12-13 10 16,-2-7 3-16,8-15 5 16,-4-10 1-16,-2-13 2 15,-11 5-6-15,-8-4 3 16,-13 13-1-16,-10 9 5 16,-6 15-6-16,-6 16-7 15,0 16-7-15,0 16-4 16,5 13-6-16,-1 10 1 15,7-5 6-15,7-3 4 0,4-15-1 16,10-14 1-16,8-10 2 16,13-10 1-16,2-11-3 15,17 0 0-15,3 0 1 16,8 1-2-16,-3 7-1 16,-7 11 0-16,-16 2-2 15,-7 6 0-15,-17 0 1 16,-12 0 2-16,1-3 2 0,-5-6 31 15,-4-6 13-15,1-7 11 16,1-14-1-16,-9-18-1 16,0-8-29-16,-8-20-12 15,-2 1-11-15,-2 1-3 16,6 19-1-16,3 8-6 16,10 26-5-16,10 10-34 15,10 14-13-15,10 4-40 16,13 2-27-16,16-2-83 15,4-7 58-15,7-9-394 16,-8-6 98-16</inkml:trace>
        </inkml:traceGroup>
        <inkml:traceGroup>
          <inkml:annotationXML>
            <emma:emma xmlns:emma="http://www.w3.org/2003/04/emma" version="1.0">
              <emma:interpretation id="{15C01EF9-06B5-4977-9E5B-9A9B1642F61E}" emma:medium="tactile" emma:mode="ink">
                <msink:context xmlns:msink="http://schemas.microsoft.com/ink/2010/main" type="inkWord" rotatedBoundingBox="24652,8847 27536,8476 27634,9234 24750,9606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2298.8141">18709 5279 1949 0,'5'24'11'0,"-2"-6"16"15,0-12 17-15,-3-12 45 16,0-7 10-16,-3-17-5 15,1-9-16-15,-4-24-15 16,0-3-45-16,-6-14-8 16,2 6-7-16,-8-1 1 15,3 21-3-15,0 12-1 0,6 20-1 16,-3 10-2-16,7 9-2 16,4 7-3-16,2 2-1 15,8 11-1-15,2-1 0 16,5 7 3-16,4-4 2 15,4 2 1-15,-2-9 1 16,8-3-1-16,-4-9 2 0,1-15 5 16,1-12 2-16,7-9 3 15,-4-6 1-15,1-16 1 16,-8 10-2-16,-5 1 0 16,-10 8-2-16,-6 9-2 15,-3 20-9-15,-4 20-4 16,-2 14-3-16,0 21-1 15,-2 6 3-15,1 17 7 16,4-11 3-16,7 6 0 16,5-14 0-16,8-4-1 15,2-16 1-15,7-4 0 16,-3-12 2-16,4-1 5 16,-6-5 4-16,0 5-104 15,-5 0-42-15,-4 14-352 16,-12-5-4-16</inkml:trace>
          <inkml:trace contextRef="#ctx0" brushRef="#br0" timeOffset="21845.4803">18675 5095 1948 0</inkml:trace>
          <inkml:trace contextRef="#ctx0" brushRef="#br0" timeOffset="22803.1894">19416 4908 656 0,'9'-16'394'0,"-4"-7"12"16,-5 7-127-16,-3-1-46 15,-5 4-66-15,-5 4-19 16,-4 9-64-16,-5 6-31 15,2 9-36-15,-2 13-11 16,2 4-8-16,4 16-1 16,5 0 1-16,2 3-2 15,11-9 1-15,5-4 0 16,5-17 0-16,11-11 2 16,-1-14 4-16,8-16 5 0,-1-10 3 15,5-16 2 1,-4-8-1-16,0-7-3 0,-9 10-2 15,-6 6-2-15,-4 21-1 16,-8 14-7-16,-6 17-1 16,-5 19-5-16,1 5 0 15,-2 13 2-15,-2-1 6 0,7 3 0 16,2-10 4 0,5-6 0-16,5-12-3 0,4-3 2 15,1-9 9-15,7-12-66 16,2-9-75-16,2-9-364 15,-4-6 31-15</inkml:trace>
          <inkml:trace contextRef="#ctx0" brushRef="#br0" timeOffset="23325.1381">19877 4746 1063 0,'3'-19'386'0,"0"2"85"16,-4 4-293-16,-5-1-19 15,-2 4-56-15,-7 11-40 16,-3 8-47-16,-3 12-12 16,3 11-10-16,-1 5 3 15,1-4 5-15,4 0 0 16,5-6 0-16,5-6 0 0,1-12-3 16,7 0-1-16,2-7-1 15,8-4-3-15,2-4-7 16,11 2-17-16,5-2-11 15,7 4-7-15,-2 4 1 16,5 2 5-16,-9 2 16 16,0 3 13-16,-12 0 5 15,-3 3-2-15,-13 0-3 16,-8 6 2-16,-8 0 12 0,-10 10 27 16,-9-1 18-16,-7 4 21 15,2-5 3-15,-4-2-8 16,8-9-25-16,7-5-9 15,7-11-9-15,4-4-64 16,14-5-71-16,20-8-380 16,8-6 42-16</inkml:trace>
          <inkml:trace contextRef="#ctx0" brushRef="#br0" timeOffset="24030.4132">20329 4709 1065 0,'-22'0'300'16,"-15"13"70"-16,-3 16-294 0,1 4-49 16,1 13-7-16,11 2-10 15,8 2 14-15,11-8 1 16,10-4-2-16,11-11-1 16,11-12 2-16,8-12-11 15,13-14 5-15,-2-10 2 16,7-15 5-16,-6-6-4 0,-2-15 0 15,-12 0-4 1,-9-9 1-16,-12 7-6 0,-8 2 4 16,-7 18-3-16,-6 9-6 15,-4 20-7-15,-7 17-3 16,-2 16-6-16,-4 14 0 16,2 5 5-16,6 6 10 15,9-6 3-15,9-3 1 16,9-10 0-16,14-7 2 15,2-11-6-15,8-10 2 16,-1-10 2-16,7-7 2 16,-6-1-2-16,6 2 0 15,-5 3-5-15,2 8-4 16,-9 8-4-16,0 11-2 16,-10 5-1-16,-1 11 1 15,-2 1 2-15,1-2 4 16,-2-6 0-16,7-8 7 0,2-13 4 15,7-15 14-15,-1-7 2 16,8-13 2-16,-3 1-5 16,-1-5-6-16,-7 13-15 15,-4 8-6-15,-6 15-4 16,-3 11-2-16,-3 13-1 16,1 1 3-16,-1 2 4 15,3 3 1-15,3-9 3 16,6-9-1-16,1-9 2 0,5-9 2 15,2-10 3-15,8-11 0 16,1-6 0-16,4-6-2 16,-2 1-2-16,-2 5-2 15,-14 12-1-15,-3 14-6 16,-12 5-2-16,-6 16-1 16,-5 2 0-16,-1 8 1 15,0-1 6-15,2 8 5 16,4-10 3-16,4-1 1 15,7-5 0-15,5-8 1 16,2-7-1-16,12-4 5 16,-1-4-2-16,8-7 4 15,-4 2-3-15,6-2-2 16,-9 3-6-16,-1 0 2 16,-11 6-2-16,-3 3-13 0,-12-3-23 15,-8 0-124-15,-8 4-345 16,-14-5 49-16</inkml:trace>
          <inkml:trace contextRef="#ctx0" brushRef="#br0" timeOffset="24262.7935">21189 4421 1036 0,'-10'-2'527'0,"7"1"-44"16,-2-1-251-1,7 5-100-15,8 0-114 0,11-3-498 16,3-3 171-16</inkml:trace>
        </inkml:traceGroup>
        <inkml:traceGroup>
          <inkml:annotationXML>
            <emma:emma xmlns:emma="http://www.w3.org/2003/04/emma" version="1.0">
              <emma:interpretation id="{0C0AC644-BAEE-48D2-98F5-CADFF9BCDEF9}" emma:medium="tactile" emma:mode="ink">
                <msink:context xmlns:msink="http://schemas.microsoft.com/ink/2010/main" type="inkWord" rotatedBoundingBox="28101,8603 30296,8321 30373,8915 28178,9198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5985.584">22126 4598 942 0,'0'-18'372'0,"-5"-2"68"16,-1 5-248-16,0 8-41 15,-1 5-57-15,-4 16-34 16,4 10-51-16,1 18-13 16,3 1-4-16,9 10 2 15,4-8 4-15,10-6-1 16,5-15 0-16,10-8 4 16,-2-19 3-16,3-15 4 15,-4-10 2-15,-2-14 1 16,-9 3-1-16,-6-5 0 15,-2 11-4-15,-8 6 0 16,-2 15-3-16,-6 12-14 0,0 18-4 16,-2 15 1-16,2 12-1 15,3 6 2-15,6-6 13 16,5 2-1-16,2-17-1 16,10-11 1-16,1-13 0 15,6-13 22-15,-2-16 10 16,1-13 8-16,-5-1 3 15,-5-16 3-15,-10 2-19 16,-6-1-5-16,-6 8-7 16,-3 7-5-16,-1 16-10 0,1 16-8 15,4 16-2-15,2 14-1 16,3 8 1-16,2 6 6 16,5-9 3-16,7-4 0 15,4-17 1-15,7-9 2 16,5-12 4-16,3-12 1 15,-1-5 3-15,-1-7 0 16,-10-3-1-16,-6-3 0 16,-10 12-1-16,-7 3-3 15,-5 12-3-15,-7 17-8 16,-1 11-2-16,-4 16-1 16,1 8 0-16,-2 13 3 15,7-5 6-15,4-5-1 16,9-8 0-16,6-8 0 0,6-15 1 15,10-9 4-15,2-5 1 16,10-10 2-16,0 2 0 16,4-4-1-16,-4 5-3 15,-2 6 0-15,-7 5-3 16,-5 1 1-16,-5 3 0 16,-6-3 6-16,-2-5 8 15,-1-5 19-15,-1-7 8 16,-1-10 8-16,-1-4-2 0,-7-8-7 15,-7 0-19-15,-7 0-10 16,-3 7-8-16,-6 7-14 16,9 8-18-16,5 10-42 15,4 8-30-15,10 7-73 16,8 2-13-16,9 1-15 16,6-4 31-16,18-2-62 15,-1-7 44-15,13-1 19 16,-5-3 29-16,5-4 11 15,-9-2 149-15,-6-7 109 16,-10 0 34-16,-5 1 42 16,-15 1 22-16,-9 1-16 15,-7 7-78-15,-14 9-25 16,-11 7-42-16,-3 14-20 0,-1 9-42 16,-3 16-2-16,8-1 0 15,5 4 13-15,8-8 6 16,9-2 3-16,11-18 0 15,11-9 5-15,10-17-5 16,11-14 6-16,5-19-1 16,9-16 0-16,-4-4-6 15,-5-16-7-15,-13 8-9 16,-8 7-1-16,-15 14 1 0,-6 12-12 16,-3 27-10-16,-5 17-2 15,-4 10-2-15,3 22-1 16,-6 4 10-16,0 13 10 15,6-3 1-15,2 2 2 16,5-14 1-16,7-5 0 16,5-16 1-16,5-12 5 15,9-12 0-15,6-10 1 16,2-11 3-16,5-9 1 16,-5-2-4-16,-1-2 0 15,-11 5-3-15,-4 4 0 16,-13 8-3-16,-6 9-4 15,-7 7-3-15,-10 8-2 16,-1 9-2-16,-4 15 0 16,2 4 3-16,4 7 5 0,5-2 4 15,8-7 2-15,11-13 1 16,10-8 3-16,4-15-1 16,13-11 0-16,4-8-1 15,6-10 1-15,-3 1-4 16,7 4 1-16,-8 7-6 15,-4 11-1-15,-8 12-4 16,-1 14-3-16,-11 2 0 16,2 8 1-16,-4 0 2 15,3-3 2-15,2-9 4 0,8-12 4 16,3-12 0-16,2-12 2 16,-2-9 0-16,-1-4 2 15,-4 4-6-15,-4 6 0 16,-5 12-5-16,-7 15-8 15,-4 10-3-15,-7 10 7 16,-2 4-3-16,3 3-51 16,6-9-75-16,9-15-370 15,10-14 37-15</inkml:trace>
        </inkml:traceGroup>
        <inkml:traceGroup>
          <inkml:annotationXML>
            <emma:emma xmlns:emma="http://www.w3.org/2003/04/emma" version="1.0">
              <emma:interpretation id="{DD27C92C-0223-47DC-BBA5-7A86C7EF0A97}" emma:medium="tactile" emma:mode="ink">
                <msink:context xmlns:msink="http://schemas.microsoft.com/ink/2010/main" type="inkWord" rotatedBoundingBox="30564,7927 32719,7649 32831,8524 30676,8802"/>
              </emma:interpretation>
              <emma:one-of disjunction-type="recognition" id="oneOf8">
                <emma:interpretation id="interp16" emma:lang="" emma:confidence="0">
                  <emma:literal>relative</emma:literal>
                </emma:interpretation>
                <emma:interpretation id="interp17" emma:lang="" emma:confidence="0">
                  <emma:literal>dahin</emma:literal>
                </emma:interpretation>
                <emma:interpretation id="interp18" emma:lang="" emma:confidence="0">
                  <emma:literal>Metahine</emma:literal>
                </emma:interpretation>
                <emma:interpretation id="interp19" emma:lang="" emma:confidence="0">
                  <emma:literal>Metahirne</emma:literal>
                </emma:interpretation>
                <emma:interpretation id="interp20" emma:lang="" emma:confidence="0">
                  <emma:literal>Metahenie</emma:literal>
                </emma:interpretation>
              </emma:one-of>
            </emma:emma>
          </inkml:annotationXML>
          <inkml:trace contextRef="#ctx0" brushRef="#br0" timeOffset="26976.3579">24558 4147 1275 0,'0'-19'416'16,"-2"10"59"-16,2 12-360 15,3 16-54-15,0 11-48 16,2 17-17-16,2 5 0 0,4 7 2 16,-2-6 5-16,4-7 2 15,2-13-2-15,0-9 0 16,-1-18 10-16,-2-18 25 16,-3-13 7-16,-6-16 9 15,-2-5 2-15,-5-10-8 16,-5 9-25-16,-3 5-10 15,1 20-13-15,1 8-4 16,4 16-4-16,4 16-3 16,7 7 2-16,7 7 1 15,4 2 2-15,16 2-1 16,1-13 2-16,5-9 1 0,2-17 3 16,5-16 7-16,-9-11 1 15,3-12 3-15,-25 11 15 31,-7 16-6-15,1 0-13-16,4-38-9 0,-17 14-4 16,-10 23-1-16,-6 23-3 15,-4 38 0-15,5 8 8 0,5 10 2 16,8-9 0-16,2 0-3 16,8-12 1-16,6-7 0 15,8-16 0-15,8-8 2 16,1-14 5-16,10-8 1 15,0-8 3-15,-3-4 3 16,-3 4-22-16,-5-2-99 16,-10 4-59-16,-1-1-358 15,-8 0-3-15</inkml:trace>
          <inkml:trace contextRef="#ctx0" brushRef="#br0" timeOffset="27502.1138">25148 3587 1149 0,'0'-18'377'0,"-5"21"43"15,2 17-325-15,0 25-40 16,0 15-46-16,5 18-11 15,-1 0 11-15,5 9 13 16,5-13 2-16,5 1 3 16,2-18-1-16,5 1-4 15,-1-14-11-15,2-4 0 16,-10-10-3-16,2-3 2 16,-4-11 4-16,-3-4-35 15,-6-8-43-15,3-1 121 16,-6-7-516-16,0-4 167 15</inkml:trace>
          <inkml:trace contextRef="#ctx0" brushRef="#br0" timeOffset="28344.225">25424 4117 540 0,'3'-21'547'16,"-7"15"-142"-16,-10 5-24 16,-1 16-274-16,-4 7-73 15,-4 11-8-15,2 3-15 16,7 9 15-16,5-7 5 15,11-4 3-15,4-10-4 0,10-7 12 16,5-17 2-16,10-14 17 16,-1-8 0-16,1-16 4 15,-2-4-12-15,-10-6-15 16,-7 9-22 0,-3 2-2-16,-12 13-6 0,-1 9-11 15,-2 18-4-15,-2 12-1 16,1 10-4-16,1 17 3 15,3-3 9-15,-2 3 1 16,4-4 0 0,1-8-1-16,3-12 0 0,1-8 3 15,10-16 4-15,8-19 1 16,-1-16 2-16,9-11 3 16,0-7-14-16,-3-23-37 15,-7 1-31-15,-4-18-72 0,-7-2-35 16,0 3 5-16,-6 29 41 15,-1 20 33-15,-2 34 69 16,-6 25 41-16,-3 16 7 16,-5 23 17-16,1 4 18 15,-4 16 37-15,7-6 0 16,2 8 7-16,7-13-21 16,7-2-18-16,4-13-34 15,5-2-9-15,2-19-9 0,1-4-2 16,-5-4-2-16,2-8 2 15,-7-8-2-15,-4-1 28 16,-2-3 3-16,-2-10 1 16,-3-2-2-16,0 4 2 15,0-1-29-15,1 3-9 16,2 11-6-16,2 13-3 16,1 3-2-16,3 13 3 15,0 4 5-15,4 1 2 16,7-11 2-16,10-8-2 15,6-16 0-15,16-14 7 16,2-8 2-16,5-9 3 16,-9-5 5-16,-5-1-2 15,-17 15-7-15,-7 9-3 0,-6 14-5 16,-7 14-6-16,-2 16 1 16,-6 1 1-1,4-2 2-15,-5 10 12 0,2-13 12 16,2-7 6-16,6-10 0 15,3-7 15-15,6-14-1 16,12-7-5-16,2-4-6 16,4-3-1-16,-3 0-16 15,1 5-7-15,-7 10-5 16,0 4-4-16,-12 10-3 0,0 8-1 16,-7 7 1-16,-4-2 3 15,-2 1 5-15,4-5 2 16,0-4 0-16,3-10-7 15,3-3-14-15,6-13-90 16,3-5-62-16,0-17 151 16,-3 1-516-16,-8-10 175 15</inkml:trace>
          <inkml:trace contextRef="#ctx0" brushRef="#br0" timeOffset="28867.8917">26301 3613 979 0,'-24'-23'534'0,"4"11"-67"16,13 11-187-16,2 7-281 15,10 13-459-15,5 10 105 16</inkml:trace>
          <inkml:trace contextRef="#ctx0" brushRef="#br0" timeOffset="28646.9384">26410 3859 749 0,'-3'15'394'0,"0"8"-9"16,3 1-127-16,8 3-126 15,2-3-30-15,11-6-9 16,2-9-26-16,10-11-10 16,0-11-28-16,7-11-4 0,-5-5-4 15,0-4-3-15,-14 2-9 16,-6 4-3-16,-9 10-2 16,-11 10-1-16,-8 10-1 15,-4 12-2-15,-1 7 0 16,-15 14 2-16,7-1 8 15,2 10 29-15,6-11 11 16,6-4 9-16,14-6-2 0,8-6-6 16,8-10-30-16,14 1-8 15,1-3-7-15,2-9 1 16,1 3 2-16,-8-2-19 16,-10-10-72-16,-10-6-453 15,-22-3 106-15</inkml:trace>
        </inkml:traceGroup>
      </inkml:traceGroup>
      <inkml:traceGroup>
        <inkml:annotationXML>
          <emma:emma xmlns:emma="http://www.w3.org/2003/04/emma" version="1.0">
            <emma:interpretation id="{AC0E1CFC-6421-4931-ABE4-DCC01AD844A5}" emma:medium="tactile" emma:mode="ink">
              <msink:context xmlns:msink="http://schemas.microsoft.com/ink/2010/main" type="line" rotatedBoundingBox="30355,9171 32192,8897 32284,9521 30448,9794"/>
            </emma:interpretation>
          </emma:emma>
        </inkml:annotationXML>
        <inkml:traceGroup>
          <inkml:annotationXML>
            <emma:emma xmlns:emma="http://www.w3.org/2003/04/emma" version="1.0">
              <emma:interpretation id="{14F38BF5-CF48-4112-B51C-734EBA2B4792}" emma:medium="tactile" emma:mode="ink">
                <msink:context xmlns:msink="http://schemas.microsoft.com/ink/2010/main" type="inkWord" rotatedBoundingBox="30355,9171 32192,8897 32284,9521 30448,9794"/>
              </emma:interpretation>
              <emma:one-of disjunction-type="recognition" id="oneOf9">
                <emma:interpretation id="interp21" emma:lang="" emma:confidence="0">
                  <emma:literal>teurer</emma:literal>
                </emma:interpretation>
                <emma:interpretation id="interp22" emma:lang="" emma:confidence="0">
                  <emma:literal>teuren</emma:literal>
                </emma:interpretation>
                <emma:interpretation id="interp23" emma:lang="" emma:confidence="0">
                  <emma:literal>Teurer</emma:literal>
                </emma:interpretation>
                <emma:interpretation id="interp24" emma:lang="" emma:confidence="0">
                  <emma:literal>Teuren</emma:literal>
                </emma:interpretation>
                <emma:interpretation id="interp25" emma:lang="" emma:confidence="0">
                  <emma:literal>touren</emma:literal>
                </emma:interpretation>
              </emma:one-of>
            </emma:emma>
          </inkml:annotationXML>
          <inkml:trace contextRef="#ctx0" brushRef="#br0" timeOffset="30614.5278">24402 4889 1145 0,'0'-9'413'0,"-2"13"25"16,-1 11-313-16,6 21-60 15,3 12-57-15,3 23-9 0,3 4 9 16,3 8 15-16,-3-16 6 15,2 2 10 1,-4-19 1-16,4-8-2 0,-7-12-15 16,2-8-3-16,-4-13-12 15,-7-9 39-15,-2-10 0 16,-7-14 4-16,-4-8-3 16,-10-7 4-16,-2-1-42 15,-8-10-4-15,4 11-5 0,4 6-1 16,109 92-91 46,-70-47 90-46,-3-15 2-16,2-2 4 16,-2-2 3-16,7-7 2 15,-4-7 2-15,-1 5-1 16,-8 1-4-16,-3 1-2 15,0 10-3-15,3 8-5 16,-2 1-3-16,7 4 0 16,2 6 0-16,1 4 3 15,-2-5 3-15,4-1 0 0,1-1 0 16,2-6-1-16,5-4-2 16,5-4 0-16,5-8-1 15,-2-8 4 1,3-11 3-16,-2-4 1 15,-9-7 1-15,-11 4 0 16,5-2 1-16,-10 11 0 16,-13-1-1-16,-1 11-1 15,-7 7-5-15,-7 11-3 16,-10 17-3-16,6 12 0 0,-2 18-1 16,10 8 3-16,2 2 0 15,13-8 1-15,8-4-2 16,7-13 3-16,10-13-1 15,6-7 3-15,9-10 4 16,-3-13 5-16,8-14 4 16,-5 0 1-16,0-21 2 15,-11 0-3-15,2-5-1 16,-10 5-3-16,-5 2-1 16,-9 17-4-16,-2 13-11 15,-5 17-3-15,-4 17-1 16,-2 12-1-16,-1 17 2 15,-1-1 9-15,5-2 6 16,2-11 2-16,7-9 1 16,4-14 0-16,12-11 3 0,3-2-2 15,3-17 1-15,1-4 1 16,4-21 1-16,-7-3-4 16,1-15 1-16,-7 12-2 15,-2 3-2-15,-8 18-4 16,0 17-8-16,-3 17-4 15,-3 17-1-15,-3 9 1 16,3 12 1-16,-5-3 10 16,7-6 0-16,2-9 0 0,8-13-1 15,5-16 3-15,14-14 1 16,2-5 2-16,12-9 1 16,-1 6 0-16,2 7-3 15,-11 14-3-15,-5 15-4 16,-9 6-1-16,-10 9 1 15,-11 0 2-15,0 3 3 16,0-12 1-16,-2-1 1 16,5-13 1-16,5-14 10 15,2-10 2-15,1-13 5 16,-4-7 1-16,1-11 0 16,-4 3-10-16,-4 0-4 15,-6 15-6-15,3 7-5 16,2 18-6-16,1 11-3 15,0 10-1-15,9 8 3 16,1 3 5-16,5 0 1 0,3-3 3 16,8-6 1-16,-1-9 0 15,4-14 3-15,-1-4 3 16,-1-13 1-16,-7-2 1 16,-4-6 2-16,-7 5-2 15,-6 3 0-15,-9 7-4 16,-4 7-5-16,-4 10-3 0,-2 11-3 15,1 8-1-15,0 14 0 16,3 0 6-16,3 5 0 16,4-8 1-16,7-1-1 15,5-13 1-15,11-7 0 16,5-13 1-16,10-8 4 16,3-10 0-16,10-2 1 15,-2 1-1-15,5 6-1 16,-10 10-4-16,-3 14-2 15,-12 9 0-15,-6 9 0 16,-15 5 1-16,0-1 2 16,-3-5 3-16,0-7 3 15,2-8-1-15,6-10 7 16,4-8 2-16,3-11 3 16,-3-5-2-16,4-8-1 15,-5 2-6-15,-4 1-3 16,-1 6-3-16,-1 7 0 0,-5 9-1 15,1 6-7-15,1 6-6 16,1 5-3-16,7 2-26 16,13 4-473-16,2-3-39 15,11-7-164-15</inkml:trace>
        </inkml:traceGroup>
      </inkml:traceGroup>
    </inkml:traceGroup>
    <inkml:traceGroup>
      <inkml:annotationXML>
        <emma:emma xmlns:emma="http://www.w3.org/2003/04/emma" version="1.0">
          <emma:interpretation id="{4C497D91-282A-4878-949F-B7DB4714A3EB}" emma:medium="tactile" emma:mode="ink">
            <msink:context xmlns:msink="http://schemas.microsoft.com/ink/2010/main" type="paragraph" rotatedBoundingBox="22445,10106 33516,9408 33624,11118 22553,11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EEF3B5-9C74-45D9-8859-A2582DADB7C6}" emma:medium="tactile" emma:mode="ink">
              <msink:context xmlns:msink="http://schemas.microsoft.com/ink/2010/main" type="line" rotatedBoundingBox="22445,10106 33516,9408 33624,11118 22553,11815"/>
            </emma:interpretation>
          </emma:emma>
        </inkml:annotationXML>
        <inkml:traceGroup>
          <inkml:annotationXML>
            <emma:emma xmlns:emma="http://www.w3.org/2003/04/emma" version="1.0">
              <emma:interpretation id="{14E1DE84-9DBA-4E5E-82A4-437920472176}" emma:medium="tactile" emma:mode="ink">
                <msink:context xmlns:msink="http://schemas.microsoft.com/ink/2010/main" type="inkWord" rotatedBoundingBox="22483,10704 24093,10603 24127,11140 22516,11241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1488.4865">16477 6665 1043 0,'-14'30'262'15,"2"18"105"1,3-2-296-16,6 7-1 0,6-11-5 15,14-3-6-15,4-21-20 16,15-13 12-16,2-17-6 16,11-20 3-16,-1-13-4 0,9-12 0 15,-12 0-19-15,2 7-11 16,-16 19-11-16,-2 16-4 16,-11 22-5-16,1 23 2 15,-7 9 2-15,3 12 12 16,0-4 9-16,2-1 6 15,2-12 5-15,7-12 0 16,1-14-8-16,10-17 2 16,6-17-2-16,8-16-6 15,-3-8-46-15,1-2-91 16,-2 14-369-16,-7 14 47 16</inkml:trace>
          <inkml:trace contextRef="#ctx0" brushRef="#br0" timeOffset="32017.2773">17454 6741 611 0,'0'2'358'0,"-1"-4"10"0,-4-5-142 16,-1 4-25-16,0-2-66 15,-4 1-23-15,-2 10-49 16,-2 7-18-16,-1 4-23 16,0 8-3-16,3 4-4 15,8-2 12-15,4-2 3 0,9-5 4 16,6-13-5-1,15-13 0-15,6-12-9 0,16-25 1 16,7-16-5-16,14-5 0 16,-8-7-7-16,-2-8-2 15,-18 16-2-15,-6 6 2 16,-22 7-2-16,-5 19 3 16,-11 20-4-16,-2 22 0 15,-10 17-5-15,-1 25 1 16,-3 1-3-16,0 9 11 15,5-8 3-15,7 1 6 16,12-17 0-16,9-2 2 16,6-8-10-16,16-13 23 15,7-11-93-15,13 2-444 16,-8-7 143-16</inkml:trace>
        </inkml:traceGroup>
        <inkml:traceGroup>
          <inkml:annotationXML>
            <emma:emma xmlns:emma="http://www.w3.org/2003/04/emma" version="1.0">
              <emma:interpretation id="{23537B01-291B-4422-9590-24564652B061}" emma:medium="tactile" emma:mode="ink">
                <msink:context xmlns:msink="http://schemas.microsoft.com/ink/2010/main" type="inkWord" rotatedBoundingBox="24639,10280 27605,10094 27659,10944 24693,11130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3488.4511">18859 6159 1136 0,'2'-30'390'0,"-10"15"67"0,-5 9-301 16,-4 9-68-16,-8 10-25 16,-2 10-46-1,-5 13-13-15,2 4-8 0,-4 19-1 16,10 6-2-16,1 11 1 16,10-7 2-16,5 8 0 15,10-17 2-15,5-9 2 16,8-18-1-16,9-6 2 15,5-17 1-15,5-8 3 16,-1-5 1-16,2-11 3 16,-8-7-2-16,-3 2 3 15,-8-1-1-15,-7-1 9 16,-9 9 7-16,-7 9 10 16,-7-3-3-16,-8 6-2 15,-2 11-10-15,-2 4-10 0,4 3-11 16,4 3-1-16,7 0 0 15,5-8-1-15,9-4-1 16,11-10 2-16,4-7 2 16,13-16 2-16,5-6 1 15,9-7 2-15,-4-1 1 16,1 5-2-16,-11 12-1 16,-7 11-3-16,-10 8-4 15,-2 17-6-15,-7 3-1 0,-5 20 0 16,-3 2 4-16,1 13 3 15,-1-8 5-15,3 0 4 16,3-20-1-16,8-10 0 16,2-16-22-16,10-17-115 15,2-12 457-15,-1-15-820 16,5-9 311-16</inkml:trace>
          <inkml:trace contextRef="#ctx0" brushRef="#br0" timeOffset="33923.5081">19251 6434 743 0,'2'18'286'0,"2"6"52"15,8-2-192-15,5-2 3 0,4-8-30 16,12-5 9 0,1-11-21-16,5-8 0 0,-1-8-17 15,1-7-2-15,-9 0-26 16,-5-4-9-16,-11 2-14 15,-10 2 0-15,-10 11-15 16,-15 5-2-16,-6 10-7 16,-12 5-5-16,-1 16-10 15,-4 10-3-15,8 4-1 0,2 13 1 16,11-2 0-16,7-2 2 16,7-7 1-16,6-1 2 15,10-10 1-15,8-1 0 16,8-7-2-16,10-7 3 15,6-7-2-15,12-9 6 16,-5-4-34-16,10-5-135 16,-13 0 120-16,-2-2-473 15,-14 5 58-15</inkml:trace>
          <inkml:trace contextRef="#ctx0" brushRef="#br0" timeOffset="34782.2694">19762 5980 939 0,'3'-30'365'16,"-5"14"53"-16,-1 14-265 0,2 16-32 16,-1 14-60-16,-2 17-26 15,-1 11-32-15,-1 13 18 16,8 1 14-16,1 4 23 16,-3-9 3-1,4-1 5-15,2-13-17 16,0-3-11-16,0-16-20 0,2-5-4 15,-5-12-5-15,7-9 4 16,-5-11 1-16,5-11 4 16,7-5-2-16,7-6-1 15,0 3-6-15,3 3-4 16,-3 9-4-16,-6 9-5 16,-5 6-5-16,-5 13 2 15,-2 4-3-15,-2 5 2 16,-1-1 5-16,3-3 3 15,0-10 1-15,3-1 1 0,0-5 1 16,6-8 3-16,2-9 1 16,2-11 2-16,-1-4 0 15,3-13 0-15,-7-2-3 16,-5-3 1-16,-3 7-3 16,-5 5 0-16,-1 14-3 15,-3 8-8-15,2 16-3 0,-1 11-2 16,1 7 2-16,1 8-1 15,6 4 7-15,4 1 1 16,5-6 3-16,12-9 3 16,3-11 2-16,9-10 2 15,-2-15 3-15,5-13 0 16,-8-8-2-16,-1-6 2 16,-10 0-3-16,-4 3 1 15,-13 9-2-15,2 7-3 16,-10 14-6-16,1 10-4 15,-4 13-2-15,2 15-3 16,-3 7 3-16,-3 7 4 16,6-1 2-16,2 3 5 15,5-13 3-15,5-4 3 16,6-8 3-16,5-8 5 16,5-14 0-16,4-8 2 15,-1-11-1-15,10-12-1 0,-7-6-4 16,-1 1-3-16,-3 8-3 15,-7 9-7-15,-10 15-5 16,-5 15-2-16,-5 12-2 16,-8 14 1-16,2 1 3 15,0 4 5-15,2-8 1 16,2-5 1-16,5-12 3 16,2-6-12-16,5-15-47 0,-1-14 266 15,0-17-741-15,3-10 286 16</inkml:trace>
          <inkml:trace contextRef="#ctx0" brushRef="#br0" timeOffset="35669.1812">21021 6324 598 0,'5'-36'479'0,"-5"3"-67"15,-2-2-5-15,-5 5-241 0,-13 5-18 16,-7 7-54-16,-9 9-26 16,-5 12-47-16,-4 12-19 15,6 10-9-15,0 14-2 16,8 5 0-16,4 10 1 15,13-3 4-15,10 2 6 16,7-11 4-16,15-12 2 16,7-17 3-16,17-10 2 15,2-18-2-15,13-19 2 16,-3-7-2-16,0-16 1 16,-13-7-5-16,1-9-1 15,-15 10 0-15,-12 5 1 16,-8 14-7-16,-8 19-11 15,-16 22-5-15,1 22-2 16,2 14-4-16,-5 20 4 0,7 4 8 16,4 14 10-16,4-10 11 15,5 1 12-15,10-11 5 16,4-9 4-16,-2-17-4 16,10-8-2-16,2-14-7 15,7-20-1-15,2-7-1 16,14-13 0-16,-3-10-6 15,0-4-4-15,-10 9-1 16,-7 0-1-16,-14 13-3 0,-10 5 0 16,-11 12-2-16,-13 12-5 15,-2 11-3-15,-13 13-1 16,4 6 1-16,-2 12 5 16,7-1 8-16,8-1 3 15,11-7 2 1,10-3 1-16,9-10-5 0,13-5 0 31,2-9-3-31,17-2 3 0,-1 5-2 16,13-6 5-16,-8 5-12 0,6 2-154 15,-18 7-375-15,-9-26 62 16</inkml:trace>
        </inkml:traceGroup>
        <inkml:traceGroup>
          <inkml:annotationXML>
            <emma:emma xmlns:emma="http://www.w3.org/2003/04/emma" version="1.0">
              <emma:interpretation id="{CC2C8561-6627-4FE5-8D17-C0A83C96F37C}" emma:medium="tactile" emma:mode="ink">
                <msink:context xmlns:msink="http://schemas.microsoft.com/ink/2010/main" type="inkWord" rotatedBoundingBox="28004,10081 29181,10007 29226,10721 28049,10795"/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3766.042">22009 6148 934 0,'0'-10'317'16,"-3"4"72"-16,-3 4-253 16,-2 8-35-16,2 11-34 0,-3 17-20 15,0 8-32-15,9 16-9 16,0-3-1-16,5 2-4 15,5-9 3-15,7-12-5 16,-1-12 3-16,7-13 0 16,1-13 5-16,6-19 2 15,-3-9 7-15,-2-16 3 16,-4-4 7-16,-4-7 12 16,-11 7 8-16,-4 8 13 15,-7 18 5-15,-6 11-7 16,-1 14-12-16,-3 17-15 15,3 12-16-15,2 10-11 16,10 3 1-16,7 8-9 16,10-9 7-16,5-6-8 0,6-10 7 15,3-19-5-15,2-7 10 16,-6-19-4-16,-4-7 10 16,1-13 5-16,-8 0 13 15,-5-9 3-15,-1 18 14 16,-5-2 4-16,-7 17 0 15,-2 11-14-15,-1 11-7 16,-4 8-18-16,2 7-6 16,4 6-12-16,1 4 8 15,7 1-7-15,5-6 7 0,14-9-8 16,0-12 8-16,12-20-7 16,0-10 10-16,5-9-4 15,-7-3 7-15,-1 3-6 16,-10 13 4-16,-5 7-9 15,-8 13 3-15,-2 10-9 16,-5 9 5-16,1 6-2 16,1-1 5-16,1-3 2 15,-2-4-2-15,7-10-33 16,4-10-9-16,6-18-71 16,1-4-45-16,10-14-56 15,-4 1 15-15,-3-1 4 16,-4 13 68-16,-6 2 43 15,-11 11 64-15,-1 5 29 16,-1 4 17-16,-4 2 5 0,-1 4 4 16,5 1-4-16,-1-2-14 15,5 1-8-15,-3-1-4 16,8 1-4-16,-7-2 2 16,1 3 0-16,-5 0 7 15,0-3 14-15,-2 0 17 16,2 0 18-16,2-3 9 15,1 1 1-15,-2-1-8 0,-2 2 1 16,1 1-12-16,-3 3-4 16,-3 4-2-16,1 10-9 15,-7 5-9-15,-1 8-8 16,-2 3 4-16,1 5-2 16,-2-5 4-16,6 3-5 15,7-7 3-15,3-5-11 16,8-9-1-16,6-5-7 15,4-14 6-15,4-17-3 16,7-5 9-16,1-14-5 16,4-8 5-16,1-14-8 15,-7 8 4-15,1-14-8 16,-8 14 6-16,-5-3-5 16,-7 18 4-16,-3 8-1 15,-4 17 11-15,-5 10-6 16,-5 14 4-16,-2 13-6 0,-4 7-1 15,1 16-13 1,-1 4 7-16,8 7-7 0,8-6 8 16,10-5-8-16,3-10 9 15,9-5-7-15,-5-12 6 16,1-5-7-16,-8-4-43 16,-5-16 345-16,-7-6-816 15,-7-10 338-15</inkml:trace>
          <inkml:trace contextRef="#ctx0" brushRef="#br0" timeOffset="43985.0375">22752 5760 1093 0,'-5'1'531'0,"2"-2"-18"16,-3-2-248-16,8 7-158 16,5 7-68-16,5-1 16 15,6 4-168-15,-6-11-403 16</inkml:trace>
        </inkml:traceGroup>
        <inkml:traceGroup>
          <inkml:annotationXML>
            <emma:emma xmlns:emma="http://www.w3.org/2003/04/emma" version="1.0">
              <emma:interpretation id="{18B5F27C-6C67-4A06-872F-3B7E13B4DD8D}" emma:medium="tactile" emma:mode="ink">
                <msink:context xmlns:msink="http://schemas.microsoft.com/ink/2010/main" type="inkWord" rotatedBoundingBox="29773,9644 33516,9408 33624,11118 29881,11353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46516.1558">25462 5492 1218 0,'-15'-13'545'0,"13"11"-9"16,4 7-269-16,4 4-200 15,4 7-6-15,7 4-18 16,5 2-580-16,5-1 229 16</inkml:trace>
          <inkml:trace contextRef="#ctx0" brushRef="#br0" timeOffset="49220.1543">25802 6916 612 0,'-16'13'584'0,"2"-2"-128"15,7-5-25-15,14 0-292 16,14-3-61-16,32-11-17 16,11-5-16-16,37-17 9 15,9-7 2-15,31-14-8 16,-11 6-4-16,19-9-16 16,-26 11-11-16,0 2-13 15,-31 13 4-15,-7-8-6 16,-23 12 6-16,-2-2-9 15,-18 2-6-15,-9 2-44 0,-17 7-21 16,-10-2-92-16,-15 5 19 16,-18-1-380-16,-1-1 86 15</inkml:trace>
          <inkml:trace contextRef="#ctx0" brushRef="#br0" timeOffset="47200.4073">25732 6031 984 0,'12'-27'263'16,"-2"5"101"-16,-1 10-268 0,-1 9-4 16,-5 6-6-16,-5 22-4 15,1 8-19-15,-4 20-5 16,1 4-1-1,-4 13 13-15,4-6 1 0,-2 3 0 16,3-13-6-16,3-7-13 16,1-17-18-16,7-12-10 15,7-15-4-15,6-17-8 16,6-10 6-16,9-12-7 16,0 2 3-16,-5-5-7 15,-5 13 3-15,-4 10-14 16,-10 19 3-16,0 12-7 15,-2 9 4-15,-1 4-4 16,-8-5 7 15,1-13 3-31,-1 2 11 0,-2 30 28 0,-13-12 21 16,-10-4 5-16,-8-14 12 16,-8-21-18-16,-4-8-27 15,1-2-24-15,10-2-22 16,6 1-40-16,12 7-14 15,13 7-122-15,11 9-42 16,9 1-347-16,2-2 19 16</inkml:trace>
          <inkml:trace contextRef="#ctx0" brushRef="#br0" timeOffset="47413.9638">26140 6246 1329 0,'-6'4'430'0,"-1"13"69"0,-1 6-336 0,4 10-87 16,2 0-24-16,-1 4-14 16,3-5-8-16,6-7-19 15,0-10-2-15,8-10-23 16,-1-13-12-16,7-11-123 16,-2-8 443-16,4-12-825 15,-2 0 319-15</inkml:trace>
          <inkml:trace contextRef="#ctx0" brushRef="#br0" timeOffset="48771.7274">26353 5719 1176 0,'-3'-7'418'16,"-3"5"47"-16,2 11-324 15,-2 23-64 1,0 11-49-16,0 14-20 0,1 3-3 0,1 17 1 16,2-16 11-16,5 8 5 15,2-16 3-15,2 2-7 16,1-17 2-16,2-6-6 16,-1-17-2-16,2-11 0 15,2-10 5-15,7-24-3 16,2-11 2-16,2-20-6 15,0-4 0-15,-1-17-6 16,-10 5 1-16,-4 1-3 16,-6 19 2-16,-4 13-8 15,-2 25 4-15,-5 26-10 16,-1 20 1-16,-1 17 1 16,1 7 10-16,1 13 3 15,2-4 16-15,2 6 6 0,4-12 1 16,4-3-5-16,2-15-2 15,8-7-9 1,2-16-4-16,4-10-2 0,1-12 4 16,3-9-3-16,0-9 4 15,0-4-4-15,-6 4 1 16,-4-2-5-16,-7 13 3 16,-2 5-9-16,-7 11 3 15,-1 9-8-15,-4 11 5 16,1 8-6-16,-3 7 12 0,1 2-1 15,6-8 10-15,8 1-5 16,-1-15 8-16,13-9-10 16,2-9 3-16,5-4-8 15,1-16 7-15,2-7-6 16,-5-2 8-16,-2-8-16 16,-15 4-1-16,-5 3-32 15,-5 13-1-15,-8 7-13 16,-3 14 11-16,6 14-1 15,0 5 30-15,3 1-2 16,4 0 14-16,2-3 0 16,3-9-13-16,5-14-83 15,4-8-33-15,6-17-54 16,4-3-34-16,2-11-32 16,-3 5 77-16,-6-3 87 0,-7 14 85 15,-8 7 86-15,-5 13 53 16,-5 10 17-16,-4 11-48 15,-1 11-35-15,3 6-37 16,-3 6 35-16,2-4 5 16,11 1-3-16,4-8 5 15,10-8-16-15,7-11-39 16,10-3-13-16,-4-5 0 16,8 5-36-16,-1 5-13 0,1 13-22 15,-3 6-5-15,-5 13-2 16,-13 6 31-16,-9 9 19 15,-10-5 37-15,-8 7 28 16,-2-11 14 0,-4-2 28-16,2-14 14 0,-2-6 6 15,3-14-12-15,3-8-6 16,0-13-23-16,6-16-18 16,7-9-25-16,8-19-13 15,8 1-9-15,16-8-5 16,4 10 3-16,7-6-2 15,-1 13 4-15,2-4-2 16,-9 5 3-16,-3 5-2 16,-9 8 3-16,-9 4-10 15,-13 12 3-15,-8 6-3 0,-6 3 3 16,-9 7-7-16,1 1 10 16,-5 8-6-16,5 4 4 15,-5 8-5-15,2 2 6 16,2 9-4-16,9-4 6 15,5 4-5-15,13-5 3 16,13-4-4-16,13-7 4 16,14-7-4-16,5-10 6 0,15-7-3 15,-7-7 5-15,3-7 0 16,-14-1 5-16,-8-5-4 16,-20 3 5-16,-4 0-3 15,-14 7 5-15,-10-2-2 16,-7 2 6-16,-10-1-6 15,-5 2 5-15,-2-8-7 16,3 3 2 15,8 0-9-31,14 6 4 0,14-2-9 0,8 4 4 0,17 5-7 16,6 10 5-16,5-4 6 16,-4 8 3-16,15 0-185 15,-3 0-359-15,-3-13 56 16</inkml:trace>
          <inkml:trace contextRef="#ctx0" brushRef="#br0" timeOffset="49903.4182">24634 5719 1023 0,'-4'-12'330'0,"5"-1"61"16,14 1-288-16,15-5-9 16,6 2-26-16,16-1-13 15,2 2-3-15,31-3-4 16,2 2-17-16,39-4-13 15,2 1-2-15,30-11-10 16,-17-2 2-16,21-7-3 16,-29-1 12-16,8-9-57 15,-25 3 411-15,-8-12-822 16,-40 2 356-16</inkml:trace>
          <inkml:trace contextRef="#ctx0" brushRef="#br0" timeOffset="44750.8887">23767 5997 1032 0,'-8'-9'356'0,"-1"1"102"16,6 5-276-16,0 6-23 15,3 5-38-15,0 10-40 16,5 9-53-16,-2 13-21 15,3 5-3-15,4 3-6 16,-1-7 6-16,3 1-4 16,0-15 5-16,-3-4-5 15,-3-13 12-15,-1-4 29 0,-4-12 20 16,-2-6 10-16,1-9 7 16,-5-14-9-16,-1-1-30 15,-3-7-20-15,-1 5-9 16,-1 2-9-16,2 12 2 15,2 12-11-15,2 12 3 16,4 9-10-16,4 12 6 16,6 9-7-16,4-3 12 15,10 5-6-15,2-7 9 16,13-8-5-16,-1-10 6 0,8-11-3 16,-4-10 7-16,4-11-4 15,-8-4 9-15,0-10-6 16,-12 6 6-16,-5 0-6 15,-11 6 8-15,-5 5-7 16,-11 8 5-16,-4 7-11 16,-5 5 5-16,-4 10-13 15,-4 10 5-15,1 12-8 16,1 3 11-16,2 10-7 16,8 1 9-16,5-2-6 15,8-6 6-15,10 0-7 16,7-12 7-16,4-4-6 15,4-10 8-15,10-10-7 0,-3-10 2 16,2-5 4-16,-4-9 4 16,1-4-45-16,-8 3-25 15,-3-7-99-15,-5 1-47 16,-7-11 239-16,-3-2-542 16,-6-19 264-16</inkml:trace>
          <inkml:trace contextRef="#ctx0" brushRef="#br0" timeOffset="45804.901">24303 5691 849 0,'-2'-6'407'16,"-2"13"-7"-16,-4 10-204 0,-2 16-88 16,4 7-58-16,-3 16-14 15,3-2-12-15,6 7-7 16,7-8 1-16,2-2-7 16,9-9-1-16,5-2-6 15,1-11 4-15,4-4-5 16,1-8 1-16,1-11-17 15,0-11-12-15,3-8-28 16,-5-8-10 0,4-9-10-16,-7-2 11 0,-2-5 14 15,-8-1 23-15,-8 2 40 16,-8 8 31-16,-13 5 31 16,-4 11 8-16,-10 18 3 15,-2 6-24-15,-5 23-17 16,7 2-22-16,1 13 4 0,15-5 4 15,12 1-5-15,12-14 1 16,13-11-10-16,7-15-8 16,11-17-3-16,1-11 5 15,7-20-4-15,-5-5 4 16,0-1-3-16,-15 3 0 16,-11 0-6-16,-14 15-6 15,-3 9-15-15,-11 9-8 16,1 20-8-16,-2 8 4 0,6 11 3 15,0 5 14-15,3 2 10 16,3-8 15 0,6-1 1-16,4-8 9 0,1-17-2 15,5-8 4-15,11-17-9 16,-1-13 2-16,4-14-8 16,3-4 2-16,0-20-8 15,-6 4 2-15,-5-12-3 16,-10 13-6-16,-7 11-7 15,-10 24-2-15,-8 22-9 16,-2 32-4-16,-6 23 6 16,1 11 4-16,2 19 10 15,5 0 19-15,4 2 9 16,9-13 7-16,9-4-1 16,1-13-4-16,7-2-13 0,-1-10-4 15,1 2-7-15,-5-4 6 16,-3-8-4-16,-3-8 5 15,-5-4-4-15,-2-10 16 16,-7-8 9-16,2-8 8 16,-3-11-1-16,-4-2 4 15,-5-8-16-15,0 2-9 16,-8 2-9-16,1 13 1 0,-1 1-4 16,5 17 7-16,0 8-7 15,8 7 6-15,2 1-10 16,10 5 3-16,5-7-9 15,8 1 7-15,6-3-8 16,5 0 8-16,7-6-6 16,0 1 9-16,7-11-8 15,-5-4 10-15,4-5-5 16,-9-5 7-16,1-9-4 16,-11 1 6-16,-2-5-4 15,-11 2 3-15,-7 4-8 16,-4 14 4-1,-4 10-11-15,-4 10 3 0,-4 15-6 16,1 3 7-16,-2 10-6 16,4-1 10-16,2 0-5 15,8-4 7-15,2 2-7 0,7-11 8 16,1 2-8-16,4-1 6 16,5-3-7-16,5-4 6 15,5-1-1-15,-2-4 3 16,1-1-62-16,-7-4-94 15,-15 5-395-15,-12 2 37 16</inkml:trace>
          <inkml:trace contextRef="#ctx0" brushRef="#br0" timeOffset="46496.2065">25424 5992 1148 0,'-12'-10'504'0,"0"-1"29"15,6-5-295 1,5-4-81-16,11-2-59 0,5-1-70 16,6 4-18-16,-4 2 0 15,5 10-10-15,-4 7 5 16,-3 12-7-16,-4 3 5 16,-2 9-9-16,-11-2 10 15,-4 10-8-15,-7-2 10 16,1 3-8-16,4-5 8 15,8 4-9-15,2-13 7 16,11-7-7-16,1-9 8 0,4-12-7 16,4-6 9-16,5-6-6 15,-3-4 7-15,6-5-6 16,-3 3 5-16,-3-11-6 16,-6 7 5-16,0-4-4 15,-7 4 4-15,-4 2-5 16,-2 13 3-16,-1 2-6 15,1 8 1-15,1 3 0 16,0 3-3-16,1-1-32 16,-2-2-94-16,-7-5-425 15,-5-4 76-15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5:15.0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5FC51B3-9737-4234-ACCA-B02631408677}" emma:medium="tactile" emma:mode="ink">
          <msink:context xmlns:msink="http://schemas.microsoft.com/ink/2010/main" type="inkDrawing" rotatedBoundingBox="17640,8541 21845,8457 21849,8663 17644,8748" shapeName="Other"/>
        </emma:interpretation>
      </emma:emma>
    </inkml:annotationXML>
    <inkml:trace contextRef="#ctx0" brushRef="#br0">47 209 444 0,'-19'6'374'0,"8"-2"-96"15,7-2-7 1,-7-4-262-16,10-2-12 0,1-2-11 16,-2 0 4-16,1 0 1 15,8 1 20-15,-4-1 8 16,2 3 21-16,4 2 5 16,-2 2 16-16,-4 4-8 15,0-1 3-15,5-1-14 0,-1-1 1 16,1-4-14-16,4-2-3 15,6-2-10-15,-2-5 2 16,1-1-5-16,4-1 6 16,-5 0 3-16,1 3 14 15,-4 2-1-15,4 4 8 16,-5 2-7-16,3 4 1 16,0 2-16-16,3 1-2 15,0 1-13-15,4 1 3 16,-2-2-8-16,7 0 4 15,-3-5-5-15,4 1 5 16,1-4-5-16,3 0 13 16,-4 0 0-16,8 1 14 15,-7 1 4-15,4 2 12 16,-5 4-7-16,4 3 1 0,-5 1-9 16,7 4-7-16,1-2-10 15,8-2-3-15,-2 0-5 16,5-2 0-16,-4-5-2 15,3 2 2-15,-7-1-3 16,4-1 2-16,-3-2-1 16,2-2 0-16,-7-2 0 15,1 1 1-15,-5 1-1 16,0-1 0-16,-3 2 0 16,4 1-1-16,2 0 1 0,5 0-1 15,-4 1 1-15,8 2 0 16,-4 0-1-16,2-3 1 15,-4 0-2-15,6-3 2 16,-3 2-3-16,5-7 3 16,-3-1-1-16,2 0 1 15,-8-1-1-15,1-2 1 16,-9 3 0-16,4 1-1 16,-4 0 1-16,11 2-2 15,-1 2 2-15,7-2-2 16,-4 0 1-16,5-2 1 15,-4-1-2-15,5 0 1 16,-5 0 0-16,8-3 0 16,-3 3 0-16,2-3 2 0,-14 3-2 47,-17 5-1-47,1 1 2 0,54-9-2 0,-6 3 2 15,1 3-1-15,-2 3 0 16,-26 12 0-16,-3 1-1 15,3 1 1-15,-2-1-1 16,5-1 2-16,-6-3-2 0,4-3 3 16,-7 0-2-16,1-1 0 15,-7-4 0-15,0 2 0 16,-6-3 1-16,5-3-1 16,-5 2 0-16,6 2 1 15,-5 2-1-15,10 3 0 16,-10 5 0-16,8 2 0 15,-4-1-2-15,4 5 4 16,-5-4-4-16,5-1 3 16,-4-1-1-16,1-1 2 15,-3-1-4-15,3-1 5 16,-5-2-4-16,1 0 2 16,-3-2-2-16,4-2 2 15,-2 1-1-15,2 0 0 16,3 1 0-16,2-1 1 15,-4 3-1-15,5-3 0 16,-4 0-1-16,5-3 0 0,-1 0 1 16,5-1 0-16,-4-2-1 15,7-2 3-15,-13 4-2 16,4-1 1-16,-8 2-3 16,-2 0 4-16,-5 3-2 15,1 0 5-15,-5 2 2 16,2 1 9-16,0 3 0 15,0-2 6-15,-3 1-4 16,2-1-1-16,-4-1-9 0,-1-1-1 16,-3-1-7-16,-1 1 3 15,-1-1-3-15,-1-1 3 16,0 0-4-16,2-1 2 16,-2 1-3-16,0 0-11 15,0 0-11-15,-2 0-43 16,1 1-43-16,-7 5 425 15,-5 8-807-15,-14 6 382 16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3:05.20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406980A-2DD2-4614-99C5-6845D3469D66}" emma:medium="tactile" emma:mode="ink">
          <msink:context xmlns:msink="http://schemas.microsoft.com/ink/2010/main" type="inkDrawing" rotatedBoundingBox="20945,3781 22705,3545 22726,3696 20965,3931" semanticType="underline" shapeName="Other">
            <msink:sourceLink direction="with" ref="{809B2383-2D3E-40CE-97F5-5DA00A15701E}"/>
          </msink:context>
        </emma:interpretation>
      </emma:emma>
    </inkml:annotationXML>
    <inkml:trace contextRef="#ctx0" brushRef="#br0">14989-362 553 0,'-13'9'490'16,"4"-15"-113"-16,3-3 28 15,3 3-321-15,7 3-5 0,2-6-14 16,12 1-11-16,5 1-27 16,19-5-9-16,7-2-9 15,20 1 1-15,-4-1-2 16,12-1 1-16,-8 2-1 16,12 1 1-16,-12-2-3 15,16-1 0-15,-5 3-1 0,8 5-2 16,-14-2-2-16,6 13 0 15,-20-7-1-15,9-1 1 16,-14-2 2-16,7 4 0 16,-5-11-1-16,7 10 0 15,-10 0-1-15,6 1 1 16,-5-1-2-16,-4 3 2 16,-9-1-1-16,-8 2 2 15,-13-4 0-15,-6 2 2 16,-7-4 0-16,-4 2 3 15,-2 2-1-15,1-1 4 16,-9 1-3-16,-5 1 1 16,-11 0-2-16,-16 1-1 15,-10 2-1-15,-20 3 3 16,-5 0-2-16,-16 2 1 16,5 2-1-16,-9-5-1 15,8-4 0-15,-8-2 1 0,10-1 0 16,-7-2 1-16,6 5-3 15,-6 7-2-15,13 2-2 16,-10 2 0-16,11 2-1 16,-13 1 2-16,12-2 0 15,-4 1 0-15,18-2-1 16,3 0 1-16,21-5-2 0,6 1 1 16,15-5-1-16,6 0-2 15,11 1-2-15,7-1 0 16,9-1-1-16,18 1 0 15,7-3 1-15,28-5 2 16,10-1 1-16,18-6 1 16,2-6 0-16,22-4 4 15,-9-1-1-15,18-2 1 16,-11 2-2-16,9-2 1 16,-24 4-2-16,1 0 3 15,-25 1-3-15,1 2 4 16,-22 6-2-16,-1 0 1 15,-16 2-3-15,-6 4 1 16,-13 1 1-16,-8 2 0 16,-11 3-1-16,-11 5 0 15,-10-1-1-15,-17 5-2 0,-7 3 0 16,-19 8 2-16,-8-4 1 16,-11 5 1-16,1-4 1 15,-17-1 1-15,7-7-2 16,-13-1 2-16,6-4 0 15,-5 1 1-15,22 5-3 16,4-1-62-16,24 3-57 16,-3 5-362-16,9-5 38 0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5:46.69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8C3C596-40AA-400C-9251-14C940746E1D}" emma:medium="tactile" emma:mode="ink">
          <msink:context xmlns:msink="http://schemas.microsoft.com/ink/2010/main" type="inkDrawing" rotatedBoundingBox="6616,12899 17877,12926 17871,15213 6611,15187" hotPoints="17744,14474 11415,15340 5152,14082 11482,13215" semanticType="enclosure" shapeName="Ellipse"/>
        </emma:interpretation>
      </emma:emma>
    </inkml:annotationXML>
    <inkml:trace contextRef="#ctx0" brushRef="#br0">9961 508 1051 0,'-63'-6'570'16,"0"0"-550"-16,-79-9 5 15,5 5-12-15,-10 4-3 16,46 4-6 0,2 1-10-16,-85 8-9 15,9 2-10-15,-32-1-10 16,2-1-6-16,29-4 4 15,12-10 9-15,-35 2 17 16,20-4 16-16,-27-4 27 0,19-2 4 16,-28 1 16-16,32-8 2 15,-26-1 7-15,23 1-17 16,-17-4-3-16,26-5-15 16,-31 2-7-16,31 1-15 15,-29-5-2-15,15 4-7 16,-17 0 2-16,26 5-3 15,-34 2 4-15,24 1-3 0,-25 1 2 16,21 5-6 0,-25 3 5-16,32-1-2 0,-21 5 7 15,24 4 1-15,-17-1 9 16,21 1 1-16,-22 11 12 16,29 5 2-16,-15 9 5 15,24 6-4-15,-16 15-3 16,32 3-12-16,-18 14-5 15,21 0-8-15,-15 19-1 16,22-5-4-16,-12 17-3 16,22-9-2-16,-10 11 3 15,29-17-1-15,-9 8 4 16,22-19 4-16,1 8 2 16,16-10-1-16,-3 8 2 15,19-8-4-15,-4 13 2 16,17-11-1-16,8 10 1 0,15-11-3 15,11 9 1-15,15-12-5 16,17 6 2-16,13-7-3 16,23 2 1-16,13-8 0 15,16 4 2-15,5-9 0 16,21 1 3-16,0-7-2 16,24 5-1-16,-2-6-6 0,23 2 1 15,-12-7-3-15,30 0 2 16,-15-9 3-16,27-7 5 15,-12-11 2-15,33-3 1 16,-20-9-1-16,30 0 2 16,-16-2-1-16,29 1 1 15,-24 2-1-15,29-1 1 16,-24 3-2-16,27 0 2 16,-25 3-2-16,25 0 2 15,-27 3-1-15,31-4 1 16,-30 1-2-16,28 1 3 15,-25-1-3-15,25-1 2 16,-29 2-1-16,25-2 0 16,-33-4-1-16,26 4 2 15,-29-5-2-15,21-3 2 16,-23 3-2-16,23-6 1 0,-32 0-1 16,24-3 2-16,-32-3-1 15,22 0 2-15,-24 1-2 16,22-4 1-16,-25 5-1 15,22-2 1-15,-21-2-2 16,18-8 2-16,-19 2-1 16,17-4 1-16,-19 3-2 15,8-5 2-15,-21 11-1 16,7-1 1-16,-23 4-9 16,7-3-5-16,-20 3-4 0,5-6-1 15,-23-3-3-15,1-9 10 16,-20 3 3-16,0-3 5 15,-22 1 1-15,1 2 2 16,-23 2-1-16,4-2 3 16,-10 0-2-16,2-8 2 15,-11-1-3-15,3-4 4 16,-15-2-4-16,-8-10 4 16,-8 7-2-16,-11-9 3 15,-14 3-4-15,-17-6 7 16,-7 8 0-16,-25-5 6 15,-10 7-2 1,-32-1-4-16,-7 11-11 0,-41-4-4 16,-4 10-9-16,-44 1-11 0,-4 7-9 15,-57-1-316-15,2 7 94 16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5:54.787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B1BF971-EC23-4B82-9C9F-08E44E6FD98F}" emma:medium="tactile" emma:mode="ink">
          <msink:context xmlns:msink="http://schemas.microsoft.com/ink/2010/main" type="inkDrawing" rotatedBoundingBox="4925,3235 9279,2330 9759,4640 5405,5545" semanticType="enclosure" shapeName="Other"/>
        </emma:interpretation>
      </emma:emma>
    </inkml:annotationXML>
    <inkml:trace contextRef="#ctx0" brushRef="#br0">758 701 923 0,'-133'34'527'0,"16"14"-498"0,10 4-8 16,7 6-16-16,13 2 1 16,50-22-7-16,7 4 5 15,9-6-6-15,-1 9 6 16,4 0-9-16,1 13 5 16,-1-2-4-16,-1 17 3 15,5-5-2-15,4 18 5 16,2-7-1-16,13 25 3 0,2-11 0 15,11-2 3-15,6-20-1 16,15-1 3-16,5-19-4 16,19 2 4-16,9-3-6 15,20 4 2-15,-4-6-4 16,19 3 4-16,-8-3-6 0,13-5 4 16,-8-2-3-16,21-7 2 15,-14-13-7-15,19-7 4 16,-11-4-5-16,21-17 3 15,-16-2-4-15,23-18 8 16,-10-11-3-16,25-17 6 16,-18-1-2-16,21-17 7 15,-21 13 0-15,17-5 5 16,-24 11-2-16,11 6 2 16,-22 15-6-16,15-14 2 15,-21 2-6-15,10-18 0 16,-19-1-2-16,10-28 1 15,-22 10-4-15,3-4 5 16,-16 13-3-16,1-21 8 16,-21 16 0-16,-3-7 9 15,-19 5-1-15,-5-5 5 0,-20 20-6 16,-2-2-2-16,-11 10-7 16,-8-14-2-16,-13 8-2 15,-12-11 0-15,-12 5-2 16,-22-10 4-16,-7 14-4 15,-26-5 3-15,-4 13-5 16,-28-8 0-16,1 12-5 16,-35 5 4-16,8 8 2 0,-40 5 19 15,12 17 10-15,-32-1 13 16,18 5 2-16,-41 19-4 16,32 7-17-16,-42 16-12 15,17 22-17-15,-35 26-34 16,26 16-27-16,-45 51-329 15,31 4 75-15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5:57.50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09B4A13-1044-4A29-A816-791218CB4CEE}" emma:medium="tactile" emma:mode="ink">
          <msink:context xmlns:msink="http://schemas.microsoft.com/ink/2010/main" type="inkDrawing" rotatedBoundingBox="4480,5627 9089,4376 9657,6466 5047,7717" hotPoints="9173,5458 7074,7214 4356,6900 6455,5145" semanticType="enclosure" shapeName="Ellipse"/>
        </emma:interpretation>
      </emma:emma>
    </inkml:annotationXML>
    <inkml:trace contextRef="#ctx0" brushRef="#br0">2089 257 253 0,'-128'35'223'0,"17"-4"12"15,-14 7-27-15,25-11-11 0,-7 3-23 16,17-6-63-16,-10 0-36 16,17 3-33-16,-13 9-16 15,15 3-13-15,-17 15-10 16,13 4 2-16,-14 21-6 16,7 2 5-16,-10 13-5 15,18-2 4-15,-3 11-4 16,13-11 5-16,11 7-5 15,8-12 7-15,1 8-4 16,12-14 3-16,3 3-4 16,3-8 2-16,7 14-4 15,11-12 3-15,8 12-3 0,8-4 7 16,14 7-2 0,12-13 3-16,18 5-2 0,12-8 3 15,18 2-6-15,5-16 3 16,19-3-4-16,0-13 3 15,24-9-3-15,-6-14 3 16,23-9-3-16,-17-12 4 16,28-14-7-16,-17-8 6 15,24-14-3-15,-17-3 1 16,28-11-2-16,-22 0 6 0,23-2-3 16,-20 8 2-16,24-8-1 15,-16 2 1-15,18-10-3 16,-20-3 2-16,27-19-3 15,-25-2 2-15,19-13-2 16,-21 9 3-16,21-4-2 16,-30 22 3-16,8-5-4 15,-25 13 3-15,2-8-5 16,-31 2 4-16,-3-17-4 16,-17 5 3-16,-12-7-2 15,-23 6 4-15,-10-15-4 16,-22 10 4-16,-22-19-1 15,-19 5 3-15,-24-21-2 0,-13 10 4 16,-27-19 2 0,-3 16 5-16,-31-3 5 0,-2 22 2 15,-40 15-5-15,-3 32-4 16,-59 36-13-16,2 38-25 16,-70 75 10-16,4 47 14 15,-76 61-366-15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5:56.84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D83B8A6-D243-4BFC-A711-429957782CCC}" emma:medium="tactile" emma:mode="ink">
          <msink:context xmlns:msink="http://schemas.microsoft.com/ink/2010/main" type="inkDrawing" rotatedBoundingBox="7616,5153 8168,5350 8148,5406 7595,5209" semanticType="underline" shapeName="Other"/>
        </emma:interpretation>
      </emma:emma>
    </inkml:annotationXML>
    <inkml:trace contextRef="#ctx0" brushRef="#br0">2093 1092 348 0,'-105'-24'299'0,"7"3"-60"15,-7 2-5-15,51-2-234 32,1 1-174-32,-19-31-65 0,12-6-90 15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6:02.35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  <inkml:context xml:id="ctx1">
      <inkml:inkSource xml:id="inkSrc1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4-19T07:12:37.023"/>
    </inkml:context>
    <inkml:brush xml:id="br1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7CBB0A0-9ED2-440D-B9A9-C2F604C26D65}" emma:medium="tactile" emma:mode="ink">
          <msink:context xmlns:msink="http://schemas.microsoft.com/ink/2010/main" type="inkDrawing" rotatedBoundingBox="16884,6736 22927,6763 22913,9961 16870,9934" hotPoints="22974,8405 19806,9825 16705,8265 19873,6845" semanticType="enclosure" shapeName="Ellipse"/>
        </emma:interpretation>
      </emma:emma>
    </inkml:annotationXML>
    <inkml:trace contextRef="#ctx0" brushRef="#br0">3458 87 249 0,'-61'-18'391'0,"-14"0"-96"0,4 1-29 16,-10-1-68 0,6 11-109-16,-20-4-40 0,10 7-26 15,-11 2-12-15,7 7-2 16,-17-2-5-16,11 1 10 15,-15 5 1-15,10-3 8 16,-13 6-1-16,16 3 1 0,-19 6-8 16,16 3-2-16,-18 11-10 15,13-5 2-15,-15 10-6 16,-10 16 1 0,-1-2 2-16,-1 12-5 15,4 13 5-15,4 7-5 16,26-11 5-16,-10 21-5 15,18-10 6-15,-12-2-5 16,21-8 5-16,0 7-3 16,18-17 7-16,4 3-2 15,11 3 6-15,-3 8 3 16,17-5 3-16,-1 15-3 16,7-5 0-16,11 16-6 15,8-10-2-15,8 13-4 16,10-6 2-16,18 7-1 15,7-17 4-15,23 10-2 0,9-14 2 16,23-2-4 0,2-10 1-16,31 2-3 0,-5-17 3 15,24-1-2-15,-7-11 4 16,25-3-4-16,-20-8 2 16,31 10-3-16,-14-4 2 15,24 14-3-15,-16-1 3 16,28 4-4-16,-18-9 4 15,27-5-4-15,-19-17 3 0,24-6-4 16,-26-20 5-16,29-9-6 16,-28-12 6-16,23-13-4 15,-22-6 6-15,21-13-5 16,-34 2 5-16,16-12-4 16,-29 6 2-16,8-12-13 15,-26 5-2-15,3-20-7 16,-22 6 2-16,4-20 0 15,-24 17 11-15,6-18 4 16,-14 16 9-16,4-7-3 16,-17 11 2-16,8-17-3 15,-17 20 1-15,0-3-4 16,-14 14 4-16,-2 2-5 16,-16 17 6-16,-10-1-2 15,-13 8 5-15,-11-13-3 0,-11 4 4 16,-11-26-7-16,-4-7 1 15,-20-24-7-15,-7-2 2 16,-25-22-4-16,-6 14 13 16,-36-16 8-16,-5 24 16 15,-40-1 3-15,-10 24 2 16,-52 2-25-16,-13 28-30 0,-81 7-382 16,-2 22 96-16</inkml:trace>
    <inkml:trace contextRef="#ctx1" brushRef="#br1">2491 14 0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5:51.15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9E2E08C-820E-4022-B3BA-6E4B382005E2}" emma:medium="tactile" emma:mode="ink">
          <msink:context xmlns:msink="http://schemas.microsoft.com/ink/2010/main" type="inkDrawing" rotatedBoundingBox="11113,6433 12813,6498 12809,6602 11109,6537" semanticType="callout" shapeName="Other">
            <msink:sourceLink direction="to" ref="{DF61255D-B0B5-466C-BE21-5F672678F3A2}"/>
          </msink:context>
        </emma:interpretation>
      </emma:emma>
    </inkml:annotationXML>
    <inkml:trace contextRef="#ctx0" brushRef="#br0">13 34 835 0,'-4'0'235'0,"-3"-1"61"16,4-2-239-16,3 3-16 16,0 0-23-16,5 3-2 15,1 1-9-15,5 2 2 16,-1 5 1-16,5-5 7 16,-1-5 1-16,1 4 5 15,-3-10-2-15,1 1 1 0,-4-1-5 16,3 5 5-16,0-1 21 31,0 1 4-31,14 1-27 16,1-7-2-16,0 6-5 15,7 3-2-15,-16-6-5 16,12 5-1-16,-3 5-1 16,8-10-1-16,-4-7 0 15,10 4 0-15,-8-2-2 0,6 1 1 16,-3 5-1-16,1-5 1 15,-2 5-2-15,1 2 1 16,-3-4-1-16,2-1 4 16,-4 7 1-16,2-1 10 15,-4-2 5-15,1 5 10 16,-6-1-1-16,1 5 3 16,-2-4-8-16,2 4-3 15,-2-4-11-15,10 2-3 16,-2 0-5-16,5-6 0 15,-3 0-2-15,6-1 1 16,-9-4 0-16,0-4-1 16,-6 5 2-16,0 2 1 15,-6 4-1-15,1-2 6 16,-3 1 2-16,1 13 2 16,-2-14 0-16,6 6 3 0,-5 1-5 15,7-4-2-15,1-3-2 16,3 11-1-16,-3-10-3 15,1 2-1-15,-5 3-1 16,-5-1 1-16,0-7-2 16,-3 7 3-16,-2 1-2 15,2-5 9-15,0-1 4 0,-1 5 8 16,-4-2-1-16,8 3 1 16,-1 1-8-16,1-2-5 15,-3-7-6-15,3-1-1 16,-6-4 0-16,-2 2 1 15,-4 4 0-15,-1 2 5 16,-2-5 8-16,-2-2 17 16,-1 6 7-16,0 1 14 15,-1-1 3-15,-4 11 0 16,1 2-17-16,-4-8-7 16,4 1-15-16,-2-2-8 15,1 1-19-15,2-11-50 16,0 3-72-16,14-14-392 15,-4 1 61-15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7:10.11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B2E66BE-E81D-45C4-9D98-2308EEC81ED3}" emma:medium="tactile" emma:mode="ink">
          <msink:context xmlns:msink="http://schemas.microsoft.com/ink/2010/main" type="inkDrawing" rotatedBoundingBox="23814,4175 24600,3507 24881,3837 24095,4505" semanticType="callout" shapeName="Other">
            <msink:sourceLink direction="to" ref="{251B3506-5E8F-41BD-9516-B2AF65FB7606}"/>
          </msink:context>
        </emma:interpretation>
      </emma:emma>
    </inkml:annotationXML>
    <inkml:trace contextRef="#ctx0" brushRef="#br0">931 1421 926 0,'-16'3'312'0,"1"1"68"16,12 1-257-16,6-5-33 16,7-3-34-16,13-8-18 0,5-13-26 15,17-3-2 1,9 1-3-16,17-29 0 0,2-11-3 16,13-14-1-16,-13-11 0 15,5-13 0-15,-16 20 0 16,-9 17-1-16,-16 27-1 15,-8 9-1-15,-14 20-4 0,-9 16-3 16,-2 7 1-16,-10 15 3 16,2 14 1-16,1 17 3 15,1 5 4-15,5 24-2 16,8-3-11-16,10-4-384 16,4-16 125-16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6:23.52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9857140-F61E-494C-8CF9-31297A8AC097}" emma:medium="tactile" emma:mode="ink">
          <msink:context xmlns:msink="http://schemas.microsoft.com/ink/2010/main" type="inkDrawing" rotatedBoundingBox="7469,14554 17894,14457 17896,14704 7471,14801" shapeName="Other"/>
        </emma:interpretation>
      </emma:emma>
    </inkml:annotationXML>
    <inkml:trace contextRef="#ctx0" brushRef="#br0">0 245 777 0,'6'4'211'15,"6"1"50"-15,9-8-203 16,7-2-55-16,10-7 4 16,22-12 0-16,1 0-7 15,7-1 4-15,4 1-3 16,3 9 4-16,-18 12-4 16,11 6 7-16,-5 3-3 15,6 3 4-15,-8-9-3 16,14 0 14-16,-9-9 1 15,15 0 13-15,-4 0 1 16,16 1 8-16,-9 5-12 16,14 2-4-16,-13 4-12 0,16 1-3 15,-11 5-7-15,19-3 0 16,-8 3-3-16,18-1 0 16,-13-7 0-16,16-2-1 15,-14-1-1-15,15-4 2 16,-16 5 0-16,10 2-1 15,-20 5-2-15,10 3 4 16,-17 9-4-16,11 0 4 16,-14 6 5-16,10-1 7 15,-10-2 1-15,11-3 9 16,-13-6-4-16,22-5 1 16,-8-2-7-16,17-8-1 15,-8-6-9-15,16-6 2 16,-14-5-6-16,16 1 1 15,-16 5-1-15,13 4 0 0,-18 7-2 16,16 6 2-16,-13 1-2 16,16 5 2-16,-13-3-1 15,18-1 2-15,-12-5-3 16,15-8 2-16,-10-7 1 16,13 0-2-16,-17-6 0 15,13 3 1-15,-17 8 0 16,14 1-1-16,-17 1 2 15,13 7 0-15,-11-2-1 0,19-2 1 16,-14 1 0-16,19 1-2 16,-15 0 0-16,14-5 2 15,-14 1-2-15,14-7 1 16,-14 1 0-16,18-1 0 16,-14 2-1-16,13-1 1 15,-15 1-1-15,12 9 0 16,-16-2-1-16,12 8 2 15,-18 3-2-15,17 6 3 16,-18 0-1-16,11 3 0 16,-16-4 0-16,11-4 1 15,-16-2-2-15,9-4 6 16,-15-1 4-16,8-1 6 16,-21 1 1-16,9 3 9 15,-16 3-3-15,7-3 0 16,-12 4-5-16,2 4 0 0,-14-2-7 15,-2-3-3-15,-17 0-4 16,-1-2 1-16,-11-1 1 16,-4 0-1-16,-8-3 1 15,1 2 1-15,-8 1-1 16,-1-3 0-16,-1 0-2 16,-1 0 1-16,-4-5 1 15,2-2-57-15,1 2 133 16,-5 5-490-16,-7 15 151 0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9:14.3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109C5B9-F1A8-438E-8276-DFA37E97C851}" emma:medium="tactile" emma:mode="ink">
          <msink:context xmlns:msink="http://schemas.microsoft.com/ink/2010/main" type="inkDrawing" rotatedBoundingBox="11954,10886 17010,11037 17005,11202 11949,11051" shapeName="Other"/>
        </emma:interpretation>
      </emma:emma>
    </inkml:annotationXML>
    <inkml:trace contextRef="#ctx0" brushRef="#br0">19 44 1027 0,'-4'5'265'0,"-8"-5"73"16,9 0-293-16,4 1-26 15,2 2-12-15,6-1-9 16,5-2 6-16,1 0-6 16,-2-3 8-16,5-3-4 15,-3 3 6-15,-1-2-4 16,1 1 5-16,3 4-4 16,-3-3 6-16,3 0-1 15,3 1 9-15,4-1 1 16,-2-1 7-16,10 1-7 0,-2 0 1 15,8-3-11-15,-3 0-2 16,11 4-6 0,-3 4 2-16,8-1-6 0,-4 4 5 15,3 4-4-15,-4-2 4 16,1-2-5-16,-5-1 4 16,7 1-4-16,-4-7 4 15,13-2-5-15,-1 1 6 0,10 0-6 16,-5-3 7-16,11 12-8 15,-11 3 7-15,4 6-7 16,-4 1 7-16,9 10-7 16,-6-5 8-16,15-2-7 15,-4-5 7-15,13-5-7 16,-7-8 6-16,14-10-8 16,-7-4 8-16,17-8-9 15,-11-2 10-15,15-4-8 16,-12 8 8-16,12 2-7 15,-10 11 5-15,13 14-6 16,-11 10 6-16,18 7-6 16,-18 7 7-16,19-1-5 15,-17-5 6-15,12-5-8 16,-15-8 8-16,15-7-6 16,-18-7 5-16,8-5-6 0,-19-5 8 15,8-2-9-15,-16 2 9 16,8 5-3-16,-11 6 9 15,4 6-1-15,-10 2 7 16,4 5-7-16,-11-5 4 16,5 1-10-16,-4-8 1 15,-1-2-6-15,-10-5 7 0,4 3-7 16,-15-2 8 0,-4-1 1-16,-10 5 8 0,-5-2 3 15,-9-2 10-15,-3 1 13 16,-6 2 8-16,-5 1 4 15,-2-1-6-15,-1 2-8 16,4 0-15-16,-4 2-27 16,2-7-41-16,-7-11 399 15,-11-10-818-15,-21-2 374 16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19:09.1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0466E7D-7829-4495-A3E3-790770EB6CD4}" emma:medium="tactile" emma:mode="ink">
          <msink:context xmlns:msink="http://schemas.microsoft.com/ink/2010/main" type="inkDrawing" rotatedBoundingBox="18971,12661 24453,13523 24000,16401 18518,15539" hotPoints="24091,15142 20921,16028 18201,14176 21370,13290" semanticType="enclosure" shapeName="Ellipse"/>
        </emma:interpretation>
      </emma:emma>
    </inkml:annotationXML>
    <inkml:trace contextRef="#ctx0" brushRef="#br0">3492 228 885 0,'-90'-20'238'0,"-13"-4"65"16,12 8-250-16,-11 5-28 15,15 5-16-15,-10-3-2 16,13-3-9-16,-21-9 4 16,9-3-8-16,-19-6 9 15,9 3-3-15,-19 4 1 16,13 10-9-16,-19 11-1 16,15 13-10-16,-11 13 10 15,13 1-1-15,-9 7 11 16,16-5 2-16,-11 0 12 15,15-6-9-15,-8 6 4 16,17 2-5-16,-11 7 2 16,16 1-12-16,-10 16 6 15,9 2-6-15,-8 17 4 0,17 3-1 16,-3 21 7 0,14-4-3-16,-1 12 4 0,19-11-6 15,-4 13 6-15,14-14-6 16,5 7 5-16,11-12-4 15,3 11 4-15,11-17-5 16,9 12 5-16,6-8-6 0,9 13 6 16,9-8-5-1,17 16 5-15,9-12-5 0,17 2 4 16,5-12-6-16,26 4 5 16,-7-19-5-16,26 3 6 15,-3-13-5-15,25-1 5 16,-10-14-5-16,33 6 5 15,-15-11-4-15,26 1 4 16,-16-7-5-16,31 11 5 16,-25-14-6-16,24 9 5 15,-15-2-4-15,26 4 4 16,-20-14-5-16,23 0 5 16,-15-14-5-16,22-8 5 15,-26-13-6-15,25-7 4 16,-25-3-6-16,13-15 4 15,-27 0-5-15,20-7 4 0,-32 1-3 16,8-14 7-16,-23 5-6 16,6-12 8-16,-29 3-7 15,3-17 6-15,-22 5-4 16,0-10 10-16,-27 4-5 16,-11-24 7-16,-16 7-3 15,-9-19 5-15,-16 0-9 16,-14-18 6-16,-18 6-8 15,-21-26 5-15,-18 10-5 0,-29-21 8 16,-8 4-5-16,-37-15 6 16,-1 24-15-16,-39-8 27 15,-3 20-354-15,-52 12 115 16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21:53.513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1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4-19T07:20:52.959"/>
    </inkml:context>
  </inkml:definitions>
  <inkml:traceGroup>
    <inkml:annotationXML>
      <emma:emma xmlns:emma="http://www.w3.org/2003/04/emma" version="1.0">
        <emma:interpretation id="{0A225BC2-ACEF-4755-A1CC-555E9BE4B555}" emma:medium="tactile" emma:mode="ink">
          <msink:context xmlns:msink="http://schemas.microsoft.com/ink/2010/main" type="writingRegion" rotatedBoundingBox="19829,4226 31434,3425 31677,6958 20073,7759"/>
        </emma:interpretation>
      </emma:emma>
    </inkml:annotationXML>
    <inkml:traceGroup>
      <inkml:annotationXML>
        <emma:emma xmlns:emma="http://www.w3.org/2003/04/emma" version="1.0">
          <emma:interpretation id="{48A430C1-7DEA-43D2-9511-F3845ED387BC}" emma:medium="tactile" emma:mode="ink">
            <msink:context xmlns:msink="http://schemas.microsoft.com/ink/2010/main" type="paragraph" rotatedBoundingBox="19829,4226 27182,3719 27260,4854 19907,5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79DE69-45D2-4A5F-ADEB-352EAA5B8602}" emma:medium="tactile" emma:mode="ink">
              <msink:context xmlns:msink="http://schemas.microsoft.com/ink/2010/main" type="line" rotatedBoundingBox="19829,4226 27182,3719 27260,4854 19907,5362"/>
            </emma:interpretation>
          </emma:emma>
        </inkml:annotationXML>
        <inkml:traceGroup>
          <inkml:annotationXML>
            <emma:emma xmlns:emma="http://www.w3.org/2003/04/emma" version="1.0">
              <emma:interpretation id="{5AE76EEA-E63D-4D72-869B-A42DB5953B0E}" emma:medium="tactile" emma:mode="ink">
                <msink:context xmlns:msink="http://schemas.microsoft.com/ink/2010/main" type="inkWord" rotatedBoundingBox="19829,4226 22655,4031 22726,5057 19900,52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729 460 578 0,'-6'12'527'0,"-6"-6"-118"16,2 3-18-16,1 1-298 15,6-13-48-15,4 9-12 0,4 0-24 16,7-3-6-16,1-3-2 16,4 5 2-16,-1-11 2 15,2-11 3-15,-4-5 3 16,-3-8 1-16,-8 0-1 15,-6 6 2-15,-5 10-5 16,-6 23-1-16,-4 15-4 16,-9 23 2-16,3 2-3 15,-1 7 7-15,7-10 4 16,4 3 6-16,13-16-1 0,10-6 0 16,6-9-7-16,13-11-2 15,7-16-5-15,11-16 3 16,4-7-1-16,1-11 2 15,-10-4 1-15,-5-4 1 16,-17 6-2-16,-8 15 0 16,-8 7-4-16,-8 22-5 15,-4 22-4-15,-6 15-1 16,0 0 1-16,-3 13 10 16,6-8 4-16,3-6 4 15,17-2 0-15,1-9-2 16,7-14-8-16,4-7 1 15,5-13-2-15,2-14 4 16,0-5 1-16,3 1 3 16,-6 2-2-16,-4 3 1 15,-11 11-5-15,-5 8-10 16,-5 10 0-16,-5 9 1 0,-3 6-1 16,6 9 2-16,-2-3 11 15,10-4 0-15,7-8-3 16,7-8 2-16,4-10-1 15,8-6 2-15,-1-9-1 16,6-6 3-16,-6-3 0 0,2 0-1 16,-8 6-1-16,-6 7-2 15,-8 8-6 1,-1 12-3-16,-6 2 0 0,0 5 2 16,2 4 1-16,1-1 7 15,1-5 2-15,7 3 1 16,4-7-2-16,8-8 3 15,-1-8-2-15,11-7 1 16,-4-2 0-16,-2 0 1 16,-8 3-3-16,2 9-2 15,-9 6-5-15,2 2-1 16,-5 5-3-16,1 2 1 16,-4 2 1-16,2-5 6 15,-2 3-2-15,4-3-41 16,-1-5-44-16,6-4-95 15,2 2-335-15,2-5 38 0</inkml:trace>
          <inkml:trace contextRef="#ctx0" brushRef="#br0" timeOffset="685.7079">2035 491 1069 0,'-30'20'269'15,"-6"-2"97"-15,5 3-301 0,1-2-8 16,9 5-14-16,7-4-7 15,10-3-15-15,8-1-13 16,10-8-7-16,8-10 2 16,7-5 0-16,11-11 9 15,2-7 3-15,2-8 6 16,-9-1-5-16,-7-5 5 16,-11 10-6-16,-10 1 3 15,-7 20-4-15,-7 16 3 16,-7 11-6-16,1 13-3 15,-1 4-2-15,7-5 0 16,7-7-2-16,10-4-41 16,10-14-25-16,10-12-44 15,3-9-30-15,6-12-291 16,-3-11 85-16</inkml:trace>
          <inkml:trace contextRef="#ctx0" brushRef="#br0" timeOffset="-838.7158">411 29 930 0,'-4'-18'317'0,"-8"11"66"15,-8 2-237-15,1 8-54 16,-16 11-11-16,4 8-42 16,-14-1-16-16,1 26-14 15,-4 10-3-15,7 7-5 16,1 19 2-16,11-1 0 15,7-11 3-15,8-11-1 0,8-5 3 16,3-17 0 0,9 3-1-16,5-13-3 0,8-2 0 15,5-8-2-15,11-9-1 16,-1-8 0-16,13-5 2 16,-6-8 2-16,4-5 0 15,-6-2 3-15,-6-7 1 16,-15-1-1-16,-5 0 1 15,-8 4 1-15,-11 4 4 16,-8 5-2-16,-2 7 4 16,-5 7-3-16,-11 6 1 15,1 6-5-15,1 7 0 16,6 4-1-16,0 1 3 16,12-6-1-16,9-1 1 15,9-11-5-15,13-9 0 0,8-9-4 16,17-9-1-16,-4-11 2 15,7-9 4-15,-7 7-1 16,-5 1 1-16,-16 10-3 16,1 17-8-16,-13 18-4 15,-5 8 3-15,-4 11-1 16,-2 11 4-16,-5-4 8 16,1 3 9-16,1-5-1 15,8-9 2-15,5-8-2 0,2-8-1 16,-1 1-6-16,10-11 0 15,-5-5-7-15,4-7-95 16,1-5-29-16,7-10-350 16,-5 10 9-16</inkml:trace>
          <inkml:trace contextRef="#ctx0" brushRef="#br0" timeOffset="1210.5945">2327 377 786 0,'-11'38'274'16,"-1"10"58"-16,-3 10-211 15,5-1-21-15,-1-15-23 16,10 1-2-16,-1-9-24 16,8-2-6-16,2-1-10 15,8 1-6-15,1-8-19 16,1-3 0-16,-5-6-4 0,-2 0-3 16,-10-8-2-16,-5 1 1 15,-2-2-2-15,-5 0 7 16,1-11 17-16,1 4 30 15,1 4 4-15,-1-24 2 16,6-18-5-16,8-11-16 16,4-4-33-16,10-21 1 15,2 19 0-15,5 13 1 16,-4 11-1-16,4 2 1 16,-5 18-6-16,7 3-2 15,-2 8-3-15,5-1 0 16,-7 8 0-16,2 2-4 15,-7-1-1-15,1 2-1 16,-10 3 0-16,-2 5 2 0,-7-2 4 16,-8 3 12-16,-10 0 9 15,-10 3 12-15,-6-5 6 16,-9 4 1-16,5-5-10 16,1-4 8-16,10-10-27 15,22-5-492-15,16-14 169 16</inkml:trace>
          <inkml:trace contextRef="#ctx0" brushRef="#br0" timeOffset="3700.8627">2646-20 862 0,'14'-14'383'0,"-1"10"-6"16,-4 8-203-16,2 14-99 0,3 10-33 15,-4 29 6-15,-1 4-3 16,-1 25-2-16,1-5-4 15,0 12-12-15,4-21-16 16,5 1-5-16,2-16 0 16,-4 1-2-16,-4-19-2 0,-1 4-2 15,-5-11 4-15,-6-4 0 16,-2-13 4-16,2-4 0 16,-7-26-2-16,-11-11-35 15,-2-10-19-15,-17-12-41 16,-5 0-8-16,-14-6-1 15,8-5 38 1,-2 2 35-16,19 12 57 0,8 2 41 16,16 20 9-16,5 25-9 15,8 2-17-15,14 14-19 16,5 5-32-16,17-5-7 16,12 10 7-16,19-37-48 15,6-16-147-15</inkml:trace>
        </inkml:traceGroup>
        <inkml:traceGroup>
          <inkml:annotationXML>
            <emma:emma xmlns:emma="http://www.w3.org/2003/04/emma" version="1.0">
              <emma:interpretation id="{4B0424F5-C8D0-4796-8A7D-FAEF41CCA9A7}" emma:medium="tactile" emma:mode="ink">
                <msink:context xmlns:msink="http://schemas.microsoft.com/ink/2010/main" type="inkWord" rotatedBoundingBox="23101,4196 23992,4134 24039,4810 23148,48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45.9726">3366-7 1027 0,'-3'-5'314'0,"-5"12"56"16,-2 12-290-16,-4 1-33 16,-1 29-25-16,-3 19-13 15,3 5 4-15,3 19-3 0,4-4 3 16,7-25-6-16,7-18 2 16,4-15-7-16,4-24 2 15,10-15-4-15,3-19 5 16,11-13-3-16,1-4 6 15,3 0-4-15,-8 11 4 16,2 26-13-16,-13 26 1 16,-7 17-6-16,-8 11 2 0,-5 7 15 15,-8-5 17 1,-4-11 21-16,-3-8 16 0,-1-5 28 16,-2-6-3-16,1-12 8 15,-1 0-16-15,0-9-6 16,-6-7-29-16,-7-7-11 15,-2-1-30-15,-3-5-59 16,6 2-56-16,9-7-63 16,11 20-23-16,12 5-307 15,3 8 89-15</inkml:trace>
          <inkml:trace contextRef="#ctx0" brushRef="#br0" timeOffset="3043.9779">3783 484 895 0,'6'-1'354'0,"-2"2"36"15,-1-4-204-15,5 2-83 16,2-5-3-16,2 0-32 16,5-6-10-16,-1 3-12 15,5-20-14-15,-6-2-13 16,-1-2-7-16,-11 3 3 15,-6-2 3-15,-12 22-2 16,-8 10-3-16,-5 15 4 0,-2 21-9 16,3 9-4-16,3 10-3 15,9-4 4 1,6-3-2-16,7-21 1 0,8-6-2 16,8-13 2-16,14-7-3 15,10-8 2-15,14-14 1 16,2-8 2-16,8-26 2 15,-14-4 0-15,-3-1-4 16,-18 17-2-16,-9 2-4 16,-13 32-10-16,-8 20-8 15,-9 17 3-15,-5 23 0 16,2 8 9-16,-3 5 24 16,8-14 15-16,5-11 7 0,4-21 0 15,2-8-5-15,5-11-16 16,8 2-6-16,-1-10-4 15,10-3-95-15,-4-7 404 16,13-26-819-16</inkml:trace>
        </inkml:traceGroup>
        <inkml:traceGroup>
          <inkml:annotationXML>
            <emma:emma xmlns:emma="http://www.w3.org/2003/04/emma" version="1.0">
              <emma:interpretation id="{DDD4BA22-2388-4772-9A5B-328FB3EE20AC}" emma:medium="tactile" emma:mode="ink">
                <msink:context xmlns:msink="http://schemas.microsoft.com/ink/2010/main" type="inkWord" rotatedBoundingBox="24640,4132 27198,3955 27260,4854 24702,503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982.7341">4918 36 513 0,'9'-15'290'16,"-2"3"9"-16,-1-2-94 15,-4 5-42-15,-4-2 9 16,-1 11-43-16,-3 2-21 16,-3 4-23-16,-1 2-17 15,-1 7-39-15,2-2-11 16,-1-1-2-16,2 5-1 0,1 31 1 16,2 12 6-1,-2 12 4-15,1 19 1 16,0 2-4-16,-3-27-3 0,0-18-9 15,6-9-2-15,-3-22-1 16,4-7 6-16,4-8 3 16,4-5 16-16,-2-8-2 15,8-29 1-15,-3-22-5 16,8-41-4-16,-5-5-14 16,1-11-2-16,-4 29 0 15,-3 19-3-15,-3 46-2 0,-6 11-9 16,-3 22 1-16,0 10-3 15,-3 3 2-15,2 8 1 16,5-2 9-16,8 27-2 16,3-11 3-16,11 1-2 15,7-43 2-15,9-7 0 16,6-40 4-16,9-14-1 16,-3-5 3-16,-2 24 0 15,-13 10 0-15,-13 4-3 16,-11 15-2-16,-11 9-14 15,-10 16 0-15,-6 10-4 16,-1 14 4-16,-7 34-2 16,7 1 14-16,2 18-2 15,10-4 4-15,7-7-7 16,9-31 5-16,10-13-4 0,5-22-9 16,11-23-95-16,-1-11-30 15,6-18-29-15,-3 10-255 16,-5-50-66-16,-14 11 110 15,0 10 276-15,-11 14 63 16,-8 35 292-16,1 57 98 16,-6 23 28-16,-3 13-223 0,-5 12 4 15,1-38-18-15,2-7-13 16,10-21-42-16,5-13-18 16,10-17-37-16,16-14-14 15,7-16-10-15,10-22 1 16,1-11 0-16,0 0-2 15,-11 12-1-15,-8 22-5 16,-10 23-3-16,-7 23-8 16,-6 14 2-16,-4 11-4 15,4 5 8-15,0-4 0 16,1-16 6-16,11-12-4 16,3-22 8-16,9-32-69 15,0-3-55-15,12-42-387 16,-7 3 47-16</inkml:trace>
          <inkml:trace contextRef="#ctx0" brushRef="#br0" timeOffset="6058.4891">6045 57 1096 0,'-18'-3'299'16,"-3"-3"73"-16,5 9-312 15,-8 1-31-15,4 38-14 16,-2 11 4-16,4 8 11 16,3 13 7-16,9 4 3 15,10-32-6-15,5-11-10 16,11-22-5-16,5-25-5 0,13-22 1 15,-2-14 0-15,10-35 4 16,-5 10-2-16,-4 7-3 16,-14 16-1-16,-5 2-4 15,-12 42-8-15,-8 9-9 16,-4 6 1-16,0 38-3 16,-3 11 5-16,3 4 2 15,3 17 10-15,11-23-26 16,4-44-13-16,10-24-35 15,8-41 2-15,6-29-8 16,-3 17 28-16,2-1 11 16,-10 17 36-16,-5 35-6 15,-11 8 1-15,-11 15-8 16,-7 6 10-16,-3 63-1 16,-1 0 11-16,-1 29 16 15,7-7 20-15,5 4 14 16,5-58 3-16,6 1-6 0,3-25-10 15,8-2-16-15,-5-5-18 16,1 2-5-16,-2-2 3 16,-4-3-5-16,-7-5 4 15,-3 2-4-15,-3-4 2 16,-4-5 7-16,-1-3 12 16,-4-8-2-16,2-5 3 15,-4-8-5-15,5-11-8 0,9-34-12 16,9-9 2-16,12-38-1 15,6 7 6-15,8 8-2 16,1 32 0-16,3 21-6 16,-12 44-1-16,2 2-6 15,-7 7 3-15,-2 8-3 16,-11-5 1-16,3-5 0 16,-5 0 0-16,-8-5 1 15,-2 41 5-15,-3 9 6 16,-8 2 5-16,-11 1 4 15,-1 4 0-15,-5-40-2 16,-5-6-4-16,1 2-13 16,14 1-33-16,1 4-97 15,13 1-23-15,8 8-327 0,10-1 13 16</inkml:trace>
          <inkml:trace contextRef="#ctx0" brushRef="#br0" timeOffset="6665.5059">6949 37 748 0,'13'-13'363'0,"-8"-1"17"15,-16 10-157 1,-11 8-112-16,-10 4-38 0,-8 7-14 16,1 1-34-16,-2 43 5 15,13-2 7-15,10 4-2 16,10-2-1-16,10-1-8 15,8-47-13-15,10-2-4 16,1-32 1-16,13-40 1 16,2 0 6-16,6-10-5 15,-4-7 1-15,-4 19-7 16,-11 33-5-16,-7 6-12 16,-11 8-6-16,-4 17-12 15,-5 9 7-15,-2 17-3 16,1-5 10-16,2 9 10 15,6-15 16-15,6-3-1 16,5-9 6-16,10-3 6 16,3-7 6-16,9-7-3 15,0-7 2-15,5-10-1 0,-4-10-7 16,1-4-8-16,-10 6-3 16,-8 0-1-16,-11 10-2 15,-8 7-9-15,-5 10 0 16,-8 10-5-16,-2 13-1 15,-2 8-2-15,-2 10 13 16,-8 5 16-16,8-4 11 0,-1 3 6 16,7-7 3-16,6 30-5 15,13-46-17-15,7 35-7 16,5-46-5-16,8-2 6 16,3 4-20-16,12 32-482 15,5-34 162-15</inkml:trace>
        </inkml:traceGroup>
      </inkml:traceGroup>
    </inkml:traceGroup>
    <inkml:traceGroup>
      <inkml:annotationXML>
        <emma:emma xmlns:emma="http://www.w3.org/2003/04/emma" version="1.0">
          <emma:interpretation id="{FB14F0EC-7657-486B-9D6D-165DE00CBE82}" emma:medium="tactile" emma:mode="ink">
            <msink:context xmlns:msink="http://schemas.microsoft.com/ink/2010/main" type="paragraph" rotatedBoundingBox="22929,5437 31441,4510 31700,6885 23188,78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66623C3-56D1-4D3F-94F3-B01E0D5FD2EA}" emma:medium="tactile" emma:mode="ink">
              <msink:context xmlns:msink="http://schemas.microsoft.com/ink/2010/main" type="line" rotatedBoundingBox="22929,5437 30798,4580 30913,5638 23044,6496"/>
            </emma:interpretation>
          </emma:emma>
        </inkml:annotationXML>
        <inkml:traceGroup>
          <inkml:annotationXML>
            <emma:emma xmlns:emma="http://www.w3.org/2003/04/emma" version="1.0">
              <emma:interpretation id="{CD31BAE5-2985-40B3-9B96-0AD66350136B}" emma:medium="tactile" emma:mode="ink">
                <msink:context xmlns:msink="http://schemas.microsoft.com/ink/2010/main" type="inkWord" rotatedBoundingBox="22936,5500 24482,5331 24553,5981 23007,614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693.9499">4103 1549 1064 0,'6'3'430'0,"-2"-5"10"16,17-2-211-16,9-7-162 0,18-5-2 15,5-2-11-15,17-6-6 16,-2 3-19-16,5 0-5 15,-14 13-35-15,-1 1-127 16,-24 5-194-16,-19 8-159 16,-21 6-143-16</inkml:trace>
          <inkml:trace contextRef="#ctx0" brushRef="#br0" timeOffset="8884.7465">4097 1781 1163 0,'-2'14'287'0,"14"-7"110"0,2-14-319 0,17-11-14 16,8-9-5-16,18-12-8 0,3 1-29 16,17 14-435-16,-16 2 122 15</inkml:trace>
          <inkml:trace contextRef="#ctx0" brushRef="#br0" timeOffset="8279.9268">3103 1400 1168 0,'-15'-15'432'0,"6"15"61"16,3-3-286-16,10 5-100 15,11-13-16-15,8 11-44 16,20-19-20-16,11-7-10 16,21-1-3-16,4 9-7 15,12-1-12-15,-11 5-54 16,10 11-290-16,-20 4-174 0</inkml:trace>
          <inkml:trace contextRef="#ctx0" brushRef="#br0" timeOffset="7848.4929">3435 1433 1074 0,'-2'9'362'0,"-10"9"57"16,2 2-268-16,-1 10-64 15,-2-5-21-15,2 7-3 16,7-8-18-16,2 12-14 16,4-5-13-16,5 13-10 15,2-2-2-15,-1 3-3 0,1-15-22 16,0-5-68-16,1-16-21 16,4-15-21-16,-1-13-339 15,7-14 107-15</inkml:trace>
          <inkml:trace contextRef="#ctx0" brushRef="#br0" timeOffset="8047.9637">3603 1456 945 0,'4'-9'404'0,"-2"6"32"15,-7 7-246-15,-4 14-45 16,2 5-60-16,-4 8-28 16,5 2-27-16,2 20-9 15,7-4-9-15,3 10-4 16,1-5-2-16,8-5-5 15,0-13-13-15,-1-12-26 16,-5-13-28-16,-2-5-74 16,-13-4-328-16,-1-10 74 15</inkml:trace>
        </inkml:traceGroup>
        <inkml:traceGroup>
          <inkml:annotationXML>
            <emma:emma xmlns:emma="http://www.w3.org/2003/04/emma" version="1.0">
              <emma:interpretation id="{9A94202E-08FB-4C1D-840D-3162E3393AF6}" emma:medium="tactile" emma:mode="ink">
                <msink:context xmlns:msink="http://schemas.microsoft.com/ink/2010/main" type="inkWord" rotatedBoundingBox="24978,5214 28536,4826 28652,5884 25093,627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759.2795">5275 1163 1045 0,'3'-14'349'15,"-7"8"57"-15,1 11-290 16,0 7-38-16,-2 13-38 0,-1 14-3 15,0 11-13-15,5 13 7 16,1-1-3-16,3 7-1 16,4-8-12-16,2 13 0 15,0-5-9-15,0 10-3 16,-4 16 7-16,-5-11 21 16,-3-24 7-16,-3-13 8 15,-3-16 13-15,-5-61 18 16,4-4-18-16,-8-28-8 15,1-22-9-15,-4-20-14 16,4 16-29-16,7-13-5 16,7 14 2-16,9 15 2 15,10 12 1-15,13 15 0 16,3 20-1-16,4 13-7 16,-3 12-2-16,0 10 0 15,-9-2 3-15,1 4 2 0,-1 0 3 16,-3 12-2-16,-4-5-1 15,-1 8 0-15,-7-3 2 16,-9 6-3-16,-1-15 4 16,-14 6 6-16,0-6 3 15,-14 2 6-15,1-7 3 16,-10 2 3-16,5-1-4 16,-3-10-2-16,14 1-2 15,7-10-47-15,12-1-111 0,22-6-383 16</inkml:trace>
          <inkml:trace contextRef="#ctx0" brushRef="#br0" timeOffset="10575.4924">5811 957 956 0,'4'-13'352'15,"-10"8"56"-15,-7 16-245 16,-5 7-61-16,-9 15-11 16,-2-5-41-16,-4 10-3 15,5-4-4-15,4 14-5 16,7-1-6-16,7 11-4 16,10 4-9-16,9 6-4 15,6-17 1-15,9-5-7 16,1-14-2-16,7-11-4 15,1-14 3-15,10-7 1 16,-2-3 2-16,6-7-98 0,-7-4-30 16,-1-4-361-16</inkml:trace>
          <inkml:trace contextRef="#ctx0" brushRef="#br0" timeOffset="10877.3187">6219 1088 858 0,'23'-15'320'0,"-2"-5"72"16,-8 16-216-16,-2 5-32 15,-8 8-26-15,-11 6-12 16,-8 3-42-16,-10 18-13 15,-4 5-11-15,-7 7-6 16,2 5-7-16,1 5 0 16,7-14-4-16,1-4-5 15,5-10-3-15,5-12-4 16,1-13-1-16,-5-7 4 16,2-7-88-16,5-9-82 15,-5-12 487-15,3-10-824 16,3-1 350-16</inkml:trace>
          <inkml:trace contextRef="#ctx0" brushRef="#br0" timeOffset="11042.7149">5904 1122 981 0,'9'12'296'15,"14"14"88"-15,-1-7-272 16,11 1 1-16,5 1-24 16,14-2-13-16,1-2-27 15,13 0-13-15,-5-1-18 0,5-2-55 16,-7-7 427-16,-13-1-822 15,-17-4 369-15</inkml:trace>
          <inkml:trace contextRef="#ctx0" brushRef="#br0" timeOffset="11323.1985">6559 902 1208 0,'15'0'319'0,"1"13"110"16,4 4-340-16,-1 8 0 0,-2 8-7 16,-1 3-7-16,4-6-18 15,-7 12-6-15,-1 2-29 16,-6 4-8-16,-9 15-9 15,-7 8-1-15,-2-10 0 16,-9 7 1-16,-5-14 5 16,-16-15-122-16,0-2-63 15,-12 11-317-15</inkml:trace>
          <inkml:trace contextRef="#ctx0" brushRef="#br0" timeOffset="16966.0354">7064 1130 1668 0,'-7'10'406'0,"-4"-2"147"15,5 1-486-15,2-6-26 16,1 3-18-16,3 0-10 15,4-5-10-15,7-1-8 16,4 0-39-16,7-7-512 16,2 4 152-16</inkml:trace>
          <inkml:trace contextRef="#ctx0" brushRef="#br0" timeOffset="17218.3976">7767 905 1336 0,'-3'-11'381'0,"-2"13"97"0,-10 16-382 15,-7 13-32-15,-7 10-26 16,-7 14-22-16,2 7-8 15,-2 2-2-15,6-4 3 0,-2 8-5 16,8-14 1 0,-3-3-2-16,6-10 2 0,-3-5-3 15,3-15 6-15,-3-8-90 16,6-5-51-16,-3-13-359 16,12-7 14-16</inkml:trace>
          <inkml:trace contextRef="#ctx0" brushRef="#br0" timeOffset="17418.7766">7369 1088 879 0,'6'-15'401'0,"8"7"26"15,-2 11-196-15,10 6-89 16,4 2-44 0,10 13-8-16,0-2-41 0,16 5-12 15,-2 3-17-15,13 5-6 0,-6-5-4 16,8 2-1-16,-13-7-86 15,13 2-403-15</inkml:trace>
          <inkml:trace contextRef="#ctx0" brushRef="#br0" timeOffset="18000.0391">8265 1137 1120 0,'-6'-4'409'0,"2"4"77"15,5 3-307-15,10-5-30 16,7-4-48 0,15-7-24-16,9 4-43 0,15-6-4 15,-1 6-14-15,10 13 2 16,-8-1-31-16,8 12-507 16,-10 6 167-16</inkml:trace>
        </inkml:traceGroup>
        <inkml:traceGroup>
          <inkml:annotationXML>
            <emma:emma xmlns:emma="http://www.w3.org/2003/04/emma" version="1.0">
              <emma:interpretation id="{CA1750D3-EECF-4DF4-8A56-8C2EBF07CC33}" emma:medium="tactile" emma:mode="ink">
                <msink:context xmlns:msink="http://schemas.microsoft.com/ink/2010/main" type="inkWord" rotatedBoundingBox="28951,4883 30809,4680 30911,5618 29053,582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521.7686">9585 681 989 0,'10'-13'368'16,"-8"7"77"-16,-7 4-227 16,-7 2-72-16,-12 8-18 15,-7 4-51-15,-19 7-34 16,-1-2-29-16,-13 19-3 15,10 0-3-15,0 9-2 16,18 1-1-16,-2 13-3 16,14-16 0-16,8 8-2 0,8-7 0 15,4-5-1 1,13-9-2-16,12-6 0 0,6-12 1 16,19-8-1-16,7-10 2 15,16-10-77-15,3-7-54 16,7-10-359-16,-17-12 26 15</inkml:trace>
          <inkml:trace contextRef="#ctx0" brushRef="#br0" timeOffset="18735.7561">9947 597 1062 0,'-17'-5'418'16,"-4"7"22"-16,-10 10-257 15,-2 3-112-15,-6 17-26 16,-3-2-28-16,-2 28-2 16,14 4 0-16,9 8-3 15,16-7-4-15,18 9 0 16,11-25-3-16,10-8-2 16,1-14 6-16,10-10-72 15,0-10-42-15,10-14-356 16,-4-15 32-16</inkml:trace>
          <inkml:trace contextRef="#ctx0" brushRef="#br0" timeOffset="19150.4945">10001 746 1237 0,'0'4'306'0,"6"16"129"15,4 2-339-15,17 10-30 0,6-2 1 16,20 7-15 0,8-16-24-16,16 0-2 15,-5-13-32-15,6-2 365 16,-9-14-819-16,-4-2 368 0</inkml:trace>
          <inkml:trace contextRef="#ctx0" brushRef="#br0" timeOffset="18948.8108">10463 642 1139 0,'-13'9'326'0,"-13"14"89"15,-10 19-285-15,-4 4-50 16,-9 19 4-16,7-1-22 0,5 4-11 15,7-17-24-15,7-6-14 16,8-18-4-16,0-5-81 16,3-16-48-16,-3-3-347 15,0-4 19-15</inkml:trace>
          <inkml:trace contextRef="#ctx0" brushRef="#br0" timeOffset="19392.8852">10735 616 1281 0,'6'6'297'15,"6"1"111"-15,12 2-354 16,6 4-33-16,10 10 6 16,1-2 0-16,-1 15-1 15,-9 3-10-15,-16 12-8 16,-20 13-2-16,-25 13-2 16,-17-2 1-16,-37 28-1 15,-9 1 6-15,-39 3-110 16,-6 26-337-16</inkml:trace>
        </inkml:traceGroup>
      </inkml:traceGroup>
      <inkml:traceGroup>
        <inkml:annotationXML>
          <emma:emma xmlns:emma="http://www.w3.org/2003/04/emma" version="1.0">
            <emma:interpretation id="{E0F52A19-0F40-4A05-BA0B-0C6B0C0002B7}" emma:medium="tactile" emma:mode="ink">
              <msink:context xmlns:msink="http://schemas.microsoft.com/ink/2010/main" type="line" rotatedBoundingBox="25094,5961 31587,5571 31672,6975 25178,7365"/>
            </emma:interpretation>
          </emma:emma>
        </inkml:annotationXML>
        <inkml:traceGroup>
          <inkml:annotationXML>
            <emma:emma xmlns:emma="http://www.w3.org/2003/04/emma" version="1.0">
              <emma:interpretation id="{D8A59074-CFD6-4822-9E4C-80FEC804A0D6}" emma:medium="tactile" emma:mode="ink">
                <msink:context xmlns:msink="http://schemas.microsoft.com/ink/2010/main" type="inkWord" rotatedBoundingBox="25117,6348 27245,6220 27277,6756 25149,6884">
                  <msink:destinationLink direction="with" ref="{89D1D09D-866D-4631-8D04-BA6DB59981D7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5658.8764">6679 2238 912 0,'-9'0'322'15,"-6"15"46"-15,-2 16-210 16,-2 7-73-16,2 14 3 15,1-4-19-15,11 0-5 16,7-13-19-16,10-9-15 0,4-22-13 16,13-15-5-16,-5-14-2 15,4-19 4-15,-2-8 2 16,2-2 1-16,-7 6-5 16,-1 1-1-16,-7 16-6 15,-2 11-11-15,-10 11-11 16,-2 15 2-16,-8 15-4 15,-3 12 4-15,-3 5 9 0,3 10 9 16,3-3-2-16,9 0 2 16,4-12-1-16,13-8 0 15,2-17-3-15,10-23 1 16,1-20-2-16,3-13-5 16,-2-1-24-16,4-17-44 15,-7 4-18-15,-1 8-8 16,-6 15 4-16,-6-28 26 15,-7 50 39-15,-8 14 17 16,-8 11 12-16,-4 11 19 16,-1 38 6-16,1-25 30 15,4 5 6-15,10-5-2 16,4-8-15-16,7-6-7 16,5-11-23-16,3-7 1 0,-4 3-2 15,-1-15 3 1,-2-3-2-16,-4 8 2 0,-2 2-11 15,1 1-3-15,-3 13-7 16,-1 9 3-16,-2 1-4 16,1 10 8-16,-2 5 0 15,-7 5 4-15,2-3-2 16,3-3 6-16,-3-7-2 16,6-11 1-16,8-12-2 15,10-5 5-15,3-4-6 16,12-6 3-16,1-3-3 0,4-4 6 15,-8 2-32-15,-6 1 280 16,-11 1-666-16,-10 13 288 16</inkml:trace>
          <inkml:trace contextRef="#ctx0" brushRef="#br0" timeOffset="25857.428">6877 2232 1087 0,'6'-3'291'16,"7"6"75"-16,17-6-304 16,12 1-45-16,24-4-6 15,6-3-4-15,26-6-373 16,-6-1 131-16</inkml:trace>
          <inkml:trace contextRef="#ctx0" brushRef="#br0" timeOffset="24690.75">5368 2221 487 0,'-16'2'274'16,"-5"2"-11"-16,6 5-129 0,-6 6-9 15,9 2-69-15,-2 19-5 16,7-2-21-16,5 14 3 16,5 5-10-16,6 7 7 15,6-13-8-15,5 7 1 16,-1-17-10-16,8-7 2 16,2-18-7-16,11-24 11 15,2-21 2-15,9-34 8 16,-1-12-2-16,-2-9 3 15,-12 11-12-15,-9 4 1 16,-12 34-8-16,-5 13 10 16,-11 19-2-16,-5 16 4 15,-5 16-6 1,-1 20 3-16,-1 5-10 0,4 13 3 16,4-8-2-16,10-2 3 15,4-23-4-15,10-11 3 0,5-22-4 16,6-21 11-16,2-13-4 15,7-10 5-15,-5 4-3 16,1-1-2-16,-5 22-12 16,-4 13-4-16,-10 16-2 15,-2 20 2-15,-7 11-1 0,5 8 2 16,-3-2 4 0,6-1-3-16,-6-15 2 0,6-7 2 15,-4-17 3 1,7-14 5-16,-2-9 2 0,13-14 2 15,-5 2-3-15,4-5-2 16,-7 13-8-16,2 7-15 16,-8 11-37-16,0 5-56 15,-5 3-25-15,10-10-300 16,-2-2 50-16</inkml:trace>
          <inkml:trace contextRef="#ctx0" brushRef="#br0" timeOffset="25018.1686">6392 2188 867 0,'-21'15'327'16,"-8"2"40"-16,2 10-193 16,5-2-75-16,4-1-12 15,7-4-35-15,8-1-10 0,5-13-28 16,7-3-9-16,3-9-8 16,7-7 7-16,4-1-1 15,4 1 5-15,-3-1-1 16,4 10 2-16,-2 10-10 15,1 1 1-15,-5 2-5 16,0 8 3-16,-4 1-1 16,-6 0 3-16,-6 4-2 0,-8 7 5 15,-5-2 2-15,-13 6 26 16,-6-3 10-16,-8 0 11 16,1-7-1-16,-3-5-1 15,10-12-26-15,5-5-18 16,12-8-47-16,15-10-77 15,11-7-22-15,13-11-325 16,10-5 34-16</inkml:trace>
        </inkml:traceGroup>
        <inkml:traceGroup>
          <inkml:annotationXML>
            <emma:emma xmlns:emma="http://www.w3.org/2003/04/emma" version="1.0">
              <emma:interpretation id="{9AA7816D-795D-4617-A00E-E70C42F641E8}" emma:medium="tactile" emma:mode="ink">
                <msink:context xmlns:msink="http://schemas.microsoft.com/ink/2010/main" type="inkWord" rotatedBoundingBox="28066,6424 28510,6398 28521,6586 28077,661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6371.4366">8196 2257 1005 0,'0'-4'325'0,"6"5"62"16,6-2-270-16,11-1-17 15,2 1-38-15,16-1-4 16,4-4-20-16,15 2-3 16,6-7-43-16,21-4-414 15,-10 2 137-15</inkml:trace>
          <inkml:trace contextRef="#ctx1" brushRef="#br0">8559 2377 0,'0'0'15,"0"0"17,0 0-1,0 0-31,0 0 15,0 0 1,0 0-16,0 0 16,0 0-16,0 0 15,0 0 1,0 0-16</inkml:trace>
        </inkml:traceGroup>
        <inkml:traceGroup>
          <inkml:annotationXML>
            <emma:emma xmlns:emma="http://www.w3.org/2003/04/emma" version="1.0">
              <emma:interpretation id="{10EF7A66-C8C7-4668-9397-2A52BEF1CBAE}" emma:medium="tactile" emma:mode="ink">
                <msink:context xmlns:msink="http://schemas.microsoft.com/ink/2010/main" type="inkWord" rotatedBoundingBox="29212,5714 31587,5571 31672,6975 29297,7117"/>
              </emma:interpretation>
              <emma:one-of disjunction-type="recognition" id="oneOf8">
                <emma:interpretation id="interp8" emma:lang="" emma:confidence="0">
                  <emma:literal>Kose</emma:literal>
                </emma:interpretation>
                <emma:interpretation id="interp9" emma:lang="" emma:confidence="0">
                  <emma:literal>Koser</emma:literal>
                </emma:interpretation>
                <emma:interpretation id="interp10" emma:lang="" emma:confidence="0">
                  <emma:literal>Kosen</emma:literal>
                </emma:interpretation>
                <emma:interpretation id="interp11" emma:lang="" emma:confidence="0">
                  <emma:literal>"Kose</emma:literal>
                </emma:interpretation>
                <emma:interpretation id="interp12" emma:lang="" emma:confidence="0">
                  <emma:literal>"Koser</emma:literal>
                </emma:interpretation>
              </emma:one-of>
            </emma:emma>
          </inkml:annotationXML>
          <inkml:trace contextRef="#ctx0" brushRef="#br0" timeOffset="27221.227">9546 1768 858 0,'-3'-41'321'0,"-2"11"27"16,1 23-227-16,2 8-60 16,2 10-43-16,3 7 0 0,5 3-16 15,1-2-3 1,-2-2-9-16,1-2 2 0,-5-17-7 15,-3-17 8-15,0-5 1 16,-3-5 15-16,0-2 6 16,-2 4 31-16,1 9 7 15,-1 12 24-15,2-2-2 16,0 1 4-16,0 7-29 16,-1 30-9-16,-2 10-26 15,-8 58-5-15,-4 7-13 16,-3 20 4-16,-1-17-1 0,-1 6 5 15,5-41-1-15,6 4 4 16,8-19-4-16,5-7 1 16,8-25-7-16,14-32 5 15,2-27-3-15,19-21 6 16,7-12-3-16,15-20 7 16,-3 16-5-16,2-61 2 15,-13 13-3-15,-10 2 3 16,-34 77 3 15,-4 19-11-31,1 1 7 0,1-35-98 16,-8 75 460-16,-2 9-815 15,-5 12 329-15</inkml:trace>
          <inkml:trace contextRef="#ctx0" brushRef="#br0" timeOffset="27654.7165">9670 2163 844 0,'-3'22'246'16,"2"-1"81"-16,24-7-165 31,-11-8-71-31,0 1-79 16,52 7-12-16,10-10-21 16,11-10-51-16,4-4-30 0,-31-22 4 15,-19 4 3-15,-4-1 21 16,-17 8 83-16,-9 5 94 15,-15 5 16-15,-14 7 28 16,-7 10 3-16,-7 6-19 16,-2 9-59-16,-2 10-5 15,14 1-20-15,3 1 3 16,9-12-13-16,11-5-6 16,8-7-17-16,10-9-4 15,5-4-10-15,14-7 5 16,2-5 0-16,5-8 5 15,-2 0 0-15,-5-8 3 16,-12 7-6-16,-8 5 1 16,-13 4-3-16,-10-34 2 15,-7 10-5-15,-11 37 5 0,-4 0-5 16,-5 3 1-16,2 40-5 16,4 5 5-16,10-33-7 15,9 0 5-15,10 2-2 16,10-2-27-16,8-6-35 15,13-9-35-15,4 1-24 16,12-8-108-16,4 2-198 16,9-55 49-16</inkml:trace>
          <inkml:trace contextRef="#ctx0" brushRef="#br0" timeOffset="27936.8091">10442 1720 880 0,'-15'39'275'0,"-3"4"70"16,11 32-244-16,2-1-19 15,7-20-31-15,4-9-12 16,7 2-24-16,7-46-6 16,1 5-5-16,3 2 1 15,3 1 0-15,3 1 1 16,-3 2-5-16,-3 5 5 16,-3-4-2-16,-6 2 10 15,-11 0 5-15,-11 5 32 16,-8-7 4-16,-14 13 16 15,-7-7 1-15,-7 2 6 16,2-3-27-16,5-4-6 0,12-13-14 16,9-2-42-16,15-11-65 15,15-24 48-15,8-3-440 16,26-53 110-16</inkml:trace>
          <inkml:trace contextRef="#ctx0" brushRef="#br0" timeOffset="28416.895">10858 1424 933 0,'4'2'312'0,"-16"13"65"16,-10 13-248-16,-8 13-22 16,1 7-16-16,-2 31 12 15,8 40-29-15,11-8-2 16,15-12-31-16,9-6-14 16,9-31-22-16,9-46 2 15,0-4-4-15,9-6 0 16,-1-7-3-16,4-10 7 15,-7-1-2-15,-1-1 1 16,-11 7 3-16,-5 0-2 16,-6 6-5-16,-2 1-1 15,-2 4-4-15,1 1 1 16,1 0 1-16,-4 1 2 16,3 2 2-16,-4 0 2 15,-1-1-1-15,7-4 0 16,8-5-2-16,10-5 2 0,7-6-2 15,10-3 3-15,-7 3-3 16,0 1 3-16,-9 7-6 16,-1 7 2-16,-8 6-5 15,3 4 7-15,-3 2-5 16,10-1 6-16,1-4-2 16,10-11 2-16,2-8-3 15,10-6-11-15,-5-48-79 0,8-6-382 16</inkml:trace>
          <inkml:trace contextRef="#ctx0" brushRef="#br0" timeOffset="29362.2436">9975 2864 1101 0,'-1'9'268'15,"14"-2"86"-15,20-4-305 16,11-7-32-16,26-8 10 16,14-8 12-16,29-11 14 15,4-1 0-15,29 4-8 16,-13 4-11-16,14 3-23 16,-28 9-69-16,7-2-354 15,-36 2 86-15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22:22.4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9D1D09D-866D-4631-8D04-BA6DB59981D7}" emma:medium="tactile" emma:mode="ink">
          <msink:context xmlns:msink="http://schemas.microsoft.com/ink/2010/main" type="inkDrawing" rotatedBoundingBox="25167,7081 27701,6853 27715,7008 25181,7236" semanticType="underline" shapeName="Other">
            <msink:sourceLink direction="with" ref="{D8A59074-CFD6-4822-9E4C-80FEC804A0D6}"/>
          </msink:context>
        </emma:interpretation>
      </emma:emma>
    </inkml:annotationXML>
    <inkml:trace contextRef="#ctx0" brushRef="#br0">186 114 916 0,'-70'47'295'0,"5"-11"57"0,26-9-231 16,27-12-69-16,18 4-12 16,12-7-12-16,24-3-3 15,14-12-6-15,41-6 1 16,17-10 3-16,48-1-1 15,8-1-7-15,43 2-5 16,-12 2-2-16,38-5-18 16,-20-7-8-16,42-7-20 15,-26 6-7-15,32-3-347 16,-34 12 111-16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20:56.9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AA8F714-A6C0-4D77-B9AF-348698733461}" emma:medium="tactile" emma:mode="ink">
          <msink:context xmlns:msink="http://schemas.microsoft.com/ink/2010/main" type="writingRegion" rotatedBoundingBox="13501,2221 12427,3690 11008,2653 12083,1183">
            <msink:destinationLink direction="with" ref="{C0F9A009-2102-41E3-B142-2632F9490363}"/>
          </msink:context>
        </emma:interpretation>
      </emma:emma>
    </inkml:annotationXML>
    <inkml:traceGroup>
      <inkml:annotationXML>
        <emma:emma xmlns:emma="http://www.w3.org/2003/04/emma" version="1.0">
          <emma:interpretation id="{09083C53-CC29-4E36-88DC-57C4C4C39C26}" emma:medium="tactile" emma:mode="ink">
            <msink:context xmlns:msink="http://schemas.microsoft.com/ink/2010/main" type="paragraph" rotatedBoundingBox="13501,2221 12427,3690 11008,2653 12083,1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D21A1A-86D8-41F9-9122-576E440882E2}" emma:medium="tactile" emma:mode="ink">
              <msink:context xmlns:msink="http://schemas.microsoft.com/ink/2010/main" type="line" rotatedBoundingBox="13501,2221 12427,3690 11008,2653 12083,1183"/>
            </emma:interpretation>
          </emma:emma>
        </inkml:annotationXML>
        <inkml:traceGroup>
          <inkml:annotationXML>
            <emma:emma xmlns:emma="http://www.w3.org/2003/04/emma" version="1.0">
              <emma:interpretation id="{936F2599-CA85-4B85-A7AD-FA1428B72CAE}" emma:medium="tactile" emma:mode="ink">
                <msink:context xmlns:msink="http://schemas.microsoft.com/ink/2010/main" type="inkWord" rotatedBoundingBox="13501,2221 12427,3690 11008,2653 12083,11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173 0 903 0,'-10'4'234'0,"-2"4"70"15,1-1-256-15,-1 2-32 0,2 3-7 16,-1-1 0-16,5 1 5 16,-6-5 14-16,2 7 7 15,-2-4 7-15,1 4 0 16,1-1-8-16,2 11-15 15,4 0-8-15,-2 5-8 16,-2-1 0-16,4 8-2 16,-2-2 5-16,0 3-3 15,4-2 2-15,2 8-4 16,2-4 3-16,-2 6-7 16,-2-3 3-16,2 6-3 15,0-6 5-15,-1 6-3 16,4-9 5-16,0 0-2 0,3-6 2 15,1 0 0-15,5-7 3 16,-3 1-2-16,5-5 4 16,2-2-4-16,-2-5-1 15,1-1-3-15,0-7 0 16,3-1-1-16,-3-7 1 16,6-4-2-16,-3-5 4 15,4-5-3-15,-2-6 3 0,1-8-2 16,-5 5 3-16,4-5-4 15,-5 4 4-15,-2-7-5 16,-4 2 4-16,2-12-4 16,-4 2 4-16,-1-2-5 15,0 7 6-15,0 1-6 16,-4 8 6-16,1-1-5 16,-2 2 6-16,-2-5-8 15,-2 3 7-15,-2-6-6 16,-1 1 6-16,-3-2-6 15,2 4 5-15,-2-2-5 16,0 6 5-16,-2 2-5 16,2 8 5-16,-1 4-2 0,1 3 4 15,0 4-5-15,0 1 6 16,-2 2-5 0,2-1 3-16,-1-1-4 0,1 1 3 15,-2 0-5-15,1-5 4 16,-5-2-37-16,3 4-14 15,-6 0 24-15,6 3-347 16,-5-9 105-16</inkml:trace>
          <inkml:trace contextRef="#ctx0" brushRef="#br0" timeOffset="4658.9396">140-68 965 0,'-4'0'245'16,"-4"0"86"-16,11 2-275 15,-4-2-6-15,4 0-8 0,-2 1 3 16,5 1-10-16,3-2-4 16,5 3-9-16,5-2-7 15,2-2-10-15,3 1-3 16,-3 0 1-16,3 0-2 16,-4 1 3-16,-2 2 0 15,-3 0 2-15,3 0-2 16,-5-1 1-16,1-2-3 15,-1-3 2-15,4-3-3 16,-7-3 4-16,4-2-3 16,-4 2 3-16,-4-1-12 15,-3 2-24-15,-9 2-348 16,-4 3 99-16</inkml:trace>
          <inkml:trace contextRef="#ctx0" brushRef="#br0" timeOffset="6164.7456">810-42 786 0,'-8'-3'291'16,"1"0"31"-16,-7 3-190 16,4 3-74-16,-5 0-12 15,4 0-17-15,-2 3-3 16,4-2 1-16,0 2 0 16,0-4 0-16,-2 4-1 15,4 4-3-15,-1 2-3 0,-2 5-3 16,1 10-2-16,1 1-4 15,-4 5 1-15,3-1-1 16,0 10 4-16,-1-5 3 16,-1 10 4-16,2-3 2 15,-1 5-2-15,-1-4-2 0,1 8-4 16,4-5-1-16,0 6 2 16,3-3 2-16,6-2-1 15,3-4 0-15,7-1-2 16,2-11-5-16,5 6-2 15,-1-6-1-15,5-2 0 16,-6-5-4-16,5 1-1 16,-4-12-1-16,-2-3 1 15,-1-6-2-15,2-4 1 16,3-7-1-16,-1-7 1 16,5-6 0-16,-1-12 0 15,-1-3 3-15,-4-5 3 16,-4 1-2-16,-1-14 1 15,-7 1 2-15,-4-14-3 16,-3-4-1-16,-3-7-1 16,-3 14 0-16,0-4-4 0,0 14 4 15,-1 5-5-15,1 11 3 16,0 3-2-16,-2 10 3 16,1-4-3-16,-2 10 2 15,0-4-2-15,0 2 3 16,-3-3-2-16,4 8 2 15,-7-7 0-15,2 4-1 16,1 2-1-16,0 1 2 16,-3-2-1-16,4 1 0 0,2 4 3 15,-1-2 1-15,-2 4 3 16,3 5 1-16,-2 3 1 16,2 2-3-16,0 5-1 15,2 2-4-15,-4 2 0 16,-1-1 0-16,2 4 0 15,-1-1-4-15,1 1-2 16,4-2 0-16,3 4-2 16,-3-1-1-16,0 5 2 15,1-1 2-15,2 7-1 16,-1-4 2-16,4 8 0 16,1-1 0-16,2 10 0 15,-1 0 0-15,2 11 1 16,2-4-1-16,-1 11 0 15,7-3 1-15,0 3 1 0,1-6-2 16,-1 2 2-16,3-8 0 16,-3-6 2-16,0-6-3 15,-1 3 3-15,-2-5-2 16,1-2 0-16,-4 0-1 16,2-5 2-16,-2-6-4 15,3-5 1-15,1-5-2 16,4-7 0-16,-4-4-2 15,11-4 3-15,-6-7 2 16,0-5 0-16,0-6 1 16,0-6 1-16,-6 1-1 0,3-5 0 15,-1-2 1-15,-2-7-1 16,-2 1 1-16,2-20-1 16,-3 4 0-16,-1-11-3 15,-4 4 5-15,1-8-4 16,-4 13 1-16,-5-3-2 15,-1 12 2-15,-5 4-6 16,-2 7 4-16,-3 2 0 16,3 8 3-16,-5-1-2 15,4 5 3-15,-1 6 1 16,1 6-2-16,-5 0 0 16,4 9 0-16,-2-3 1 15,2 6-1-15,-2 0-1 16,8 2 1-16,-7-1-5 0,2 4-4 15,-2 1-5-15,3 4-2 16,-6 2-12-16,6 6-11 16,-3 9-62-16,6 6-17 15,0 9-107-15,4 3-216 16,-1-1 33-16</inkml:trace>
          <inkml:trace contextRef="#ctx0" brushRef="#br0" timeOffset="28164.1998">753-57 801 0,'-5'-9'274'0,"-4"4"57"0,3 4-219 16,2-1-13-16,2 4-39 16,-2 4-4-16,-1-2-29 15,-1 7-4-15,-1 2-13 16,1 4 4-16,-3-2-5 16,-3 9 11-16,6-2-3 15,3 8 11-15,1 2 0 16,1 7 10-16,4-2-9 15,-3 4-2-15,-6-2-11 0,6 3-1 16,3-6-12-16,1 5 3 16,1-5-2-16,7 7 4 15,-2-4-3-15,4 8 4 16,-4-7-5-16,7 8 2 16,1-9-2-16,1 3 1 15,-2-12-3-15,5 5 3 16,-7-13-4-16,3 4 2 15,-4-8-3-15,2-2 1 16,-4-10-2-16,2 0 6 16,-4-10-3-16,4-4 6 15,-2-2-3-15,1-5 5 16,-4-3-6-16,3-6 6 16,-4-5-7-16,-1-13 5 15,-4 0-7-15,2-13 6 0,-2 1-8 16,3-8 6-16,-3 7-6 15,1-8 5-15,-4 7-7 16,0-2 3-16,-7 2-8 16,-2-10 3-16,-3 10-6 15,-5-10 5-15,-1 9-1 16,-1 2 6-16,4 11-3 16,-6 2 6-16,1 14-4 15,-2 4 6-15,-1 10-6 0,-2 4 5 16,2 2-5-16,1 2 2 15,1 5-3-15,-3-1 3 16,0 5-4-16,4 5 1 16,-4 2-2-16,-1 10 3 15,2 2-5-15,-1 13 3 16,0 2-1-16,3 11 7 16,6 0-3-16,2 5 4 15,5-7 0-15,4 5 4 16,4-7-8-16,1 10 5 15,4-6-5-15,4 11 4 16,1-5-5-16,1 1 5 16,1-8-5-16,4 5 6 15,1-11-6-15,-2 4 5 16,3-8-4-16,3 4 4 0,-6-14-4 16,3 1 3-16,0-2-3 15,1-5 2-15,-5-3-3 16,4 1 1-16,-5-7-3 15,5-6 1-15,-3 0-3 16,5-10 4-16,-1-2-1 16,4-5 3-16,-8-1-1 15,1-15 4-15,-1 0-5 16,-1-16 4-16,-7-4-5 0,2-16 5 16,0 2-8-16,-1-13 2 15,-2 4-7-15,-2-8-3 16,-5 15-12-16,-8-11-6 15,-5 11-8-15,-11-5 1 16,-1 11-1-16,-7-6 0 16,0 18 0-16,-4 9-14 15,5 20-23-15,-14 16-287 16,-2 13 74-16</inkml:trace>
          <inkml:trace contextRef="#ctx0" brushRef="#br0" timeOffset="-1009.0034">-265 965 1176 0,'-11'5'297'0,"2"-4"86"16,6-1-338-16,2 2-29 15,-1-5-11-15,4 1-8 16,-2 2 7-16,0 0-7 16,0-1 8-16,3 1-7 15,1 0 7-15,4-3-8 16,1 3 6-16,1-2-5 16,2 2 6-16,2 2-2 15,-1-4 8-15,2 1 1 16,1 1 6-16,3-3-4 15,-4-2 2-15,6 4-8 16,-1-1 0-16,4 2-6 16,-3 3 2-16,7 2-3 15,-2 2 5-15,1-1-3 0,-3 0 2 16,4-1-3-16,-4-2 1 16,5-2-2-16,-1-1 2 15,4-1-2-15,-2 2 2 16,0-1-2-16,-3 2 2 15,1-1-3-15,-4 2 4 16,5 0-4-16,-4-1 3 16,7-1-3-16,-2 2 4 15,6-3-6-15,-3 2 5 16,3-1-4-16,-3 1 4 0,5 2-4 16,-10-1 5-16,2 0-6 15,-6-1 5-15,2-1-3 16,-10-5 2-16,7 1-3 15,2-2 4-15,4-1-4 16,-4-3 4-16,2-1-3 16,-3 1 4-16,-4-3-4 15,-4 1 4-15,1 2-5 16,-4 2 5-16,-2 4-4 16,-4 1 5-16,-1 4-5 15,-3-2 5-15,2 3-5 16,-1-3 5-16,-2 3-6 15,1-3 6-15,-2 3-5 16,-1-5 4-16,0 1-4 16,0-1 6-16,-1-1-5 15,-2 2 5-15,-2-5-5 0,-2 1 5 16,-4 4-6-16,1-1 4 16,-4 2-4-16,-1 5 5 15,-3-2-4-15,0-3 3 16,-3 1-5-16,2-1 5 15,-5-6-5-15,0 3 2 0,0-4-7 16,0 2 5-16,-3-3-5 16,-2 1 3-16,-8 1-2 15,4 4 8-15,-11 4-5 16,5 1 4-16,0 6-4 16,6 3 6-16,-3-1-5 15,9-1 5-15,-3 2-4 16,3-3 4-16,0-6-6 15,3 3 4-15,-3-6-6 16,4-3 4-16,-4-1-5 16,2-1 4-16,-5-4-2 15,3-1 5-15,-2 1-3 16,4 3 5-16,-8 1-3 16,3 4 4-16,-6 1-2 15,4 4 2-15,-1 4-4 16,6 1 4-16,2 0-6 15,7-2 6-15,0-2-7 0,6-2 6 16,3-2-7-16,3 1 5 16,-2-2-5-16,3 0 5 15,-1 0-4-15,3-2 6 16,-1-1-5-16,4 3 5 16,0-1-7-16,1 1 4 15,5-2-6-15,2 1 5 0,7 1-8 16,2-2 9-16,8-2-6 15,-2-1 7-15,5-1-6 16,1-1 7-16,2 1-5 16,-2 0 4-16,4 0-3 15,-6 4 2-15,6 1-3 16,-2-4 4-16,8 6-5 16,-4-1 4-16,8 4-4 15,-5-3 4-15,7 7-4 16,-5-2 5-16,8 3-4 15,-5-3 5-15,5-2-4 16,-8-1 4-16,4 0-4 16,-8-3 5-16,0 2-5 15,-8-1 4-15,4 2-5 16,-11-3 5-16,6 0-3 16,-5 2 2-16,2-1-3 15,-3-2 5-15,5 2-5 0,-7-2 4 16,5-2-6-16,-3-2 5 15,3-1-8-15,-4-1 2 16,-1-4-8-16,1 1 5 16,-7-3-4-16,-5 1 9 15,-1 6-4-15,-1 0 10 16,-4 2-4-16,1 2 4 0,-2 2-4 16,1-3 4-16,-1 2-5 15,1 2 4-15,-2 1-5 16,0-2 6-16,0-2-5 15,-5 2 6-15,-1-1-6 16,-1-1 5-16,-8 8-8 16,-5 0 4-16,-1 0-6 15,-3 0 7-15,-4 2-6 16,2-4 7-16,-4 4-9 16,0 0 3-16,-3 1-8 15,3-3 6-15,-6 0-4 16,0-5 10-16,-6-1-4 15,0 0 7-15,-9 2-4 16,2 1 4-16,-2 0-4 16,2-2 6-16,-2 2-8 15,8 0 7-15,-4 0-7 16,10 2 4-16,-7-2-9 0,11-3 8 16,-3-3-8-16,8-2 7 15,-8-2-5-15,6-5 9 16,-9 3-5-16,4 0 7 15,-5-2-5-15,4 3 6 16,1 5-7-16,7 3 6 16,0 3-8-16,7 2 7 15,2-2-8-15,8 6 8 16,5-7-7-16,3 1 6 0,5-2-10 16,4 4 8-16,3-5-7 15,4 1 6-15,13-4-6 16,3 2 9-16,13-4-7 15,0 1 6-15,9 1-5 16,-5 1 6-16,-1 4-6 16,-6 2 7-16,6-1-6 15,-4-1 5-15,4-1-5 16,1-4 6-16,8-4-7 16,-4 1 6-16,8-4-6 15,-2 1 6-15,3 0-6 16,-7 2 6-16,-2 5-17 15,-14 1-2-15,-2 5-15 16,-10 1 0-16,-4 4-19 16,-7-3 116-16,4 21-413 0,-10-3 170 15</inkml:trace>
          <inkml:trace contextRef="#ctx0" brushRef="#br0" timeOffset="71637.9756">49 851 1034 0,'-21'3'358'0,"1"-2"84"15,4 1-275-15,4 5-21 16,6-5-43-16,1-2-5 15,4 1-45-15,8-1-12 16,5-9-18-16,12 3-4 16,5-3-10-16,11-3-1 15,-1-1-3-15,8 1 1 0,-7-2 0 16,1 4 0-16,-11 4-2 16,-3 1 1-16,-11 5-3 15,-4 6 2-15,-7-4-2 16,-2-2 4-16,-5 0 0 15,-7 3 7-15,0-3-1 16,-9 4 2-16,-1 4-4 0,-10 5 1 16,1-8-4-16,-10 7 2 15,5 1 1-15,-10-5 2 16,7-2-1-16,-2 6-2 16,8-8-1-16,2-1-2 15,13 3-2-15,3-3 1 16,9-1-4-16,3 2-1 15,7-1-3-15,11 3-2 16,5 2-1-16,4-5 2 16,6-6 2-16,4-8-1 15,-2-2 3-15,1-8 1 16,-3 0 1-16,-3 1 1 16,-8 7 0-16,-5-2 2 15,-11 7-1-15,-2 5-4 16,-4 6-1-16,-3 2 2 0,-3 4-2 15,-4-3 1-15,-4 1 5 16,-5 1 1-16,-1-1-1 16,-8-1 2-16,1-3-1 15,0-4-2-15,0-2-1 16,-6 0-1-16,7 3-1 16,-2 3-18-16,5 1-34 15,5 16-495-15,5-1 138 16</inkml:trace>
          <inkml:trace contextRef="#ctx0" brushRef="#br0" timeOffset="96494.4259">804-53 658 0,'-11'-13'235'16,"5"2"25"-16,-3 2-167 15,3 0-56-15,0-1-11 16,5 4-10-16,-7 4 9 16,1 2-2-16,-1 9-2 0,1 5-3 15,-5 2-3 1,3 5-9-16,-2 8-1 0,-2-2 2 16,-11 10 0-16,7-1-3 15,-4 2 1-15,5-5-1 16,-1 3 2-16,13-6 0 15,-8 4-2-15,3 3-2 16,3 5 2-16,0-3-2 16,-2 6 4-16,7-2-1 15,2 7 5-15,4-2-1 0,1 4 1 16,1-2-1-16,7-2 0 16,1-11-4-16,0 7 0 15,3-11-1-15,0 0 0 16,-3 3-2-16,1 2 3 15,-1-13-2-15,2 5 2 16,-1-10-2-16,7-4 3 16,-4-4-3-16,4-7-1 15,-4-2-2-15,4-8-1 16,-7-5 1-16,5-13 2 16,-1 1 2-16,1-17 0 15,-5-1 3-15,2-8-2 16,-4 3-2-16,1-13 1 15,-3 2-2-15,-2-11 0 16,-2 1 0-16,-5-11 1 0,-5 11-2 16,-4-4 0-16,-1 19-1 15,-7-2 1-15,-2 14-1 16,-7 4 3-16,-2 13 2 16,-10-5 2-16,-1 10-2 15,-6 5 1-15,3 8-4 16,-7-2 1-16,7 1-10 15,-5-1-15-15,11-7-311 16,-7-20 90-16</inkml:trace>
          <inkml:trace contextRef="#ctx0" brushRef="#br0" timeOffset="123287.7906">-364 16 866 0,'-8'-13'266'16,"-1"1"71"-1,2 1-241-15,-4 2-10 0,1 5-27 16,-4 4-11-16,1 3-24 0,-8 3-10 16,4 4-11-16,1 11-1 15,-1 3-4-15,2 9 0 16,6 9 0-16,-1 14 1 15,-5 1 0-15,6 12 3 16,-5-1 0-16,8 4 2 16,2-8-1-16,7 4 1 15,3-13-3-15,9 7 2 16,1-14-2-16,4 1 1 16,1-5-2-16,4-2 2 15,-1-9-2-15,5-4 1 16,-5-11-2-16,1-15 3 15,-2-12 1-15,2-20 5 16,-5-10 2-16,4-23 4 0,-5-7-1 16,1-15 1-16,-5 2-5 15,-3-10 0-15,-2 13-5 16,-4-2-1-16,-3 23-2 16,-3 4 1-16,-3 15-1 15,-4 6 2-15,-1 9 1 16,-7-4 2-16,0 8 1 15,-3-2 2-15,-1 5-3 0,-5 2-2 16,3 5-4 0,-3 2-25-16,3 8-22 0,1 0-8 15,4 6-334-15,8 0 91 16</inkml:trace>
          <inkml:trace contextRef="#ctx0" brushRef="#br0" timeOffset="209853.7139">-115 1244 638 0,'6'2'161'15,"0"-1"47"-15,0 4-205 16,-3-2-212-16,-3-6 49 15</inkml:trace>
          <inkml:trace contextRef="#ctx0" brushRef="#br0" timeOffset="210870.364">855-300 914 0,'-20'-15'193'0,"-2"-2"100"0,5 4-263 16,-4 4 10-16,0 6 4 15,3 6-2-15,-3 6-11 16,0 7-5-16,2 5-11 16,-4 12-2-16,1 0 1 15,-2 14 1-15,0-1-4 0,6 16 1 16,1-2-3-16,5 9 1 15,8-5-3 1,2 20-1-16,2-5-4 0,3 17 0 16,2-2-1-16,1 16-1 15,0-26 0-15,4 9 3 16,1-21-3-16,2-2 1 16,4-15 0-16,5 6 1 15,-5-17-2-15,7-2 1 16,3-14-2-16,3-4-3 15,0-10 0-15,10-13 1 16,-4-10 1-16,2-16 3 16,-4-11 3-16,5-26 1 15,-4-1-3-15,4-14-1 16,-8 4-4-16,4-17-1 0,-11 9-2 16,-6-17 0-16,-9 7 0 15,-4-10 2-15,-10 19 1 16,-5-9 3-16,-4 16 1 15,-8 0 1-15,-3 14 0 16,-6-5 1-16,1 18-2 16,-8 3 6-16,7 13 0 15,-7 1 5-15,7 8-2 0,-7 4 1 16,5-1-5-16,-4 2-2 16,4 0-7-1,-5 3 1-15,4 4 0 0,-2 13-4 16,3-1-5-16,-3 15 5 15,4 5 2-15,-1 9-1 16,5-3 4-16,0 15 7 16,9 0-3-16,2 12-1 15,8 1-2-15,2 22 0 16,5-7-2-16,2 22 1 16,5-7 0-16,10 9 3 15,4-10-1-15,8 21-21 16,2-20-16-16,9 7-24 15,-2-19-73-15,1-1-215 16,-4-24 47-16</inkml:trace>
        </inkml:traceGroup>
      </inkml:traceGroup>
    </inkml:traceGroup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25:09.990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4-19T07:21:50.812"/>
    </inkml:context>
  </inkml:definitions>
  <inkml:traceGroup>
    <inkml:annotationXML>
      <emma:emma xmlns:emma="http://www.w3.org/2003/04/emma" version="1.0">
        <emma:interpretation id="{8C9E5C49-ECA4-4CEB-9148-3EA6FB03A20C}" emma:medium="tactile" emma:mode="ink">
          <msink:context xmlns:msink="http://schemas.microsoft.com/ink/2010/main" type="writingRegion" rotatedBoundingBox="26759,7727 33312,7682 33336,11246 26784,11291"/>
        </emma:interpretation>
      </emma:emma>
    </inkml:annotationXML>
    <inkml:traceGroup>
      <inkml:annotationXML>
        <emma:emma xmlns:emma="http://www.w3.org/2003/04/emma" version="1.0">
          <emma:interpretation id="{75DF9E36-F1E9-4510-839B-58865CF19173}" emma:medium="tactile" emma:mode="ink">
            <msink:context xmlns:msink="http://schemas.microsoft.com/ink/2010/main" type="paragraph" rotatedBoundingBox="28961,7921 32446,7637 32519,8536 29035,88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52B2B15-DC94-41DB-AD4D-2A2ADD8BD2A3}" emma:medium="tactile" emma:mode="ink">
              <msink:context xmlns:msink="http://schemas.microsoft.com/ink/2010/main" type="inkBullet" rotatedBoundingBox="29013,8553 29817,8487 29830,8648 29026,8714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1602-780 900 0,'0'-3'265'16,"-1"0"61"-16,-2 0-224 15,3 1-39-15,1 2-11 16,-4-3-12-16,8 3 0 16,-1 0-17-16,4 0-10 0,-1 0 5 15,5 0 1-15,-3-1-4 16,11 1-2-16,-4-2 0 16,8 1-5-16,-1-1-1 15,10 1-3-15,-3-1-1 16,7-1-2-16,-4 2 0 0,14-4 0 15,-5-1 1 1,9-3-2-16,-3 5 0 0,9-5 1 16,-12 0 0-16,0 3-1 15,-12 1 2-15,-6-1-1 16,-13 5 2-16,-1-1-2 16,-8 1 3-16,-1 1-1 15,-5-2 34 1,1 2 8-16,-5 0 14 15,1-1 8-15,-4-1 3 16,-11-1 21 0,-4 0-64-16,-7 2-8 15,-10 1-4-15,-9 1-5 16,3 4-4-16,-4 2-1 16,4 1 0-16,-1 1-1 15,7 0 0-15,-2 0 1 16,9-2-3-16,-2-1 1 0,10-1 0 15,-2-1-3-15,9 1 2 16,4-2-2-16,2 0 1 16,3-2-3-16,5 1 2 15,4-2-4-15,-3 1 3 16,3 1-5-16,4-2 3 16,1 0-4-16,-1 0 4 0,8-3-4 15,8-2 4-15,5-1-3 16,7 2 2-16,11-2-1 15,-1 0 3-15,11 1 0 16,-4 2 0-16,13 2 3 16,-4-2-1-16,4 3 0 15,-14-2 1-15,3 1 0 16,-16-2 0-16,1-2-3 16,-8-1 1-16,1 0-5 15,-8 0 2-15,-5 2-3 16,-10 1 4-16,-6 0 1 15,-7 1 3-15,-10 4-2 16,-1 1 0-16,-10 1-2 16,2 4 2-16,-10 2-1 15,0-1 5-15,-4 0 1 16,2-1 3-16,-10-4-4 0,9 2 2 16,-11 2-3-16,7-2 1 15,-4 1-3-15,5 1 0 16,-1 1 0-16,7 0-1 15,0 0 0-15,10-3 1 16,2 0 0-16,6-4 2 16,6-2-4-16,5 0 2 15,1-2-4-15,4 1-1 16,5-2-3-16,0 3 3 0,5 0-2 16,5 0 3-16,10-2-2 15,4 2 1-15,18-4 0 16,1-4 2-16,14-1 1 15,2 0 0-15,11-6-17 16,-7 3-11-16,1-2-20 16,-16 5-11-16,-3-1-11 15,-14 4 15-15,-4 1 9 16,-9 1 20-16,-4 4 10 16,-7-2 12-16,-7 2 0 15,-4 2 1-15,-2 2 3 16,-5-4 1-16,-2 3 6 15,-1 2 6-15,-8-1 7 16,-1-1 3-16,-7 2 2 16,5 1-2-16,-14 1-2 15,-2-1-3-15,-8 5-1 16,0-2-4-16,-15 4-4 0,2 2-6 16,-5 4-38-16,2-1-26 15,-14 6-354-15,-4-3 77 16</inkml:trace>
      </inkml:traceGroup>
      <inkml:traceGroup>
        <inkml:annotationXML>
          <emma:emma xmlns:emma="http://www.w3.org/2003/04/emma" version="1.0">
            <emma:interpretation id="{3C53973C-3BAA-4B06-B82E-259C10355731}" emma:medium="tactile" emma:mode="ink">
              <msink:context xmlns:msink="http://schemas.microsoft.com/ink/2010/main" type="line" rotatedBoundingBox="30444,7800 32446,7637 32519,8536 30517,8699"/>
            </emma:interpretation>
          </emma:emma>
        </inkml:annotationXML>
        <inkml:traceGroup>
          <inkml:annotationXML>
            <emma:emma xmlns:emma="http://www.w3.org/2003/04/emma" version="1.0">
              <emma:interpretation id="{68B67D05-886C-4C2D-B253-945313CD6CBD}" emma:medium="tactile" emma:mode="ink">
                <msink:context xmlns:msink="http://schemas.microsoft.com/ink/2010/main" type="inkWord" rotatedBoundingBox="30495,8432 32497,8269 32519,8536 30517,86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228.9056">3274-711 1038 0,'-16'5'314'0,"-4"-8"89"15,13 3-269-15,4-6-24 16,9-2-28-16,9 1-8 16,4-1-32-16,17 4-23 15,11 1-10-15,16 0 7 16,5 0-5-16,26-3 2 15,5-4-3-15,29-2 4 16,-7 2-12-16,21-7 6 16,-18 2-4-16,7-6 3 15,-23 3-3-15,4-3 4 16,-52 15-2 15,-30 3 3-31,0 2-8 0,76-8 8 0,-25 7-7 16,-17 2 5-16,-19 6-5 15,-42-6 6-15,-3 2-5 16,-12-5 4-16,-6 3-7 16,-12-6 6-16,-6 6-5 0,-19-6 4 15,-4 3-3-15,-17-2 5 16,-4-2-5 0,-19-2 1-16,6 6-2 0,-9 1 3 15,7-4-5-15,-11 11 3 16,14 4-3-16,-13 4 2 15,12 1-3-15,3 7 6 16,19-8-3-16,7-4 8 16,19-4-5-16,3-2 5 15,10-2-6-15,7-1 2 16,7 2-7-16,4-1 4 16,11 1-8-16,2-1 1 15,2 4-3-15,5-1 1 16,3 4-2-16,6 1 5 15,9 0-3-15,9-2 5 16,9 2-4-16,23-1 1 16,10-5-3-16,31-2 3 0,5-2-3 15,24-10 6-15,-10-2-2 16,19-10-11-16,-19-1-5 16,14-6 3-16,-24 5-2 15,5-1-19-15,-29 13-3 16,-11 5-15-16,-23 5-13 15,-14 6-7-15,-23 11 20 16,-13-7 20-16,-14 1 23 0,-19 4 15 16,-7-3 12-16,-18-3 18 15,-3 3-1-15,-18-5 6 16,0-5-7-16,-21-2 4 16,1-3-12-16,-23-6 6 15,7 0-8-15,-20 1 2 16,13-1-9-16,-19 9 0 15,17 8-9-15,-11 11 10 16,20 2 2-16,-9 12 8 16,23-3-5-16,-1 2 0 15,17-5-10-15,6 1-2 16,27-8-8-16,12-3 2 16,21-8-4-16,16-8-18 15,16-7-42-15,22-9-16 16,7-6-384-16</inkml:trace>
          <inkml:trace contextRef="#ctx0" brushRef="#br0" timeOffset="172689.7646">3312-836 684 0,'-8'-3'291'0,"2"2"17"0,2-2-158 16,2 3-45-16,2-2-25 16,2 2 1-16,1-1-6 15,4-2 6-15,7-2-9 16,7-2-4-16,9-2-16 0,5-6-7 16,11 3-6 15,-23 6-27-31,1 0-9 0,85-15-1 15,1 4-1-15,16 2 0 16,3 3 0-16,-46 6-1 16,-10 5 1-16,11-7-1 15,-12 7 1-15,6-1 0 16,-9 7 0-16,6-4-2 16,-18 10 2-16,0-2-2 15,-16 7 1-15,-5 1 0 16,-15 2 1-16,-6-5-1 15,-12-7 3-15,0 2 2 16,-3-7 4-16,-12-5 1 0,-6-2 3 16,-15-5 2-1,-8-8-1-15,-19-3-1 0,-3 0-3 16,-16 0-1-16,8 6 3 16,-16 0 7-16,9 6 3 15,-15 4 1-15,9 2-1 16,-15 6-4-16,13 2-9 15,-10 4-4-15,18-5-2 16,-1 4-1-16,10-2-1 16,-8 6-2-16,15-9 2 0,-5 7-1 15,11-2 0-15,5 4 0 16,17-8 1-16,5 7-2 16,14-7 1-16,6 2-3 15,9-6-2-15,12 3-2 16,9-3 1-16,15 5-2 15,12-1 6-15,23 1-1 16,2-4 2-16,19 2-6 16,-5-3-4-16,14-3-14 15,-14 0-3-15,18 2-14 16,-12-2 4-16,3 0-2 16,-13 4 12-16,2 2-9 15,-22 5 13-15,0-1-2 16,-13 2 7-16,-4 2-2 15,-16-5 13-15,-4-5-4 16,-13 2 5-16,-8 2-7 0,-13-4 7 16,-10 2 3-16,-7-1 8 15,-14-4 2-15,-3-4 14 16,-17 0 11-16,5-1 9 16,-16-2 5-16,2 1 0 15,-21 2-7-15,10 3-12 16,-20 6-13-16,10 8-7 0,-1 5-10 15,17 8-31-15,5 14-384 16,11-1-27-16</inkml:trace>
        </inkml:traceGroup>
        <inkml:traceGroup>
          <inkml:annotationXML>
            <emma:emma xmlns:emma="http://www.w3.org/2003/04/emma" version="1.0">
              <emma:interpretation id="{864821D6-96E6-46BC-A472-4EC4C6644CCD}" emma:medium="tactile" emma:mode="ink">
                <msink:context xmlns:msink="http://schemas.microsoft.com/ink/2010/main" type="inkWord" rotatedBoundingBox="31214,7737 31802,7690 31875,8576 31286,8624"/>
              </emma:interpretation>
              <emma:one-of disjunction-type="recognition" id="oneOf2"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1</emma:literal>
                </emma:interpretation>
                <emma:interpretation id="interp6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235039.621">4180-1520 444 0,'1'-12'531'16,"2"1"-355"0,-3-7 7-16,-4 6-47 0,-7 8-22 15,-2 4-43-15,-4 9-5 0,2 1-26 16,-7 13-4 0,2-4-11-16,-7 10-4 0,1 2-13 15,-5 14-3-15,5-2-3 16,-4 14 0-16,8 1-2 15,2 13 1-15,5-8-1 16,2 4 1-16,5-11 0 16,2-2 2-16,5-12 0 15,2-5 1-15,5-7 0 16,6-4 1-16,3-10-3 0,8-4 4 16,1-6-3-16,7-10 1 15,2-13 2-15,10-22 1 16,-3-10-3-16,11-32 3 15,-4-9-2-15,5-24 1 16,-7 6-1-16,0-11 0 16,-13 29-2-16,-8 3 14 15,-17 34 7-15,-10 14 21 16,-10 18 2-16,-10 6 4 16,-5 17-12-16,-8 2-9 15,0 10-20-15,-2 2-10 16,8 1-45-16,-3 11-398 15,5-4 112-15</inkml:trace>
        </inkml:traceGroup>
      </inkml:traceGroup>
    </inkml:traceGroup>
    <inkml:traceGroup>
      <inkml:annotationXML>
        <emma:emma xmlns:emma="http://www.w3.org/2003/04/emma" version="1.0">
          <emma:interpretation id="{F2F226DC-3FD2-42F0-ABE7-55A3A792D80D}" emma:medium="tactile" emma:mode="ink">
            <msink:context xmlns:msink="http://schemas.microsoft.com/ink/2010/main" type="paragraph" rotatedBoundingBox="26761,7926 33361,7990 33329,11247 26729,11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BD4E2D-0121-4D74-9AAE-4CAC9F954E43}" emma:medium="tactile" emma:mode="ink">
              <msink:context xmlns:msink="http://schemas.microsoft.com/ink/2010/main" type="inkBullet" rotatedBoundingBox="26761,7927 26775,7926 26776,7941 26761,7942"/>
            </emma:interpretation>
            <emma:one-of disjunction-type="recognition" id="oneOf3">
              <emma:interpretation id="interp7" emma:lang="" emma:confidence="0">
                <emma:literal>-</emma:literal>
              </emma:interpretation>
            </emma:one-of>
          </emma:emma>
        </inkml:annotationXML>
        <inkml:trace contextRef="#ctx1" brushRef="#br0">-660-1465 0,'0'0'32</inkml:trace>
      </inkml:traceGroup>
      <inkml:traceGroup>
        <inkml:annotationXML>
          <emma:emma xmlns:emma="http://www.w3.org/2003/04/emma" version="1.0">
            <emma:interpretation id="{4E74AECA-1F28-41BA-A761-9C23751A1787}" emma:medium="tactile" emma:mode="ink">
              <msink:context xmlns:msink="http://schemas.microsoft.com/ink/2010/main" type="line" rotatedBoundingBox="27413,9054 33020,9015 33030,10384 27422,10422"/>
            </emma:interpretation>
          </emma:emma>
        </inkml:annotationXML>
        <inkml:traceGroup>
          <inkml:annotationXML>
            <emma:emma xmlns:emma="http://www.w3.org/2003/04/emma" version="1.0">
              <emma:interpretation id="{94FA2671-2240-45C2-8B1B-78AF5BDEBCFA}" emma:medium="tactile" emma:mode="ink">
                <msink:context xmlns:msink="http://schemas.microsoft.com/ink/2010/main" type="inkWord" rotatedBoundingBox="27415,9391 28616,9383 28622,10285 27421,1029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708.6147">50 7 994 0,'-8'-6'286'0,"2"4"76"16,3 7-285-16,-1 4-21 15,4 3-28-15,-2 10-15 16,4 5-15-16,-1 15-4 15,-1 3 1-15,0 21 3 16,-1 5 4-16,-5 14 4 16,0-4 2-16,0 13 4 15,-2-19 3-15,7 3 4 16,-1-21 4-16,4-9 2 16,1-21-1-16,1-5-5 15,1-11-3-15,4-13 5 16,3-2 8-16,7-14 12 0,7-14 11 15,14-29 6-15,2-10 0 16,11-20-7-16,-5 0-8 16,-1 1-9-16,-13 23-6 15,2 13-12-15,-15 19-1 16,-1 7-11-16,-8 16 2 16,1 3-7-16,-5 4 4 0,-5 4-9 15,-2 2-6 1,-1 2-38-16,-6 3-27 15,-4 0-69 32,2 8-21-31,-16 10-306-16,-4 4 64 0</inkml:trace>
          <inkml:trace contextRef="#ctx0" brushRef="#br0" timeOffset="8892.0291">295 573 757 0,'6'19'309'16,"3"-2"39"-16,4 2-175 15,4-2-64-15,4 7-27 16,7 0-36-16,7 9-23 16,-2-3-17-16,7 3-3 15,-5-6 4-15,2 0-17 16,-7-6-31-16,-4-2-331 16,-11-5 82-16</inkml:trace>
          <inkml:trace contextRef="#ctx0" brushRef="#br0" timeOffset="9139.4959">739 410 1196 0,'3'-4'357'0,"-2"5"62"15,4 2-338-15,11 2-45 16,7 1-34-16,13 1-5 15,6 2 2-15,5-3 0 16,-2-1 5-16,4-5 0 16,-11-2 3-16,-4 1-24 15,-4-1-30-15,-6 5-58 16,-12 5 0-16,-6 11-319 16,-9 4 74-16</inkml:trace>
          <inkml:trace contextRef="#ctx0" brushRef="#br0" timeOffset="9370.7631">847 681 1038 0,'-12'6'338'0,"4"1"76"16,8-1-291-16,6 0-29 0,9-1-34 16,10-5-16-16,3-5-26 15,16-4-3-15,-1-4 0 16,11-5 5-1,-3 1-54-15,9-2-399 0,-13-1 125 16</inkml:trace>
        </inkml:traceGroup>
        <inkml:traceGroup>
          <inkml:annotationXML>
            <emma:emma xmlns:emma="http://www.w3.org/2003/04/emma" version="1.0">
              <emma:interpretation id="{912BEE1B-7517-4D11-B4F2-CA99724BBFEE}" emma:medium="tactile" emma:mode="ink">
                <msink:context xmlns:msink="http://schemas.microsoft.com/ink/2010/main" type="inkWord" rotatedBoundingBox="29097,9043 33020,9015 33030,10384 29106,10411"/>
              </emma:interpretation>
              <emma:one-of disjunction-type="recognition" id="oneOf5">
                <emma:interpretation id="interp9" emma:lang="" emma:confidence="0">
                  <emma:literal>EKER</emma:literal>
                </emma:interpretation>
                <emma:interpretation id="interp10" emma:lang="" emma:confidence="0">
                  <emma:literal>+V.-x</emma:literal>
                </emma:interpretation>
                <emma:interpretation id="interp11" emma:lang="" emma:confidence="0">
                  <emma:literal>*KAR</emma:literal>
                </emma:interpretation>
                <emma:interpretation id="interp12" emma:lang="" emma:confidence="0">
                  <emma:literal>*K-te</emma:literal>
                </emma:interpretation>
                <emma:interpretation id="interp13" emma:lang="" emma:confidence="0">
                  <emma:literal>*K-ten</emma:literal>
                </emma:interpretation>
              </emma:one-of>
            </emma:emma>
          </inkml:annotationXML>
          <inkml:trace contextRef="#ctx0" brushRef="#br0" timeOffset="9955.7396">1695 28 1106 0,'-7'-3'324'0,"1"3"63"15,3 9-314-15,4 18-38 16,2 10-27-16,0 17-9 16,3 5 3-16,2 14 0 15,-2-2 3 1,4 7-4-16,1-8 3 0,2 9-4 15,1-16 3-15,-2-5-3 16,0-13 5-16,-2-15 5 16,1-18 10-16,4-9 19 15,4-19 15-15,10-29 12 16,5-5 2-16,14-34-4 16,5-11-14-16,4-5-10 15,-8 17-12-15,0 8-8 0,-21 35-2 16,-8 8-7-16,-14 14-1 15,-3 11-12-15,-12 2-21 16,-3 8-102-16,-6 9-2 16,-15 8-366-16,-7 7 29 15</inkml:trace>
          <inkml:trace contextRef="#ctx0" brushRef="#br0" timeOffset="10257.1595">1932 534 957 0,'8'15'311'0,"-1"0"69"0,8 1-243 16,3 4-69-16,6 4-7 15,5 0-31-15,8 6-16 16,1-3-7-16,4 3-24 16,-6-8-42-16,5-8-334 15,-10-13 74-15</inkml:trace>
          <inkml:trace contextRef="#ctx0" brushRef="#br0" timeOffset="10621.0037">2254 94 1069 0,'1'4'325'16,"1"-8"66"-16,8-2-276 15,14-6-49-15,17-5-10 16,5-2-10-16,20-4-8 16,0 1-11-16,8 1-12 15,-13 3-6-15,5 3-3 16,-14 6 3-16,-10 0-19 0,-20 4-28 16,-8 7 423-16,-31 2-820 15,-19 4 384-15</inkml:trace>
          <inkml:trace contextRef="#ctx0" brushRef="#br0" timeOffset="10889.8072">2323 337 1026 0,'-11'-2'352'0,"10"7"53"15,7-5-269-15,10-2-33 16,5-2-33-16,12-1-3 15,3-2-13-15,11-5-11 16,-4-3-18-16,8 0-9 16,-6 1-4-16,8-4-41 15,-8 3-66-15,0-9-368 16,-3-7 67-16</inkml:trace>
          <inkml:trace contextRef="#ctx0" brushRef="#br0" timeOffset="10547.1993">2591 61 1082 0,'-4'24'234'0,"-2"12"112"0,1 4-312 16,1 14-9-16,1-1 0 16,4 7 0-16,1-5-13 15,1 10-4-15,3-11-4 16,-3 3-1-16,1-16-1 0,1-4 4 16,-2-11-1-16,0-11-2 15,-2-12-19-15,-4-12 94 16,-1-15-442-16,-8-17 160 15</inkml:trace>
          <inkml:trace contextRef="#ctx0" brushRef="#br0" timeOffset="12377.3">3147 422 1077 0,'1'-1'321'0,"1"1"77"16,7 0-287-16,10-6-19 16,5-3-21-16,12-5-3 15,8 1-15-15,11-4-16 16,-1 1-21-16,7 2-1 16,-12 4-17-16,7 4 161 15,-11 4-608-15,-6-2 241 31</inkml:trace>
          <inkml:trace contextRef="#ctx0" brushRef="#br0" timeOffset="12112.0129">3337 184 1077 0,'9'3'396'15,"-13"6"170"1,-1 1-546-16,-4 22-21 0,3 8 6 16,3 13 0-16,2 1 2 15,7-6-3-15,1-6 0 16,4-1-4-16,-2-10 3 15,1-2-2-15,-4-13 3 16,-1-1 1-16,-4-7 4 16,-5-4-75-16,-5-5-20 0,-9-8-335 15,-6-8 29 1</inkml:trace>
          <inkml:trace contextRef="#ctx0" brushRef="#br0" timeOffset="12710.3625">3870-109 796 0,'6'-1'513'15,"-6"2"-87"-15,-1 11-97 16,1 5-276-16,-3 17-29 16,1 10-11-16,-2 16-2 15,-2 4-1-15,3 16-2 16,0-5-1-16,0 7-1 15,0-14-1-15,0 1-1 16,1-19 2-16,4-13 9 16,-2-22 6-16,9-9 13 15,3-18 9-15,12-24 8 16,6-12-4-16,15-24-5 16,3-3-6-16,2-15-12 15,-7 15-3-15,-7 7-9 16,-13 23 3-16,-11 9-9 0,-6 24 5 15,-5 5-9-15,-4 7 4 16,2 1-14-16,-4 1-13 16,7 1-53-16,-7-3-61 15,2 4-385-15,-18-1 66 16</inkml:trace>
          <inkml:trace contextRef="#ctx0" brushRef="#br0" timeOffset="12951.875">3956 389 1070 0,'6'5'336'0,"-2"2"107"15,5-4-280-15,9 0-24 16,3-1-24-16,7-1-24 16,0 2-46-16,2 0-23 15,-9 3-13-15,0 5-10 16,-9-1-98-16,3 14-388 15,0-12 90-15</inkml:trace>
          <inkml:trace contextRef="#ctx0" brushRef="#br0" timeOffset="13709.9805">4360 320 1587 0,'-12'-1'444'0,"3"-1"116"16,4-1-457-16,4 3-37 15,2-6-35-15,8 3-25 16,5-1-6-16,5-4-29 15,1-4-20-15,-1 8-162 0,-2-1-344 16,-8 7 33 0</inkml:trace>
          <inkml:trace contextRef="#ctx0" brushRef="#br0" timeOffset="14056.2966">4833-85 1053 0,'-3'-7'425'0,"3"-2"34"16,0 9-255-16,-8 3-85 16,2 7-55-16,-6 14-12 15,2 8-27-15,-4 16-18 16,4 3-1-16,-1 7-4 15,-4-7 5-15,-1 6-5 16,-1-12 4-16,-5 8-6 16,-4-11 3-16,6 1-2 15,2-11 6-15,0-10-22 16,6-13-39-16,0-10-97 16,3-11 163-16,-1-9-505 0,1-8 145 15</inkml:trace>
          <inkml:trace contextRef="#ctx0" brushRef="#br0" timeOffset="14324.6127">4645-28 1184 0,'12'14'411'0,"-12"1"39"16,3 7-280-16,9 2-147 16,14 11-10-16,-1-2-1 0,10 1-6 15,5-5 4 1,8-1-7-16,2-7 4 0,8-3-3 15,-4 2-70-15,-4 10-393 16,-17-2 108-16</inkml:trace>
          <inkml:trace contextRef="#ctx0" brushRef="#br0" timeOffset="24385.224">4193 885 997 0,'-97'81'293'0,"61"-71"89"16,15 2-276-16,5-3-24 16,19-3-23-16,22-12-4 0,38-19 8 15,13-10-32 1,29-14 9-16,15-16-7 16,20-22 0-16,-18 6-11 15,19-19-3-15,-15 6-12 16,6 4 0-1,-21 23-3-15,-6-1 1 0,-27 23-2 16,-13 2 3-16,-25 11 6 0,-16 13-79 16,-24 19-42-16,-19 15-340 15,-14 6 17-15</inkml:trace>
          <inkml:trace contextRef="#ctx0" brushRef="#br0" timeOffset="25685.3716">5032-366 1294 0,'-15'-6'355'0,"-7"11"83"15,-5 10-369-15,-11 27-30 16,-1 15-27-16,-4 36-7 15,4 12 3-15,0 17 0 16,18-49 5 0,1 1 2-16,-28 86-103 0,-2-34-361 15,-5-23 94-15</inkml:trace>
          <inkml:trace contextRef="#ctx0" brushRef="#br0" timeOffset="24647.0524">5340 406 727 0,'15'-8'336'0,"-7"5"-15"16,-1 3-162-16,-4 6-113 15,-3 5-37-15,-4 5-2 16,-2 5 4-16,-9 9 20 0,-9 5 16 15,-5 15 27 1,-7 2 12-16,-11 11 24 0,8-4-7 16,-7 4-7-16,11-12-22 15,2-8-12-15,14-13-32 16,2-7-12-16,13-8-9 16,1-9-3-16,4-8-30 15,4-10-85-15,1-4-29 0,1-25-335 16,-4-11 18-1</inkml:trace>
          <inkml:trace contextRef="#ctx0" brushRef="#br0" timeOffset="25220.5981">4984 505 1355 0,'0'14'296'0,"6"5"134"16,9 5-388-16,14 12-13 15,10 5 1-15,24 2-1 16,0-16 9 31,-32-13-17-47,1 1 376 0,91 31-851 0,-18-34 404 15</inkml:trace>
          <inkml:trace contextRef="#ctx0" brushRef="#br0" timeOffset="24903.9179">5035 543 1232 0,'0'7'331'0,"6"7"81"16,11 1-342-16,14 6-45 15,8 1-15-15,23 2 4 16,1-6 0-16,9 2 2 15,0-8-4-15,0 1-51 16,-16-7 217-16,-5-10-604 16,-20-14 221-16</inkml:trace>
        </inkml:traceGroup>
      </inkml:traceGroup>
      <inkml:traceGroup>
        <inkml:annotationXML>
          <emma:emma xmlns:emma="http://www.w3.org/2003/04/emma" version="1.0">
            <emma:interpretation id="{AAA6A3D4-5D74-476B-A4D0-E1679157B29A}" emma:medium="tactile" emma:mode="ink">
              <msink:context xmlns:msink="http://schemas.microsoft.com/ink/2010/main" type="line" rotatedBoundingBox="27205,9791 33343,9851 33329,11247 27191,11187"/>
            </emma:interpretation>
          </emma:emma>
        </inkml:annotationXML>
        <inkml:traceGroup>
          <inkml:annotationXML>
            <emma:emma xmlns:emma="http://www.w3.org/2003/04/emma" version="1.0">
              <emma:interpretation id="{0E30287C-3A40-436E-932C-FAC6EED9F4F9}" emma:medium="tactile" emma:mode="ink">
                <msink:context xmlns:msink="http://schemas.microsoft.com/ink/2010/main" type="inkWord" rotatedBoundingBox="27205,9791 30451,9823 30438,11200 27191,11168"/>
              </emma:interpretation>
              <emma:one-of disjunction-type="recognition" id="oneOf6">
                <emma:interpretation id="interp14" emma:lang="" emma:confidence="0">
                  <emma:literal>Fink</emma:literal>
                </emma:interpretation>
                <emma:interpretation id="interp15" emma:lang="" emma:confidence="0">
                  <emma:literal>FINK</emma:literal>
                </emma:interpretation>
                <emma:interpretation id="interp16" emma:lang="" emma:confidence="0">
                  <emma:literal>Fituk</emma:literal>
                </emma:interpretation>
                <emma:interpretation id="interp17" emma:lang="" emma:confidence="0">
                  <emma:literal>Fitk</emma:literal>
                </emma:interpretation>
                <emma:interpretation id="interp18" emma:lang="" emma:confidence="0">
                  <emma:literal>Fixk</emma:literal>
                </emma:interpretation>
              </emma:one-of>
            </emma:emma>
          </inkml:annotationXML>
          <inkml:trace contextRef="#ctx0" brushRef="#br0" timeOffset="15626.0602">1404 1275 1055 0,'3'2'284'15,"1"-7"75"-15,11-2-278 16,11-5-50-16,16-12 10 15,5-5-3-15,14-4-1 16,1 3-8-16,4 0-5 16,-14 10-16-16,-1 7 0 15,-15 8-1-15,-3 5 1 16,-13 5-18-16,-7 5-58 16,-5-2 43-16,-13 2-379 0,-4-1 81 15</inkml:trace>
          <inkml:trace contextRef="#ctx0" brushRef="#br0" timeOffset="15974.7965">1589 1370 789 0,'-6'24'345'0,"1"-14"1"0,7-7-155 16,11-3-130-1,14-4 12-15,5-7-18 0,14-7-2 16,2 2-9-16,3-5-10 15,-6 3-14-15,0-2-80 16,-10 8 20 0,-8 0-360-16,-11 3 47 0</inkml:trace>
          <inkml:trace contextRef="#ctx0" brushRef="#br0" timeOffset="15193.1702">1757 1134 916 0,'-8'0'327'0,"-1"6"19"15,0 9-244-15,-4 14-64 16,2 5-35 0,-1 11 1-16,6 5 2 0,2 5 4 15,8-26 2 16,-1-16-7-31,0 2-5 0,12 33-13 16,3-13-8-16,0-5-333 16,-1-11 95-16</inkml:trace>
          <inkml:trace contextRef="#ctx0" brushRef="#br0" timeOffset="15995.7403">2061 1370 757 0,'9'21'303'0,"-4"3"33"16,-1 0-174-16,4 7-84 16,-2-2-25-16,7 2-10 15,1-8-28-15,1-2-5 0,-3-12-6 16,3-9-27-16,-6-11-18 16,-6-17-311-16,-4-10 70 15</inkml:trace>
          <inkml:trace contextRef="#ctx0" brushRef="#br0" timeOffset="16125.394">2091 1151 1159 0,'-6'3'337'0,"-1"-3"78"0,4 6-322 16,7 1-56-16,5-1-8 16,8 2-36-16,7-1 37 15,5-7-443-15,8-3 150 16</inkml:trace>
          <inkml:trace contextRef="#ctx0" brushRef="#br0" timeOffset="16545.9314">2473 1229 819 0,'7'12'289'0,"-2"4"61"16,-2 1-218-16,0 7-36 15,-2 0-31-15,-1 9-17 16,-1-2-32-16,-4 4-6 15,-5-8-3-15,-10 10 19 16,-7-7 9-16,-9 3 16 0,2-3 7 16,-2 3 10-16,10-16-17 15,5-7-11-15,11-11-12 16,2-13-10-16,5-17-42 16,0-10-65-16,8-8-27 15,5 2-18 1,-1 7 0-16,2 11 28 0,1 13 61 15,0 13 34-15,-8 1 25 16,2 5 21-16,0 5 10 0,0 7 16 16,-1 1-4-16,5 7-1 15,4-1-19-15,7 2-5 16,3-3-14-16,4 0 0 16,-1-4-7-16,5-10-2 15,-4-5-1-15,1-10-7 16,-8-4-23-16,0-7 93 15,-9-13-462-15,-6-16 162 16</inkml:trace>
          <inkml:trace contextRef="#ctx0" brushRef="#br0" timeOffset="16875.8593">2596 1006 741 0,'-3'-6'516'16,"-3"14"-105"-16,0 13-61 0,0 6-312 15,4 10-20-15,5 2-12 16,6 13 1-16,5-9-4 16,5 7-1-16,-1-2-1 15,2-3 2-15,-5-12-1 16,-3-2 0-16,-3-11 1 16,-3-10 0-16,-2-2 3 15,4-10 7-15,1-4 3 0,9-13 2 16,4-11-1-16,4-12-3 15,0-2-6-15,-1-7-3 16,-8 3-2-16,-5 12 4 16,-3 11-6-16,-8 8-65 31,-2 8-36-15,-11 9-343-16,-6-2 35 0</inkml:trace>
          <inkml:trace contextRef="#ctx0" brushRef="#br0" timeOffset="17158.8183">2806 1311 754 0,'15'32'356'16,"-7"-2"11"-16,1-2-130 15,3-8-141-15,9 1-7 16,0-3-38-16,1-8-4 16,8-1-89-16,11-7-354 15,-5-25 107-15</inkml:trace>
          <inkml:trace contextRef="#ctx0" brushRef="#br0" timeOffset="23175.4089">-186 1620 812 0,'-19'14'321'0,"1"-5"56"15,13-3-214-15,5-5-30 16,3-4-43-16,21-12-8 16,11-7-23-16,22-20 2 15,15-14 2-15,31-26-6 16,-4-4-14-16,20-14-19 16,-12 7-11-16,5-7-7 15,-23 30-9-15,10-1-66 16,-18 14-38-16,0-3 232 15,-22 14-588-15,10-5 242 16</inkml:trace>
          <inkml:trace contextRef="#ctx0" brushRef="#br0" timeOffset="23598.2377">858 1227 606 0,'6'-19'412'0,"-5"2"-23"0,-4 5-40 16,-9 8-163-16,-14 14-34 15,-4 17-57-15,-10 20-32 16,-5 13-56-16,-12 16-5 16,4 1 4-16,-2 7-4 15,10-15 4-15,6-8-4 16,15-16 4-16,4-10-4 16,13-22 8-16,-1-9-43 15,-1-15-53-15,8-22-57 16,2-12-315-16,-1-21 26 15</inkml:trace>
          <inkml:trace contextRef="#ctx0" brushRef="#br0" timeOffset="23678.026">446 1382 860 0,'11'3'299'0,"8"0"46"16,7 10-220-16,10 2-35 16,9 0-23-16,16 3-12 0,7-4-13 15,22-1-13-15,6-4-5 16,20 5-406-16,-13-2 135 15</inkml:trace>
          <inkml:trace contextRef="#ctx0" brushRef="#br0" timeOffset="22583.6459">1773 1364 951 0,'-9'1'765'16,"2"2"-592"-16,-5 2-11 16,6-5-45-16,13-8-28 15,16-8-30-15,28-20-21 16,16-12-16-16,34-23-6 16,5-9 9-16,25-11-10 15,-6 7-2-15,14-9-8 16,-23 13 3-16,1-2-8 15,-33 13 9-15,-7 3-8 16,-28 16 7-16,-13 11-2 16,-21 16-1-16,-9 17-61 0,-19 14-77 15,-25 13-365-15,-10 0 36 16</inkml:trace>
        </inkml:traceGroup>
        <inkml:traceGroup>
          <inkml:annotationXML>
            <emma:emma xmlns:emma="http://www.w3.org/2003/04/emma" version="1.0">
              <emma:interpretation id="{2A7571B5-B632-4BBA-AE24-015BFE67D859}" emma:medium="tactile" emma:mode="ink">
                <msink:context xmlns:msink="http://schemas.microsoft.com/ink/2010/main" type="inkWord" rotatedBoundingBox="31224,10091 33340,10111 33329,11247 31213,11226"/>
              </emma:interpretation>
              <emma:one-of disjunction-type="recognition" id="oneOf7">
                <emma:interpretation id="interp19" emma:lang="" emma:confidence="0">
                  <emma:literal>Vorderhort</emma:literal>
                </emma:interpretation>
                <emma:interpretation id="interp20" emma:lang="" emma:confidence="0">
                  <emma:literal>Vorderhart</emma:literal>
                </emma:interpretation>
                <emma:interpretation id="interp21" emma:lang="" emma:confidence="0">
                  <emma:literal>Vorerhart</emma:literal>
                </emma:interpretation>
                <emma:interpretation id="interp22" emma:lang="" emma:confidence="0">
                  <emma:literal>Vortierart</emma:literal>
                </emma:interpretation>
                <emma:interpretation id="interp23" emma:lang="" emma:confidence="0">
                  <emma:literal>Vorauserhart</emma:literal>
                </emma:interpretation>
              </emma:one-of>
            </emma:emma>
          </inkml:annotationXML>
          <inkml:trace contextRef="#ctx0" brushRef="#br0" timeOffset="18040.4282">3807 918 1075 0,'-1'7'282'0,"-4"13"77"0,7 4-303 0,2 18-31 16,2-2-13-1,5 20 1-15,1-4-1 0,3 9 3 16,0-11-3-16,6 1 1 16,-3-16-2-16,1-9 12 15,-2-15 8-15,4-16 34 16,-5-25 88-1,1 2-83-15,21-51-9 16,2-13-31-16,2-18 2 16,-12 4-1-16,-13 41 9 15,-10 20 3 1,-8 17 4-16,-5 18-14 0,4 11-9 16,-4 2-12-16,2 7-3 15,-1 1-7-15,7 1 2 0,-4-5 3 16,2 4-94-16,-1-8-74 15,5 7-359-15,-7 1 1 16</inkml:trace>
          <inkml:trace contextRef="#ctx0" brushRef="#br0" timeOffset="18783.9826">4268 1229 1223 0,'-28'28'350'0,"1"2"109"15,6-3-340-15,6-3-40 16,6-10-22-16,9-5-24 16,-2-8-29-16,5-11-4 15,3-4-2-15,8-5 2 16,-4-7 6-16,13 1-1 16,-2 5 0-16,3 5-1 15,-3 5-1-15,7 11-3 16,-2 7 0-16,4 4-1 15,-9 1 0-15,3 7 0 16,-6-5 2-16,-2 0 0 16,-4-5 1-16,3-1 1 15,-4-6 0-15,1-10 5 16,-3-8 4-16,3-12 9 0,-2-9-1 16,-1-11 4-16,-6 4-6 15,-4-7-2-15,-4 11-8 16,-5 6-3-16,1 15-3 15,-3 9-3-15,3 19-3 16,-2 8 1-16,2 8 1 16,9 4 0-16,6-5-2 15,11-5 1-15,8-10-3 0,13-10 0 16,-4-10 3-16,5-10 3 16,-7-7 3-16,1-6 3 15,-15 2-1-15,-1 5 2 16,-8 11-2-16,-6 11-8 15,-8 14-4-15,-4 14 2 16,3 6-1-16,-7 11 0 16,4-1 9-16,0 3 2 15,7-10-3-15,-1-3-1 16,11-9-2-16,-1-5 0 16,5-8-3-16,2-7 13 15,2-8-59-15,4-20-54 16,-1-2-386-16,2-10 52 15</inkml:trace>
          <inkml:trace contextRef="#ctx0" brushRef="#br0" timeOffset="18792.957">4681 838 1329 0,'-15'12'342'0,"3"-3"92"15,10 3-367-15,14 3-77 16,7 0 3-16,5-7-49 15,16 4-379-15,-1-2 121 16</inkml:trace>
          <inkml:trace contextRef="#ctx0" brushRef="#br0" timeOffset="20494.7408">4704 1517 1129 0,'3'-18'372'15,"-8"16"43"-15,-5 13-290 16,4 8-88-16,7 8-25 0,7 5-5 16,4 2 2-16,0 1-7 15,-5-2 7-15,5-3 9 16,-4-9 12-16,-2-5 3 16,0-7 8-16,3-3-7 15,-3-9-8-15,7-6-12 16,1-4-2-16,5-10-8 15,5-4 4-15,11-7-7 16,-4-4 4-16,7-5-5 16,-1 2 4-16,1 1-3 15,-10 7 9-15,2 1-50 16,-12 7-23-16,-7 11-45 16,-10 7-28-16,-11 13-330 15,-11 16 36-15,-5 17-109 16</inkml:trace>
          <inkml:trace contextRef="#ctx0" brushRef="#br0" timeOffset="19114.0911">4882 1053 1131 0,'-22'36'310'0,"1"9"117"16,6-4-327-16,4-4-1 15,13-13-32-15,4-10-22 16,7-11-33-16,8-17-6 16,3-13-1-16,5-16 4 15,-2-4 3-15,-3-15-13 16,-6 7-29-16,-6 4-16 16,-11 19-2-16,-4 10-7 15,-7 26 12-15,-10 22 31 16,-2 14 21-16,-4 16 30 0,4 5 16 15,5 3 15-15,11-15-3 16,9-7-12-16,8-15-30 16,7-15-14-1,1-13-11-15,8-17-2 0,0-14-15 16,3-19-71-16,-4-5-37 16,-1-20-340-16,-8-4 28 15</inkml:trace>
          <inkml:trace contextRef="#ctx0" brushRef="#br0" timeOffset="20809.1151">4903 1694 870 0,'-12'18'369'15,"9"0"27"-15,6-5-193 16,3 2-80-16,6-6-31 16,5 0-16-16,-1-1-28 15,7-6-12-15,-1-2-38 16,5-5-119-16,2-9 298 15,2-1-620-15,-2-1 187 0</inkml:trace>
          <inkml:trace contextRef="#ctx0" brushRef="#br0" timeOffset="19423.7863">5097 712 748 0,'-9'23'436'0,"-6"7"-31"0,-3 6-83 16,3-6-191-16,6 3-18 15,3-11-43-15,6-2-18 16,7-5-39-16,7 3-9 16,-1-8-3-16,2 4 3 15,0-5 1-15,2 3 0 16,-1-2 0-16,4 8-1 15,-1 2-3-15,4 4 0 16,-2 0 1-16,0 0-2 16,-5-8-1-16,-8 7 0 15,-10-2-2-15,-11 3 33 16,-8-3 23-16,-14 3 28 16,1-9 7-16,-8-4 6 15,7-13-33-15,2-5-23 0,11-4-29 16,7-4-28-16,12-6-34 15,9 5-115-15,7 4-50 16,7 1-336-16,1 4 4 16</inkml:trace>
          <inkml:trace contextRef="#ctx0" brushRef="#br0" timeOffset="21272.961">5268 1605 819 0,'-6'3'395'0,"-14"12"14"16,-2 5-173-16,-5 10-94 15,7 0-37-15,2 4-19 16,6-5-36-16,8-2-16 15,8-9-26-15,10-6-8 16,4-9-2-16,9-9-1 16,1-7 9-16,8-16 0 15,-1-7 3-15,0-3-1 16,-8 3 2-16,-3 3-5 16,-11 15 4-16,-8 4-5 15,-8 8 2-15,-5 12-10 0,-4 9 3 16,-4 3-4-16,4 5 8 15,-2-1-31-15,10-8-41 16,7-13-67-16,10-13-11 16,8-12-20-16,3-7 26 15,2-10 47-15,-2 5 64 16,-6 5 11-16,-9 10 25 16,-6 9 25-16,-9 13 13 0,-8 10 22 15,-2 5 13-15,-1 5 3 16,4 5-10-16,-2 2 11 15,3 1-7-15,7-5-4 16,2-5-12-16,6-8-15 16,12-11-20-16,8-15-16 15,-1 0-4-15,10-6-1 16,-4 0 6-16,4 4-10 16,-1 8-2-16,4 8-11 15,-10 7-3-15,1 10-5 16,-11 1 7-16,-9 8 1 15,-9-1 10-15,-8 6 22 16,-8-1 17-16,-7 5 27 16,2-5 11-16,-3-3 0 15,9-14-18-15,5-8-19 0,11-13-26 16,7-12-34-16,10-6-22 16,7-12-78-16,7-5-34 15,8-11-31-15,1-1-133 16,2-14-147-16,1 7 50 15</inkml:trace>
          <inkml:trace contextRef="#ctx0" brushRef="#br0" timeOffset="19716.8433">5372 1182 1008 0,'-14'23'514'0,"-4"-2"9"0,-3-2-204 15,5 1-154-15,5-11-40 16,6-9-80-16,5-3-49 16,6-8-53-16,7-13-137 15,0-6 408-15,-1-10-758 16,2-7 279-16</inkml:trace>
          <inkml:trace contextRef="#ctx0" brushRef="#br0" timeOffset="19946.5708">5448 717 1289 0,'-12'13'359'0,"0"4"89"15,9 2-353-15,-1 8-61 16,4 2-14-16,1 7-8 0,8-3-6 16,-3 6-1-16,-1 0-3 15,-2 3 1-15,-5-3 1 16,-1 0 12-16,3-5 2 15,-6-5 0-15,5-6 0 16,1-2-1-16,7-5-17 16,-1-8-20-16,8-7-56 0,7-11-398 15,4-7 96-15</inkml:trace>
          <inkml:trace contextRef="#ctx0" brushRef="#br0" timeOffset="21600.0898">5886 1218 752 0,'11'-22'482'0,"-19"22"-39"0,-8 24-112 15,-8 12-193-15,-3 19-25 16,4 5-57-16,7 12-14 16,8-10-10-16,10-1-6 15,4-10-8-15,7 5-7 16,4-11-4-16,2 0-6 15,-4-10 3-15,2-8-3 16,-7-11 3-16,-2-5-3 16,-10-8-7-16,-5-9-26 15,-8-8-17-15,-8-13-25 16,-4-3 0-16,-12-17 9 16,2 1 22-16,-10-8 23 15,7 12 35-15,-1-3 36 16,13 21 19-16,8 6 11 15,16 10-1-15,11 2-21 16,11 2-31-16,20 4-23 0,5-3 0 16,17 0-57-16,2 0 39 15,10-9-484-15,-11-15 119 16</inkml:trace>
        </inkml:traceGroup>
      </inkml:traceGroup>
    </inkml:traceGroup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4-19T07:28:50.4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5571855-6543-4ABF-B1F0-78B52C678256}" emma:medium="tactile" emma:mode="ink">
          <msink:context xmlns:msink="http://schemas.microsoft.com/ink/2010/main" type="writingRegion" rotatedBoundingBox="31141,17339 31156,17339 31156,17399 31141,17399"/>
        </emma:interpretation>
      </emma:emma>
    </inkml:annotationXML>
    <inkml:traceGroup>
      <inkml:annotationXML>
        <emma:emma xmlns:emma="http://www.w3.org/2003/04/emma" version="1.0">
          <emma:interpretation id="{24C42876-F0C6-4126-803B-3BE051B3BD52}" emma:medium="tactile" emma:mode="ink">
            <msink:context xmlns:msink="http://schemas.microsoft.com/ink/2010/main" type="paragraph" rotatedBoundingBox="31141,17339 31156,17339 31156,17399 31141,17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1FEE27-E1F6-44F3-8000-E174A72E55AF}" emma:medium="tactile" emma:mode="ink">
              <msink:context xmlns:msink="http://schemas.microsoft.com/ink/2010/main" type="line" rotatedBoundingBox="31141,17339 31156,17339 31156,17399 31141,17399"/>
            </emma:interpretation>
          </emma:emma>
        </inkml:annotationXML>
        <inkml:traceGroup>
          <inkml:annotationXML>
            <emma:emma xmlns:emma="http://www.w3.org/2003/04/emma" version="1.0">
              <emma:interpretation id="{F21836CF-8669-409B-A3FF-50CEBD56DAE3}" emma:medium="tactile" emma:mode="ink">
                <msink:context xmlns:msink="http://schemas.microsoft.com/ink/2010/main" type="inkWord" rotatedBoundingBox="31141,17339 31156,17339 31156,17399 31141,17399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\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/</emma:literal>
                </emma:interpretation>
              </emma:one-of>
            </emma:emma>
          </inkml:annotationXML>
          <inkml:trace contextRef="#ctx0" brushRef="#br0">0 60 0,'0'0'0,"0"0"15,0 0-15,0 0 16,0 0-16,0-41 16,0 33-1,0-3-15</inkml:trace>
        </inkml:traceGroup>
      </inkml:traceGroup>
    </inkml:traceGroup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22:07.3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B3B2784-820E-442F-87EF-73474A7F3D47}" emma:medium="tactile" emma:mode="ink">
          <msink:context xmlns:msink="http://schemas.microsoft.com/ink/2010/main" type="writingRegion" rotatedBoundingBox="8545,2846 9105,2846 9105,3043 8545,3043"/>
        </emma:interpretation>
      </emma:emma>
    </inkml:annotationXML>
    <inkml:traceGroup>
      <inkml:annotationXML>
        <emma:emma xmlns:emma="http://www.w3.org/2003/04/emma" version="1.0">
          <emma:interpretation id="{326E8520-D84D-4A61-87A9-22DC84C74A87}" emma:medium="tactile" emma:mode="ink">
            <msink:context xmlns:msink="http://schemas.microsoft.com/ink/2010/main" type="paragraph" rotatedBoundingBox="8545,2846 9105,2846 9105,3043 8545,30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0330FB-A179-464C-ADBB-2C79018385E4}" emma:medium="tactile" emma:mode="ink">
              <msink:context xmlns:msink="http://schemas.microsoft.com/ink/2010/main" type="line" rotatedBoundingBox="8545,2846 9105,2846 9105,3043 8545,3043"/>
            </emma:interpretation>
          </emma:emma>
        </inkml:annotationXML>
        <inkml:traceGroup>
          <inkml:annotationXML>
            <emma:emma xmlns:emma="http://www.w3.org/2003/04/emma" version="1.0">
              <emma:interpretation id="{E5194A41-B9CD-492F-9F91-C526E39348BF}" emma:medium="tactile" emma:mode="ink">
                <msink:context xmlns:msink="http://schemas.microsoft.com/ink/2010/main" type="inkWord" rotatedBoundingBox="8545,2846 9105,2846 9105,3043 8545,3043"/>
              </emma:interpretation>
            </emma:emma>
          </inkml:annotationXML>
          <inkml:trace contextRef="#ctx0" brushRef="#br0">-3308 911 969 0,'-1'-7'390'0,"2"10"19"15,1 1-249-15,8 4-53 16,5 1-44-16,8 1-6 0,5-5-2 15,10-1 2-15,1-11-14 16,7-8-4-16,-10-5-12 16,2-3 3-16,-4 4-7 15,-4-2 0-15,-9 12-4 16,8 4-2-16,-11 4-10 16,-3 8-1-16,-5 10-27 15,-5 10-26-15,-2 6-453 0</inkml:trace>
          <inkml:trace contextRef="#ctx0" brushRef="#br0" timeOffset="2049.1794">-3401 1024 552 0,'-8'-11'472'16,"5"5"-102"-16,5-3-6 15,8-1-290-15,11-1-3 16,4-1-29-16,11-1-8 15,3-1-10-15,13 1-8 16,-1-5-15-16,6 5 0 16,-4 4-1-16,4 3 2 15,-15 5-1-15,0 5 3 16,-12-1 0-16,-5 0 0 16,-13-1-2-16,-6 2 2 15,-9-2 2-15,-10 1 4 16,-7 6 3-16,-8 2 13 15,-2 1 9-15,-14 1 12 16,-1 2 1-16,-12-4 11 0,-1-5-9 16,-4 0-6-16,10-2-18 15,5 1-4-15,17-1-16 16,11 1-5-16,11-4-4 16,9-4-46-16,12-7-34 15,8-8-405-15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22:28.8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0F9A009-2102-41E3-B142-2632F9490363}" emma:medium="tactile" emma:mode="ink">
          <msink:context xmlns:msink="http://schemas.microsoft.com/ink/2010/main" type="inkDrawing" rotatedBoundingBox="8521,3186 13220,2998 13229,3226 8530,3413" semanticType="underline" shapeName="Other">
            <msink:sourceLink direction="with" ref="{5AA8F714-A6C0-4D77-B9AF-348698733461}"/>
          </msink:context>
        </emma:interpretation>
      </emma:emma>
    </inkml:annotationXML>
    <inkml:trace contextRef="#ctx0" brushRef="#br0">-3427 1304 628 0,'-1'-7'310'0,"-2"2"-19"16,3 4-110-16,1-1-135 16,2 4 1-16,3-1-21 15,2 4 14-15,1-4-11 16,3 2 8-16,1 2-17 15,4-4 10-15,-2 1-13 16,2-2 12-16,-1 0-8 0,1-5 13 16,-5-1-9-16,6 3 17 15,-3 2-11-15,7 2 7 16,-2-1-10-16,5 9 2 16,11 3-4-1,-1 0-22-15,-2-4 1 16,6 7-6-16,1-6 5 15,-10-5-4-15,11-2 4 16,-2 5-5-16,1-8 5 16,-4-7-5-16,6 5 4 15,-6-4-4-15,11-8 5 16,-6 3-6-16,10 4 6 16,-5-5-3-16,8 1 6 15,-4 0-2-15,8 1 4 16,-7-1-6-16,11 0 4 0,-7 2-7 15,8-1 4-15,-6-2-6 16,10-2 6 0,-13 3-8-16,12-5 8 0,-9-1-6 15,6 2 5-15,-9 4-6 16,12-2 9-16,-9 5-5 16,6 3 7-16,-5 2-5 0,9 2 6 15,-12 2-6 1,8 2 3-16,-9 1-6 0,6 6 4 15,-9-3-7-15,11 1 8 16,-10-2-7-16,10-2 5 16,-10-5-4-16,8-4 5 15,-8 0-6-15,9 0 6 16,-8 2-6-16,5 2 5 16,-7 2-3-16,11 2 7 15,-10-1-2-15,8 1 6 16,-4-2-7-16,10 0 5 15,-12 0-8-15,14-3 4 16,-8 1-7-16,6-1 5 16,-11 2-4-16,5 1 3 15,-9 1-3-15,6 2 5 16,-6 5-7-16,11-1 6 16,-7 2-5-16,5 2 5 0,-5 1-5 15,6-2 6-15,-5-4-6 16,-1-1 6-16,-11-5-4 15,7-5 4-15,-6-2-4 16,1-4 5-16,-1 4-5 16,6 2 5-16,-9 5-5 15,2 6 8-15,-5 3-7 16,2 3 7-16,-7-1-6 0,2-4 6 16,-9-5-8-16,-1-2 7 15,-7-3-6-15,-1 0 7 16,-6-2-4-16,-6 4 15 15,2 1 10-15,-8 0 30 16,-8 0 1-16,1 4 5 16,-1 2-15-16,-7 0-17 15,6-1-57-15,8-2-135 16,-17-11-354-16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1:06.3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8A1D4FC-FF3E-436E-9348-B091D7370EBD}" emma:medium="tactile" emma:mode="ink">
          <msink:context xmlns:msink="http://schemas.microsoft.com/ink/2010/main" type="inkDrawing" rotatedBoundingBox="4606,5426 7633,5794 7602,6044 4576,5676" semanticType="callout" shapeName="Other">
            <msink:sourceLink direction="with" ref="{8C1ECF2A-CDDB-42E8-A3C3-098FFA778605}"/>
          </msink:context>
        </emma:interpretation>
      </emma:emma>
    </inkml:annotationXML>
    <inkml:trace contextRef="#ctx0" brushRef="#br0">27-1 582 0,'-7'1'302'0,"-2"1"-17"15,1 1-126-15,4-1-71 0,2 1-41 16,7 0-23-16,1 1-5 15,9 1-17-15,1-1 5 16,8 1-13-16,2 1 11 16,7 1-9-16,-3 4 10 0,9 4-9 15,-1-2 10 1,8 5-10-16,-5-1 12 0,10 1-9 16,-8-3 12-16,2 0-10 15,-7-5 8-15,8 1-9 16,-5-4 8-16,7 1-11 15,1-7 12-15,5 5-10 16,-6 2 9-16,10 2-11 16,-3 2 11-16,8 5-11 15,-4-1 10-15,7-2-11 16,-11 1 11-16,7-6-11 16,-7 0 11-16,8-6-11 15,-4 0 9-15,10 1-9 16,-7-1 11-16,7 2-12 15,-9-2 10-15,7 9-9 16,-10-8 9-16,6-1-12 16,-7 6 12-16,5 6-9 15,-5-13 10-15,7 14-5 0,-10 4 14 16,8 2-7-16,-10-5 12 16,8 11-11-16,-8-13 5 15,12-3-13-15,-9-10 5 16,9-10-12-16,-8-5 9 15,7-7-8-15,-13-1 9 16,1-3-7-16,-11 12 11 0,-3-6-6 16,-9 11 10-16,-1 1-2 15,-5 12 10-15,0-5-5 16,-3 1 11-16,4-4-11 16,-2 2 4-16,-4-1-9 15,-2-4 4-15,-1 2-4 16,-5 5 11-16,-4-2-5 15,-2-5 9-15,1 4-8 16,-3 4 4-16,1-5-9 16,-1 1 6-16,5-8-12 15,-7 4 6-15,1 5-16 16,1-3-8-16,-2-10 421 16,8-1-815-16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29:44.8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AB423B6-BDB5-45AB-8FE8-E9AB3DF0230D}" emma:medium="tactile" emma:mode="ink">
          <msink:context xmlns:msink="http://schemas.microsoft.com/ink/2010/main" type="inkDrawing" rotatedBoundingBox="2110,14295 6379,14155 6386,14354 2117,14493" semanticType="underline" shapeName="Other">
            <msink:sourceLink direction="with" ref="{5FD7784C-771F-444D-8ADB-81FA6194B38D}"/>
            <msink:sourceLink direction="with" ref="{0C33F2C8-8EDF-4889-9643-ACBEC8371DA3}"/>
          </msink:context>
        </emma:interpretation>
      </emma:emma>
    </inkml:annotationXML>
    <inkml:trace contextRef="#ctx0" brushRef="#br0">5558 3648 1078 0,'-110'12'274'0,"10"-6"83"15,-10-8-310 1,11-5-39-16,-5-5-21 0,7-3-3 16,-14 6-7-16,7 9 9 15,-10 6-4-15,7 4 15 16,-8 8-1-16,10-3 8 16,-12-3-16-16,10-7-4 15,-13-11-52-15,15-9-105 0,-15-9-56 16,15 1 28-16,-17 5 104 15,13 8 104-15,-18 13 144 16,21 15 69-16,-20 10 3 16,15 5-86-16,-11 10-52 15,15-9-32-15,-8-1-14 16,16-10-16-16,-11-8-11 16,11-11-5-16,-10-13-7 15,9-10 1-15,-2-8-2 16,12 1 4-16,-9 1-2 15,12 12 6-15,-3 12-1 16,8 10 3-16,5 6-4 16,24 2 3-16,8-2 1 15,20-6-27-15,17-21-359 16,14-14 118-16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29:27.6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8E17323-840D-41E9-B21E-F1737CF025AE}" emma:medium="tactile" emma:mode="ink">
          <msink:context xmlns:msink="http://schemas.microsoft.com/ink/2010/main" type="writingRegion" rotatedBoundingBox="965,8888 9043,8829 9059,10929 981,10989"/>
        </emma:interpretation>
      </emma:emma>
    </inkml:annotationXML>
    <inkml:traceGroup>
      <inkml:annotationXML>
        <emma:emma xmlns:emma="http://www.w3.org/2003/04/emma" version="1.0">
          <emma:interpretation id="{93ADABB7-9987-44CC-B98A-543310BB6145}" emma:medium="tactile" emma:mode="ink">
            <msink:context xmlns:msink="http://schemas.microsoft.com/ink/2010/main" type="paragraph" rotatedBoundingBox="965,8888 9043,8829 9059,10929 981,10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30AB85-3219-4CCC-99D3-5F1CA71F321C}" emma:medium="tactile" emma:mode="ink">
              <msink:context xmlns:msink="http://schemas.microsoft.com/ink/2010/main" type="inkBullet" rotatedBoundingBox="972,9864 3811,9843 3813,10036 974,10057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-8176-4242 893 0,'-6'3'340'0,"6"-3"11"16,1 3-221-16,8 0-93 16,6 1-29-16,11 1-11 15,5 2 5-15,16-2-6 16,8-1 5-16,8-4-2 16,0-4 1-16,11-2-1 0,-7-3 3 15,11 0 1 1,-1 0 5-16,22 1 1 0,-4 2 0 15,16 0 3-15,-9-1 1 16,19-2-3-16,-10 0 4 16,14-5-2-16,-14 4-5 15,17-2 0-15,-23 3-2 16,9 1 7-16,-18 5 6 0,15 2 7 16,-27 1-1-16,8 1 3 15,-19-1-9-15,7-3-5 16,-22-1-5-16,10-6 3 15,-11 1 5-15,2-3 6 16,-13 2 2-16,4-1 4 16,-14 2-2-16,1 5 3 15,-11 2-1-15,-8 4 9 16,-8 1 0-16,-2 3 8 16,-7 0-12-16,-4-2-1 15,2 1-15-15,-2 1-3 16,6-3-5-16,-6-2-84 15,-5 4-389-15</inkml:trace>
      </inkml:traceGroup>
      <inkml:traceGroup>
        <inkml:annotationXML>
          <emma:emma xmlns:emma="http://www.w3.org/2003/04/emma" version="1.0">
            <emma:interpretation id="{A15E5FC1-7D53-42EB-A5FD-575E1E39B9CE}" emma:medium="tactile" emma:mode="ink">
              <msink:context xmlns:msink="http://schemas.microsoft.com/ink/2010/main" type="line" rotatedBoundingBox="5792,8853 9043,8829 9059,10929 5808,10953"/>
            </emma:interpretation>
          </emma:emma>
        </inkml:annotationXML>
        <inkml:traceGroup>
          <inkml:annotationXML>
            <emma:emma xmlns:emma="http://www.w3.org/2003/04/emma" version="1.0">
              <emma:interpretation id="{28D6752B-534E-4D1C-A26E-C8DB93FE7BF7}" emma:medium="tactile" emma:mode="ink">
                <msink:context xmlns:msink="http://schemas.microsoft.com/ink/2010/main" type="inkWord" rotatedBoundingBox="5792,8853 9043,8829 9059,10929 5808,109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9551.5301">-1391-5230 728 0,'-15'-8'300'0,"-2"5"13"0,-2 3-181 16,-4 2-40-16,4 1-34 16,-1 6 24-1,-1 0-6-15,-1 9 5 0,2 3-18 16,-5 10-5-16,-1 2-33 15,5 15-5-15,3 2-13 16,0 10 0-16,5-3-2 16,7 9 1-16,6-6-3 15,7 9 4-15,10-10-2 16,5 10 1-16,4-8 0 0,5 5 1 16,-1-4-4-16,-1 4 0 15,-5-16-1-15,4-2 1 16,-2-11-2-16,-1-10 1 15,-2-10 1-15,1-4-1 16,-6-14-2-16,-2-14 7 16,-2-9-1-16,1-24 3 15,0-20-1-15,1-27 0 16,-4-1-6-16,-1-21 1 16,-4 8-3-16,-4-5 1 15,-4 19 1-15,-2-3 0 16,-2 22-1-16,-2 8 1 15,-1 22 0-15,-4 5 0 16,0 16 1-16,-3 2 1 0,0 7-1 16,-6-4 4-16,2 7-1 15,-2-2 2-15,1 3-1 16,-1 1 1-16,9 10-2 16,-6 1-1-16,5 4-4 15,-4 7 0-15,-1 4-1 16,-9 1-1-16,6 5 2 15,-4 9 2-15,4-3 1 0,-3 8-1 16,7 5-2-16,-1 8-3 16,0 0-2-16,2 14-1 15,5-2 1-15,2 11 2 16,5-8 1-16,1 4 2 16,4-8 1-16,5 11-2 15,5-10 0-15,4 11 0 16,4-4 0-16,5 6 0 15,3-13 0-15,2 3-1 16,-4-18-1-16,1-3 2 16,-2-14-2-16,0-5 0 15,0-14 0-15,1-8-3 16,1-5 2-16,-2-14 2 16,-5-9 1-16,2-15 2 15,-1-8 2-15,1-22 1 16,-5-6-3-16,1-15-2 15,-7 3-3-15,-2-17 0 0,-5 13-5 16,-3-10-3-16,-5 10-1 16,-4-6 0-16,0 18-1 15,-9 4-1-15,0 15 5 16,-3 7 2-16,0 20 1 16,-3 6 2-16,5 14 1 15,-7 13-4-15,2 7-2 16,2 11 0-16,-1 5 0 15,-2 11 3-15,2-5 3 0,-1 7 1 16,2-3 3-16,4 9-17 16,7 3-35-16,8 19-131 15,2 1-230-15,-4 2-2 16</inkml:trace>
          <inkml:trace contextRef="#ctx0" brushRef="#br0" timeOffset="61865.6585">-1133-3735 1025 0,'-36'-9'276'16,"4"0"85"-16,4-5-264 16,11 2-26-16,4 0 6 15,7 2-7-15,4-1-5 16,5 2-24-16,6-4-9 15,2-4-15-15,2-8 1 16,4-5-6-16,3-11 5 16,-4-4-3-16,7-30 4 0,-8-10-4 15,-6-28 3-15,-11-3-8 16,-5-1 3-16,-7 33-2 16,1 24 23-16,1 35-1 15,9 20-1-15,10 23-11 16,17 32 0-16,8 13-25 15,19 25 3-15,7 2 0 16,16-4 12-16,-4-29-7 0,14-33-113 16,-7-42-374-1,-7-27 84-15</inkml:trace>
          <inkml:trace contextRef="#ctx0" brushRef="#br0" timeOffset="61443.1312">-1109-4278 899 0,'5'13'285'0,"2"7"40"16,4 5-233-16,17 14-58 15,10 3-16-15,14 14 7 16,1-1-2-16,17 16 3 16,-2-5-7-16,14 10 2 0,-4-8-9 15,14 3 0-15,-12-13-6 16,1 1 3-16,-15-11-5 15,-5-3 2-15,-17-9-3 16,-4-3 3-16,-14-9-4 16,-7-6 4-16,-8-11-2 15,-13 5 5-15,-13-10-13 0,-9-11-44 16,-9 0-320 0,-39-27 78-16</inkml:trace>
          <inkml:trace contextRef="#ctx0" brushRef="#br0" timeOffset="-16209.7946">-3239-4316 806 0,'-17'-4'332'0,"7"-1"20"16,2 7-186-16,2-2-82 15,6 1-29-15,3 2-11 16,3 2-10-16,6-2 0 0,3-2 0 16,5-1 4-16,2 0 2 15,7 0-7-15,-2 0-8 16,9 2-9-16,0-4-4 15,14-2-6-15,-1-4 3 16,11-4 1-16,-3-1 0 16,5-1-2-16,-10 2 1 15,5-2-5-15,-6 5 1 16,6-1 3-16,-3 2 7 0,10-1 4 16,-9 2 5-16,10 4-3 15,-8 4-2-15,1 1-4 16,-10 1-3-16,5 3-2 15,-7-3 2-15,10-3-2 16,-2 0-3-16,10 1-2 16,-4-2-1-16,10 1-3 15,-12 1 2-15,8 5-3 16,-10 0 2-16,2 5-1 16,-13-1 1-16,11 4-1 15,-7-5 0-15,5 2-1 16,-3-7 1-16,12 2-2 15,-11-4 3-15,8-5-2 16,-8-6 3-16,4 0-3 0,-14-4 3 16,-3-2-2-1,-11 5 1-15,5-1 0 0,-9 4 0 16,5 1-1-16,-2 1 1 16,1 2-2-16,-8 2 2 15,-2 2-2-15,-6-2 3 16,-2-1 1-16,-5 1-2 15,-2-1-1-15,-3-1 3 16,-6-1 0-16,-5 1 0 0,-11-2 1 16,-2 2 3-16,-15 2-6 15,-3 1 1-15,-12 1-1 16,0 1 0-16,-15 1-1 16,3 0 3-16,-14 0-3 15,6-2 2-15,-10 2 0 16,11-4 0-16,-7-7-1 15,8 4 1-15,-15-4-4 16,8 4 1-16,-14 4-3 16,2 9 0-16,-8 0 0 15,15 4 1-15,-12-1 0 16,14-3 5-16,-10 2-3 16,13-4 4-16,-12-1-3 15,18 0 1-15,-4-3-3 16,17-3 3-16,-10-1-4 15,11 1 4-15,-4-2-3 16,5 1 3-16,-8 1-3 0,15 3 4 16,-1 0-6-16,12 3 6 15,-1 3-8-15,13-1 3 16,2 4-3-16,8-2 2 16,3 1-2-16,9-2 4 15,6 1-3-15,9-5 0 0,9-1-3 16,6-1 3-1,15-1-3-15,3 1 4 0,15-2-1 16,5 2 5-16,15 0-4 16,-2-3 1-16,19-4-3 15,-7-2 4-15,14-3-4 16,-7-2 6-16,16 1-2 16,-18 4 2-16,16-5-2 15,-12 2 2-15,15 6-3 16,-14 0 5-16,21 0-4 15,-16 3 3-15,10 6-2 16,-16-3 3-16,9 0-6 16,-19 0 6-16,10 0-6 15,-12-3 4-15,3 0-5 16,-18-1 3-16,5-5-11 16,-16-3 5-16,-4-2-6 0,-9-1 5 15,0 0 0 1,-13 1 10-16,-8 5-3 0,-8 3 5 15,-7 2-7-15,-9 5 6 16,-9 4-4-16,-4-1 7 16,-5 4-4-16,-2-1 10 15,-5 1-6-15,1-8 2 16,-8 2-3-16,-1-2 2 16,-9-5-7-16,2-4 3 15,-14 0-2-15,0-3 0 0,-12-8-4 16,1 1 5-16,-8-8-8 15,6-2 3-15,-5-4-3 16,9 5 4-16,-10-2-13 16,-1 3 5-16,-11 7-6 15,4 7 0-15,-12 11-3 16,8 2 11-16,-2 12-3 16,14 3 3-16,-10 5-10 15,13-5-4-15,-5 4-8 16,12-5 4-16,-9-5-7 15,12-8 12-15,-2-4-10 16,14-6 4-16,3 0-36 16,15-1-12-16,21 8-341 15,18 7 85-15</inkml:trace>
          <inkml:trace contextRef="#ctx0" brushRef="#br0" timeOffset="-268441.6019">-2577-4366 2019 0,'10'-1'25'0,"8"1"-9"15,-1-2-11-15,20 2-3 16,0 0 3-16,5 3-6 15,-2-3 5-15,4 2-4 16,-8-1 3-16,6-2-4 16,-8-1 4-16,-4-2-2 15,-7-2 2-15,-1-2-2 16,-8 1 1-16,-2 1 0 0,-2 3 0 16,1 0 1-16,-8 3 0 15,1 3 0-15,-4 3 1 16,-3 1 6-16,-7 1 1 15,-1 2 4-15,-5 1 0 16,-2-2-1-16,-3 0-4 16,-2 0 2-16,-2-4-2 15,-7-5 2-15,-1-3 1 0,-3-5-3 16,5-1 1-16,-2-4-4 16,9 3-2-16,0 1-2 15,9 5 3-15,3 2-6 16,3 8 4-16,1 0-4 15,6 2 1-15,2-2-4 16,6 2 3-16,7-4-6 16,3 1 6-16,10-4-6 15,2 2 5-15,7-7-3 16,-1-1 2-16,5-4-1 16,-10 1 3-16,2 1 0 15,-11 2 0-15,-7 4 1 16,-5 2 0-16,1 4 0 15,-6 1 1-15,-2 3 1 16,1-3-1-16,-7 6 2 16,-2-1-1-16,-10-1 1 15,1-2 0-15,-7 1 6 0,-2-6 4 16,-10-3 7-16,2-2 1 16,-7-2-1-16,4-1-5 15,1-4-6-15,8 6-6 16,3-3-5-16,10 3 4 15,2 2-6-15,6 2 4 16,8-1-48-16,2 3-51 16,11 3-382-16,3-3 64 0</inkml:trace>
          <inkml:trace contextRef="#ctx0" brushRef="#br0" timeOffset="-8176.9944">-3021-5160 655 0,'-17'-16'307'0,"-7"8"9"15,-3 8-159-15,-8 11-49 16,2 2-49-16,-9 11-12 15,8 0-22-15,-4 12-5 16,10-3-10-16,2 8-1 16,8-3-3-16,8 4-2 15,7-8-2-15,0 13-1 16,7-4-2-16,10 10 0 16,-4-2-1-16,5 15 2 15,8-5-1-15,5 10 2 16,2-5 0-16,9 6 1 0,-1-12-1 15,7 0 1-15,-6-13-1 16,8-5-1-16,-4-17-1 16,7-4 0-16,-8-18-3 15,0-15 1-15,-9-9 1 16,-3-21 2-16,-8-12 1 16,-5-18 8-16,-4-5 2 0,1-10 4 15,-11 8 1-15,-5-10 3 16,-1 13-5-16,-6-8 2 15,-6 12-2-15,2-2 7 16,-2 14 0-16,-8 3 7 16,-4 16-2-16,-9 7 5 15,-1 10-7-15,-13 7 1 16,2 11-9-16,-6 8-3 16,6 4-7-16,-6 4-3 15,7 4-19-15,1 4-65 16,13 1 45-16,-3 11-373 15,12 0 73-15</inkml:trace>
          <inkml:trace contextRef="#ctx0" brushRef="#br0" timeOffset="78405.5964">-1938-4215 744 0,'0'-5'201'0,"2"-11"51"16,2-2-214-16,8-15-17 16,2-8-16-16,7-25 1 15,4-5-4-15,9-16 2 0,-1-1-3 16,3-14 0-1,-3 15-16-15,3-9-46 0,-8 13-37 16,4 8-46-16,-10 19-76 16,1 22-20-16,-19 22-13 15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22:44.4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BEEF167-15B2-4C2B-AEE2-512E6BF27EB5}" emma:medium="tactile" emma:mode="ink">
          <msink:context xmlns:msink="http://schemas.microsoft.com/ink/2010/main" type="writingRegion" rotatedBoundingBox="7679,6597 885,6621 881,5422 7675,5397"/>
        </emma:interpretation>
      </emma:emma>
    </inkml:annotationXML>
    <inkml:traceGroup>
      <inkml:annotationXML>
        <emma:emma xmlns:emma="http://www.w3.org/2003/04/emma" version="1.0">
          <emma:interpretation id="{BC2BB018-D42F-416D-ADC2-646E71837FA8}" emma:medium="tactile" emma:mode="ink">
            <msink:context xmlns:msink="http://schemas.microsoft.com/ink/2010/main" type="paragraph" rotatedBoundingBox="7679,6597 885,6621 881,5422 7675,5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49A4F4-0F90-4606-B799-6C0D99DBBE42}" emma:medium="tactile" emma:mode="ink">
              <msink:context xmlns:msink="http://schemas.microsoft.com/ink/2010/main" type="line" rotatedBoundingBox="7679,6597 885,6621 881,5422 7675,5397"/>
            </emma:interpretation>
          </emma:emma>
        </inkml:annotationXML>
        <inkml:traceGroup>
          <inkml:annotationXML>
            <emma:emma xmlns:emma="http://www.w3.org/2003/04/emma" version="1.0">
              <emma:interpretation id="{142797CA-2F08-4DF2-871E-A0358AEF2055}" emma:medium="tactile" emma:mode="ink">
                <msink:context xmlns:msink="http://schemas.microsoft.com/ink/2010/main" type="inkWord" rotatedBoundingBox="7679,6597 4206,6609 4202,5410 7675,53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-6469 3523 821 0,'-11'0'300'0,"2"2"50"16,2 2-212-16,-2-2-29 15,1-2-30-15,1 0-5 16,1-2-24-16,-2 1-2 16,0-2-16-16,-5-2 5 15,-2 2-6-15,-12 0 13 16,-3 2-5-16,-8 2 9 16,-2 5-9-16,-5 6 3 15,6 0-12-15,-11 0-1 16,2-4-10-16,-9 1 0 15,5-8-8-15,-16 4-2 16,7-13-4-16,-7 8 0 16,11 2-2-16,-6-5-1 0,10 1-3 15,5 16 1-15,11-5-3 16,-2 3 0-16,4 6 0 16,-2 1 2-16,2-2 1 15,4 1 1-15,4-8 0 16,7-1 0-16,7-6 0 15,1-4 0-15,1-2-1 16,2-5 0-16,2-4 1 16,1 0-1-16,0 2 0 15,3-4 2-15,1 8-1 0,2 2-2 16,0 1-1-16,2 4 0 16,-2 2-2-16,1 2 1 15,2 2 0-15,0 4 1 16,2-1 1-16,-2 4 1 15,1-2-2-15,2 9 2 16,0-6-2-16,-1 10 0 16,-1-1-3-16,-1 11 3 15,0 5-1-15,2 19 0 16,-5 2 2-16,1 14 2 16,-1-4-1-16,-1 4 1 15,-1-12 0-15,-1-3 0 0,2-12-2 16,-2-9 2-1,4-12-1-15,-1 2 1 0,0-10 0 16,0-1 1-16,3 3 0 16,-1-7-1-16,-2-5-1 15,4 3 2-15,-1-5-4 16,0-4 1-16,0 9-1 16,3-13 1-16,0-5-1 15,5-9-6-15,-1 0-23 16,2-17-92-16,-1 8-353 15,-16-13 64-15</inkml:trace>
          <inkml:trace contextRef="#ctx0" brushRef="#br0" timeOffset="-1486.8932">-7738 4383 861 0,'-7'8'299'16,"2"-8"45"-16,4 1-210 16,2 1-76-16,5-1-6 15,3 1-23-15,6-4 4 16,2 4-5-16,8 2 7 15,2-7-7-15,12-4 0 16,-3 2-15-16,9-5-3 16,-6-5-7-16,11 6 0 15,-10 6-1-15,7-5 1 16,-4 7-2-16,5-2 1 0,-6 0 0 16,7-3 0-16,-6 4-1 15,5 2 0-15,-4 0 0 16,-1 0 0-16,-5 3-2 15,1-4 1-15,-9-1-2 16,3 5 2-16,-5 2-1 16,1-4 2-16,-4 5 0 0,4-6 1 15,-2 3-1 1,7-4 1-16,-1 2-1 0,3-1 0 16,-1 6-1-16,-1-3 1 15,-5 5-2-15,1 1 1 16,-6-2 0-16,0-4 1 15,-6 0-1-15,-1-1 2 16,-4-2 0-16,4 0 0 16,-5 0-1-16,0 3 1 15,-5-5-1-15,-1 2 1 16,-4 0 2-16,-2 0 11 16,-2 3 4-16,1 0 5 15,-1-3 0-15,2 3 0 16,-1-4-11-16,-1-4 5 15,1 4 4-15,-5 1 13 16,0-5-1-16,-2 2 8 0,-2 0-6 16,-7-1-4-1,4 2-14-15,-7-2 1 0,1 4-7 16,1 1-1-16,4 2-4 16,-4-4 0-16,3 2-4 15,0-1 2-15,0-4-2 16,-8-4 0-16,1 7 0 15,-10-4 0-15,1 1-1 16,-11 1 1-16,3 3-3 16,-5 1-1-16,2 8 0 0,-6 2 1 15,5 2 0-15,-5 1 3 16,4-5 0-16,-2-2 2 16,8-5-2-16,-4-1 2 15,6-1-3-15,-6 0 2 16,4 3-2-16,-5-3 1 15,2 2-3-15,-4 5 1 16,8-1-2-16,-8-6 1 16,6 8 0-16,-5-5 0 15,10-5 1-15,-2 1 1 16,12 1-2-16,4-5 0 16,10 4-1-16,1-4 1 15,7 4-2-15,4 5-1 0,4 1-2 16,6-1 1-1,6 8-1-15,10 0 1 0,4 2 12 16,14-4-80-16,1-5-57 16,19-13-359-16,-8-14 20 15</inkml:trace>
          <inkml:trace contextRef="#ctx0" brushRef="#br0" timeOffset="-884.7042">-6405 3481 459 0,'0'-18'351'15,"0"3"-38"-15,-1 6-93 16,-1 6-32-16,2 4-80 16,-3 10-14-16,-1 7-32 15,-1 15-12-15,1 5-26 0,-1 10-6 16,5 0-9-16,2 4-1 15,4-4-4-15,4 0 0 16,2 0-3-16,2 12 0 16,-1 2 0-16,-4-2 1 15,-3 11-1-15,-3-1 3 16,-4-11 0-16,-1-7 2 16,-4-1-1-16,0-18 2 15,3-12-2-15,-4-6 3 16,1-9-1-16,1-9 3 15,-1-7-18-15,-3-19 435 16,5-10-822-16,-8-13 400 16</inkml:trace>
          <inkml:trace contextRef="#ctx0" brushRef="#br0" timeOffset="11078.6415">-5732 4350 632 0,'0'3'360'0,"-3"-3"-20"16,-2-1-115-16,7 2-104 16,-4-5-40-16,8 1-3 15,0 0-23-15,6-3-7 16,0 0-19-16,8 3-3 15,-4 1-11-15,5 2-1 16,0 3-4-16,9 3 0 0,-4 2-4 16,8-1 0-16,2-2-2 15,5-2 1-15,-4-2-2 16,7-4 1-16,-10-1-2 16,5-1 1-16,-2 5-2 15,2 3 1-15,-6-1-1 16,9 7-2-16,-8-3 1 15,2 3-1-15,-6-5 1 16,5 7-1-16,-7-8 2 0,1 1 0 16,-5-5 0-16,3-1 1 15,-8-1 1-15,4-3 2 16,-2 2-1-16,3-2-1 16,-5 4-1-16,4 2-1 15,-5 3-2 1,3 3 0-16,-8 2 1 0,5-5 1 15,-4 3 1-15,2-5 1 16,-2 1 0-16,5-2-1 16,-3 3 0-16,-1-3 1 15,-2 0-1-15,-1 0 2 16,-4 0-2-16,1 0 0 16,-5-2-1-16,-2 4 1 15,-2-1-1-15,1 2 4 16,-4-1-1-16,3-2 3 15,-3-2 3-15,-4-2 14 0,-7-1 3 16,-4-1 10-16,-6 0 0 16,-8-1-1-16,1 1-15 15,-10-2-5-15,2 4-10 16,-6 1-1-16,5 4-4 16,-2 4 1-16,6-2-1 15,-8-2 2-15,7-1-1 16,-5-4 0-16,1-1 0 15,-4 1 1-15,6-2-1 0,-6 1 0 16,3 2-1-16,-6-1 0 16,6 1-2-16,0 3 0 15,4 0 0-15,7-3 0 16,10 3-1-16,0-2 1 16,10 1-1-16,2-2-1 15,-1 1 0-15,1 2 0 16,7-3 0-16,-5 0-1 15,4 2 2-15,4 2 0 16,2-2-2-16,-1 4-2 16,4-2-1-16,10 4 0 15,4 1-1-15,7 9 1 16,3-6 2-16,9 3 2 16,-6-3 1-16,9-5 0 15,-3-5-2-15,8 4 1 16,-5-5-1-16,6 1 0 0,-5 2 2 15,2-5 1-15,-9-1 0 16,9 2 1-16,-7-3-1 16,2 0 1-16,-2 2 0 15,5 2 0-15,-7 1 1 16,2-2 2-16,-7 1-2 0,2 1 1 16,-6-1-2-1,2 1 2-15,-5 4-2 0,2-3 1 16,-5 6-1-16,1-8 1 15,-2 2-2-15,-1-3 1 16,-2 0 0-16,-1 0-1 16,2 6 0-16,-1 2 2 15,-2-2-2-15,4 3 1 16,-4-3 0-16,-4-2 1 16,2-1-1-16,1 5 1 15,-8-7-1-15,4 2 1 16,-1 2-1-16,0-1 0 15,-9-7 1-15,5 9 2 16,-7-3-1-16,2-1 0 16,-9 2 1-16,-3 5-1 15,-9 0-2-15,-7 0 4 0,-11-3-1 16,-6-1 2-16,1 1 1 16,-8-3 2-16,2-6-4 15,-10 4 2-15,6-5-2 16,-9-7-1-16,7 1-2 15,-1 2 2-15,8 2-3 16,-5 6 0-16,9 5-1 16,-3 2 1-16,6 1-2 15,1-1 1-15,11-4 1 16,0 2 1-16,4-4-1 0,1 1 1 16,4-1-1-16,-2-1 1 15,5-3-3-15,0 2 2 16,5-2-2-16,-1 3 2 15,2 0-1-15,5 3 1 16,1 0-1-16,-2 0 1 16,5 0-2-16,2-2 0 15,1 7-1-15,3-4-2 16,4 4-3-16,7-2-2 16,5 3 2-16,8-8-1 15,5 10 2-15,7-5 4 16,0 3 2-16,6 3-1 15,-4-3 1-15,8 1-3 16,-5-1-6-16,7-7-4 0,-11 1-1 16,10-2-7-16,-10 2 3 15,5-1-5-15,-9 7 5 16,9-5 4-16,-7 11 4 16,4-7 1-16,-6-1 9 15,6-1 0-15,-9 3-1 16,5-9 2-16,-7 5 0 15,1 1-1-15,-7-3 1 16,-1-2 0-16,-3-2 0 0,-3 1 1 16,-4 0 0-16,-4 4 0 15,1-5-1-15,-5-2 2 16,0 4-1-16,-3 1 1 16,-2-5-2-16,-5 3 1 15,-1 6-2-15,5-5 2 16,-4 2-3-16,-4-3 3 15,5 6-1-15,-4 2 1 16,-11-2-2-16,-8-3 2 16,-1 6-1-16,-12-3 3 15,-3-3-2-15,-9 3 1 16,0 1-1-16,-11-1 1 16,4 2-3-16,-8-2 2 15,4-2 1-15,-8-2 2 16,7-4-2-16,-6-1 2 0,6-3-2 15,3 5 1 1,13-1-1-16,5 2-1 0,12 0-1 16,7 9 1-16,8-7-3 15,3 1 0-15,8 1-2 16,-1-1 0-16,4-6-2 16,5 12-6-16,2-7-2 15,6-1-7-15,9-1 0 0,14 3 0 16,5-3 5-16,19 5-5 15,1 4-1-15,11 0-13 16,-8 3-11-16,6-6-6 16,-14 1 6-16,4-2 9 15,-13-2 14-15,2-2 12 16,-10-2 7-16,5-2 2 16,-5 1 1-16,4 1 1 15,-6-2-1-15,3 3 2 16,-7-2-1-16,-2 4 0 15,-8-2-1-15,-2 4 1 16,-8 4-1-16,-6 4 0 16,-6-6 0-16,-3 4 2 15,-3-1 0-15,-8-4 2 16,-1-2 0-16,-7 3 2 16,-4-8-1-16,-8-1 2 15,-1 2 0-15,-10-2 1 16,3 3 1-16,-15 4 2 0,3-2-3 15,-11 5 3-15,8-1-3 16,-10-1 1-16,8-2-3 16,-4 1 2-16,8-13-2 15,-5 9 0-15,9 0-3 16,-2-1 0-16,8-1-2 16,-6 2 1-16,10-3-2 0,-1-1 1 15,6-7-1-15,5 1 2 16,8 1-1-16,5 3 1 15,5 3-1-15,5 4 1 16,1 5-2-16,2-3-7 16,1 2-10-16,1-4-25 15,4 1-3-15,13-1-322 16,1 4 88-16</inkml:trace>
          <inkml:trace contextRef="#ctx0" brushRef="#br0" timeOffset="14421.5219">-4557 3444 402 0,'-3'-20'211'0,"-1"5"8"16,-1 3-53-16,1 4-45 0,-1 1-5 16,1 5-14-16,-1 2-17 15,2 2-30-15,-1 1-20 16,-2 4-14-16,3 7-11 15,-2 2-2-15,-1 7-6 16,3 4 3-16,-1 8-8 16,1 1 3-16,0 10-9 15,1 7 7-15,1-2-2 16,1-3 8-16,0 4 0 16,1-11 7-16,2-1-5 15,3 4 2-15,5 5-4 16,-1-7 1-16,5 6-5 15,-1-8 3-15,2-7-5 0,-2-9 5 16,1 6-5 0,3-12 4-16,1 0-3 0,-1 0 4 15,0-6-3-15,0-8 2 16,2 2-3-16,-5 2 2 16,1-7-3-16,4-2 5 15,-2-8 7-15,-8-3 10 16,4-18 16-16,-8-3 7 15,-3-15 6-15,0-9-4 16,-5-14-6-16,1 2-13 0,-2-11-7 16,-5 14-9-16,-1 0-2 15,0 11-4 1,-1-2-1-16,-5 13 0 0,-2-5 0 16,-5 10 1-16,-4 6-2 15,1 10 1-15,-2 8-3 16,4 9 3-16,-2 9-3 15,2 4 2-15,1 7-12 16,1-2-3-16,3 5-44 16,4-5 172-16,5 6-500 15,1-8 193-15</inkml:trace>
          <inkml:trace contextRef="#ctx0" brushRef="#br0" timeOffset="24749.3607">-4917 3498 396 0,'-8'-12'288'16,"-2"4"-20"-16,2 1-47 16,2 2-83-16,-3 8-22 15,0 0-42-15,-3 5-15 16,-3 1-20-16,-4 4-9 16,5-1-3-16,4 6 5 15,-2-7 3-15,-2 13 0 16,7 0 1-16,-7 7-5 0,1 2-6 15,1 14-4-15,4-7 1 16,2 5-3 0,8-4 2-16,2 4-4 0,7 0-2 15,5 6-6-15,2-5-1 16,3-1-4-16,3 2-1 16,2 0-3-16,-2-13 2 15,4 2-2-15,-2-3 1 16,-2-9 0-16,-3-9 2 15,3 0-4-15,-8-6 3 0,4-3-2 16,-7-6 2-16,-1-4-2 16,-1-2 6-16,-1-6-4 15,-1 0 5-15,0-5-4 16,0 1 4-16,2-4-7 16,-2-5 4-16,-2-8-4 15,1-2 5-15,-1-11-5 16,-4-9 6-16,-1 1-6 15,1-3 4-15,-5-4-5 16,-1 7 5-16,-1-2-5 16,-1 10 4-16,-2-1-3 15,2 13 4-15,-4-4-5 16,0 13 5-16,-3 2-6 16,0 8 7-16,-3 0-5 15,-1 8 4-15,1-4-3 0,1 1 4 16,1 1-6-16,4 1 2 15,0 1-2-15,-2 2 2 16,-1 1-3-16,5 1 2 16,-7 4 0-16,2-1 0 15,0 3-2-15,0 3 3 16,-4 3-1-16,5 0 0 16,1 3 0-16,-2-1 3 15,4-1-4-15,1 2 3 16,-7 5-3-16,7-10 3 0,-2 13-3 15,-2-8 2-15,4 1-4 16,4-4 3-16,-3 12-4 16,4-3 4-16,1 12-3 15,1-4 3-15,1 8-3 16,1-2 4-16,-1-1-3 16,-2-2 2-16,2 13-1 15,-1-8 3-15,2 8-3 16,1-4 3-16,6 10-2 15,1-9 1-15,4 15-3 16,2-6 2-16,1 11-4 16,-4-8 5-16,-2 0-3 15,1-14 4-15,0-2-2 16,0-10 1-16,-2-2-2 16,4-11 2-16,-1-6-4 0,-4-2 4 15,2-8-4-15,-1 1 2 16,2 0-3-16,2-5 3 15,1-5-2-15,0 4 4 16,0-9-3-16,-2 1 4 16,-1-4-3-16,0 2 3 15,-1-10-3-15,-2 2 5 16,0-10-6-16,0 2 5 0,-3-11-6 16,0-5 6-16,-2-8-6 15,-2 0 5-15,-4-2-3 16,-1 8 5-16,-4 7-6 15,-4 10 5-15,-1 6-5 16,-1 6 6-16,-5-3-6 16,1 4 6-16,-4-4-5 15,3 2 5-15,-6-1-5 16,5 2 3-16,-4-3-7 16,10 5 0-16,-5 1-30 15,3 3-14-15,-5 6-40 16,-5 0-156-16,-14 10-160 15,1 4-10-15</inkml:trace>
          <inkml:trace contextRef="#ctx0" brushRef="#br0" timeOffset="47310.6005">-5498 4443 435 0,'-9'8'109'0,"-3"-1"36"15,0 2-129-15,3 8-5 16,4-2-10-16,1-3 5 16,-2-3-7-16,0 1 6 15,-2-2-7-15,-1 2 6 0,0-5-7 16,0 13-141 0,-1-6 48-16</inkml:trace>
          <inkml:trace contextRef="#ctx0" brushRef="#br0" timeOffset="48522.0678">-5840 4568 880 0,'-9'-11'237'0,"1"-1"67"0,5 2-251 0,2-2-2 15,1 0-18-15,3-6 11 16,1 6-8-16,1 1 7 16,2 4-14-16,2 1 4 15,0 6-7-15,6 0 6 16,2-2-8-16,5-1 5 16,2 3-7-16,8-1 3 15,-2-2-8-15,1 4 8 16,1 4-5-16,1-2 6 15,-3-6-4-15,3-3 2 0,-2 3-8 16,5-3 1-16,-1 0-6 16,4 6-1-16,-3 3-4 15,7-2 2-15,-2 1-2 16,3 1 0-16,-4 3-2 16,10-3 2-16,-8-2-3 15,3-1 0-15,-6-4-2 16,3-2 2-16,-9 0-1 15,1 0 0-15,-4 4 0 16,3-1 1-16,-7 0-2 0,2 2 1 16,-2-1-1-16,-2-2 1 15,-6 2-2-15,1 1 2 16,-7-5-2-16,-1 4 2 16,-4-1-2-16,-1 3 3 15,-4 0-3-15,-1-3 4 16,1 3-1-16,-7 2 4 15,-2-2-3-15,-5-2 4 16,-6 5-4-16,-11-1 1 16,-5 7-4-16,-11-9 3 15,0 1-4-15,-11 4 3 16,7-5-1-16,-7-9 1 16,5 7-2-16,-6-2 2 15,6-7-2-15,-6 2 1 0,9 2-3 16,-6 2 3-16,9 2-3 15,0 3 2-15,4 3-4 16,2 3 3-16,8-4-2 16,1 1 3-16,9-2-1 15,6 1 1-15,3-2-2 16,1 1 2-16,8-1-2 16,2 0 0-16,1 0-1 15,1-1-1-15,2 2-3 0,3 1 0 16,0-5-1-16,8 6-1 15,5-2 2-15,14 4 1 16,6-1 1-16,11 2 2 16,2-4-1-16,14-4 3 15,-2-2-4-15,8-1 4 16,-8-1-1-16,8 0 1 16,-9 5-1-16,3-7 4 15,-7 1-4-15,7 1 4 16,-8 0-4-16,8-3 4 15,-10 3-5-15,7 0 4 16,-12 1-4-16,2 1 4 16,-17 1-4-16,-2 4 4 15,-13-1-3-15,-3 2 1 16,-9-1-2-16,-1 2 2 16,-5 0-4-16,-6 2 6 15,-3-1 0-15,-6 4 3 0,-5 4-1 16,-7-3 5-16,-3 0-5 15,-13 0 4-15,1-2-6 16,-14-1 4-16,2 3-4 16,-15-1 2-16,4-2-4 15,-8-2 2-15,7-2-4 0,-9-10 2 16,10 4-3-16,-5-4 3 16,7 1-2-16,0 2 0 15,10 8-4-15,5-1 0 16,15 5-3-16,6-1-3 15,10-1-17-15,10-2-45 16,10 1-20-16,7-1 86 16,11 2-417-16,5-11 165 15</inkml:trace>
          <inkml:trace contextRef="#ctx0" brushRef="#br0" timeOffset="59180.2464">-6620 4368 698 0,'-12'11'332'0,"2"-1"-5"16,2-7-156-16,2 5-78 16,6-5-42-16,3-6-17 15,5-3-10-15,5 4-14 16,7-4-3-16,8-7-5 15,2 4 5-15,7-6-5 16,-3 0 6-16,1 0-6 16,-5 10 4-16,1-1-6 15,-5 6 5-15,-2 0-4 16,-5 3 4-16,-1-1-4 16,-9-1 5-16,0 2-4 15,-3-1 2-15,-10-4 15 0,-5 4 8 16,-8 1 4-16,-5-2 10 15,-14 2 7-15,1 2-9 16,-10-1 2-16,2-1-2 16,-8 8 0-16,5-5-3 15,-2 1-5-15,8 2-5 16,-4-3-4-16,14-1-6 16,2 2-5-16,10-7-4 0,6 2-2 15,10-2-3-15,1-3-5 16,8 1-1-16,8 1-1 15,5-1 1-15,8-1-2 16,5-1 6-16,8-2-3 16,-4-2 3-16,4-2-2 15,-2 4 2-15,2-2-5 16,-8 1-2-16,-3 1-6 16,-6 3 5-16,-5-3-4 15,-11 6 7-15,-4-2 2 16,-4 2 8-16,-4-1-4 15,-7-1 4-15,-4 1-3 16,-3-1 5-16,-9 1-6 16,2 1 4-16,-8-3-5 15,1-2 5-15,-4 5-7 16,7 0 2-16,1 3-5 16,8-1 2-16,5 5-3 0,8-2 6 15,2-2-8 1,10 1 7-16,5 2-6 0,7-7 4 15,11 2-15-15,4 2 4 16,13-1-15-16,-3 4-6 16,8 6-48-16,-5 0-7 15,-3 12-333-15,-20 3 71 0</inkml:trace>
          <inkml:trace contextRef="#ctx0" brushRef="#br0" timeOffset="92934.6103">-5746 4394 806 0,'-9'3'251'16,"5"-5"40"-16,-2 4-201 0,4-1-57 16,-1-1 5-16,5 2-7 15,-1-1 15-15,1-2-7 16,-1 1 7-16,5 3-8 15,3-3 6-15,-1-2-8 16,7 7 6-16,-2-2-8 0,5 0 2 16,0-2-10-16,0 4-1 15,2-5-7-15,2 4-4 16,-2 1-5-16,2-1-1 16,5 1-2-16,6-5-3 15,-4-2 1-15,10-2 1 16,-3-1 0-16,7 1-2 15,-7 4 1-15,11 0-1 16,-5-2-1-16,6 7-2 16,-4 1 1-16,5-3-1 15,-7 1 1-15,0 2-1 16,-7-4 2-16,-1-2-2 16,-4 3 3-16,0-3-3 15,-1 1 2-15,4 1-3 16,-2-1 2-16,-2-2-2 15,-1 4 2-15,2-5-1 16,-3 2 2-16,2 0 0 0,0-1-1 16,1 1 1-16,-3-2-1 15,3 5-1-15,-3-3 0 16,3 0 1-16,-5-1-1 16,-1-1-1-16,-3 4 1 15,-1-5 0-15,-4 3 2 16,-1-5 0-16,-1-2 4 0,-4 1 2 15,-2-2 1-15,-4 2 1 16,-2 3 7-16,-2 5 13 16,-5-4 3-16,-11 4 3 15,-5-2 0-15,-14 3-3 16,-2 1-13-16,-5 1-4 16,6-4-3-16,-8 4-4 15,13-1-2-15,-10-4-4 16,5-1-1-16,-5 4 0 15,1-5 0-15,-8 4 0 16,3-4 2-16,-11 4-2 16,2-7-1-16,-7 10-4 15,2-5 0-15,-1 3 0 16,9 1 2-16,2 4 0 16,13-4 4-16,-1 7 0 15,9 1 0-15,-1-3-2 0,5 0-1 16,-3-3 0-16,3-8 0 15,0-2-1-15,3 2 1 16,-3-2 0-16,6 2 2 16,-1-2-1-16,1 1 0 15,3-2 0-15,6-4 0 16,-2 3-3-16,10 6 2 16,-1-4-6-16,4 2 0 15,5 2-4-15,11-3 2 0,12-1-3 16,9-2 5-16,14 1 1 15,1-1 2-15,9 3 0 16,-9-4 3-16,5 8-1 16,-10-2 1-16,5-4 0 15,-7 1 0-15,4 1-1 16,-11-3 2-16,13 1-1 16,-8 1 0-16,9-4 0 15,-3-2-1-15,12 4-1 16,-9-5 1-16,6 2 2 15,-6 5-2-15,6 1 2 16,-16-3 0-16,1 4 1 16,-12 1-2-16,-3-4 0 15,-14 2 1-15,4 3-1 0,-13-1 2 16,-1 2-2-16,-6 1 2 16,3-2 0-16,-4 0 1 15,-1-2 0-15,2 2 3 16,-7 2-1-16,-4-1-2 15,-1 4 0-15,-7-1-3 16,-14-2-2-16,0 1-2 16,-18 1-1-16,-6-1 0 15,-9 3 0-15,1-3 1 16,-10 2 3-16,12-4 1 0,-3 2 0 16,9-3-1-16,-8 2 2 15,10-5-2-15,-10-2-1 16,2 2-2-16,-6 0 1 15,10 3-1-15,-4 0 2 16,14-1-1-16,-4-1 2 16,16-1-1-16,-1-6 0 15,10 2-1-15,1-4 0 16,10 2 2-16,-2 0 0 16,8 0 1-16,-2 9-1 15,10-6 1-15,-6 5-5 16,10-2-3-16,8 6-5 15,6 1 0-15,11 7 0 16,10-4 3-16,16 5 4 16,1-4 3-16,13-4 2 0,-6-2 1 15,3 1 0-15,-10-5-2 16,4 2 3-16,-14-4-2 16,2 1 2-16,-7-2-2 15,-1 4 2-15,-7-2-1 16,11 4 1-16,-5-1-2 15,12 2 3-15,-3-4-2 16,7 2 1-16,-8-3-2 0,1 3 3 16,-10 0-4-16,-2 2 3 15,-9 1-2-15,0-2 0 16,-9 2-4-16,-2-1-4 16,-4-2-7-16,-3 1 3 15,-4 1-2-15,-2-5 3 16,-2 6 5-16,-4-5 7 15,-3 4-3-15,-7 1 4 16,-5 3-2-16,-15-3 0 16,-3 6-6-16,-16-3 2 15,1 1-2-15,-12-2 5 16,9-1 0-16,-9-2 5 16,3-4 0-16,-13-1 1 15,7 0-3-15,-15 2 1 16,10-1-3-16,-1 2 2 15,16 3-3-15,-1 3 2 0,17-4-2 16,-4 2 1-16,19 2-1 16,-7-3 2-16,14-3-2 15,-1 2-1-15,10-1-3 16,1-2 1-16,7-2-4 16,7 0 0-16,1 0 0 15,10-2 1-15,5 5-1 16,13 3 2-16,8 2 0 0,13 4 1 15,1-3 2-15,12 1 3 16,-3-4-1-16,3 11 1 16,-4-7-1-16,8 5 0 15,-13-4-3-15,3-1 3 16,-9-7-2-16,5 0 3 16,-10-3-1-16,11 5-1 15,-6-2-7-15,6-3-5 16,-7 6-4-16,3-5 0 15,-8 1-1-15,3-4 7 16,-6 2 3-16,3-7 5 16,-11 7-1-16,2-3 5 15,-16 0-3-15,-7-2 5 16,-8 5-3-16,-1-1 3 16,-10-2 0-16,2 6 3 15,-2-3 0-15,-3 0 1 0,-2 0-1 16,-2 0 1-16,-4 0-2 15,-8 3-1-15,-4-2-1 16,-10 1 2-16,2-4-3 16,-8-4 4-16,1 3-2 15,-7 3 2-15,3-3-3 16,-11 3 1-16,1 5-6 0,-1-2 2 16,1 0-2-16,-5 1 4 15,9 5-2-15,-3-3 5 16,4 5-3-16,2-2-1 15,12 3-3-15,-5-3 3 16,8 0-5-16,-4 0-2 16,5 0-4-16,-5 0 2 15,7 4 0-15,-2-1 2 16,10-4 4-16,1 1 5 16,7-3-2-16,1-8 1 15,1 7-1-15,1-2-2 16,4-2-1-16,4-1 2 15,1 5-2-15,7-8 2 16,4 4 0-16,6-4 1 16,-2-3-1-16,10 3 1 15,2 6-1-15,13-6 1 0,-2 5-2 16,13 1 2-16,2 1-2 16,6-4-5-16,-3 2-8 15,11-1-15-15,-3 2-11 16,10-4-17-16,-9-5-28 15,9 3-91-15,-11 1-11 16,5-2-15-16,-13 2 12 16,7 5 40-16,-14 5 93 15,1-4 33-15,-8 1 24 16,-1 2 16-16,-10-2-5 0,1-2 10 16,-7 3-4-16,-2-3 18 15,-5-5-7-15,-3-1 23 16,-3-1 11-16,-8 1 36 15,1-3-9-15,-7 1 25 16,-2 2-13-16,-7-1 4 16,-4-4-33-16,-10 8 7 15,-5-1-26-15,-13 7 4 16,0 4-22-16,-13 4 2 16,4 1-16-16,-10 0 1 15,10-8-12-15,-10-2 0 16,13-2-6-16,-7-5 3 15,11 2-5-15,-9-3 1 16,9 3-8-16,-11-1-7 16,8-4-14-16,-1 1-12 15,10 1-97-15,-20-9-191 0,10-5 28 16</inkml:trace>
        </inkml:traceGroup>
        <inkml:traceGroup>
          <inkml:annotationXML>
            <emma:emma xmlns:emma="http://www.w3.org/2003/04/emma" version="1.0">
              <emma:interpretation id="{B56427E2-7DF3-440B-A2D5-F48D4EA3AD22}" emma:medium="tactile" emma:mode="ink">
                <msink:context xmlns:msink="http://schemas.microsoft.com/ink/2010/main" type="inkWord" rotatedBoundingBox="3441,6527 885,6537 884,6318 3440,6308"/>
              </emma:interpretation>
            </emma:emma>
          </inkml:annotationXML>
          <inkml:trace contextRef="#ctx0" brushRef="#br0" timeOffset="402124.0168">-11036 4518 1325 0,'-24'-21'393'15,"13"21"-241"-15,10-3-98 16,20-6-27-16,13 0-20 15,22 14-11-15,11-13 2 16,20 1-1-16,2 4 2 16,20 3 0-16,-10-5 1 15,17 5 0-15,-7 5 0 16,12-2 1-16,-11 3-2 0,16-8 1 16,-14 2 0-16,13-6 4 15,-15 6 3-15,12-13 11 16,-16 5 2-16,5-7 9 15,-16 2-2-15,6-10 0 16,-13 14-9-16,1-3-2 16,-15 8-10-16,-3 1 0 15,-19 0-4-15,-4 0 2 16,-13 3-2-16,0-5 2 16,-10 1-2-16,-1-1 2 15,-5-2-2-15,-2-4-7 16,-6 2-37-16,-2-3-228 15,-4 2-160-15,-4 5-59 0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29:37.3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3702FF4-E30B-407D-9A51-0FB8F2869D29}" emma:medium="tactile" emma:mode="ink">
          <msink:context xmlns:msink="http://schemas.microsoft.com/ink/2010/main" type="inkDrawing" rotatedBoundingBox="2217,10575 2404,12945 918,13062 731,10692" hotPoints="1653,12879 812,11772 1484,10555 2325,11662" semanticType="enclosure" shapeName="Ellipse"/>
        </emma:interpretation>
      </emma:emma>
    </inkml:annotationXML>
    <inkml:trace contextRef="#ctx0" brushRef="#br0">-7719-3627 841 0,'-42'5'266'0,"3"7"47"16,-1 7-240-16,-5 10-23 0,3-1-31 15,-6 7-7-15,0-8-4 16,-2 15 1-16,10 3 0 15,-5 21 1-15,7 9-5 16,0 40 1-16,8 0-4 16,-1 32 0-16,11-5 0 15,7 20 3-15,10-23-2 16,12 15 1-16,16-32 1 0,14 11-1 16,11-20-1-16,19 7-1 15,12-15 0-15,14 8-2 16,-5-20 0-16,15-8 1 15,-11-19-1-15,8-22-2 16,-8-29-1-16,9-30-1 16,-11-24-4-16,2-32-3 15,-17-13 3-15,-2-37 5 16,-20-7 2-16,-4-27 3 16,-14 5 4-16,-9-25 2 15,-14 20-4-15,-13-9 1 16,-7 23-3-16,-13-7 4 15,-2 32-2-15,-8-2 1 16,-1 15-2-16,-9 9 5 0,0 20-2 16,-14-2 2-16,-4 23 3 15,-13 13 12-15,-1 8 0 16,-11 7 0-16,10 16-2 16,-3 3-3-16,13 6-33 15,2 10 50-15,22 22-396 16,-4 29 127-16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0:52.6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DC9A87F-12F0-4951-9E71-7FD897E6075A}" emma:medium="tactile" emma:mode="ink">
          <msink:context xmlns:msink="http://schemas.microsoft.com/ink/2010/main" type="inkDrawing" rotatedBoundingBox="4642,17209 16334,13430 16373,13551 4681,17329" semanticType="callout" shapeName="Other">
            <msink:sourceLink direction="with" ref="{5FD7784C-771F-444D-8ADB-81FA6194B38D}"/>
            <msink:sourceLink direction="with" ref="{08C78D70-65C7-4A01-80F9-FA6DD95EA8BB}"/>
          </msink:context>
        </emma:interpretation>
      </emma:emma>
    </inkml:annotationXML>
    <inkml:trace contextRef="#ctx0" brushRef="#br0">0 3705 102 0,'39'0'99'0,"0"-3"-3"16,12-4-11 0,2-1-23-16,16-5-8 0,-1-2-34 15,20-8-8-15,-4 1-7 16,21-5 0-16,-1-5-1 16,22-7-2-16,-6-3 12 15,21-9 38-15,-13 2 0 16,23-3 5-16,-17 3 2 15,28-5-11-15,-13 7-34 0,32-7 11 16,-15 6 14-16,33-6 11 16,-17 0 2-16,31-16 1 15,-19 2-12-15,35-14-17 16,-17 3-12-16,36-5-3 16,-20 14-3-16,33-8-1 15,-24 6-2-15,32-17-1 16,-20 8 0-16,36-15-1 15,-28 6 0-15,37-3-1 16,-31 16 2-16,24-13-1 16,-27 12 3-16,40-18-1 15,-33 6 1-15,44-18-2 16,-31 7 3-16,36-14-4 16,-45 16 1-16,37-14-1 15,-42 13 0-15,28-7-1 16,-39 21 1-16,25-2-2 15,-43 17 1-15,9-4 0 0,-42 15 1 16,3 3 0-16,-40 14-1 16,-7 2 6-16,-35 17 7 15,9-2 1-15,-32 5 1 16,4 0 2-16,-17 0-6 16,2 0-4-16,-26 6-2 15,-9-1 0-15,-23 1 2 16,-9 1 27-16,-23 4-291 0,-19-1 107 15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29:08.532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4-19T07:23:31.288"/>
    </inkml:context>
  </inkml:definitions>
  <inkml:traceGroup>
    <inkml:annotationXML>
      <emma:emma xmlns:emma="http://www.w3.org/2003/04/emma" version="1.0">
        <emma:interpretation id="{99F3810D-BBD2-4103-9DD3-AD770054F52A}" emma:medium="tactile" emma:mode="ink">
          <msink:context xmlns:msink="http://schemas.microsoft.com/ink/2010/main" type="writingRegion" rotatedBoundingBox="9471,8037 19444,7477 19685,11786 9713,12345"/>
        </emma:interpretation>
      </emma:emma>
    </inkml:annotationXML>
    <inkml:traceGroup>
      <inkml:annotationXML>
        <emma:emma xmlns:emma="http://www.w3.org/2003/04/emma" version="1.0">
          <emma:interpretation id="{4E5858C8-BAF5-4D97-AA3A-AF5B6FC3298A}" emma:medium="tactile" emma:mode="ink">
            <msink:context xmlns:msink="http://schemas.microsoft.com/ink/2010/main" type="paragraph" rotatedBoundingBox="15547,7969 18028,7440 18247,8466 15766,89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C5CD26-67B4-4BD7-8045-CA8A044915AD}" emma:medium="tactile" emma:mode="ink">
              <msink:context xmlns:msink="http://schemas.microsoft.com/ink/2010/main" type="line" rotatedBoundingBox="15547,7969 18028,7440 18247,8466 15766,8994"/>
            </emma:interpretation>
          </emma:emma>
        </inkml:annotationXML>
        <inkml:traceGroup>
          <inkml:annotationXML>
            <emma:emma xmlns:emma="http://www.w3.org/2003/04/emma" version="1.0">
              <emma:interpretation id="{EDFDCAFF-7A9C-49FE-AB92-2A44A361C7BF}" emma:medium="tactile" emma:mode="ink">
                <msink:context xmlns:msink="http://schemas.microsoft.com/ink/2010/main" type="inkWord" rotatedBoundingBox="17503,7845 17982,7743 18125,8412 17646,8514"/>
              </emma:interpretation>
            </emma:emma>
          </inkml:annotationXML>
          <inkml:trace contextRef="#ctx0" brushRef="#br0">8701-6461 195 0,'-6'-6'185'0,"-1"1"-4"0,-4-1 14 15,2 2-27-15,-1 1-13 16,-1 7-33-16,-1 1-22 16,0 2-44-16,2 1-15 15,-1 4-14-15,-1-3-11 16,6 1-3-16,2 5-10 16,-2-3 4-16,0 2-4 15,1 1 7-15,-2 1 0 16,1 1 7-16,0 5-3 15,0-1 3-15,1 8-8 16,2 1 1-16,-6 3-7 16,3-3 3-16,-4 3-5 0,-1-7 5 15,2-1 3 1,5-1 6-16,-4 3-1 0,4-4 4 16,-1 5-5-16,4-2-2 15,-2-1-7-15,3-1 2 16,4-3-4-16,-4-7 2 15,2 1-3-15,4-3 4 16,1-5 0-16,-2 4 3 0,2 2-1 16,4-1 3-16,-4-1-5 15,-1-2 0-15,3-2-3 16,3-4 1-16,-3 2-2 16,0-2 2-16,0-2-1 15,2-1 3-15,-1 2-3 16,-1-7 3-16,5 2-2 15,-4 2 2-15,1-1-5 16,-2-1 4-16,4-1-6 16,-1-1 4-16,3-5-4 15,2 1 5-15,-1-6-4 16,-2 1 5-16,1-1-4 16,0 3 5-16,-3-4-5 15,-2 8 3-15,-1-2-2 16,-1 1 3-16,-2-2-5 15,1 5 6-15,1-9-6 0,-1 9 5 16,2-4-6-16,0-2 5 16,0 0-5-16,-1 3 4 15,-2-8-5-15,1 4 6 16,-1 1-5-16,-1-3 5 16,-1 1-5-16,2 2 6 15,-1 0-7-15,-1 3 8 16,-1-3-4-16,-1 3 11 0,-1-3-2 15,-1 3 8-15,-1-3-6 16,1 3 2-16,-3 0-9 16,0-1 2-16,-2-1-8 15,1 4 6-15,-1-4-7 16,-1 2 6-16,3-3-7 16,0-1 6-16,-1-4-8 15,-1 3 1-15,4 1 1 16,-2 4 7-16,0 1-7 15,1 1 7-15,1 2 1 16,-2-1-1-16,0 3-7 16,1 0 7-16,1 0-6 15,-4 0 6-15,1-1-6 16,-1-2 5-16,1 1-5 16,-2-1 6-16,1 3-6 15,-1 0 6-15,-3-1-5 16,2-1 5-16,-4-1-5 0,4 0 5 15,-5 0-5-15,1 2 4 16,-2-1-8-16,-2 4 4 16,-5-2-7-16,1 0 6 15,-5 1-11-15,0 7 1 16,-2 2-23-16,5 2 1 16,0 3-24-16,8 0 113 15,1 8-415-15,-12-2 177 0</inkml:trace>
        </inkml:traceGroup>
        <inkml:traceGroup>
          <inkml:annotationXML>
            <emma:emma xmlns:emma="http://www.w3.org/2003/04/emma" version="1.0">
              <emma:interpretation id="{130DFD70-4E51-4F2A-BF5E-94DD6AED98F2}" emma:medium="tactile" emma:mode="ink">
                <msink:context xmlns:msink="http://schemas.microsoft.com/ink/2010/main" type="inkWord" rotatedBoundingBox="15547,7969 18028,7440 18247,8466 15766,89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1" brushRef="#br0">6417-6176 0,'0'0'0,"0"0"15,0 0-15,19-37 16,-11 18-1,-8 11-15,-4 8 16</inkml:trace>
          <inkml:trace contextRef="#ctx0" brushRef="#br0" timeOffset="-15445.3754">6984-5639 532 0,'1'0'308'15,"-2"-3"-29"-15,2 2-111 16,4-4-60-16,-2 4-45 15,3-2-8-15,0 0-3 16,1 0-5-16,1 1-5 16,-1 1-3-16,2 1 1 0,2 1-5 15,0-1 1-15,2 3-6 16,1-1-3-16,5 1-9 16,-2-3 1-16,5 1-4 15,2 1 0-15,2-4-1 16,-5 1 3-16,4-5-4 15,-5 1 1-15,2-4-1 16,-1 2 1-16,3-4-2 16,2 2 1-16,-2-1 5 15,-5 2 4-15,4-1 5 16,-2 6 3-16,-2-4-1 16,1 4-4-16,4 0-6 15,-3 0-4-15,3 0-4 16,1 1 0-16,5-2-3 15,0 1 1-15,8 0-4 16,-5-2 2-16,3 1-5 16,-4 4 3-16,2-2-3 0,-7 1 0 15,5 7-2-15,-7-2 3 16,4-2-3-16,-7 4 0 16,10 1 1-16,-5-5 1 15,7 4-2-15,-2-2 2 16,8-1-2-16,-7 0 2 15,2 2-2-15,-4-4 3 0,4 2-4 16,-7-3 4-16,8-1-5 16,-5-1 4-16,6-1-3 15,-1-1 3-15,2-1-1 16,-5 2 1-16,1 0-1 16,-5 2 0-16,1-4-2 15,-3 2 2-15,3-3-2 16,-2 3 3-16,1 0-2 15,-7 2 1-15,2-1-2 16,-7 2 4-16,1 2-5 16,-3-2 3-16,0-2-1 15,0 5 2-15,-2-1-4 16,-1-4 5-16,0 1-4 16,-1 1 4-16,-2 0-5 15,-2 1 5-15,2-2-4 16,-4 1 2-16,2 1-2 0,-2-1 4 15,-1-1-5-15,-2 2 4 16,1-1-2-16,-3 0 2 16,-2-3-4-16,2 5 5 15,-1-1-4-15,1-1 1 16,-2 2-3-16,-1-1 3 16,-6-1-3-16,-1 2 6 0,-8 4-2 15,-5 0 6-15,-4 0-4 16,2-2 3-16,-10 1-6 15,5-5 4-15,-7 3-6 16,2 0 2-16,-8 1-1 16,7 1 3-16,-5-1-4 15,5-1 4-15,-12 2-4 16,5-1-1-16,-14 1-5 16,2 2 3-16,-9-5-7 15,5 1 7-15,-4-3-3 16,11-2 7-16,-5-2-2 15,12-2 6-15,-2 0-4 16,5 0 5-16,0-2-3 16,3 1 1-16,-6 1-3 15,6 1 2-15,-5 4-7 16,2 1 4-16,-4 1-6 0,4 4 6 16,-6 1-6-16,10 1 7 15,-4 1-2-15,8-4 6 16,2 4-3-16,13-2 4 15,-2-6-3-15,9 1 3 16,0-2-4-16,-2-1 2 16,1-4-2-16,2 2 2 15,1-1-2-15,4 2 1 16,0-1-1-16,0 4 1 16,4-3-1-16,-1 3 2 0,-1 0-3 15,7 0 3-15,-3 0-6 16,-2 3 0-16,8-2-5 15,8-2 3-15,1-1-5 16,6 1 6-16,9-7-1 16,7 1 7-16,11-2-4 15,0-2 4-15,11-1-2 16,-2 0 4-16,6 2-4 16,-8 2 4-16,16-1-4 15,-5 2 2-15,8-2-4 16,-10-2 3-16,8-1-3 15,-12 3 4-15,6-3 0 16,-6 3 1-16,9 5-2 16,-6 1 3-16,4 0-4 0,-13 7 2 15,-3 1-2-15,-12-2 3 16,0 1-3-16,-6 2 2 16,4-4-2-16,-4-4 3 15,2 2-4-15,-7-3 4 16,1 5-5-16,-8-4 3 15,0 1-4-15,-5 1 5 16,-4 0-3-16,-4-6 4 0,-2 6-3 16,-5 3-1-16,-5-5-29 15,-5 5-25-15,-8 17-66 16,-1 8-326-16,2 7 64 16</inkml:trace>
          <inkml:trace contextRef="#ctx0" brushRef="#br0" timeOffset="-14595.4108">8185-6592 810 0,'-8'-13'187'0,"-5"-1"67"16,2 5-230-16,-4 2-22 15,-1 1 15-15,-4 7 19 16,-1 5 21-16,-3 2 13 16,6-1 14-16,0 11-4 15,2-4-17-15,1 7-3 16,4 4-9-16,-4 10 0 16,3-2-5-16,2 15-6 15,-1 0-11-15,2 7-7 16,3-2-8-16,3 7-2 0,0-3-1 15,3 2-2 1,-1-5 1-16,2 1 0 16,4-8-1-16,-1-4-1 0,5-7 0 15,5-6-2-15,-2-10-1 16,7-4-3-16,2-11 1 16,3-7-3-16,0-5 4 15,5-5 0-15,-5-5 4 16,4-10-1-16,-4-4 2 0,0-19-4 15,-4-5 0-15,2-22-2 16,-5 2 3-16,-2-16-4 16,-6 9 4-16,-3-2-5 15,-11 20 4-15,-4-1-3 16,-7 19 6-16,-2 5 12 16,-5 16 9-16,-5 4-3 15,-4 15 1-15,-8 15-8 16,-2 4-11-16,3 13-4 15,4 5-21-15,8 8-99 16,8 5-341-16,-11-1 58 16</inkml:trace>
          <inkml:trace contextRef="#ctx0" brushRef="#br0" timeOffset="-5752.4476">8692-6352 546 0,'-13'-1'211'0,"-5"-2"35"16,-2 3-146-16,-4 3 0 15,2 0-34-15,2 1 0 16,7 4-22-16,-1 2-3 16,8-1-16-16,2 11 2 15,-1 2-10-15,1 9 0 16,1-1-7-16,-3 10 0 15,4-2-4-15,-2 7 5 16,1 0 0-16,3 7 4 16,4-4 0-16,4 3 0 0,2-6-6 15,10 0 0-15,-2-13-5 16,9-4 1-16,0-10-2 16,9-10 3-16,-6-14 0 15,7-8 7-15,-5-7-1 16,1-15 6-16,-5-1-2 15,4-10 5-15,-7-5-8 16,5-7 1-16,-7 5-7 0,1-7 1 16,-7 7-6-16,-5 4 13 15,-9 11 4-15,-3 4 17 16,-6 14 0-16,-8 3 10 16,-3 6-13-16,-5-1 3 15,-2 4-18-15,-6 0 2 16,3 0-9-16,-3 1 0 15,6 4-10-15,1-2 1 16,5 3-4-16,3 4-47 16,3 7-41-16,8 13-318 15,2 3 44-15</inkml:trace>
        </inkml:traceGroup>
      </inkml:traceGroup>
    </inkml:traceGroup>
    <inkml:traceGroup>
      <inkml:annotationXML>
        <emma:emma xmlns:emma="http://www.w3.org/2003/04/emma" version="1.0">
          <emma:interpretation id="{9E45399B-584E-41C4-B2B9-34B5BD69E51E}" emma:medium="tactile" emma:mode="ink">
            <msink:context xmlns:msink="http://schemas.microsoft.com/ink/2010/main" type="paragraph" rotatedBoundingBox="9578,9934 19550,9375 19685,11786 9713,12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E210EB-8F61-43F1-9008-EBEEED486B6F}" emma:medium="tactile" emma:mode="ink">
              <msink:context xmlns:msink="http://schemas.microsoft.com/ink/2010/main" type="line" rotatedBoundingBox="9578,9934 19550,9375 19685,11786 9713,12345"/>
            </emma:interpretation>
          </emma:emma>
        </inkml:annotationXML>
        <inkml:traceGroup>
          <inkml:annotationXML>
            <emma:emma xmlns:emma="http://www.w3.org/2003/04/emma" version="1.0">
              <emma:interpretation id="{708D1CEB-BBF1-4621-B5CE-9561BCCAFA20}" emma:medium="tactile" emma:mode="ink">
                <msink:context xmlns:msink="http://schemas.microsoft.com/ink/2010/main" type="inkWord" rotatedBoundingBox="9578,9934 12768,9755 12849,11194 9659,113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3166.01">801-3447 568 0,'7'-25'355'0,"-4"-7"-2"16,-4 4-120-16,-8 2-5 16,-6 8-62-16,-8 9-14 15,-2 17-49-15,-5 19-25 16,4 12-53-16,0 18-20 16,5 13-10-16,9 11-1 15,6-7 5-15,12 1 1 16,6-18 0-16,11-19-3 0,5-26 3 15,10-23 1-15,0-24 1 16,1-25 4-16,-3-6 3 16,-8-9 3-16,-13 9 4 15,-12 2 12-15,-7 19 5 16,-13 7 7-16,2 16-3 0,-1 10-5 16,4 9-16-16,3 13-8 15,7 4-7-15,5 7-3 16,5-5 0-16,5 1 0 15,4-5-1-15,8-12 0 16,-4-17-15-16,6-13-56 16,-3-9-45-16,-3-15 444 15,-7 3-820-15,-1 6 389 16</inkml:trace>
          <inkml:trace contextRef="#ctx0" brushRef="#br0" timeOffset="83564.0713">939-3655 502 0,'4'37'403'15,"-2"-4"-65"-15,1-4-34 0,10-10-194 16,10-8-30-16,-10-17-38 16,17-26-4-16,-1-13-18 15,7-28 0-15,-6-10-2 16,4-9-1-16,-11 14-10 15,-7-3 1-15,-16 21-2 16,-6 12 4-16,-3 17 8 16,-4 16 10-16,1 24-2 0,1 19 2 15,1 16-5-15,-1 28-3 16,4 0-7-16,7 15 8 16,0-3-1-16,10 8 2 15,5-22-7-15,8 2-2 16,-2-13-8-16,6 8 0 15,-6-8-2-15,-2 5 1 16,-4-4 1-16,-3-6 0 16,-7-13 0-16,-2-14-7 15,-5-18-13-15,-4-9-61 16,-1-9-35-16,-4-24 129 16,-2-14-455-16,2-28 175 15</inkml:trace>
          <inkml:trace contextRef="#ctx0" brushRef="#br0" timeOffset="85955.6775">467-4181 1041 0,'-16'12'379'15,"8"-4"50"-15,2 1-256 16,5 6-101-16,-1 1-19 16,8-5-29-16,6-5-51 0,2-12-52 15,14-27-358 1,4-8 69-16</inkml:trace>
          <inkml:trace contextRef="#ctx0" brushRef="#br0" timeOffset="85623.2211">744-3938 428 0,'3'-36'446'0,"-9"14"-88"15,-8 14-18-15,-13 14-196 16,-3 17-66-16,-8 23-25 16,2 14-34-16,-3 26-12 15,11 4 4-15,8 14 0 16,13-10 5-16,8 22-4 16,16-13 3-16,10-1-7 15,3-19-1-15,10-11-7 0,1-34 2 16,4-28 2-16,-3-26 5 15,5-29 13-15,-7-20 15 16,-4-25 10-16,-12-2 6 16,-9-20 4-16,-16 14-7 15,-17-10-9-15,-15 17-12 16,-15-4-7-16,-2 32-7 16,-7 6-15-16,7 28-8 15,5 20-56-15,12 15-30 16,2 3-55-16,10 8-120 31,10-1-189-31,10-5 22 0</inkml:trace>
          <inkml:trace contextRef="#ctx0" brushRef="#br0" timeOffset="85959.6649">718-4346 1106 0,'-6'32'287'16,"-5"2"84"-16,7-2-309 16,4-16-409-1,0-17 117-15</inkml:trace>
          <inkml:trace contextRef="#ctx0" brushRef="#br0" timeOffset="84549.0547">1341-3972 766 0,'15'-42'301'0,"-4"6"47"0,-4 16-196 15,-4 5-17-15,-4 5-43 16,-2 7-19-16,0 6-33 16,-2 1-14-1,2-1-19-15,-1-3-2 0,2 3-2 16,-1 3-8-16,3-1-5 15,-3 8-3-15,0 8-1 16,-1 21 0-16,0 12 6 0,-2 23 6 16,5 5 2-16,-2 21 4 15,6-13 3-15,1-2 4 16,6-13 0-16,0-1 3 16,4-23-3-1,-2-11 1-15,-2-14-4 0,-1-23 17 16,0-24 0-16,3-23 2 15,0-13-3-15,6-22 2 16,-1 1-18-16,-4 3-4 16,-4 18-2-16,3 16-2 15,-7 28-4-15,5 23-1 16,-2 14-1-16,4 15 3 16,-2 2 3-16,4 5 3 15,-4-13 3-15,8-3 0 16,0-15-5-16,0-15 1 0,5-10 1 15,-2-16 1-15,1-8 1 16,2-8 2-16,2 4 0 16,-4 4-4-16,-4 16-2 15,-4 12-2-15,-4 12-4 16,1 10 3-16,-4 5 0 16,5 2 3-16,-1 1 2 0,1-6 2 15,1-8-2-15,5-14 2 16,-3-7 1-16,8-20 1 15,1-5 0-15,5-12 1 16,-4 9-5-16,4 4-11 16,-8 17-7-16,-5 16-9 15,-7 20-5-15,-6 17 4 16,-3 9 9-16,-1 5 9 16,2-4 10-16,5-1 4 15,3-16-1-15,2-11-4 16,5-13-1-16,1-17 4 15,-7-11-2-15,10-11 1 16,-7 1 2-16,-1 2-3 16,-1 13-5-16,-1 16-6 15,-8 13-1-15,5 20 2 16,-4 3 1-16,3 18 6 16,-4-12 8-16,7 0 8 0,-3-9-1 15,4 6 0-15,1-13-4 16,7 8 0-16,-3-1-7 15,0 8 0-15,-3-10-1 16,0 11-1-16,-5-3 1 16,-5 9 0-16,-2-11 1 15,-8 3 1-15,-2-11 1 0,-2-7 9 16,-2-13 8 0,-4-12 1-16,2-13-2 0,-8-17 4 15,6-7-11-15,3-9-8 16,6 4-2-16,4 1-3 15,13 14-5-15,5 6-2 16,5 3-25-16,3 2-77 16,14-7-352-16,2-20 69 15</inkml:trace>
          <inkml:trace contextRef="#ctx0" brushRef="#br0" timeOffset="86837.6519">2700-4161 962 0,'-2'-23'318'15,"-4"4"61"-15,2 10-240 16,-1 12-70-16,5 19-15 15,2 7-23-15,4 22-12 16,3 7-11-16,13 29-3 16,-1 0 3-16,8 24-5 15,5-10 3-15,-1 4-7 16,-4-27 7-16,1-6-4 16,-11-25 10-16,-4-20-1 15,-1-12 16-15,-7-29 9 16,-5-19 8-16,1-34-9 15,-8-14 0-15,-10-29-14 16,-3 13-9-16,6 6-8 0,-6 34 4 16,3 26-9-16,11 34 3 15,5 30-11-15,-1 7 6 16,14 11-7-16,4 2 0 16,4 0 2-16,5-23 12 15,14-9-10-15,-2-20 9 16,7-22 5-16,-7-16 0 0,3-18-4 15,-12-2 7-15,-4 3-4 16,-11 14 2-16,-2 10-8 16,-6 22 0-16,2 22-7 15,0 11 2-15,7 16-2 16,2 2 7-16,9 5-1 16,2-10 7-16,2-11-7 15,4-18 3-15,1-13 1 16,-6-17 6-16,-2-19-5 15,-2 0 8-15,-4-2-6 16,-5 9 0-16,-5 12-11 16,0 19 4-16,-3 16-10 15,-6 13 7-15,1 9-4 16,-1 1 10-16,3 0-2 16,0-16 8-16,0-11-71 0,-1-11-49 15,1-16-348-15,-6-13 29 16</inkml:trace>
          <inkml:trace contextRef="#ctx0" brushRef="#br0" timeOffset="87103.9445">3335-4154 1090 0,'9'23'316'16,"-9"-11"61"-16,3-5-284 15,3-2-78-15,0-2-1 16,-2-5-391-16,-5-7 132 15</inkml:trace>
        </inkml:traceGroup>
        <inkml:traceGroup>
          <inkml:annotationXML>
            <emma:emma xmlns:emma="http://www.w3.org/2003/04/emma" version="1.0">
              <emma:interpretation id="{E340BF4B-04A1-4F6E-BECC-BD96C73BC902}" emma:medium="tactile" emma:mode="ink">
                <msink:context xmlns:msink="http://schemas.microsoft.com/ink/2010/main" type="inkWord" rotatedBoundingBox="13338,9946 17771,9697 17894,11886 13461,12135"/>
              </emma:interpretation>
            </emma:emma>
          </inkml:annotationXML>
          <inkml:trace contextRef="#ctx0" brushRef="#br0" timeOffset="87782.8766">4196-4239 997 0,'-7'10'378'0,"7"8"16"15,3 24-228-15,1 11-135 16,-2 19-9-16,2 4-18 16,2 5 6-16,2-7-7 0,2 2 5 15,8-18-6 1,5-12 3-16,-4-16-4 0,5-28 7 16,-1-25-18-16,1-31-43 15,-2-18-23-15,2-27-25 16,-3-5-23-16,2-11-62 15,-10 19 81-15,-2 15 63 16,-2 25 51-16,-6 25 47 16,-6 29 83-16,-6 26-26 15,0 17-36-15,0 20-4 16,3 2-21-16,1 15 14 16,4-12-9-16,7-1-2 15,3-19-19-15,3 4-7 16,3-20-20-16,1-5 0 15,-5-10-5-15,-3-7 7 16,-7-8 2-16,-9-6 4 0,-4-5 0 16,-9-5 2-16,-6-2-6 15,-10-8-2-15,-1-1 6 16,-5-1 11-16,8 2 0 16,4 5 7-16,13 8-6 15,12 7-10-15,9 6-18 16,10 4-2-16,8 2-11 0,11 0 5 15,4-3-2-15,10-3-32 16,1-1-49-16,5-2-50 16,-8-6 490-16,1 1-818 15,-13-7 422-15</inkml:trace>
          <inkml:trace contextRef="#ctx0" brushRef="#br0" timeOffset="88068.1188">4738-4035 933 0,'-1'30'318'0,"-4"15"57"15,5 6-248-15,-1 9-11 16,2-14-40-16,7-2-5 16,4-17-28-16,3-16-8 15,3-22-28-15,13-19 6 16,1-14-6-16,7-11 7 16,0 2-7-16,4 4-15 15,-13 22-14-15,-3 15-4 16,-9 15-8-16,-4 13 3 15,-7 13 13-15,-1 10 9 0,0-5 7 16,3-1 3-16,5-10-6 16,4-14-26-16,0-17-16 15,5-14-34-15,-4-10-9 16,2-14-303-16,-4 4 94 16</inkml:trace>
          <inkml:trace contextRef="#ctx0" brushRef="#br0" timeOffset="21479.986">5405-3046 783 0,'15'-21'379'16,"-9"-5"3"-16,-9 13-142 16,0 1-93-16,-6 9-30 15,-12 3 4-15,-5 12-33 0,-10 9-17 16,-7 12-46-16,-7 14-6 15,7 8-11-15,0 8 2 16,13-9-6-16,9 5 1 16,15-14-3-16,11-2 1 15,10-7-3-15,9 3 2 16,6-15-3-16,15-1 0 16,3-17-1-16,5-12-4 15,2-12-15-15,8-11-82 16,-12-4-40-16,3-9-336 15,-6-6 20-15</inkml:trace>
          <inkml:trace contextRef="#ctx0" brushRef="#br0" timeOffset="89115.5494">5243-4100 711 0,'-9'9'328'0,"-2"15"-5"15,1 5-163-15,2 16-72 16,2-6-29-16,5 10 6 16,5-10-11-16,5-3 0 15,3-19-26-15,12-17-9 16,5-17-12-16,8-19 5 16,-2-13-3-16,2-16 4 15,-7-4-4-15,-1-7-1 16,-11 7-7-16,-3 13 5 15,-8 17-5-15,-8 24 16 16,-5 18-3-16,-5 27 9 16,-2 11-3-16,5 19 23 15,1-2-8-15,1 10 21 16,4-17-9-16,10-6 3 16,-5-21-24-16,15-8-2 0,1-13-24 15,5-4 8-15,-3-10-7 16,6 1 12-16,-7 1-8 15,-1 0 6-15,-5 10-9 16,-4 5 3-16,-4 6-7 16,-3 0 5-16,0 2-3 15,0-5 4-15,3-8-3 16,0-5 2-16,3-2-6 0,-1-8 6 16,-1 1-2-16,-1-4 6 15,-1 4-4-15,-2-1 7 16,-2 7-7-16,1-1 4 15,-4 5-7-15,4-1 7 16,-1 1-9-16,1 3 6 16,1-3-6-16,0-2 5 15,-2-2-5-15,-1 1 7 16,-3-6-5-16,0 4 4 16,-1 1-6-16,-4 8 1 15,4 1-7-15,-2 1 5 16,0 3-4-16,1 0 7 15,-1-2-3-15,2 4 6 16,4-2-6-16,-2 9 2 16,2-2-6-16,2 7 6 15,-1-1-6-15,1 5 9 0,-2-9-3 16,1 3 6-16,1-9-6 16,-1-1 4-16,1-1-5 15,2 1 4-15,2-1-5 16,2 4 4-16,2-2-3 15,2 0 3-15,-1-3-3 16,2-2 3-16,-4-2-3 16,2-2 2-16,-4-3-1 0,2-3 3 15,0-2-3 1,3-7 1-16,4-3-4 16,2-1 5-16,0-4-4 0,6 1 6 15,-2 1-2-15,-1 3 1 16,-1-5-4-16,4-4 4 15,-6-1-5-15,0-20 7 16,0-5-4-16,-3-10 7 16,-11 8-5-16,1-2 9 15,-10 21-6-15,-8 7 6 16,-7 21-8-16,1 7 5 16,-8 11-12-16,1 9 4 15,2 6-4-15,2 10 3 16,4 7-5-16,3 12 5 15,6 0-3-15,3 3 3 16,6-2-3-16,6 4 6 0,6-13-4 16,9 4 3-16,4-10-6 15,13-5 7-15,-7-16-7 16,7-10 10-16,-4-16-17 16,10-14 343-16,-2-8-811 15,-2-32 371-15</inkml:trace>
          <inkml:trace contextRef="#ctx0" brushRef="#br0" timeOffset="21869.6986">6014-3333 1014 0,'8'-25'254'0,"-10"8"133"0,-1 8-276 15,-13 12-3-15,-5 11-5 16,-17 19 3 0,-2 16-42-16,-13 25-6 0,7 7-11 15,2 12 3-15,15-9-15 0,11-6-4 16,14-19-16-16,11-4-3 16,8-20-7-16,11-10-2 15,7-8-2-15,14-10 2 16,-1-11-3-1,10-13 3-15,-5-5-5 0,0-11-81 16,-11-8 51-16,5-20-449 16,-9 5 82-16</inkml:trace>
          <inkml:trace contextRef="#ctx1" brushRef="#br0" timeOffset="347322.0848">6338-2258 0,'0'0'0,"0"0"16</inkml:trace>
          <inkml:trace contextRef="#ctx1" brushRef="#br0" timeOffset="86831.3501">6605-2795 0,'0'0'0,"0"0"16,0 0-16,0 0 16,0 0-16,0 0 15,0 0 1</inkml:trace>
          <inkml:trace contextRef="#ctx0" brushRef="#br0" timeOffset="89667.2666">6568-4402 1022 0,'6'-9'329'0,"-12"6"82"15,2 5-236-15,2 2-66 16,-2 14 8-16,-1 6-39 16,-2 14-13-16,4 7-38 0,-2 11-2 15,5-8-18-15,9-3 4 16,9-12-12-16,3-8 6 15,2-16-7-15,5-7 8 16,-1-4-7-16,0-10 4 16,-1 3-11-16,4 0 2 15,-8 6-8-15,1 8 0 16,-10 10-4-16,-10 3 5 16,-9 10-2-16,-7 10 9 15,-8-4 4-15,-6 10 31 16,3-5 10-1,0-8 19-15,0-11-5 0,0-10 4 16,4-16-31-16,2-9-21 16,5-9-40-16,13-10-107 15,13-4-116-15,14-14-256 16,8 2-45-16</inkml:trace>
          <inkml:trace contextRef="#ctx0" brushRef="#br0" timeOffset="89959.9011">7023-4092 926 0,'18'12'321'0,"-3"0"61"0,-1-2-262 0,-4-4-22 0,-4 0-41 0,3-9-13 0,-1-4-24 0,-1-13 5 0,-1-1-9 0,-6-7 9 16,-4 5 3-16,-10 5 24 15,-7 9-4-15,-5 14 3 16,1 16-11-16,-4 7-8 15,8 7-26-15,2 14 3 16,8 1-3-16,8 1 6 16,5-6-5-16,8-5 3 15,7-13-6-15,11-13 0 16,4-14-2-16,13-18-32 16,2-14-46-16,11-17-71 15,-5-7-322-15,5-20 37 16</inkml:trace>
          <inkml:trace contextRef="#ctx0" brushRef="#br0" timeOffset="91070.099">7422-4292 812 0,'-13'20'360'0,"-8"22"16"0,0 13-183 15,-6 17-51-15,0-1-27 16,6 1 11-16,7-15-28 16,8-11-9-16,6-17-53 15,12-14-15-15,5-20-26 16,11-22 12-16,1-15-6 15,10-22 10-15,-2-10-6 16,2-16-2-16,-12 11-14 16,-3 1-3-16,-13 22-3 0,-7 17-1 15,-10 28 1-15,-7 26-2 16,-4 19 5-16,1 24-1 16,-2 2 6-16,1 14 25 15,8-10 8-15,6-1 11 16,6-22-3-16,11-4 0 15,4-16-20-15,9-13-3 16,0-13-13-16,7-14 12 16,-1-10-5-16,3-10 5 15,-6-3-4-15,-6-4-5 16,-8 8-9-16,-10 7 2 16,-6 10-6-16,-3 18-1 15,-3 18 3-15,-2 12 2 16,2 4-1-16,1 8 4 15,1 2 4-15,1-10 12 0,6-7-4 16,3-3 5 0,5-9-5-16,8-16 1 0,4-8-8 15,8-11 7-15,4-5-5 16,-1-7 1-16,-4 1-10 16,-4 1-7-16,-11 10-6 15,-3 13-6-15,-11 17-1 16,-5 16 12-16,-2 13 4 15,0 9 9-15,1-3 8 0,7 0 16 16,4-8-7-16,4-14 7 16,5-11-8-16,6-21 8 15,5-17-14-15,7-13 8 16,-2-6-10-16,2-13-40 16,-7 11-52-16,-4 8-28 15,-11 18-11-15,-7 23-4 16,-5 25 45-16,-5 16 66 15,-3 7 40-15,1 7 31 16,4-15 20-16,5-3 7 16,8-14-28-16,9-14 0 15,5-19-22-15,8-13-5 16,4-16-11-16,8-28 7 16,-4-4-10-16,2-18-19 15,-8 5-43-15,-4-1-31 0,-11 27-4 16,-9 16 2-16,-3 28 23 15,-2 21 63-15,-2 16 41 16,-2 20 24-16,0 8 15 16,0 13 23-16,-3-1-22 15,7 2 1-15,5-14-29 16,8-1-9-16,-1-10-33 16,7-4-2-16,-4-4-9 0,2 5 7 15,-6-7-8-15,-4-4 8 16,-4-5-4-16,-7-8 9 15,-7-9-9-15,-1-8-34 16,-4-8-39-16,-9-16-46 16,0-2-23-16,-10-11-7 15,-8-6 37-15,-14-9 35 16,2 7 57-16,-2 4 64 16,10 13 37-16,10 12 31 15,18 15 2-15,12 7-12 16,15 4-50-16,15 1-24 15,12-2-33-15,20 1 0 16,7-4 4-16,7-7-68 16,5-4-380-16,0-11 107 15</inkml:trace>
        </inkml:traceGroup>
        <inkml:traceGroup>
          <inkml:annotationXML>
            <emma:emma xmlns:emma="http://www.w3.org/2003/04/emma" version="1.0">
              <emma:interpretation id="{37B64B3D-1655-43DE-BD1C-3BA1ADC97D18}" emma:medium="tactile" emma:mode="ink">
                <msink:context xmlns:msink="http://schemas.microsoft.com/ink/2010/main" type="inkWord" rotatedBoundingBox="18237,9667 19562,9592 19623,10680 18298,10754"/>
              </emma:interpretation>
              <emma:one-of disjunction-type="recognition" id="oneOf2">
                <emma:interpretation id="interp2" emma:lang="" emma:confidence="0">
                  <emma:literal>Si</emma:literal>
                </emma:interpretation>
                <emma:interpretation id="interp3" emma:lang="" emma:confidence="0">
                  <emma:literal>si</emma:literal>
                </emma:interpretation>
                <emma:interpretation id="interp4" emma:lang="" emma:confidence="0">
                  <emma:literal>Sir</emma:literal>
                </emma:interpretation>
                <emma:interpretation id="interp5" emma:lang="" emma:confidence="0">
                  <emma:literal>511</emma:literal>
                </emma:interpretation>
                <emma:interpretation id="interp6" emma:lang="" emma:confidence="0">
                  <emma:literal>SI</emma:literal>
                </emma:interpretation>
              </emma:one-of>
            </emma:emma>
          </inkml:annotationXML>
          <inkml:trace contextRef="#ctx0" brushRef="#br0" timeOffset="91634.7561">9335-4370 1022 0,'4'-14'445'0,"1"7"3"15,-7 11-240-15,-5 8-135 16,-8 5-47-16,-6 12 19 16,-3 2-7-16,-6 7 17 15,1-1 2-15,7 4 0 16,-2-5-25-16,3 4-12 15,4-7-16-15,7-3-5 16,2-6-1-16,13-1-4 16,4-14 0-16,9-2-2 15,10-7-3-15,14-3-7 16,6-4 0 0,15-4-10-16,0 2-7 0,8 5-4 15,-11 2 5-15,0 2 5 16,-13 11 10-16,-8 7 8 15,-14 0 7-15,-10 13 5 16,-15 4 16-16,-7 4 32 0,-10 1 17 16,-16 10 41-1,-1-10 12-15,-12 3 14 0,1-16-24 16,-4-3-10-16,4-9-37 16,-5-9-17-16,5-8-29 15,2-2-11-15,8-4-5 16,5-1-26-16,15 0-19 15,3 3-47-15,11 2-44 16,8-5-138-16,16 1-318 0,14-5 40 16</inkml:trace>
          <inkml:trace contextRef="#ctx0" brushRef="#br0" timeOffset="92254.3021">9742-3956 1154 0,'-11'2'381'0,"5"5"56"0,8 2-279 16,7 2-99 0,10-2 15-16,-1 0-7 0,17-11 17 15,1-4-6-15,15-22-3 16,4-10-25-16,22-34-8 16,-10-6-22-16,10-27-7 15,-15 5-5-15,-13-12 2 16,-20 34-3-16,-13 8 2 15,-16 29-1-15,-6 17-6 16,-3 21-4-16,3 6-4 16,0 11-2-16,8 19 0 15,-2 6 4-15,3 16 1 16,1 2 4-16,8 12 1 16,3-11 0-16,3 3-11 0,3-17-63 15,9-13-470-15,-1-16 124 16</inkml:trace>
          <inkml:trace contextRef="#ctx0" brushRef="#br0" timeOffset="91935.9541">10186-4238 1205 0,'13'9'329'0,"-8"11"114"0,-2 7-329 0,-6 18-14 0,-5 3 1 0,-4 18 7 0,0-3-25 0,2 10-7 0,4-11-32 0,6 5-15 15,4-15-19-15,2-3-5 16,2-14-4-16,1-5-31 15,-2-14-23-15,-4-8-91 0,-4-16-50 16,-10-22-336-16,-4-6 36 16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1:10.2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2A339E4-1632-4B97-B3B0-EC052696F554}" emma:medium="tactile" emma:mode="ink">
          <msink:context xmlns:msink="http://schemas.microsoft.com/ink/2010/main" type="inkDrawing" rotatedBoundingBox="6968,15530 8863,15217 8869,15253 6973,15566" semanticType="strikethrough" shapeName="Other"/>
        </emma:interpretation>
      </emma:emma>
    </inkml:annotationXML>
    <inkml:trace contextRef="#ctx0" brushRef="#br0">1899 0 797 0,'-108'15'239'16,"-14"7"1"-16,17-2-293 0,-15-4-196 15,15-1 3-15,-17 3 181 16,13-3 94-16,-18 9 141 16,18-1 148-16,-13 2 12 15,19-2-176-15,-13 1-53 16,16-8-61-16,-16-2-63 16,20-5-111-16,-20-2-233 15,13-2-2-15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29:51.1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A0DDC5C-1738-4F0B-8F8D-917DA97EDA1A}" emma:medium="tactile" emma:mode="ink">
          <msink:context xmlns:msink="http://schemas.microsoft.com/ink/2010/main" type="writingRegion" rotatedBoundingBox="1984,14008 1931,16587 987,16568 1041,13989"/>
        </emma:interpretation>
      </emma:emma>
    </inkml:annotationXML>
    <inkml:traceGroup>
      <inkml:annotationXML>
        <emma:emma xmlns:emma="http://www.w3.org/2003/04/emma" version="1.0">
          <emma:interpretation id="{C8813041-7FEE-4988-A6C2-8CD317FB5D8D}" emma:medium="tactile" emma:mode="ink">
            <msink:context xmlns:msink="http://schemas.microsoft.com/ink/2010/main" type="paragraph" rotatedBoundingBox="1984,14008 1931,16587 987,16568 1041,13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D3BF68-4D66-4380-B62F-802C5C856C0B}" emma:medium="tactile" emma:mode="ink">
              <msink:context xmlns:msink="http://schemas.microsoft.com/ink/2010/main" type="line" rotatedBoundingBox="1984,14008 1931,16587 987,16568 1041,13989"/>
            </emma:interpretation>
          </emma:emma>
        </inkml:annotationXML>
        <inkml:traceGroup>
          <inkml:annotationXML>
            <emma:emma xmlns:emma="http://www.w3.org/2003/04/emma" version="1.0">
              <emma:interpretation id="{ECC96067-F51D-4872-AA4C-596F2B26FCEB}" emma:medium="tactile" emma:mode="ink">
                <msink:context xmlns:msink="http://schemas.microsoft.com/ink/2010/main" type="inkWord" rotatedBoundingBox="1719,14003 1691,15393 1043,15380 1072,139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-7701-266 1047 0,'2'3'328'0,"-10"11"72"15,1 19-299-15,-2 16-20 16,0 17-41-16,0 12-8 15,10-1-21-15,2-6 0 16,3-20-4-16,2-15 2 0,1-18-4 16,-6-9 3-1,-2-15-3-15,-1-17 6 0,2-13-3 16,-4-22 2-16,1-9-3 16,-1 0 1-16,-1 13-6 15,-3 13-1-15,0 25-5 16,5 16-1-16,-1 16-3 15,7 17-2-15,4 8 1 0,4 14 3 16,1-4 3-16,4 1 3 16,1-15 2-16,4-4 0 15,-4-13 0-15,-1-5 1 16,-3-11 0-16,-6-2 3 16,-3-2 1-16,-6-6 7 15,-4-3 1-15,-10-3 3 16,-5-2-3-16,-10-5-2 15,1 2-5-15,-10 1-3 16,7 1-3-16,-1-2-1 16,7 5-1-16,2 3 0 15,14 1-2-15,-4 4 0 16,11 4-1-16,5-2-1 16,-3 1 0-16,11-4-2 15,13-1-1-15,13-12 0 16,11-6 1-16,21-12-29 15,5-3-17-15,-2 5-379 16,-19 5 90-16</inkml:trace>
          <inkml:trace contextRef="#ctx0" brushRef="#br0" timeOffset="-615.1001">-8080 216 1123 0,'-8'8'266'0,"2"10"93"16,9 6-333-16,9 33-10 15,6 9-15-15,14 24 1 16,2 4-1-16,14 17 2 16,-4-25-1-16,2 7-1 15,-7-19-1-15,-7-7 1 16,-14-20 7-16,-5-4 31 16,-10-20 22-16,-6-16 49 15,-6-14 5-15,-9-29-6 16,-12-20-30-16,-4-44-20 15,-2-20-49-15,-3-28-6 16,13 19 0-16,11 5-3 16,12 43-2-16,9 18-1 15,9 31 0-15,-3 7-3 16,2 10-1-16,4 3-4 0,-2 6 1 16,-1 6-3-16,3 4 2 15,-3 7 0-15,-3 4 3 16,-3 9 2-16,-3-2 1 15,-3 5 2-15,-4 5 2 16,-8-1 4-16,-3-2 4 16,-3 4 9-16,-2-5 1 0,-2-5 1 15,4-2-2 1,-5-9-4-16,4-9-5 0,2-2-54 16,1-5-59-16,5-17 60 15,7-5-439-15,-2-19 106 16</inkml:trace>
        </inkml:traceGroup>
        <inkml:traceGroup>
          <inkml:annotationXML>
            <emma:emma xmlns:emma="http://www.w3.org/2003/04/emma" version="1.0">
              <emma:interpretation id="{FD6E9E00-7D1D-4B0A-8EBF-C1EAA967DA0D}" emma:medium="tactile" emma:mode="ink">
                <msink:context xmlns:msink="http://schemas.microsoft.com/ink/2010/main" type="inkWord" rotatedBoundingBox="1963,15029 1931,16587 987,16568 1019,15009"/>
              </emma:interpretation>
              <emma:one-of disjunction-type="recognition" id="oneOf1">
                <emma:interpretation id="interp1" emma:lang="" emma:confidence="0">
                  <emma:literal>$</emma:literal>
                </emma:interpretation>
                <emma:interpretation id="interp2" emma:lang="" emma:confidence="0">
                  <emma:literal>%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&amp;</emma:literal>
                </emma:interpretation>
                <emma:interpretation id="interp5" emma:lang="" emma:confidence="0">
                  <emma:literal>§</emma:literal>
                </emma:interpretation>
              </emma:one-of>
            </emma:emma>
          </inkml:annotationXML>
          <inkml:trace contextRef="#ctx0" brushRef="#br0" timeOffset="84294.0137">-7508 1028 1160 0,'-3'20'315'0,"-3"16"103"16,6 3-311-16,0 7-17 15,3-4-18-15,4-4-5 16,4-14-23-16,4-9-24 16,3-15-9-16,4-15-5 15,-1-12-1-15,2-21 2 0,-5-5 0 16,-3-13 0-1,-8 9-1-15,-1 12 1 0,-3 21-4 16,-6 17 0-16,2 28-2 16,1 24 3-16,0 9-3 15,1 18 5-15,7-6 2 16,1-9 3-16,6-20-2 16,6-22 2-16,0-24-4 15,4-36 3-15,1-16-5 0,-7-26 0 16,-10 3-23-1,-10-18-103-15,-16 16-369 0,-26 11 68 16</inkml:trace>
          <inkml:trace contextRef="#ctx0" brushRef="#br0" timeOffset="83981.3864">-7585 1256 1000 0,'0'-3'323'15,"-2"3"95"-15,4 3-249 16,-4 6-19-16,-1 8-26 16,0 16-11-16,-1 8-47 0,-1 16-28 15,2 1-23 1,2 7-4-16,2-14-9 0,2 0 1 16,0-17-2-16,-1-11 1 15,1-11-1-15,-2-17 4 16,-4-17-1-16,0-16 2 15,-3-8 0-15,-4-22 1 32,-1 4-4-32,1 4 0 0,2 13-2 0,1 15-4 15,5 26-2-15,4 20 0 16,1 13 0-16,4 15 0 16,4-3 4-16,1 2 2 15,1-11-2-15,4-3 2 16,-1-15-1-16,2 0 2 15,-2-5-4-15,-3 1 4 16,-5-4-2-16,-2 5 3 0,-5-3-3 16,-2 3 4-16,-2 5-3 15,0-7 5-15,-6-7-1 16,-3-4 3-16,-1-10-5 16,-6-7 3-16,-2-6-3 15,-3-3 0-15,3 3-1 16,0 0 3-16,6 5-4 15,3 2 1-15,10 13-3 16,7 5-1-16,5 4-5 0,10 1 5 16,1 3 7-1,4-6-77-15,-1-9-57 0,2-12-368 16,-3-11 24-16</inkml:trace>
          <inkml:trace contextRef="#ctx0" brushRef="#br0" timeOffset="83412.6979">-8118 1549 1073 0,'-13'9'318'0,"-1"12"88"16,7 14-292-16,4 14-16 16,3 10-22-16,10 25-7 15,8-2-25-15,9 4-10 16,2-11-19-16,4 3-3 16,-2-22-7-16,-2-5 0 0,-7-15-3 15,-7-11 10 1,-7-13 7-16,-10-10 21 0,-5-16 1 15,-10-20 7-15,-1-14-12 16,-3-42-7-16,0-14-21 16,6-25-2-16,11 15-6 15,8 3 0-15,10 43-2 16,11 25 0-16,2 25-3 16,8 13 1-16,-5 10-4 0,3 4 5 15,-6 1-3-15,-2 13 5 16,-13-4-2-16,0 8 5 15,-4-1-5-15,-10 2 8 16,-4-4-4-16,-4 8 12 16,-8-4-1-16,-15 2 11 15,-5-1-5-15,-5-5 5 16,2-11-10-16,1-5-1 16,14-7-10-16,10-4-2 15,8-3-18 1,11-3-73-16,9-1-42 0,8-5 433 15,10-5-817-15,1-2 389 16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29:44.1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59AD0AA-AAC2-4844-994C-6211E75BC1AE}" emma:medium="tactile" emma:mode="ink">
          <msink:context xmlns:msink="http://schemas.microsoft.com/ink/2010/main" type="writingRegion" rotatedBoundingBox="9115,13912 9904,18929 8388,19167 7600,14151"/>
        </emma:interpretation>
      </emma:emma>
    </inkml:annotationXML>
    <inkml:traceGroup>
      <inkml:annotationXML>
        <emma:emma xmlns:emma="http://www.w3.org/2003/04/emma" version="1.0">
          <emma:interpretation id="{2EDDA68C-BA1C-4098-8B3A-4E0E0A877AD7}" emma:medium="tactile" emma:mode="ink">
            <msink:context xmlns:msink="http://schemas.microsoft.com/ink/2010/main" type="paragraph" rotatedBoundingBox="9115,13912 9904,18929 8388,19167 7600,14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F1D90F-F7E7-48BC-AE6B-11AA61683087}" emma:medium="tactile" emma:mode="ink">
              <msink:context xmlns:msink="http://schemas.microsoft.com/ink/2010/main" type="line" rotatedBoundingBox="9115,13912 9904,18929 8388,19167 7600,14151"/>
            </emma:interpretation>
          </emma:emma>
        </inkml:annotationXML>
        <inkml:traceGroup>
          <inkml:annotationXML>
            <emma:emma xmlns:emma="http://www.w3.org/2003/04/emma" version="1.0">
              <emma:interpretation id="{B8B9B8C3-1772-47BF-9448-8E65E78FA7FF}" emma:medium="tactile" emma:mode="ink">
                <msink:context xmlns:msink="http://schemas.microsoft.com/ink/2010/main" type="inkWord" rotatedBoundingBox="7671,13876 9356,14311 9200,14917 7514,144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-199-30 1064 0,'-12'7'254'0,"0"-1"105"16,3-3-306-16,4-4-17 0,4-7-7 16,-7-2-5-16,5-4-12 15,-3 4-7-15,-3 2 2 16,-6 8-7-16,-3 8 2 16,-10 5-3-16,-4 1 3 15,-5 4-31-15,-1-5-7 16,-1-4-95-16,0-7-238 15,0-8 34-15</inkml:trace>
          <inkml:trace contextRef="#ctx0" brushRef="#br0" timeOffset="-1094.1002">15 0 1063 0,'-3'7'276'16,"-3"16"81"-16,3 10-310 16,0 15-14-16,3 5-24 15,2 10 1-15,1-6-8 16,3 10 4-16,0-8-7 0,1 5 4 15,1-2-31 1,1 4-332-16,-6-15 102 0</inkml:trace>
          <inkml:trace contextRef="#ctx0" brushRef="#br0" timeOffset="226.6385">-828-158 917 0,'-51'9'283'16,"-5"11"55"-16,-7 8-234 16,0-1-61-16,-6-3-12 15,5-9-8-15,-6-9-26 16,7-13-22-16,-9-13-98 15,2-7-226-15,-17-3 25 16</inkml:trace>
        </inkml:traceGroup>
        <inkml:traceGroup>
          <inkml:annotationXML>
            <emma:emma xmlns:emma="http://www.w3.org/2003/04/emma" version="1.0">
              <emma:interpretation id="{5763EFE0-944B-4671-A8AE-5094C5A5C245}" emma:medium="tactile" emma:mode="ink">
                <msink:context xmlns:msink="http://schemas.microsoft.com/ink/2010/main" type="inkWord" rotatedBoundingBox="9203,15768 9312,16466 9122,16496 9012,15797"/>
              </emma:interpretation>
            </emma:emma>
          </inkml:annotationXML>
          <inkml:trace contextRef="#ctx0" brushRef="#br0" timeOffset="-844.2963">47 1504 817 0,'-15'96'380'0,"-5"11"-23"16,5-10-155-16,3 16-208 16,8-20-34-16,-1 2-185 15,-1-29-132-15,2-5-34 16</inkml:trace>
        </inkml:traceGroup>
        <inkml:traceGroup>
          <inkml:annotationXML>
            <emma:emma xmlns:emma="http://www.w3.org/2003/04/emma" version="1.0">
              <emma:interpretation id="{D3C99EF2-F63B-49C0-BE4B-03A134EB804B}" emma:medium="tactile" emma:mode="ink">
                <msink:context xmlns:msink="http://schemas.microsoft.com/ink/2010/main" type="inkWord" rotatedBoundingBox="9605,17523 9828,18941 8941,19080 8718,17663"/>
              </emma:interpretation>
            </emma:emma>
          </inkml:annotationXML>
          <inkml:trace contextRef="#ctx0" brushRef="#br0" timeOffset="8118.7947">-238 4221 935 0,'3'0'367'0,"-8"18"5"16,2 12-213-16,-4 20-114 16,1 7-22-16,3 12 2 15,6-3 4-15,0-7-7 16,4-16-8-16,7-7-6 15,1-21-1-15,1-10-2 16,1-5 0-16,2-17 3 16,-1-11 1-16,2-13-1 15,-4 1-1-15,1-4 1 16,-5 14-6-16,1 10-3 16,-4 17-2-16,2 6 1 15,-1 6-3-15,5 3 2 16,0-1 1-16,3 2 2 15,0-4 0-15,2-4 2 0,-4-4 0 16,3 4 0-16,-6-2-1 16,-2 11-4-16,-5 5-2 15,-8 10 0-15,-4 4 0 16,-1 10 3-16,-1-5 4 16,1-1 3-16,2-11 5 15,4-11-65-15,1-15-91 16,-2-38-262-16,2-14-8 15</inkml:trace>
          <inkml:trace contextRef="#ctx0" brushRef="#br0" timeOffset="8891.235">428 4173 976 0,'8'-3'226'0,"-2"8"114"16,-3 4-272-16,0 9 12 15,-5 6 8-15,-2 7 6 16,-2 4-18-16,-3 8-9 15,1-4-22-15,-1-1-8 0,5-8-15 16,-2-11-5-16,4-10-4 16,1-7-2-16,-1-8-1 15,5-14-1-15,0-8-2 16,-3-14-5-16,2-6-8 16,1-2-2-16,-3 10 0 15,1 7-1-15,1 13 2 0,-2 10 5 16,0 5 0-16,0 8-4 15,-2 8 0-15,1 5-4 32,2 8 3-32,1 6-1 0,1 0 5 0,4 3-1 15,5-3 5-15,0-6-1 16,3-1 2-16,2-5-2 16,-4-6 2-16,-2-3-1 15,-4-3 2-15,-2-5 5 16,-5-2 1-16,-3-1 9 15,-2 1 0-15,-1-2 2 16,-3 0-4-16,-3-2-2 16,0-1-8-16,-7-1-3 15,-1-1 0-15,-2-1-3 16,-4 2-1-16,-1 1-3 16,3 4 1-16,-3 1-3 0,9 4 3 15,6 3 0-15,5-2-1 16,4 4-2-16,6-2 1 15,4 3-2-15,5-3 1 16,3 1-2-16,5-2 3 16,4-4-2-16,-2-4 5 15,5-1-3-15,0-2 5 16,8 0-2-16,-4 3 3 0,5 7-1 16,-9 2 2-16,3 8-1 15,-12-2 10-15,2-2-82 16,-8-13-360-16,-2-13 103 15</inkml:trace>
          <inkml:trace contextRef="#ctx0" brushRef="#br0" timeOffset="-557.6733">-54 3339 1096 0,'-1'33'232'0,"1"21"106"15,4 7-329-15,4 14-2 16,-2-4-7-16,1 4 5 15,1-20-6-15,-2-7 5 16,-2-21-5-16,-1-15 40 16,-1-27-379-1,-5-27 139-15</inkml:trace>
        </inkml:traceGroup>
      </inkml:traceGroup>
    </inkml:traceGroup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1:08.9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080D8D0-C130-47E2-93B9-28A85C57FDCC}" emma:medium="tactile" emma:mode="ink">
          <msink:context xmlns:msink="http://schemas.microsoft.com/ink/2010/main" type="writingRegion" rotatedBoundingBox="11489,16027 394,16357 341,14559 11435,14229"/>
        </emma:interpretation>
      </emma:emma>
    </inkml:annotationXML>
    <inkml:traceGroup>
      <inkml:annotationXML>
        <emma:emma xmlns:emma="http://www.w3.org/2003/04/emma" version="1.0">
          <emma:interpretation id="{94C57B45-CA12-48BC-B883-CA1540DE53ED}" emma:medium="tactile" emma:mode="ink">
            <msink:context xmlns:msink="http://schemas.microsoft.com/ink/2010/main" type="paragraph" rotatedBoundingBox="11489,16027 394,16357 341,14559 11435,14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DF0184-4642-4B11-84B4-77A950B6D61A}" emma:medium="tactile" emma:mode="ink">
              <msink:context xmlns:msink="http://schemas.microsoft.com/ink/2010/main" type="line" rotatedBoundingBox="11489,16027 394,16357 341,14559 11435,14229"/>
            </emma:interpretation>
          </emma:emma>
        </inkml:annotationXML>
        <inkml:traceGroup>
          <inkml:annotationXML>
            <emma:emma xmlns:emma="http://www.w3.org/2003/04/emma" version="1.0">
              <emma:interpretation id="{A18EF43C-8AC5-4CB7-A158-B9EAA9EB6A6F}" emma:medium="tactile" emma:mode="ink">
                <msink:context xmlns:msink="http://schemas.microsoft.com/ink/2010/main" type="inkWord" rotatedBoundingBox="11135,15591 11155,15095 11462,15108 11442,156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2306 851 1054 0,'-4'-7'292'0,"-4"7"98"15,7 7-295-15,-7 5-9 16,4 3-18-16,-4 6 1 16,7 5-29-16,-4 7-6 0,5 1-18 15,0 10-6-15,3-4-7 16,-3 10-1-16,-3-4-35 15,-1 10 118-15,4-4-518 16,-5 7 177-16</inkml:trace>
          <inkml:trace contextRef="#ctx0" brushRef="#br0" timeOffset="1006.4944">2125 998 1104 0,'-14'-6'229'0,"-5"-1"108"15,1 5-334-15,-8 1-3 16,1 2-336-16,-5 13 107 15</inkml:trace>
        </inkml:traceGroup>
        <inkml:traceGroup>
          <inkml:annotationXML>
            <emma:emma xmlns:emma="http://www.w3.org/2003/04/emma" version="1.0">
              <emma:interpretation id="{024B96E7-8BA3-4A11-B930-B2DAE822389F}" emma:medium="tactile" emma:mode="ink">
                <msink:context xmlns:msink="http://schemas.microsoft.com/ink/2010/main" type="inkWord" rotatedBoundingBox="10272,15275 9714,15291 9713,15252 10271,152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26.639">1116 980 1293 0,'-80'11'380'0,"-14"2"75"0,10 2-364 16,-18-12-158-16,11-15-380 16,-17-10 76-16</inkml:trace>
        </inkml:traceGroup>
        <inkml:traceGroup>
          <inkml:annotationXML>
            <emma:emma xmlns:emma="http://www.w3.org/2003/04/emma" version="1.0">
              <emma:interpretation id="{5FD7784C-771F-444D-8ADB-81FA6194B38D}" emma:medium="tactile" emma:mode="ink">
                <msink:context xmlns:msink="http://schemas.microsoft.com/ink/2010/main" type="inkWord" rotatedBoundingBox="6138,15728 4216,15785 4213,15683 6135,15626">
                  <msink:destinationLink direction="with" ref="{7AB423B6-BDB5-45AB-8FE8-E9AB3DF0230D}"/>
                  <msink:destinationLink direction="with" ref="{9DC9A87F-12F0-4951-9E71-7FD897E6075A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28.3685">-3021 1362 261 0,'-110'27'-78'0,"-12"4"132"15,13-5-67-15,-19-4 13 0,17-8 22 16,-12-13-32 0,12-8-38-16</inkml:trace>
          <inkml:trace contextRef="#ctx0" brushRef="#br0" timeOffset="1497.3118">-4407 1456 411 0,'-101'5'224'15,"-16"7"-27"-15,14-5-116 16,-10 5-230-16,14-10 13 16</inkml:trace>
        </inkml:traceGroup>
        <inkml:traceGroup>
          <inkml:annotationXML>
            <emma:emma xmlns:emma="http://www.w3.org/2003/04/emma" version="1.0">
              <emma:interpretation id="{0C33F2C8-8EDF-4889-9643-ACBEC8371DA3}" emma:medium="tactile" emma:mode="ink">
                <msink:context xmlns:msink="http://schemas.microsoft.com/ink/2010/main" type="inkWord" rotatedBoundingBox="2690,15819 2310,15831 2308,15772 2689,15761">
                  <msink:destinationLink direction="with" ref="{7AB423B6-BDB5-45AB-8FE8-E9AB3DF0230D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90.2849">-6467 1497 487 0,'-69'7'381'0,"-4"2"-65"16,17 3-110-16,-2-1-57 15,14-1-94-15,5-2-11 16,15-4-17-16,8-1-4 16,16 3-27-16,12-18-328 15,4-9 91-15</inkml:trace>
        </inkml:traceGroup>
        <inkml:traceGroup>
          <inkml:annotationXML>
            <emma:emma xmlns:emma="http://www.w3.org/2003/04/emma" version="1.0">
              <emma:interpretation id="{18C86D66-F4C8-4459-927D-7FED9B35646B}" emma:medium="tactile" emma:mode="ink">
                <msink:context xmlns:msink="http://schemas.microsoft.com/ink/2010/main" type="inkWord" rotatedBoundingBox="876,16342 394,16357 341,14559 822,14544"/>
              </emma:interpretation>
              <emma:one-of disjunction-type="recognition" id="oneOf4"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D</emma:literal>
                </emma:interpretation>
                <emma:interpretation id="interp7" emma:lang="" emma:confidence="0">
                  <emma:literal>€</emma:literal>
                </emma:interpretation>
                <emma:interpretation id="interp8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7271.1381">-8784 1096 963 0,'-3'1'307'15,"1"17"62"-15,2 20-237 0,3 11-64 16,0 22 5-16,6 5-16 16,6 16 0-16,3-5-14 15,8 14 4-15,4-8-12 16,3 4-2-16,1-11-11 15,8-7 0-15,-9-24-11 16,0-21 4-16,-7-22-5 0,-8-24 15 16,-5-19 4-1,5-31 14-15,0-16-9 0,5-39 4 16,-5-17-18-16,0-40-18 16,-3 7-72-16,0-20-421 15,0 31 106-15</inkml:trace>
          <inkml:trace contextRef="#ctx0" brushRef="#br0" timeOffset="6980.3109">-8645 293 1070 0,'2'-3'347'0,"-5"9"85"16,1 4-306-16,1 20-9 16,-1 18-39-16,1 32-12 15,2 11-31 1,4 26-3-16,-1-10-12 15,10 19-4-15,-4-19-11 0,5 8 0 16,-1-14-4-16,-1 5 4 16,-8-30-4-16,-5-6 4 15,-3-25 1-15,-6-12-48 16,-5-13-43-16,-5-13 197 16,-1-17-587-16,-5-28 219 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1:08.0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F61255D-B0B5-466C-BE21-5F672678F3A2}" emma:medium="tactile" emma:mode="ink">
          <msink:context xmlns:msink="http://schemas.microsoft.com/ink/2010/main" type="inkDrawing" rotatedBoundingBox="10295,5666 14602,5430 14611,5586 10303,5821" shapeName="Other">
            <msink:destinationLink direction="to" ref="{A9E2E08C-820E-4022-B3BA-6E4B382005E2}"/>
          </msink:context>
        </emma:interpretation>
      </emma:emma>
    </inkml:annotationXML>
    <inkml:trace contextRef="#ctx0" brushRef="#br0">4 274 959 0,'-3'11'341'0,"1"-13"18"15,5 7-250-15,5-4-87 16,5-2-35-16,11-11 8 16,5 9-4-16,13-5 15 15,0 1-11-15,14 1 12 16,-4 0-11-16,10-2 10 15,-10 1-11-15,7-7 11 16,-7 7-11-16,5-2 12 16,-4 1-10-16,8 1 10 0,-4 4-10 15,3-6 10-15,-2 1-9 16,9 7 11-16,-11 2 2 16,5 2 3-16,-5 3-11 15,11 5 10-15,-8-5-12 16,14-2-2-16,-2 2-1 15,13-3 9-15,-12 0-12 0,8-7 11 16,-16 2-11 0,7-1 11-16,-14 3-11 0,0-1 13 15,-9 7-11-15,4-2 12 16,-7 5-10-16,5-4 12 16,-5 1-11-16,8 0 12 15,-5-3-13-15,3-3 10 16,-8 3-13-16,-1-3 10 15,-7-2-11-15,1 2 11 16,-2-3-11-16,2 0 14 16,-1 0-12-16,2-1 11 15,-7 2-10-15,5 1 10 16,-4 1-14-16,5-3 12 16,-1-2-11-16,6-1 10 15,-8 3-10-15,6-6 12 16,-3 6-1-16,3-4-1 0,-8 1-10 15,4 0 11-15,-8 1-9 16,1 1 2-16,-5 2 2 16,10 1 12-16,0-1-11 15,9 4 10-15,0-5-13 16,9 1 9-16,-2 1-12 16,8-2 10-16,-2 0-11 15,3-3 0-15,-4-8-10 16,3 5 19-16,-12-3-9 0,2-4 10 15,-8 5-1-15,1 4 12 16,-8-1-21-16,8-1 12 16,-7 5-12-16,6-1 11 15,-4 1-10-15,7-2 11 16,-3 0-12-16,8 0 11 16,-8-2-11-16,7 2 10 15,-11 2-10-15,-1 2 10 16,-10 1-10-16,-3 1 12 15,-13-5-10-15,5 6 10 16,-5 3-8-16,-1-4 11 16,1 1-10-16,2 5 13 15,-7-4-8-15,0-5 24 16,-3 4-2-16,2-1 25 16,-4 0-6-16,-1 0 19 0,3 2-2 15,-1-2-17-15,1 3-27 16,1-2 0-16,2-2-37 15,-1 1-108-15,10 0-344 16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0:53.69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846CFE2-5E7B-4E00-BD98-1E808549C367}" emma:medium="tactile" emma:mode="ink">
          <msink:context xmlns:msink="http://schemas.microsoft.com/ink/2010/main" type="writingRegion" rotatedBoundingBox="15066,13352 20988,11539 21990,14813 16068,16625"/>
        </emma:interpretation>
      </emma:emma>
    </inkml:annotationXML>
    <inkml:traceGroup>
      <inkml:annotationXML>
        <emma:emma xmlns:emma="http://www.w3.org/2003/04/emma" version="1.0">
          <emma:interpretation id="{E14F996F-E4CF-48A7-97C1-5A9609ECAFF8}" emma:medium="tactile" emma:mode="ink">
            <msink:context xmlns:msink="http://schemas.microsoft.com/ink/2010/main" type="paragraph" rotatedBoundingBox="16974,13175 20058,11593 20385,12231 17300,138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AFD741-80E6-473F-967F-8CB977CF9641}" emma:medium="tactile" emma:mode="ink">
              <msink:context xmlns:msink="http://schemas.microsoft.com/ink/2010/main" type="line" rotatedBoundingBox="16974,13175 20058,11593 20385,12231 17300,13813"/>
            </emma:interpretation>
          </emma:emma>
        </inkml:annotationXML>
        <inkml:traceGroup>
          <inkml:annotationXML>
            <emma:emma xmlns:emma="http://www.w3.org/2003/04/emma" version="1.0">
              <emma:interpretation id="{08C78D70-65C7-4A01-80F9-FA6DD95EA8BB}" emma:medium="tactile" emma:mode="ink">
                <msink:context xmlns:msink="http://schemas.microsoft.com/ink/2010/main" type="inkWord" rotatedBoundingBox="16974,13175 20058,11593 20385,12231 17300,13813">
                  <msink:destinationLink direction="with" ref="{9DC9A87F-12F0-4951-9E71-7FD897E6075A}"/>
                </msink:context>
              </emma:interpretation>
              <emma:one-of disjunction-type="recognition" id="oneOf0">
                <emma:interpretation id="interp0" emma:lang="" emma:confidence="0">
                  <emma:literal>an</emma:literal>
                </emma:interpretation>
                <emma:interpretation id="interp1" emma:lang="" emma:confidence="0">
                  <emma:literal>Ecu</emma:literal>
                </emma:interpretation>
                <emma:interpretation id="interp2" emma:lang="" emma:confidence="0">
                  <emma:literal>Chur</emma:literal>
                </emma:interpretation>
                <emma:interpretation id="interp3" emma:lang="" emma:confidence="0">
                  <emma:literal>Cour</emma:literal>
                </emma:interpretation>
                <emma:interpretation id="interp4" emma:lang="" emma:confidence="0">
                  <emma:literal>Cave</emma:literal>
                </emma:interpretation>
              </emma:one-of>
            </emma:emma>
          </inkml:annotationXML>
          <inkml:trace contextRef="#ctx0" brushRef="#br0">-4335-3750 1031 0,'-36'-13'317'0,"-9"16"55"15,-21 16-273-15,-9 11-65 16,-18 15-8-16,5 9-11 0,-4 14 9 16,17-4-2-1,7 18 7-15,22-13-4 0,7 6 0 16,16-11-8-16,8 5-1 16,11-19-8-16,14-1-5 15,13-14-1-15,22-14 4 16,10-18-1-16,32-20 5 15,6-11 0-15,22-23 2 16,-13-9-7-16,10-17-65 16,-23 8-32-16,-1-10-330 15,-22 14 32-15</inkml:trace>
          <inkml:trace contextRef="#ctx0" brushRef="#br0" timeOffset="310.6923">-3638-3894 869 0,'22'-43'328'0,"-4"1"79"0,-6 13-209 16,-15 10-2-16,-10 14-43 15,-25 19-25-15,-13 14-58 16,-15 22-31-16,-3 8-35 16,-7 17 0-16,11-3 2 15,8 5 1-15,14-14-1 16,10 4-2-16,18-10-4 15,15 1-1-15,16-13-3 16,20-2 1-16,9-20 0 0,21-11 3 16,3-20 0-16,20-16 8 15,-10-12-11-15,19-1-59 16,-13-5-45-16,6-2-376 16,-21 6 48-16</inkml:trace>
          <inkml:trace contextRef="#ctx0" brushRef="#br0" timeOffset="944.6798">-2960-4446 1053 0,'3'-9'316'0,"-3"1"68"15,5 4-300-15,1 11-16 16,0 4-21-16,0 14 6 15,0 8-3-15,-3 18 5 16,0 0-15-16,4 8-6 16,2-7-19-16,9-5-5 15,3-19-3-15,14-9 4 16,3-18-1-16,7-25 5 16,0-14 1-16,9-28 0 15,-12-7-4-15,0-16 0 16,-8 11-7-16,-10 6 14 15,-13 26 5-15,-5 16 4 16,-9 27-4-16,-9 25-1 16,-3 14-14-16,-3 17-4 15,0 2-3-15,12 8 1 16,6-15 3-16,16-1 0 0,10-17-2 16,14-9 1-16,2-12-1 15,14-15 3-15,-7-14 1 16,11-16 0-16,-7-6-1 15,4-18 2-15,-12-3-4 16,-3-4 2-16,-16 14-1 16,-11 5 5-16,-12 23-1 0,0 11 0 15,-6 16-2 1,-2-1-1-16,5 2 1 0,-4-3-56 16,1-6 134-16,6-13-601 15</inkml:trace>
        </inkml:traceGroup>
      </inkml:traceGroup>
    </inkml:traceGroup>
    <inkml:traceGroup>
      <inkml:annotationXML>
        <emma:emma xmlns:emma="http://www.w3.org/2003/04/emma" version="1.0">
          <emma:interpretation id="{E2B05C48-1998-4967-8505-7897C4EC6AF8}" emma:medium="tactile" emma:mode="ink">
            <msink:context xmlns:msink="http://schemas.microsoft.com/ink/2010/main" type="paragraph" rotatedBoundingBox="15583,15043 21505,13231 21990,14813 16068,16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AB0608-7337-4700-8D74-050DAC34129F}" emma:medium="tactile" emma:mode="ink">
              <msink:context xmlns:msink="http://schemas.microsoft.com/ink/2010/main" type="line" rotatedBoundingBox="15583,15043 21505,13231 21990,14813 16068,16625"/>
            </emma:interpretation>
          </emma:emma>
        </inkml:annotationXML>
        <inkml:traceGroup>
          <inkml:annotationXML>
            <emma:emma xmlns:emma="http://www.w3.org/2003/04/emma" version="1.0">
              <emma:interpretation id="{CBBA65E5-C645-4BE6-ADF2-AD24CCB80974}" emma:medium="tactile" emma:mode="ink">
                <msink:context xmlns:msink="http://schemas.microsoft.com/ink/2010/main" type="inkWord" rotatedBoundingBox="15751,15592 17055,15193 17304,16006 16000,1640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1621.7594">-5674-704 829 0,'-19'-31'437'0,"11"7"-44"16,8-15-110-16,6-9-248 15,14-20-2-15,10 3 1 16,12-10-1-16,6 14-11 0,15 2-3 16,-3 22-5-16,9 11-3 15,-7 17-6-15,-5 14 0 16,-9 10-2-16,-9 12 0 16,-18-2-2-16,-5 8 8 15,-5 0 12-15,-14 8 29 16,-6-7 5-16,-8 17 15 15,-5-6-5-15,-13 8-2 16,1-5-25-16,-8-4 0 16,6-13-14-16,-6-5-2 15,7-17-10-15,2-2-22 16,4-11-22-16,10-8 193 16,8-21-689-16,10-11 276 15</inkml:trace>
          <inkml:trace contextRef="#ctx0" brushRef="#br0" timeOffset="-81988.8177">-5390-1015 1249 0,'0'24'274'0,"0"21"145"16,-2 13-356-16,7 9 1 16,0 1 2-16,7 1-1 15,1-14-29-15,10 2-9 16,-1-12-19-16,-1-1-2 16,-6-16-9-16,-6-4-58 15,-10-12-34-15,-16-13-361 16,-7-11 50-16</inkml:trace>
          <inkml:trace contextRef="#ctx0" brushRef="#br0" timeOffset="-82286.8202">-6426-753 1287 0,'-3'-14'262'0,"8"-8"130"15,10-4-379-15,21-13 3 16,7-6 3-16,17-9 4 16,5 6-2-16,11 7-4 15,-5 17-8-15,4 14-3 16,-15 16-4-16,-4 15-3 15,-19 7 1-15,-8 16-1 16,-20 2 2-16,-9 10 27 16,-6-6 16-16,-12-2 30 15,-5-12 9-15,-10-3 10 16,2-8-26-16,-16 2-13 16,7-6-29-16,-6-1-10 0,9-5-14 15,5-8-40-15,14-7-40 16,12 0-84-16,12-7 9 15,12-1-355-15,6 5 76 16</inkml:trace>
          <inkml:trace contextRef="#ctx0" brushRef="#br0" timeOffset="-82615.1577">-6055-935 1110 0,'12'13'302'0,"0"19"86"15,2 4-298-15,2 26-46 16,1 5-10-16,-1 16-2 0,-1-10-13 15,0 13-8 1,0-19-5-16,0-5-3 16,-1-17 2-16,-2-7-38 0,-3-19-34 15,-11-8-342-15,-14-16 65 16</inkml:trace>
        </inkml:traceGroup>
        <inkml:traceGroup>
          <inkml:annotationXML>
            <emma:emma xmlns:emma="http://www.w3.org/2003/04/emma" version="1.0">
              <emma:interpretation id="{D667008F-B91A-4A04-A927-42599389EAD3}" emma:medium="tactile" emma:mode="ink">
                <msink:context xmlns:msink="http://schemas.microsoft.com/ink/2010/main" type="inkWord" rotatedBoundingBox="18506,13770 21638,13318 21868,14913 18736,1536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8452.3148">-3179-2238 628 0,'-4'0'632'0,"-4"16"-188"16,5 17-7-16,-1 25-364 16,-1 5-66-16,5 13-4 15,3-5 0-15,2 7 3 16,4-15-1-16,4 12 0 16,-1-12 4-16,2 0-57 15,-8-13-21-15,-8-5-45 16,-13-21-19-16,-7-6-324 15,-7-14 111-15</inkml:trace>
          <inkml:trace contextRef="#ctx0" brushRef="#br0" timeOffset="28776.3233">-3611-1953 692 0,'1'-61'399'0,"17"-10"-27"15,8 8-109-15,19-18-165 0,6 0-36 16,15-2-4-16,-6 19-28 15,18 10-9-15,-12 24-10 16,2 19-5-16,-13 25-7 16,-4 25 0-16,-24 12-2 15,-12 22 4-15,-13 2 4 16,-8 12 12-16,-8-11 8 0,-11-1 25 16,-2-15 12-16,-14-2 19 15,-1-14-6-15,-3-5-7 16,11-12-26-16,1-11-21 15,16-10-61-15,10-9-113 16,13-6-341-16,15 5 36 16</inkml:trace>
          <inkml:trace contextRef="#ctx0" brushRef="#br0" timeOffset="29381.3484">-2737-1924 983 0,'0'0'383'0,"3"7"30"15,-5 8-258-15,1 30-39 0,-1 8-48 16,-4 25-4-16,2 6-10 16,7 6-6-16,6-22-19 15,4-8-6-15,5-26-14 16,0-20-2-16,-6-23 6 15,2-29 10-15,-5-17 9 16,-3-30-4-16,-8-2-3 16,-10-9-5-16,-6 24-10 15,-7 14-12-15,2 31 0 0,4 25 1 16,5 16-4-16,8 20 1 16,8 7 1-16,2 5 5 15,7-10-4-15,11 0-1 16,2-19 0-16,14-17-3 15,4-15 1-15,9-27 1 16,-9-12 1-16,1-8 5 16,-13-1 1-16,-13 3 2 15,-14 20 0-15,-8 16-9 16,-7 21-1-16,-7 28-1 16,2 22-1-16,1 26 1 15,5 5 12-15,11 5 7 16,9-14 2-16,14-6 1 15,5-27-2-15,16-20-1 0,1-28-8 16,12-31 1-16,0-25-1 16,5-19 3-16,-14-4 0 15,-9-1 1-15,-20 22-5 16,-8 16-5-16,-11 24-8 16,-5 28-2-16,-1 26 0 15,5 21 0-15,-1 8 8 16,4 10 20-16,8-6 3 15,2-3 3-15,9-17 0 16,5-7-3-16,-1-18-13 0,5-24-8 16,2-15-25-16,-5-19 317 15,-2-16-819-15,-4-28 358 16</inkml:trace>
          <inkml:trace contextRef="#ctx0" brushRef="#br0" timeOffset="29742.1053">-1984-2391 1189 0,'-6'7'433'0,"6"10"23"16,0 1-296-16,6 1-123 15,6-2-36-15,14-7-11 16,7-7-24-16,13-9-60 16,2-6-24-16,12-1-337 15,-9 1 54-15</inkml:trace>
          <inkml:trace contextRef="#ctx0" brushRef="#br0" timeOffset="29837.8641">-1574-2309 1017 0,'-18'38'355'0,"-12"23"55"16,-3 4-274-16,-2 6-15 0,7-11-44 15,8-8-15-15,11-29-21 16,9-10-16-16,9-11-27 16,8-16-3-16,7-7-7 15,10-4 0-15,7-2 4 0,9-8 4 16,1 16-3-16,-2 5 3 15,-10 14-2-15,-4 11-1 16,-14 14 0-16,-12 2 5 16,-5 5 11-1,-5 4 29-15,-4-5 16 0,-2 5 42 16,-8 2 13-16,-14-2 17 16,-5-5-20-16,-19-2-14 15,2-16-41-15,-2-4-15 16,14-9-38-16,9-6-52 15,15-4-101-15,14 1-424 16,8-2 60-16</inkml:trace>
          <inkml:trace contextRef="#ctx0" brushRef="#br0" timeOffset="31212.9413">-1115-2313 1113 0,'2'27'268'16,"4"12"102"-16,9 24-287 0,1 5-23 16,10 11 29-16,-1-2 5 15,8 4 2-15,0-18-26 16,5 4-6-16,-3-10-29 16,1-4-1-16,-6-19-4 0,-2-4 10 15,-8-16 0 1,-1-13 19-16,-5-16-2 0,7-27 8 15,0-21-6-15,12-25-5 16,-3-19-19-16,9-43-6 16,-8 11-16-16,-1 2 0 15,-13 24-14-15,-2 22-38 16,-12 52-64-16,-6 24-472 16,-5 30 95-16</inkml:trace>
          <inkml:trace contextRef="#ctx0" brushRef="#br0" timeOffset="30854.7811">-862-3163 1154 0,'9'-10'328'15,"-12"20"73"-15,0 26-309 0,1 14-66 16,-4 22 7-16,2 10-4 0,1 22 14 16,3-12 0-16,4 5 3 15,11-13-14-15,0 8-5 16,0-20-13-16,5 3-1 16,-5-17-6-16,0-4 1 15,-6-22-1-15,-3-9 2 16,-6-11-2-16,-2-6 3 15,-4-11-27-15,-1-2-99 16,-4-5-270-16,-17-6-81 16,-7-4-164-16</inkml:trace>
        </inkml:traceGroup>
      </inkml:traceGroup>
    </inkml:traceGroup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2:10.604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9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4-19T07:29:29.598"/>
    </inkml:context>
  </inkml:definitions>
  <inkml:traceGroup>
    <inkml:annotationXML>
      <emma:emma xmlns:emma="http://www.w3.org/2003/04/emma" version="1.0">
        <emma:interpretation id="{FA1C464D-5E90-428B-8A56-F37B5A5E6F07}" emma:medium="tactile" emma:mode="ink">
          <msink:context xmlns:msink="http://schemas.microsoft.com/ink/2010/main" type="writingRegion" rotatedBoundingBox="23354,15512 19141,16794 18792,15644 23004,14362">
            <msink:destinationLink direction="with" ref="{92AC547D-DE31-43F2-B245-322B8DE5BFE9}"/>
          </msink:context>
        </emma:interpretation>
      </emma:emma>
    </inkml:annotationXML>
    <inkml:traceGroup>
      <inkml:annotationXML>
        <emma:emma xmlns:emma="http://www.w3.org/2003/04/emma" version="1.0">
          <emma:interpretation id="{7F28686F-85D1-4412-A70B-A37127F3BBA5}" emma:medium="tactile" emma:mode="ink">
            <msink:context xmlns:msink="http://schemas.microsoft.com/ink/2010/main" type="paragraph" rotatedBoundingBox="23354,15512 19141,16794 18792,15644 23004,14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E70BFE-2A28-41F2-A0D3-395F9DF3DAB9}" emma:medium="tactile" emma:mode="ink">
              <msink:context xmlns:msink="http://schemas.microsoft.com/ink/2010/main" type="line" rotatedBoundingBox="23354,15512 19141,16794 18792,15644 23004,14362"/>
            </emma:interpretation>
          </emma:emma>
        </inkml:annotationXML>
        <inkml:traceGroup>
          <inkml:annotationXML>
            <emma:emma xmlns:emma="http://www.w3.org/2003/04/emma" version="1.0">
              <emma:interpretation id="{BDA05747-9FFF-4E11-91BE-3295AD5DCAE9}" emma:medium="tactile" emma:mode="ink">
                <msink:context xmlns:msink="http://schemas.microsoft.com/ink/2010/main" type="inkWord" rotatedBoundingBox="23354,15512 19141,16794 18792,15644 23004,14362"/>
              </emma:interpretation>
              <emma:one-of disjunction-type="recognition" id="oneOf0">
                <emma:interpretation id="interp0" emma:lang="" emma:confidence="0">
                  <emma:literal>gen</emma:literal>
                </emma:interpretation>
                <emma:interpretation id="interp1" emma:lang="" emma:confidence="0">
                  <emma:literal>grad</emma:literal>
                </emma:interpretation>
                <emma:interpretation id="interp2" emma:lang="" emma:confidence="0">
                  <emma:literal>fra</emma:literal>
                </emma:interpretation>
                <emma:interpretation id="interp3" emma:lang="" emma:confidence="0">
                  <emma:literal>ra</emma:literal>
                </emma:interpretation>
                <emma:interpretation id="interp4" emma:lang="" emma:confidence="0">
                  <emma:literal>*na</emma:literal>
                </emma:interpretation>
              </emma:one-of>
            </emma:emma>
          </inkml:annotationXML>
          <inkml:trace contextRef="#ctx0" brushRef="#br0">-2716-504 945 0,'3'16'275'0,"3"4"69"0,1-4-265 15,2 4-15-15,-1-8-26 16,5 1-5-16,1-7-14 16,1-6-2-16,3-9-9 15,4-6 0-15,1-7-1 16,-1-5 0-16,-2 4-3 0,1 4 0 16,-6 10-3-16,0 13 4 15,0 11 0-15,0 11 8 16,-3 7 1-16,6 7 7 15,-2-5-4-15,4-5 2 32,1-11-7-32,10-11 0 0,-1-14-4 0,8-15 0 15,-1-3-2-15,1-11 0 16,-11 4-2-16,-1 5-1 16,-10 11 0-16,-4 6-2 15,-7 11 1-15,2 8 8 16,-1 4 1-16,2 10 5 15,4-2 2-15,6 1 0 16,1-7-9-16,2-8 2 16,2-14-5-16,2-12 2 15,-5-8-2-15,2-8-25 16,-7-1-28-16,-6-5-53 0,-15 1-13 16,-4-8-315-16,-10 8 74 15</inkml:trace>
          <inkml:trace contextRef="#ctx0" brushRef="#br0" timeOffset="676.8508">-2038-717 802 0,'-6'3'293'0,"8"0"30"0,-4 1-194 0,4 2-83 15,7 0-13-15,6-3-18 16,4 5-8-16,2 2-15 16,11 2-15-16,-4 0-6 15,10 6-1-15,-10-3 1 0,5-3 10 16,-9-4 16-16,-3-2 26 15,-7-5 11-15,-2 1 37 16,-8-2 18-16,-2-3 30 16,-4-3-17-16,-5-5-7 15,-4-2-37-15,-5-2-16 16,-4 0-33-16,-1 3-4 16,3 9-2-16,-1 7 3 15,5 10 0-15,5 13 3 16,6 3-2-16,8 6-2 15,5-6-3-15,11-2-2 16,5-11 0-16,7-13 3 16,-2-8 1-16,4-16 3 0,-5-7 0 15,0-9 1 1,-8 5-3-16,-4-2 1 0,-7 9-1 16,-4 9-2-16,-4 10 0 15,0 7 2-15,2 8-3 16,4 7 2-16,3 4 1 15,6-3-2-15,3-9-3 16,8-8 1-16,-4-7-2 0,4-16-5 16,-2-10-5-16,-2-7-9 15,-7-1-2-15,3-8 0 16,-6 12 6-16,-3 12 5 16,-4 12 12-16,-5 12 7 15,0 13 3-15,-3 14 3 16,-2 5 4-16,4 4-1 15,4-6-6-15,1 0-1 16,1-8-3-16,1-1-1 16,-3-9-2-16,0 0 2 15,-5-1-2-15,5-1-1 16,3-2-1-16,5-2 0 16,-2 4-3-16,7-4-2 15,-1-3 2-15,8-4 1 16,-4-4-1-16,2-1-54 15,-6-4-59-15,-7-4-340 16,-14-1 36-16</inkml:trace>
          <inkml:trace contextRef="#ctx0" brushRef="#br0" timeOffset="1601.5867">-1365-621 1246 0,'-5'4'387'0,"4"1"60"16,2-4-327-16,5-2-100 15,12-5-11-15,3-5-11 0,12-5-19 16,5-4-25-16,11-5-43 16,-7-1-22-16,6-4-28 15,-9 5 14-15,-1 1 22 16,-14 4 45-16,-8 7 23 16,-8 8 51-16,-8 4 50 15,-6 4 17-15,-5 7 15 16,1 11 5-16,-2 5 6 15,-2 2-31-15,5 5-2 16,3-3-16-16,9-6-11 16,3-6-29-16,12-6-13 15,3-7-10-15,8-20 6 16,-1-9 1-16,7-6 6 16,-6-11-1-16,-4-14 2 15,-8 8-4-15,-10 5-1 0,-5 7-5 16,-7 22-5-1,-1 19-2 1,-3 24-1-16,3 6 2 0,2 12 10 0,4-4 11 16,6-2 6-16,6-12-1 15,12-11-1-15,-2-13-9 16,16-15-1-16,-1-12-4 16,7-36 2-16,-4-10 1 0,7-34 1 15,-16-6-12-15,-8-20-39 16,-16 19-37-16,-10-2-9 15,-10 35-3-15,-10 23 22 16,5 34 39-16,-3 30 43 16,0 25 12-16,-7 20 20 15,7 8-3-15,-3 5 19 16,7-13-7-16,7-3-4 16,8-18-18-16,4-10-12 15,7-14-22-15,3-9-5 16,7-8-8-16,-1-10-4 15,0-3 2-15,5-1 4 16,-4 1 3-16,1 7 5 16,1 13 3-16,7 10 0 15,-5 7-4-15,4 11 3 16,-5 3 2-16,1 5 8 0,-10-8-1 16,1 1 1-16,-4-10 0 15,-1-4 5-15,-3-7-1 16,2-4-115-16,-2-6-41 15,-5-13-325-15,2-5-26 16</inkml:trace>
          <inkml:trace contextRef="#ctx0" brushRef="#br0" timeOffset="-1917.8841">-3339-648 1098 0,'-12'-9'303'0,"-3"-3"86"15,7 7-310-15,2-2-21 16,8 7-24-16,5-5 0 0,4 4-16 16,8-2 4-16,11 0-11 15,15-5 5-15,8 2-8 16,13 0 6-16,-2-4-11 16,8 1 7-16,-12 0-8 15,0-6 6-15,-11-3-6 16,-6-2 5-16,-11-2-4 15,-5-5-4-15,-11 1-36 16,-13-4-386-16,-19 3 110 0</inkml:trace>
          <inkml:trace contextRef="#ctx0" brushRef="#br0" timeOffset="-428.4668">-3081-329 850 0,'-15'6'450'0,"6"-3"-40"16,3-1-171-16,4-1-161 15,7 1-57-15,4 2-5 16,4-1-10-16,10-3-3 16,5-1-1-16,10-5 0 15,2-8-1-15,7-8 1 16,-5-4 0-16,3-4-10 15,-10-1-16-15,-7-5-43 16,-8 9-28-16,-4-2-65 16,-10 7-247-16,-6 7 54 15</inkml:trace>
          <inkml:trace contextRef="#ctx0" brushRef="#br0" timeOffset="-1038.8452">-2978-683 462 0,'2'-6'348'0,"-2"3"-18"15,-2 3-104-15,-1-3 6 16,2 5-82-16,-2-7-19 16,0 7-46-16,4 5-17 15,2 10-37-15,2 8-13 16,1 13-13-16,7 8-1 16,-2 2-2-16,-1 6 0 15,2-9 1-15,-1 6 0 16,-4-10 0-16,1 1 1 15,2-9 0-15,-1-1-1 16,0-8-2-16,0 0-15 0,0-12-32 16,-4-2 15-16,-2-8-393 15,-8-14 104-15</inkml:trace>
          <inkml:trace contextRef="#ctx0" brushRef="#br0" timeOffset="1835.9693">-197-1675 1198 0,'-5'-2'351'0,"-1"13"70"16,3 7-341-16,2 19-25 16,-1 8-28-16,5 19 12 15,0-6 2-15,6 8 5 16,3-12-8-16,5 9-6 16,-4-10-17-16,2 8-5 15,-3-8-6-15,-6 4-5 16,2-15-79-16,7-9-391 15,-8-21 99-15</inkml:trace>
          <inkml:trace contextRef="#ctx0" brushRef="#br0" timeOffset="2675.5431">215-1346 966 0,'-10'3'441'0,"1"4"-11"15,4-4-227-15,10 0-126 16,4 2-59-16,4 1 18 16,4-8-11-16,1 2 11 15,-2-1 5-15,4-13 20 16,-2-5-20-16,8-19 1 16,-4-13-12-16,2-33-1 15,-4-9-23-15,-8-17 4 16,-9 13-9-16,-3 4 7 15,-6 30-8-15,3 18 5 16,1 22-8-16,7 19 1 16,2 8-7-16,10 16 6 15,-4-1-5-15,10 13 7 0,-2-2-1 16,10 6 7-16,2-8-9 16,18 7 8-16,0-5-6 15,9 3 5-15,-6-5-3 16,0 4-11-16,-13-8-29 15,-7-3-105-15,-16-11-352 16,-13-7 55-16</inkml:trace>
          <inkml:trace contextRef="#ctx0" brushRef="#br0" timeOffset="2298.4757">568-1689 1172 0,'-3'-10'408'16,"3"7"35"-16,-3 10-293 15,2 5-120-15,-5 14-16 16,3 7-13-16,4 18 10 15,5 2-1-15,5 10 10 16,4-8-7-16,4 13 2 16,-1-8-11-16,5 10 2 15,-5-5-6-15,1 2 4 16,-4-16-4 15,2-4 3-15,-5-19 0-16,-2-7 4 0,-2-5-3 0,-4-12-3 0,-5-2-14 0,-5-12-89 0,-2-8-32 15,-4-24-331-15,-3-3 15 16</inkml:trace>
          <inkml:trace contextRef="#ctx1" brushRef="#br0">83-1682 0,'0'0'15,"0"0"-15,0 0 16</inkml:trace>
        </inkml:traceGroup>
      </inkml:traceGroup>
    </inkml:traceGroup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2:26.0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993D2F6-6358-41B5-A0F9-986E2600E74F}" emma:medium="tactile" emma:mode="ink">
          <msink:context xmlns:msink="http://schemas.microsoft.com/ink/2010/main" type="writingRegion" rotatedBoundingBox="16857,17276 23073,17107 23101,18138 16885,18308">
            <msink:destinationLink direction="with" ref="{B28BD72C-D34D-4986-97BF-77673659E7B6}"/>
          </msink:context>
        </emma:interpretation>
      </emma:emma>
    </inkml:annotationXML>
    <inkml:traceGroup>
      <inkml:annotationXML>
        <emma:emma xmlns:emma="http://www.w3.org/2003/04/emma" version="1.0">
          <emma:interpretation id="{6A36FBAA-1B59-49F6-873E-E8539D2AE33E}" emma:medium="tactile" emma:mode="ink">
            <msink:context xmlns:msink="http://schemas.microsoft.com/ink/2010/main" type="paragraph" rotatedBoundingBox="16857,17276 23073,17107 23101,18138 16885,183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38B62A-11C4-4424-BB5B-7F689009973F}" emma:medium="tactile" emma:mode="ink">
              <msink:context xmlns:msink="http://schemas.microsoft.com/ink/2010/main" type="line" rotatedBoundingBox="16857,17276 23073,17107 23101,18138 16885,18308"/>
            </emma:interpretation>
          </emma:emma>
        </inkml:annotationXML>
        <inkml:traceGroup>
          <inkml:annotationXML>
            <emma:emma xmlns:emma="http://www.w3.org/2003/04/emma" version="1.0">
              <emma:interpretation id="{F0A49781-133D-4CEA-9F1A-42AE52D897F4}" emma:medium="tactile" emma:mode="ink">
                <msink:context xmlns:msink="http://schemas.microsoft.com/ink/2010/main" type="inkWord" rotatedBoundingBox="16857,17276 20491,17177 20519,18209 16885,183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-3785 932 1055 0,'-5'-4'300'0,"4"5"58"15,1 14-298-15,-2 15-36 16,-2 10-24-16,-1 14 5 15,2-17 12 1,2 2-9-16,-1 42-1 0,5-13-3 16,9-10 2-1,5-17-1-15,7-35 7 0,4-18 0 16,8-18 3-16,3-17-1 16,9-19 0-1,-4-10-5-15,1-16-2 0,-12 11 1 16,-9 9 35-16,-15 22 12 15,-7 19 13-15,-11 23-1 16,-6 16-2-16,-4 11-35 0,-2 20-15 16,8 8-14-16,4 10 0 15,10-3-2-15,10 3 1 16,7-16 0-16,2-1 2 16,-10-26 6-1,1 1-4-15,5 7 3 16,-4-11-2-16,-6-1 3 15,-6-8 0-15,-7-4 1 16,-4 1-2-16,-7-2 1 16,-3-5-3-16,-8-1 0 15,2-3-2-15,-3 0 1 16,5-1-2-16,1-1 1 16,6 1-1-16,3-2 0 15,6 3-1-15,1 4 2 16,7 2-2-16,2 3 0 0,5 5-1 15,5-4-1 1,5 1-1-16,13 2 2 0,5 1 6 16,17 1-57-16,1 0-54 15,18-2-371-15,-2-4 49 16</inkml:trace>
          <inkml:trace contextRef="#ctx0" brushRef="#br0" timeOffset="1160.8846">-3036 1078 776 0,'-6'-3'457'0,"-3"-3"-43"15,-8 9-147-15,-10 6-144 16,-4 3-63-16,-11 6-10 16,4 9-21-16,-2-3-6 15,14 2-9-15,8 1-4 16,14-3-4-16,4-3-4 16,9-5-1-16,3-5 2 15,7-11 2-15,14-11 3 16,2-8 3-16,7-8 0 15,-3-6-3 1,-3 3-1-16,-12 9-3 0,-9 6-4 16,-8 10-6-16,-8 10 2 15,-10 10-3-15,-4 6 1 16,2 4 4-16,2 5 4 16,8-1-2-16,14-8 3 0,8-6-1 15,13-9-19-15,1-11-21 16,9-13-36-16,-2-9-12 15,7-13-9-15,-6-8 15 16,2-6 22-16,-14 12 37 16,-7 3 9-16,-8 15 9 15,-8 8 2-15,-11 16 2 16,1 11 18-16,-4 6 7 16,-5 7 12-16,1 4 5 15,1 7 1-15,4-8-15 0,2 0-4 16,7-3-13-16,4-3-2 15,4-11-5-15,5 2 1 16,5-6 2-16,4-12 5 16,4-9 3-16,11-6 7 15,0-15 0-15,5-18-1 16,-2-1-5-16,-2-9-1 16,-13 7-4-16,-4 5 6 15,-14 16 2-15,-8 10 5 16,-8 17-1-16,-13 15-6 15,-7 17-7-15,-9 22-4 16,-1 10-6-16,-1 17 0 16,14-4 2-16,5-2 1 15,13-16-1-15,9-8-1 0,6-17-1 16,6-7 0 0,6-7 2-16,7-11 2 0,5-11 1 15,12-14 4-15,-1-13 0 16,8-13-1-16,-5-3-2 15,-7-1-1-15,-13 9-3 16,-9 16-2-16,-13 15-4 16,-10 18-2-16,-7 9-2 15,-6 18 1-15,-3 4 1 16,-1 8 4-16,5-5 3 0,5 2 1 16,9-12 0-16,11-6 0 15,5-6-1-15,14-9 3 16,6-9 0-16,17-12 2 15,0-3 1-15,7-22 1 16,-3-2-4-16,7-20 2 16,-10-1-3-16,5-11 2 15,-8 13-2-15,-6-4 1 16,-18 17-3-16,-9 8 0 16,-15 19 0-16,-15 9-3 15,-15 16-2-15,-14 20 2 16,-4 8 1-16,-4 14-1 15,10 4 3-15,4 11 1 0,16-5-1 16,5 5 0 0,13-9-2-16,11 2 0 15,5-12-2-15,17-8-12 0,8-16-70 16,17-10-407-16,0-10 100 16</inkml:trace>
          <inkml:trace contextRef="#ctx0" brushRef="#br0" timeOffset="-1302.3237">-5358 1437 809 0,'3'0'372'0,"-5"-3"-24"16,17 4-141-16,11-2-195 0,13 2-3 16,4-2 4-16,17-4 0 15,5-1-1-15,8 2-5 16,-2-4-2-16,11-2-3 16,-8-1 1-16,6-4-2 15,-8 0 1-15,7-4-4 16,-11-2-19-16,4-3-344 15,-17 4 106-15</inkml:trace>
          <inkml:trace contextRef="#ctx0" brushRef="#br0" timeOffset="-972.2012">-4452 1146 946 0,'-31'-27'850'0,"1"0"-602"0,27 28-252 16,22-4 5-16,16 2 3 16,23-4 0-16,5 8-1 15,11 0 1-15,-11 9-4 16,-3 8 0-16,-18-5-3 16,-12 7-3-16,-19 4-2 15,-17 7 2-15,-17-2 1 0,-22 17 5 16,-11 2 4-16,-19 11 6 15,5-5 3-15,-4 5 7 16,25-5-4-16,4-3 2 16,21-13-6-16,13-1 4 15,7-15-23-15,19-4-417 16,15-23 137-16</inkml:trace>
        </inkml:traceGroup>
        <inkml:traceGroup>
          <inkml:annotationXML>
            <emma:emma xmlns:emma="http://www.w3.org/2003/04/emma" version="1.0">
              <emma:interpretation id="{9014ECCF-0ABB-488D-BBD7-08DD0D5FE398}" emma:medium="tactile" emma:mode="ink">
                <msink:context xmlns:msink="http://schemas.microsoft.com/ink/2010/main" type="inkWord" rotatedBoundingBox="20816,17327 23078,17265 23100,18098 20839,18160"/>
              </emma:interpretation>
              <emma:one-of disjunction-type="recognition" id="oneOf1">
                <emma:interpretation id="interp1" emma:lang="" emma:confidence="0">
                  <emma:literal>Oster</emma:literal>
                </emma:interpretation>
                <emma:interpretation id="interp2" emma:lang="" emma:confidence="0">
                  <emma:literal>Oscar</emma:literal>
                </emma:interpretation>
                <emma:interpretation id="interp3" emma:lang="" emma:confidence="0">
                  <emma:literal>Ostler</emma:literal>
                </emma:interpretation>
                <emma:interpretation id="interp4" emma:lang="" emma:confidence="0">
                  <emma:literal>Bescher</emma:literal>
                </emma:interpretation>
                <emma:interpretation id="interp5" emma:lang="" emma:confidence="0">
                  <emma:literal>Gaschur</emma:literal>
                </emma:interpretation>
              </emma:one-of>
            </emma:emma>
          </inkml:annotationXML>
          <inkml:trace contextRef="#ctx0" brushRef="#br0" timeOffset="2525.7198">-753 1047 1065 0,'3'6'300'16,"-10"3"69"-16,-7 4-259 15,-4 8-69-15,-4 6 20 16,-2 5 3-16,3 4-2 16,1-2-19-16,11 2-10 15,6-7-21-15,9-5-2 0,2-8 0 16,10-8 6-16,4-13 0 16,7-10 4-16,-4-10-3 15,13-16 1-15,-7 1-7 16,-1-11-1-16,-10 9-3 15,-5 1 10-15,-14 17 3 16,-10 2 4-16,-9 13-2 16,-3 6 2-16,2 7-12 15,-2 2-5-15,6 6-5 16,7 3 5-16,8-1-27 0,6-1-80 16,14-4-33-16,16-4-39 15,7-13-99-15,10-5-194 16,-1-5 82-16,-2 0-140 15,-13 0 368-15,-4 6 525 16,-15 1 45-16,-4 2-25 16,-10 0-105-16,-5 4-69 15,-7 2-81-15,-10 5-25 16,-4 2-52-16,-8 12-17 16,-2 0-29-16,-1 10-5 15,8-4-2-15,4 5-2 16,9-13-4-16,10 5 0 15,8-7-1-15,11 2-2 0,7-4 3 16,12 4-1-16,0-8-1 16,4 1 0-16,-7-2-2 15,-1-2-2-15,-13 3 1 16,-4 1 0-16,-9 1 0 16,-7 5 0-16,-7 1 1 15,-14 2 10-15,-7 1 3 16,-13-2 17-16,-4-5 9 15,-4-1 15-15,10-3-6 0,5-3 0 16,14-4-15-16,8 1-7 16,11-5-29-16,16-4-62 15,10 0-47-15,13-9-53 16,8-6 142-16,14-6-451 16,-7-4 210-16</inkml:trace>
          <inkml:trace contextRef="#ctx0" brushRef="#br0" timeOffset="3277.3041">-178 1051 946 0,'5'3'365'16,"-5"5"21"-16,-9 14-191 16,-5 4-100-16,1 10-1 15,-4-5-10-15,-1 7-7 16,12-11-32-16,6-2-17 16,6-7-22-16,11-3 2 15,4-12 0-15,13-16 3 16,4-7-15-16,7-23-42 15,1-14-34-15,8-26-54 16,-7 4-28-16,2-12 8 0,-8 21 49 16,-8 13 50-16,-18 30 67 15,-14 18 45-15,-16 21 23 16,-16 21 25-16,-5 10-7 16,-8 19 2-16,4-1-17 15,5 6-13-15,16-12-31 0,7-1-11 16,10-16-18-16,7-2-2 15,2-5-4-15,2-7 2 16,-3-7-2-16,3-5 2 16,0-9-2-16,0-9 6 15,-1-9-2-15,2-11 3 16,-1-4 1-16,0-7-1 16,-3 1-4-16,0 1 0 15,-4 11-5-15,1 8-1 16,-3 10-2-16,1 4-3 15,1 8-1-15,4 9 0 16,-2-3 1-16,10 5 1 16,-1-1 2-16,10-2 2 15,2-8 0-15,7-5 0 16,-1-2 1-16,5-7 5 16,-7 4 0-16,-2-4 3 15,-7 2 3-15,-7 3 2 0,-8 6-4 16,-7 0 1-1,-1 6-4-15,-1 6 0 0,-1-3-4 16,1 2 3-16,5-4-1 16,5-5 0-16,5-5-2 15,8-6 1-15,10 1-2 16,-1-5 1-16,1 5-2 0,-4 4 1 16,-4 2-2-16,-9 4-3 15,-4 5-1-15,-1-1 1 16,1 5 0-16,-7-1 0 15,5-5 3-15,6-1-1 16,6-5 2-16,11-10 2 16,7-7 0-16,10-7 0 15,-4-5 3-15,3-17-39 16,-12-2-63-16,-7-7-80 16,-14 0-330-16,-6-1 21 15</inkml:trace>
          <inkml:trace contextRef="#ctx0" brushRef="#br0" timeOffset="3546.4107">724 826 1094 0,'-6'4'339'16,"3"4"90"-16,2 2-272 0,-1-1-67 16,2 2-4-16,2-4-36 15,-7 4-50-15,1-2 306 16,-1-5-759-16,-8-4 331 15</inkml:trace>
          <inkml:trace contextRef="#ctx0" brushRef="#br0" timeOffset="1843.3477">-1304 968 952 0,'0'0'239'0,"6"5"70"16,0 8-268-16,-1 22-9 15,-10 7 2-15,-7 20 18 16,-6 7 8-16,-3 13 7 16,3-10-13-16,5 9-5 15,2-18-14-15,4-6 4 16,5-15-6-16,1-15-1 15,1-16-7-15,0-9 30 16,3-13-7-16,3-22-1 16,3-11-4-16,9-25 1 15,9-7-34-15,1-16-3 16,4 8-5-16,1 0-3 16,-3 21-2-16,0 11 0 15,-5 17-3-15,2 15 1 0,-3 17-3 16,2 14-2-16,-4 9-2 15,1 10-2-15,-4 7 1 16,-4 4 3-16,-7-7 3 16,-5 8 3-16,-9-6 2 15,-11-4 10-15,-5-2 6 16,-13-2 10-16,-4-8 4 16,-1-5 7-16,2-8-5 0,2-5-3 15,14-7-10-15,5-7-15 16,8-3-36-16,18-6-104 15,15 0-97-15,15-1-248 16,8-13-40-16</inkml:trace>
        </inkml:traceGroup>
      </inkml:traceGroup>
    </inkml:traceGroup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2:17.9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EDE2BAA-1FF4-42E1-9FF9-64E2C43C404E}" emma:medium="tactile" emma:mode="ink">
          <msink:context xmlns:msink="http://schemas.microsoft.com/ink/2010/main" type="writingRegion" rotatedBoundingBox="22078,16835 23115,15177 23629,15499 22592,17157">
            <msink:destinationLink direction="with" ref="{92AC547D-DE31-43F2-B245-322B8DE5BFE9}"/>
          </msink:context>
        </emma:interpretation>
      </emma:emma>
    </inkml:annotationXML>
    <inkml:traceGroup>
      <inkml:annotationXML>
        <emma:emma xmlns:emma="http://www.w3.org/2003/04/emma" version="1.0">
          <emma:interpretation id="{741089A7-5C3A-487F-A7C5-2A22C319DFF2}" emma:medium="tactile" emma:mode="ink">
            <msink:context xmlns:msink="http://schemas.microsoft.com/ink/2010/main" type="paragraph" rotatedBoundingBox="22078,16835 23115,15177 23629,15499 22592,17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D538D5-DB85-4CA1-9D2A-2442E7AD865B}" emma:medium="tactile" emma:mode="ink">
              <msink:context xmlns:msink="http://schemas.microsoft.com/ink/2010/main" type="line" rotatedBoundingBox="22078,16835 23115,15177 23629,15499 22592,17157"/>
            </emma:interpretation>
          </emma:emma>
        </inkml:annotationXML>
        <inkml:traceGroup>
          <inkml:annotationXML>
            <emma:emma xmlns:emma="http://www.w3.org/2003/04/emma" version="1.0">
              <emma:interpretation id="{4128DEF7-F0C1-4C0B-A5BA-21B54E3D4D0D}" emma:medium="tactile" emma:mode="ink">
                <msink:context xmlns:msink="http://schemas.microsoft.com/ink/2010/main" type="inkWord" rotatedBoundingBox="22078,16835 23115,15177 23629,15499 22592,171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59 588 0,'5'-6'323'16,"-1"4"-26"-16,1 1-99 15,2 4-130-15,2 4-19 16,-1 5-17-16,2 9 2 15,1 8-7-15,2 13 0 16,-1 4-4-16,5 14-1 0,-4-6-10 16,2 5-1-16,-1-14-5 15,-1-4 0-15,-4-17-3 16,0-6 3-16,0-11-2 16,-3-5 4-16,0-4-2 15,0-14-4-15,0-11-12 16,-3-21-29-16,0-9-22 15,0-20-150-15,-1 9-112 16,1-1 38-16,0 15 116 0,1 11 132 16,1 14 173-16,-2 8 148 15,-2 11-17-15,1 11-86 16,-1 11-115-16,1 15-9 16,1 9-26-16,3 17-3 15,0 4 2-15,3 4 5 16,4-7-14-16,7-3-1 15,-4-13-8-15,4-6 2 16,-2-16-4-16,-3-7 4 16,-3-7-5-16,-3-11-30 15,-4-9 161-15,-20-21-506 16,-8-4 189-16</inkml:trace>
          <inkml:trace contextRef="#ctx0" brushRef="#br0" timeOffset="1089.5636">619-486 553 0,'-3'-9'563'0,"0"7"-253"16,-1 5-63-16,-2 5-201 16,-2 1-204-16,4 3 182 15,4-3 5-15,-2 1 12 16,4 1-3 0,-1-2 3-16,1 0-15 0,-4-2-3 15,2-2-14-15,3-5 4 16,-1 0-9-16,2-6 8 15,-1-3-2-15,2-6 6 16,-4-3-4-16,-1-5 10 16,-1 2-5-16,-2 2 8 15,-2 7-1-15,1 3 7 16,-1 6-12-16,-1 1 2 16,5 4-8-16,-5-1-3 0,4 2-8 15,-2 0 4-15,8 0-6 16,-5 2 3-16,1-4-5 15,-2 1 5-15,1-2-4 16,-2-2 10-16,3 1-2 16,1-1 6-16,-2 1-6 15,4 2 3-15,0 1-8 16,-6-2 1-16,6 1-5 16,-5 1 5-16,2-1-4 0,-1-2 5 15,2-1-5-15,-4 2 11 16,5 0-3-16,-2-1 4 15,0 2-5-15,4 5 3 16,-1 2-12-16,2 7 1 16,1 7-7-16,1 16 5 15,-1 4-3-15,5 10 7 16,-1-4-2-16,-1 1 7 16,-1-13-4-16,1-11 16 15,-6-13 2-15,0-3 23 16,-3-9 3-16,0-6 14 15,0 0-15-15,-2-3-1 16,1-1-24-16,1 2-3 16,-2 4-18-16,2 4 0 15,0 7-7-15,2 7 2 0,-1 4-4 16,2 4 5 0,2 4 0-16,2 4 9 0,1-6-6 15,2 3 7-15,1-5-4 16,-2-4 3-16,-2-3-5 15,1-6 8-15,-5-4-5 16,-2-2 4-16,1-2-2 16,-2-5 3-16,0 2-4 15,0 1-2-15,-3 2-20 0,-3-4-70 16,-3 2-36-16,-3-4-44 16,-6-2-12-16,-5-10-57 15,1 5-46-15,-11-13-74 16,4 2-33-16,-4-8 19 15,2 1 256-15,4 0 491 16,4 9 86-16,4 6-102 16,8 9-27-16,11 4-163 15,-3 2-78-15,2 3-5 16,4 0-31-16,7-9-6 16,1 0-24-16,11-7-2 15,11-7-18-15,15-13 5 16,0-2-6-16,9-8 2 15,-3 1-2-15,3-6 7 16,-15 9-21-16,-4-5-60 0,-11 11-2 16,-12 3-350-16,-12 6 53 15</inkml:trace>
          <inkml:trace contextRef="#ctx0" brushRef="#br0" timeOffset="1522.794">974-1012 1287 0,'-3'0'358'16,"-14"8"79"-16,5 8-360 0,-2 11-48 15,1-1-21-15,2 3 6 32,7-5-1-32,8-2 2 0,10-8-9 0,10-10 2 15,3-8-6-15,11-17-3 16,-5-12-14-16,0-20-22 15,-6-6-17-15,-3-2-3 16,-11 11 1-16,-7 8 15 16,-1 23 22-16,-7 17 18 15,-4 17 6-15,-3 15 13 16,0 8 0-16,0 8 15 16,9-2-4-16,3-2 5 15,8-14-15-15,10-7 5 16,3-12-16-16,7-15 11 0,7-12-45 15,5-16-405 1,-7-5 131-16</inkml:trace>
        </inkml:traceGroup>
      </inkml:traceGroup>
    </inkml:traceGroup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2:29.9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28BD72C-D34D-4986-97BF-77673659E7B6}" emma:medium="tactile" emma:mode="ink">
          <msink:context xmlns:msink="http://schemas.microsoft.com/ink/2010/main" type="inkDrawing" rotatedBoundingBox="20337,18188 23179,17831 23195,17953 20352,18309" semanticType="underline" shapeName="Other">
            <msink:sourceLink direction="with" ref="{A993D2F6-6358-41B5-A0F9-986E2600E74F}"/>
          </msink:context>
        </emma:interpretation>
      </emma:emma>
    </inkml:annotationXML>
    <inkml:trace contextRef="#ctx0" brushRef="#br0">-7 342 1540 0,'-19'33'399'0,"41"-24"-295"0,29-13-57 0,59-17 26 15,10-5 10-15,45-8 5 0,5-5-36 16,28-8-18-16,-13 6-22 16,34-1-6-16,-30 9-5 15,18 0 1-15,-24 6 1 16,9 8-2-16,-42 10-1 16,5 1 1-16,-39 8-1 15,-4 5 1-15,-29-1 0 16,-7-1 5-16,-23 3 3 15,-10-3-1 1,-19 0 0-16,-9-1 1 0,-9 1-6 0,-9-5 3 16,-4-1-71-16,-20 3-433 15,-5-3 125-15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4-19T07:30:25.870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1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4-19T07:32:14.793"/>
    </inkml:context>
  </inkml:definitions>
  <inkml:traceGroup>
    <inkml:annotationXML>
      <emma:emma xmlns:emma="http://www.w3.org/2003/04/emma" version="1.0">
        <emma:interpretation id="{AADE8C01-CB69-450E-940D-A321C9F1A3CC}" emma:medium="tactile" emma:mode="ink">
          <msink:context xmlns:msink="http://schemas.microsoft.com/ink/2010/main" type="writingRegion" rotatedBoundingBox="21929,14006 22797,12514 23635,13001 22766,14493">
            <msink:destinationLink direction="with" ref="{92AC547D-DE31-43F2-B245-322B8DE5BFE9}"/>
          </msink:context>
        </emma:interpretation>
      </emma:emma>
    </inkml:annotationXML>
    <inkml:traceGroup>
      <inkml:annotationXML>
        <emma:emma xmlns:emma="http://www.w3.org/2003/04/emma" version="1.0">
          <emma:interpretation id="{7C4CE3A1-34C5-4EBA-B154-7739F123732F}" emma:medium="tactile" emma:mode="ink">
            <msink:context xmlns:msink="http://schemas.microsoft.com/ink/2010/main" type="paragraph" rotatedBoundingBox="21929,14006 22797,12514 23635,13001 22766,14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D5B06B-0ED2-47F1-A62E-BE1AA5AE79F7}" emma:medium="tactile" emma:mode="ink">
              <msink:context xmlns:msink="http://schemas.microsoft.com/ink/2010/main" type="line" rotatedBoundingBox="21929,14006 22797,12514 23635,13001 22766,14493"/>
            </emma:interpretation>
          </emma:emma>
        </inkml:annotationXML>
        <inkml:traceGroup>
          <inkml:annotationXML>
            <emma:emma xmlns:emma="http://www.w3.org/2003/04/emma" version="1.0">
              <emma:interpretation id="{B071354D-7C96-4B3E-B4C6-12D0E3977E31}" emma:medium="tactile" emma:mode="ink">
                <msink:context xmlns:msink="http://schemas.microsoft.com/ink/2010/main" type="inkWord" rotatedBoundingBox="21929,14006 22797,12514 23635,13001 22766,14493"/>
              </emma:interpretation>
            </emma:emma>
          </inkml:annotationXML>
          <inkml:trace contextRef="#ctx0" brushRef="#br0">999-2864 0</inkml:trace>
          <inkml:trace contextRef="#ctx1" brushRef="#br0">-103-2869 869 0,'-1'33'342'15,"7"23"14"-15,-6 4-201 16,6 15-115-16,-8-7-20 16,8 1-8-16,0-20-6 15,5-5-4-15,-2-19 4 0,7-7-4 16,-2-16 6-16,2-19-17 16,1-11-14-16,-2-23-30 15,-6-17 216-15,0-14-530 16,-5 10 234-1,-1 12-386-15,-1 24 98 0,-2 30 895 16,0 28-236-16,0 25 101 16,-3 4-259-16,0 16 16 15,3-4 4-15,3-3 3 16,1-18-24-16,8-6-18 16,6-21-26-16,12-21-16 15,6-19-11-15,8-25-38 16,-2-19-35-16,-12-28-350 15,-18 11 68-15</inkml:trace>
          <inkml:trace contextRef="#ctx1" brushRef="#br0" timeOffset="-470.3821">118-2966 1042 0,'-6'-2'359'16,"6"2"27"-16,7 0-284 16,16-4-53-16,8-2-41 15,17-12 10-15,9-5 9 16,14-11-1-16,-8 1 2 16,6-3-8-16,-15 9-8 15,-6 1-12-15,-16 14-30 16,-10 0-23-16,-17 14-362 0,-11-8 82 15</inkml:trace>
          <inkml:trace contextRef="#ctx1" brushRef="#br0" timeOffset="-709.8509">342-3445 1390 0,'3'14'369'16,"-15"4"94"-16,7 24-379 16,7 6-82-16,8 10-8 15,4 5 4-15,8 9-4 16,2-13 6-16,5 4-5 15,-4-6 6-15,2-3-4 16,-6-17 7-16,-3 1 1 16,-7-14-21-16,-8-7-81 15,-2-13-23-15,-26-11-341 16,-14-10 23-16</inkml:trace>
          <inkml:trace contextRef="#ctx1" brushRef="#br0" timeOffset="492.7595">583-3769 641 0,'-1'-20'426'15,"5"8"-67"-15,4 8-31 16,-7 1-250-16,1 1-1 16,-4 8-5-16,2 11-13 15,-1 10-20-15,4 12-8 16,-2 6-4-16,8 9-3 16,2-9 3-16,7-8-9 15,3-16-5-15,6-13-1 16,-2-19 1-16,5-20 0 15,-7-14 3-15,-2-18-4 16,-9-2-3-16,-6 5-4 0,-8 12-1 16,-1 14-6-16,-1 20-1 15,-1 22-9-15,4 11 3 16,2 13-5-16,-1 8 7 16,5 8 1-16,4-7 7 15,9 1-1-15,1-8 3 16,11-7-356-16,-1-18-96 15</inkml:trace>
        </inkml:traceGroup>
      </inkml:traceGroup>
    </inkml:traceGroup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1:09.1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8C477E6-A810-40F7-ADEF-E925B2428CF4}" emma:medium="tactile" emma:mode="ink">
          <msink:context xmlns:msink="http://schemas.microsoft.com/ink/2010/main" type="writingRegion" rotatedBoundingBox="12824,16411 12451,19217 11063,19032 11437,16227"/>
        </emma:interpretation>
      </emma:emma>
    </inkml:annotationXML>
    <inkml:traceGroup>
      <inkml:annotationXML>
        <emma:emma xmlns:emma="http://www.w3.org/2003/04/emma" version="1.0">
          <emma:interpretation id="{B24FBAE8-80AF-4DC8-8DD8-C6EDD7A89778}" emma:medium="tactile" emma:mode="ink">
            <msink:context xmlns:msink="http://schemas.microsoft.com/ink/2010/main" type="paragraph" rotatedBoundingBox="12824,16411 12451,19217 11063,19032 11437,16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01431D-4885-4462-A433-1FC3F2802F5D}" emma:medium="tactile" emma:mode="ink">
              <msink:context xmlns:msink="http://schemas.microsoft.com/ink/2010/main" type="line" rotatedBoundingBox="12824,16411 12451,19217 11063,19032 11437,16227"/>
            </emma:interpretation>
          </emma:emma>
        </inkml:annotationXML>
        <inkml:traceGroup>
          <inkml:annotationXML>
            <emma:emma xmlns:emma="http://www.w3.org/2003/04/emma" version="1.0">
              <emma:interpretation id="{B7DDDA53-38FE-4343-A832-CDC1877C33AC}" emma:medium="tactile" emma:mode="ink">
                <msink:context xmlns:msink="http://schemas.microsoft.com/ink/2010/main" type="inkWord" rotatedBoundingBox="11542,16241 11469,16785 11364,16771 11437,16227"/>
              </emma:interpretation>
            </emma:emma>
          </inkml:annotationXML>
          <inkml:trace contextRef="#ctx0" brushRef="#br0">2281 1963 764 0,'-6'62'296'16,"3"-9"9"-16,1 10-167 15,2-2-122-15,2 7-8 16,1-16-14-16,0 5-77 16,7-9-86-16,2 3-138 15,2-7-56-15</inkml:trace>
        </inkml:traceGroup>
        <inkml:traceGroup>
          <inkml:annotationXML>
            <emma:emma xmlns:emma="http://www.w3.org/2003/04/emma" version="1.0">
              <emma:interpretation id="{06E25A6A-AD5F-42DC-8163-18D009E7C2B5}" emma:medium="tactile" emma:mode="ink">
                <msink:context xmlns:msink="http://schemas.microsoft.com/ink/2010/main" type="inkWord" rotatedBoundingBox="10824,18610 12019,17242 12886,17999 11691,193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394.3076">3028 3709 1227 0,'-10'9'341'15,"5"9"88"-15,1 17-313 16,1 5-72-16,7 10-1 16,2 3-6-16,6-11-9 0,5-12-15 15,7-6-7-15,-2-14-3 16,5-22 0-16,0-1 2 15,2-25 1-15,-8-8 2 16,-3-16 0-16,-8 6-1 16,-5 1 1-16,-5 16-4 15,-3 10 2-15,-2 22-1 16,1 16 1-16,-1 13-1 0,1 14 1 16,2 8-1-1,8 7-2-15,2-11 1 0,5-2-1 16,6-14-1-16,6-9-2 15,2-15 2-15,6-9-1 16,0-15 4-16,-1-18-1 16,-10-6 3-16,2-12 0 15,-12 4-1-15,-7 7 3 16,-5 13 6-16,-5 9 5 16,-2 13 3-16,4 8-3 15,0 5-1-15,4 2-10 16,-1-2-6-16,5 1-3 15,-2-6-26-15,13-6-481 16,-1-18 154-16</inkml:trace>
          <inkml:trace contextRef="#ctx0" brushRef="#br0" timeOffset="245.8655">2362 3552 579 0,'-3'48'247'0,"0"10"41"16,0-7-156-16,0 5-7 0,-2-10-45 15,5 4-16-15,-4-15-35 16,4-4-6-16,3-10-6 15,3-4-2-15,-6-11-5 16,3-2-1-16,1-2-4 0,-4-2-3 16,2 3-5-1,-2 7-19-15,1 5-35 0,2 20-269 16,6 7 61-16</inkml:trace>
          <inkml:trace contextRef="#ctx0" brushRef="#br0" timeOffset="3713.5204">2830 3971 1039 0,'9'-11'272'0,"-6"1"104"16,-1 17-288-16,-4 14-2 15,-4 14-6-15,-7 19-1 0,-8 9-24 16,-5 12-8 0,-1-8-19-16,5-4-8 15,7-21-8-15,6-12-4 0,6-19-6 16,1-23 4-16,5-15-6 16,2-21-10 30,-5-9-2-46,4-12-1 0,-2 10-3 0,-5 11 2 0,-2 20 10 0,-1 11 0 0,-3 28 4 0,0 14 2 16,2 11 2-16,1 14 4 16,3 2 2-16,4 4 3 15,5-13-3-15,2-2 0 16,2-11-3-16,4-9 0 16,-4-11-3-16,5-4 0 15,-4-4 0-15,-2-4 2 16,-3-1-1-16,-2 3 2 15,-7 2 0-15,-3-1 4 16,-1 4 1-16,-7 2 2 16,-1-1 1-16,-1-1 1 15,-1-7-2-15,-5-4 2 16,1-4-2-16,-5-10-1 16,3-2-2-16,2-2-2 15,6 1-4-15,2 2-2 16,8 6-2-16,8 5-1 0,3 5-4 15,9 4-1-15,6 2 1 16,8 1 1-16,6 1-1 16,8 0 4-16,-1-2 0 15,5-2-31-15,-5-1-41 16,-2 2-65-16,-4-3-337 16,9 0 49-16</inkml:trace>
          <inkml:trace contextRef="#ctx0" brushRef="#br0" timeOffset="89976.1517">2637 4775 375 0,'-12'5'182'0,"0"-5"-3"0,4 1-59 16,0-1-38-16,5 0 5 15,-3-3 24-15,0 0-4 16,5 2-7-16,-1 2-39 16,8-4-21-16,5-1-29 15,16-8-2-15,11-5-8 16,20-14 3-16,-11-4 12 16,1 1-10-16,54-44 1 15,-9 2-2-15,-11 1 2 16,-19 14-4-16,-43 40 0 15,-14 18-2-15,-18 12-1 16,-11 10 1-16,-16 16 1 16,-10 4-1-16,-19 10 3 15,16-19 9 17,1 1 18-32,-53 27-12 0,14-10 0 15,7-1-2-15,17-14-4 16,47-20-9-16,7-1-3 15,4-9-3-15,10 0-1 16,5-1-2-16,13-5-1 16,5-9 3-16,17-3 3 15,7-9 1-15,15-11 2 0,-2-1 2 16,4-3 1-16,-8-1-4 16,-2 2 1-16,-17 8 0 15,-6 6 0-15,-14 10-2 16,-10 11 1-16,-12 3-3 15,-10 8 0-15,-10 8 1 16,-13 14 0-16,-6 4 1 16,-16 12 2-16,-2 2-1 15,-9 5 2-15,7-11-1 16,2 1 2-16,16-10-1 0,7-7 1 16,17-10-4-16,8-5-4 15,14-10-3-15,10-8-4 16,12-7 2-16,19-14 2 15,9-7 3-15,18-13 2 16,-4-1 3-16,9-5 0 16,-12 6-1-16,3-5 1 15,-18 12 0-15,3 5 0 16,-15 8 0-16,-7 7 0 16,-14 12-3-16,-9 3-1 15,-14 9-2-15,-10 7 2 16,-10 2-1-16,-13 9 2 15,-2 5 2-15,-8 7 2 16,1 3-1-16,-10 6 0 0,6-3-1 16,-4 5 1-16,5-7-1 15,2 1 1 1,20-10-1-16,11-1-11 0,14-10-9 16,10-1-312-16,6-8 87 15</inkml:trace>
          <inkml:trace contextRef="#ctx0" brushRef="#br0" timeOffset="2499.7237">2135 4439 1161 0,'-10'48'267'15,"-5"3"101"-15,3 6-330 16,9-7-34-16,3-5 3 0,4-18-3 15,7-12-1-15,5-12 1 16,8-15 1-16,-1-11 0 16,4-25 1-16,-2-9-1 15,1-6-1-15,-8 7-1 16,1 7-1-16,-7 23 0 16,2 13 2-16,-5 16 6 15,4 9 13-15,-2 4 5 0,4 10 0 16,-3 2 2-16,6-1-7 15,-3-3-11 1,1-4-6-16,-2-6-1 0,2-4 0 31,-4-1 0-31,0-1-1 0,-3-2 1 0,0 4-1 16,-3-1 0-16,-4-1-1 16,2-1 10-16,-2 5 389 15,2-7-819-15,2-23 412 16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3:39.3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2AC547D-DE31-43F2-B245-322B8DE5BFE9}" emma:medium="tactile" emma:mode="ink">
          <msink:context xmlns:msink="http://schemas.microsoft.com/ink/2010/main" type="inkDrawing" rotatedBoundingBox="23482,12243 23704,17701 21814,17777 21592,12320" hotPoints="22801,17742 21749,15059 22481,12272 23533,14955" semanticType="enclosure" shapeName="Ellipse">
            <msink:sourceLink direction="with" ref="{AADE8C01-CB69-450E-940D-A321C9F1A3CC}"/>
            <msink:sourceLink direction="with" ref="{4EDE2BAA-1FF4-42E1-9FF9-64E2C43C404E}"/>
            <msink:sourceLink direction="with" ref="{FA1C464D-5E90-428B-8A56-F37B5A5E6F07}"/>
          </msink:context>
        </emma:interpretation>
      </emma:emma>
    </inkml:annotationXML>
    <inkml:trace contextRef="#ctx0" brushRef="#br0">1182 107 1001 0,'-32'-45'294'15,"-11"3"57"-15,1 20-296 16,-15 14-13-16,-3 19-43 0,-17 11 2 16,6 10-2-1,-4 10 13-15,9 6-3 0,-4 17 4 16,26-4 8-1,1 1-19-15,-55 106-1 16,10 15-1-16,-9 36 1 16,13 9 1-16,32-24 0 15,14-25-2-15,8 13 4 16,21-27-2-16,8 18-2 16,10-16 1-16,16 40 0 15,5-7-3-15,11 46 3 16,1-12 0-16,10 38 0 15,-10-32 0-15,11 15 1 16,4-10-2 0,2-14 1-16,4-34 0 15,7-14 1-15,4-21 1 0,-8-45-1 16,13-1-1 0,-5-23-1-16,6-12-1 0,-10-22-1 15,2-10-2-15,-10-22 0 16,4-13 1-16,-9-16-1 15,7-29 2-15,-4-23 3 16,6-53 1-16,-10-25 2 16,4-53 2-16,-12-13-1 0,0-39 1 15,-16 18-1-15,5-36 0 16,-13 29 0 0,2-26 9-16,-5 31 4 0,1-23 5 15,-4 26 1-15,2-27 4 16,-5 26-7-16,0-39-3 15,-8 18-6-15,-13-33 4 16,-19 25-3-16,-20-18 2 16,-17 38-1-16,-35 6 1 15,-17 51-6-15,-26 15-32 16,-3 43-37-16,-28 27 306 16,26 46-665-16,-12 23 289 15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4-19T07:31:21.8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9F73162-969F-4E27-A3A5-6436268EFD9E}" emma:medium="tactile" emma:mode="ink">
          <msink:context xmlns:msink="http://schemas.microsoft.com/ink/2010/main" type="writingRegion" rotatedBoundingBox="25973,17422 25988,17422 25988,17437 25973,17437"/>
        </emma:interpretation>
      </emma:emma>
    </inkml:annotationXML>
    <inkml:traceGroup>
      <inkml:annotationXML>
        <emma:emma xmlns:emma="http://www.w3.org/2003/04/emma" version="1.0">
          <emma:interpretation id="{D28A4598-120D-4917-BC82-84C4BC8043DB}" emma:medium="tactile" emma:mode="ink">
            <msink:context xmlns:msink="http://schemas.microsoft.com/ink/2010/main" type="paragraph" rotatedBoundingBox="25973,17422 25988,17422 25988,17437 25973,17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C8C7E9-B2B6-465B-B25A-97EAB3661B2A}" emma:medium="tactile" emma:mode="ink">
              <msink:context xmlns:msink="http://schemas.microsoft.com/ink/2010/main" type="line" rotatedBoundingBox="25973,17422 25988,17422 25988,17437 25973,17437"/>
            </emma:interpretation>
          </emma:emma>
        </inkml:annotationXML>
        <inkml:traceGroup>
          <inkml:annotationXML>
            <emma:emma xmlns:emma="http://www.w3.org/2003/04/emma" version="1.0">
              <emma:interpretation id="{99906E0E-C21B-4851-AB20-B46FBC0ADA6A}" emma:medium="tactile" emma:mode="ink">
                <msink:context xmlns:msink="http://schemas.microsoft.com/ink/2010/main" type="inkWord" rotatedBoundingBox="25973,17422 25988,17422 25988,17437 25973,17437"/>
              </emma:interpretation>
            </emma:emma>
          </inkml:annotationXML>
          <inkml:trace contextRef="#ctx0" brushRef="#br0">3739 893 0</inkml:trace>
        </inkml:traceGroup>
      </inkml:traceGroup>
    </inkml:traceGroup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29:40.5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D78C8EF-951C-4022-8D2A-B577F334693F}" emma:medium="tactile" emma:mode="ink">
          <msink:context xmlns:msink="http://schemas.microsoft.com/ink/2010/main" type="inkDrawing" rotatedBoundingBox="12653,18363 17079,18381 17075,19256 12649,19238" hotPoints="17225,18981 14620,19273 12044,18790 14649,18498" semanticType="enclosure" shapeName="Ellipse"/>
        </emma:interpretation>
      </emma:emma>
    </inkml:annotationXML>
    <inkml:trace contextRef="#ctx0" brushRef="#br0">7724 4302 686 0,'-24'2'240'0,"0"-1"18"15,-2 4-152-15,2-2-101 0,-4 3 6 16,2-5-12-16,-7 4 6 15,3 1-8-15,-9 1 7 16,3-2-6-16,-4 2 7 16,2 1-6-16,-7-2 5 15,6-3-4-15,-7 0 11 16,1-3-1-16,-6-6 14 16,4-2-2-16,-7-4 10 15,6-1-9-15,-6-7 9 16,4 4-11-16,-2-4 7 15,4 4-8-15,0-1 6 16,3 2-11-16,-2 2 0 16,4 2-8-16,-5 2 2 15,3 2-9-15,-3 1 5 16,2 0-5-16,-5-3 3 16,6 1-5-16,-10-4 7 0,7 5 1 46,24 2 6-46,0 2-6 0,-84-10 4 0,6 7-4 16,-12 3 4-16,4 6-9 16,35 9 4-16,13 0-4 15,-8 0 2-15,8-3-2 16,-10-3 3-16,9-2-4 16,-10-4 3-16,5-3-4 0,-7 0 3 15,9-1-2-15,-6-1 2 16,9 4-3-16,-3-4 4 15,4-2-4-15,-5 2 7 16,4 2-4-16,-9-1 5 16,4 5-3-16,-4 8 2 15,9-1-6-15,-9 5 4 16,15 2-3-16,-9 0 3 16,9 2-3-16,-12 1 4 15,12-3-6-15,-12 3 10 16,11-2-5-16,0 4 6 15,13-5-4-15,-2 7 3 16,11-1-9-16,0 8 3 16,11 2-4-16,-2 11 1 15,4-3-2-15,5 8 2 16,0-8-1-16,3 3 1 0,5-9-1 16,2-3 1-16,2-7-1 15,9-2 1-15,0-8-3 16,8-2 1-16,1 2-2 15,10-2 2-15,4 1-1 16,8 3 3-16,2 0-2 16,15 1 4-16,-1 1-5 0,10 2 3 15,4-2-4-15,15-4 3 16,-6-4-5-16,11-4 4 16,-9-8-1-16,11-3 5 15,-10-3-3-15,14-5 6 16,-7 2-5-16,16 3 3 15,-10 2-2-15,14 1 3 16,-11 6-6-16,16 7 5 16,-11 1-4-16,9 11 2 15,-7 2-2-15,13 3 4 16,-17-1-4-16,11-5 4 16,-8-8-3-16,7-2 1 15,-16-8-3-15,11-8 3 16,-14 1-4-16,1-5 5 15,-14-2-4-15,10 5 4 0,-14 6-3 16,8 3 3-16,-11 3-3 16,4 6 4-16,-10 0-4 15,8 0 4-15,-8-3-4 16,7 0 4-16,-5-4-4 16,7-4 3-16,-12-1-4 15,0-3 5-15,-4 0-5 16,-4 0 5-16,-7 0-4 15,0-3 3-15,-6 2-4 0,-1-2 5 16,-4 1-5-16,4 1 4 16,-5 4-4-16,3-3 5 15,-3 1-6-15,6-4 5 16,-5-1-4-16,7-10 3 16,-4 1-6-16,6-5 6 15,-7-3-5-15,3-2 5 16,-9 4-4-16,0-8 5 15,-5 3-5-15,-2-8 4 16,-7 4-2-16,-1-2 4 16,-3 5-2-16,-4 4 5 15,-4 12-4-15,-1 3 4 16,0 8-3-16,-6-1 7 16,0 1-3-16,-7-2 2 15,-7-2-2-15,-16-2 3 0,-3 1-6 16,-22-2 4-16,-4 2-5 15,-21 5 3-15,4 5-12 16,-23 16-8-16,0 11-356 16,-18 11 108-16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1:14.8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79975C5-BF39-485F-B267-9917B40857BC}" emma:medium="tactile" emma:mode="ink">
          <msink:context xmlns:msink="http://schemas.microsoft.com/ink/2010/main" type="inkDrawing" rotatedBoundingBox="5775,4388 8185,4462 8180,4643 5769,4569" semanticType="callout" shapeName="Other">
            <msink:sourceLink direction="with" ref="{8C1ECF2A-CDDB-42E8-A3C3-098FFA778605}"/>
          </msink:context>
        </emma:interpretation>
      </emma:emma>
    </inkml:annotationXML>
    <inkml:trace contextRef="#ctx0" brushRef="#br0">-1 1 434 0,'1'-3'155'16,"2"0"58"-16,-4 3-106 15,4 2 27-15,0-4-22 16,3 4 13-16,-3 1-44 15,1-2-1-15,-1 4-35 16,-3-5 11-16,2 4-18 16,2 1 8-16,-2-2-20 0,4 3 6 15,1 4-21-15,1 4 7 16,1-2-15-16,4 4 8 16,-1-5-12-16,5 5 7 15,-2-8-9-15,-2 2 10 16,2-2-9-16,0-1 13 15,-1-4-7-15,2 2 13 16,-2-2-9-16,4 1 10 16,-3-2-12-16,4 1 7 15,1-2-13-15,7-1 9 16,-1 0-11-16,8 2 8 16,-4-1-8-16,6 2 7 15,-3-1-9-15,3-1 9 16,-4-1-9-16,2 6 8 15,-4-4-8-15,3-1 8 0,-3 4-8 16,5-2 8-16,-5 1-7 16,4-2 7-16,-5 4-8 15,5-5 9-15,-7 5-9 16,3-10 9-16,-2 8-10 16,0-7 9-16,-5 3-8 15,5-7 10-15,-1 1-10 16,5-3 9-16,-2 0-8 0,4-8 7 15,-2 7-8-15,-1 1 8 16,-4-3-7-16,5 7 7 16,-4 2-7-16,5-1 7 15,0-1-8-15,5 5 8 16,-5 2-8-16,6 1 8 16,-6 0-8-16,7 0 9 15,-3-3-10-15,2-3 9 16,-6 1-8-16,1 1 9 15,-8-1-9-15,-1-1 8 16,-4 0-1-16,2 11 16 16,-8-13-6-16,3 7 9 15,1-2-5-15,-1 1 0 16,-3-10-15-16,5 11 5 16,-4 4-9-16,-4-2 6 15,-1-1-6-15,5 5 6 0,-1 4-6 16,2-9 8-16,1 9-7 15,6 0 7-15,-11-5-9 16,5 1 9-16,-3-4-10 16,0-1 9-16,-4-3-9 15,4-4 10-15,-3-1-10 16,1 5 10-16,2-3-10 16,-1 2 9-16,2 7-10 0,2-2 10 15,1-5-9-15,3 1 8 16,4 1-8-16,4 2 8 15,-3-3-9-15,3-1 9 16,-6-2-9-16,1 1 9 16,-5-10-8-16,-5 6 9 15,-8 2-9-15,1 7 8 16,-10-11 8-16,1 8 45 16,-2 2 6-16,3-1 26 15,-3-2 0-15,1 5-5 16,-2 2-43-16,4-6-7 15,-6 0-25-15,4 2 0 16,1-4-14-16,1-1-20 16,-3 0-47-16,3-3 403 15,-15-16-820-15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8:32.3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890C8F7-FCAD-4F5F-ABEA-E9B6C0BB3518}" emma:medium="tactile" emma:mode="ink">
          <msink:context xmlns:msink="http://schemas.microsoft.com/ink/2010/main" type="inkDrawing" rotatedBoundingBox="16842,8974 20679,8634 20846,10520 17009,10860" hotPoints="20789,9436 18842,10558 16688,9917 18635,8794" semanticType="enclosure" shapeName="Ellipse"/>
        </emma:interpretation>
      </emma:emma>
    </inkml:annotationXML>
    <inkml:trace contextRef="#ctx0" brushRef="#br0">1568-2103 796 0,'-122'-11'206'0,"20"16"56"16,9 8-237-16,-5 17-3 16,11 11-24-16,32 5 3 15,5-3 0-15,1 3 1 16,8-5 0-16,-1 10 1 15,8-6 0-15,-2 9 0 16,7 0 0-16,1 4 1 16,8-5-1-16,7 8 1 15,11-2-1-15,7 7 2 16,7-3-2-16,13 17-2 16,5-8-1-16,18 16-3 0,5-7-3 15,23 11 1-15,2-14 0 16,33 7 3-16,-3-20 0 15,31-2 2-15,-6-16 2 16,34-8 3-16,-17-21 0 16,29-18 3-16,-19-12-1 15,26-15 2-15,-28-6-4 16,24-2 2-16,-23 4-1 16,16-2-1-16,-24 7-4 15,15-10 3-15,-23 0-2 0,11-14 5 16,-26-4 2-16,6-18 8 15,-25 3-4-15,7-21 3 16,-26 2-6-16,3-17-3 16,-21 5-8-16,-6-6 3 15,-22 17-3-15,-13-2 18 16,-25 16 11-16,-13 3 21 16,-17 9 10-16,-14-5 12 15,-7 9-11-15,-12-1-2 16,-5 9-18-16,-14-1-10 15,2 10-17-15,-17-6-5 16,-2 4-12-16,-30-4 0 16,-1 8-5-16,-30 2 6 15,-5 16 1-15,-38 8 1 16,18 14-5-16,-37 9 5 0,12 11-4 16,-18 2-6-1,34 4-15-15,-28 11 300 0,39 8-647 16,-27 14 300-16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5:13.7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DC8DC63-A6B9-4583-BF47-4C50CF04B7C7}" emma:medium="tactile" emma:mode="ink">
          <msink:context xmlns:msink="http://schemas.microsoft.com/ink/2010/main" type="inkDrawing" rotatedBoundingBox="18676,5225 21005,6930 19508,8975 17179,7270" hotPoints="20309,7118 18949,8478 17589,7118 18949,5757" semanticType="enclosure" shapeName="Circle"/>
        </emma:interpretation>
      </emma:emma>
    </inkml:annotationXML>
    <inkml:trace contextRef="#ctx0" brushRef="#br0">932 276 561 0,'-27'-12'323'0,"3"3"-36"0,1 6-78 16,10 0-183-16,-5 3-14 15,4-1-11-15,-2 5-12 16,-1-5 6-16,-4 4-8 15,-1 6 14 17,10-5 18-32,1 1-2 0,-38 23-4 15,-2 2 5-15,-2 6-1 16,2-3 7-16,17-6-2 16,4-9 2-16,-5 8-9 15,5-4 0-15,-2 28-13 16,7-14 2-16,-1 3-8 15,5-3 6-15,0 3-6 16,2-16 9-16,-1 7-6 16,2 0 6-16,-1 0-7 0,2 0 7 15,-2 4-5-15,1-4 5 16,0 9-6-16,1 0 6 16,-2 2-5-16,4-5 3 15,-2 4 1-15,2-8 9 16,5 3 0-16,1-4 5 15,4 7-2-15,4-4-2 0,5 8-7 16,-1 2-1-16,5-1-4 16,-2-2 3-16,6-2 0 15,-5-2 2-15,8 4-3 16,5-4 3-16,2 4-4 16,-1 4 1-16,12-3-3 15,-4-5 5-15,4 6-5 16,1-6 5-16,10 4-5 15,-4-5 5-15,11 7-7 16,-1-5 5-16,7 1-6 16,-4-6 5-16,2 4-5 15,-5-11 5-15,8 2-4 16,-5-4 4-16,5 6-4 16,5-6 5-16,11 8-4 15,-5-7 3-15,15 5-6 16,-7-10 2-16,13-4-6 15,-11-8 7-15,8-1-5 16,-10-7 8-16,11 2-1 0,-16 1 6 16,7 0-6-16,-12 0 3 15,10 4-4-15,-11-2 3 16,12-4-9-16,-8-2 5 16,13-2-7-16,-13-5 5 15,9-4-6-15,-13-1 7 16,-2-4-4-16,-13-1 9 15,-1-4-4-15,-11 2 6 0,-3-4-2 16,-6-1 2-16,-2-7-6 16,-4-2 6-16,-6-17-7 15,-7-2 4-15,-4-11-5 16,-7 1 7-16,-6-8-7 16,-4 11 7-16,-8-11-5 15,-5 17 7-15,-7-9-6 16,0 2 5-16,-7-13-6 15,1 5 5-15,-8-24-7 16,4 5 4-16,-14-16-6 16,4 8 3-16,-12-2-8 15,1 17 8-15,-8-15-7 16,3 21 9-16,-11-12-4 16,11 3 9-16,-16-12 3 0,5 21 15 15,-14-2 11-15,6 17 11 16,-20 0-4-16,15 15 2 15,-13-4-2-15,14 16-15 16,-19 19-13-16,9 20-13 16,-24 35-76-16,9 50 476 15,-36 53-819-15</inkml:trace>
    <inkml:trace contextRef="#ctx0" brushRef="#br0" timeOffset="95287.8677">545 515 502 0,'0'0'16'0,"0"0"-12"0,-23 15-3 0,14-7-3 0,-1 1 11 15,-1 15-5-15,-11 6 25 16,2-6 2-16,-3 4 15 16,2-2-8-16,0-11 7 0,2 0-25 15,1 4 16-15,-2-1-6 16,1 0 14-16,2-4-8 15,2 7 7-15,2-3-24 16,4-3-1-16,1-5-17 16,1 7 6-16,2-7-13 15,-2 10 7-15,-1 8-8 16,1 8 7-16,-4 0-7 0,2 11 11 16,2-11-6-1,-1-2 6-15,1-1-7 0,2 2 8 16,2-8-9-16,-1 5 8 15,1 1-7-15,3 4 7 16,-2-4-6-16,-1 9 7 16,3 0-6-16,-3 2 7 15,-1-7-8-15,-1 4 7 16,1-4-7-16,-1-1 5 16,5-1-7-16,5 2 6 15,2-2-3-15,5-2 8 16,5-3-4-16,2 0 8 15,1-3-5-15,2 6 5 16,1-3-8-16,2 9 9 16,-1-1-8-16,2 8 6 0,1-5-10 15,3 1 5 1,-2-8-10-16,10 8 5 0,-5-12-10 16,6 2 4-16,-4-2-6 15,2-3 7-15,-5-8-1 16,4 1 8-16,-8-7-1 15,5 1 6-15,-3-2-7 16,9 3 6-16,-4-2-8 16,8 4 8-16,-2-2-7 0,4 5 6 15,-3-7-10-15,9 2 5 16,-4-4-7-16,8-5 7 16,-7-3-5-16,8-2 11 15,-4-1-3-15,5-3 6 16,-6 0-7-16,5-3 6 15,-5 5-8-15,4-2 5 16,-7 1-7-16,11 1 8 16,-2-1-9-16,3-1 6 15,-1-1-6-15,5-2 8 16,-5 0-7-16,5-3 7 16,-8-2-6-16,1-4 4 15,-6-1-7-15,0-9 9 16,-9 3-7-16,6-5 10 15,-12 1-2-15,3-7 8 16,-7 2-7-16,2-4 6 0,-5 4-6 16,1-10 2-16,-11 10-5 15,2-10 6-15,-1 5-4 16,-1-4 5-16,-2 5-6 16,4-7 5-16,-3 6-9 15,-2-12 5-15,-1 2-9 16,-6-9 8-16,-4 4-8 15,-7-1 8-15,-4 13-3 0,-12-3 33 16,0 12 0-16,-9-5 9 16,-3-4-4-16,-4-10 0 15,2 2-29-15,-7-14-2 16,9 1-9-16,-7-14 5 16,4 3-6-16,-8-4 4 15,8 9-4-15,-14 2 5 16,8 20-4-16,-7 2 18 15,7 6 2-15,-5 3 13 16,10 9-6-16,-2-19 6 16,12 8-19-16,-5-7-2 15,8 2-12-15,0-12 4 16,2 15-5-16,-5-22 4 16,6 20-4-16,-11-7 6 15,2 7-2-15,-13 6 12 16,1 18-2-16,-8-11 29 0,6 13 0 15,-10-1 0-15,11-1-14 16,-10 8-2-16,4 1-31 16,-1-6-7-16,4 7-11 15,-5 5-4-15,9-4-9 16,-8-1-13-16,-1 5-11 16,-7-1-30-16,-1 1-47 15,-10 4-74-15,7 7-89 16,-7 13-34-16</inkml:trace>
    <inkml:trace contextRef="#ctx0" brushRef="#br0" timeOffset="189531.4769">1109 249 437 0,'-40'-13'199'0,"-9"2"4"16,1 10-118-16,14 8-14 0,2-2-39 15,-5 4-4-15,2 0-3 16,-5-8 28-16,-1 1-9 16,-2 8 10-16,2-7-5 15,-8 15-5-15,7-4-30 16,-2 20 1-16,2-1-12 16,0 17 4-16,6-8-8 15,-3 29 6-15,3-20-7 16,-3 4 5-16,6-5-7 0,-2 4 8 15,4-15-7-15,1 10 6 16,6-4-5-16,0 11 6 16,4 1-7-16,7 13 5 15,-2-4-6-15,7 16 3 16,4-6-4-16,8 7 2 16,2-10-2-16,9 14 2 15,2-10-2-15,5 8 4 16,1-5-3-16,8 13 3 15,1-7-2-15,7 1 1 16,1-12-6-16,13 9 3 16,1-18-5-16,15 4 4 15,-4-4-1-15,16 10 7 16,-9-13-4-16,10 10 6 0,-5-8-5 16,14-8 1-1,-13-18-3-15,16-3 4 0,-12-17-2 16,10-13 4-16,-14-1-1 15,4-5 4-15,-13-8-5 16,9-2 5-16,-10-5-6 16,9-9 4-16,-8-2-6 15,7-14 6-15,-11-4-1 16,8-4 10-16,-11 6-3 0,4-3 8 16,-12 12-9-16,9-6-1 15,-12 3-11-15,5-9 5 16,-8-3-7-16,6-14 11 15,-9 2-1-15,-2-18 8 16,-7-1-3-16,-4-14 5 16,-11-2-8-16,-12-12 6 15,-12 16-2-15,-12-17 15 16,-6 13-1-16,-12-10 10 16,0 6-3-16,-14-21 4 15,4 22-15-15,-20-11 4 16,-5 17-8-16,-22-32 8 15,0 8-2-15,-24-16 5 16,0 12-9-16,-20-3 15 16,14 42-13-16,-8 9 2 15,22 22-8-15,7 16-2 0,21 19-31 16,7 25-96-16,17 28-241 16,2 25 30-16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6:59.7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F62BB16-10E2-49BA-858D-7396A56281FF}" emma:medium="tactile" emma:mode="ink">
          <msink:context xmlns:msink="http://schemas.microsoft.com/ink/2010/main" type="inkDrawing" rotatedBoundingBox="6551,11718 10039,11279 10344,13702 6856,14141" hotPoints="9870,12844 8380,14335 6890,12844 8380,11354" semanticType="enclosure" shapeName="Circle"/>
        </emma:interpretation>
      </emma:emma>
    </inkml:annotationXML>
    <inkml:trace contextRef="#ctx0" brushRef="#br0">659 390 502 0,'-34'9'219'0,"-4"2"-11"16,10-1-95-16,-2 5-125 15,7 2-13-15,-4 1-37 16,4 3 0-16,-2 3-6 16,2-6-14-16,-4 9-14 0,2 0 35 15,-5 6 0-15,3-2 11 16,-5 13 34-16,4-7 48 16,-4 7 48-16,7-7 28 15,-5 7 39-15,6-9 14 16,-2 4-17-16,5-3-45 15,3 9-29-15,2-11-39 16,2 8-22-16,10-13-5 16,1 1 0-1,-6 36-8-15,3-6 8 0,1 7-6 16,-1-4 7-16,3-13 7 16,2-7 15-16,1 4 1 15,9-3 9-15,4 5 0 16,2-20 16-1,2-1-32-15,26 35-8 16,4-3-1-16,7 5-7 16,1-8 2-16,-4-11-9 15,-6-7 6-15,12 0-7 16,-7-6 6-16,9 2-4 16,-7-6 7-16,13 4-7 15,-11-6 8-15,10 3 0 16,-8-8 8-16,14 2-3 15,-10-7 6-15,17-1-6 16,-1-5-2-16,18 2-7 0,-13-8 1 16,18-1-5-16,-12-2 4 15,9-2-5-15,-12-8 4 16,15 4-4-16,-15-11 4 16,8-9-4-16,-16-5 4 15,13-5-4-15,-17-7 4 16,9-2-6-16,-9 0 6 0,12-6-6 15,-13 4 6-15,10-8-5 16,-15 4 6-16,9-8-7 16,-12 4 9-1,7-11-9-15,-11 1 9 0,8-12-8 16,-11 4 7-16,3-12-8 16,-14 7 8-16,3-8-9 15,-14 12 6-15,2-8-6 16,-10 5 5-16,1-4-5 15,-6 11 8-15,-5-6-6 16,-5 13 7-16,-2 1-3 16,-5 7 5-16,-8-2 0 15,-2 8 5-15,-6 2-2 16,-2 6 3-16,-8-4-8 16,-4 2 0-16,-13-8-11 15,-7 2 0-15,-19-5-9 16,-4 5 8-16,-21 2 0 0,7 12 16 15,-19-5 1-15,3 11 13 16,-24 2-3-16,5 10 5 16,-30 1-8-16,4 10-1 15,-30 5-8-15,12 5 1 16,-30 6-13-16,10 11-11 16,-34 17 9-16,9 10-354 15,-41 42 108-15</inkml:trace>
    <inkml:trace contextRef="#ctx0" brushRef="#br0" timeOffset="79547.8893">763 88 946 0,'-24'-12'208'0,"-8"9"86"15,5 3-278-15,-3 3-15 16,8 0-4-16,-1 3-7 15,2-1-3-15,0 5 2 32,-3 5 2-17,-4 8-2-15,-3 7 1 0,-2 10-4 0,3 6-15 0,-6 11-29 0,-1-3 3 16,-7 4 20-16,10-17 53 31,17-20 134-15,1 0-85-16,-61 66-15 0,8-9-27 15,0 9-8-15,8-5-10 16,28-18 0-16,13-4-2 0,-1 7 1 16,9-2-4-16,6 10 0 15,8-11-2-15,2 5 0 16,5-7 0-16,3 2-1 16,2-11-1-16,2 3-4 15,1-7-1-15,4-1 0 16,1-10 0-16,5-2 2 15,0-6 3-15,11 4 4 16,-7-1 0-16,14 6 2 16,0 0-2-16,11 5 1 15,-2-8-2-15,18-2 1 16,-6-5-2-16,17-1 0 16,-8-10-2-16,10-3-3 15,-8-6-2-15,14-3-4 16,-14-7 1-16,14-4 1 0,-5-1 4 15,9-4 2-15,-11 2 4 16,12-2 1-16,-9 4-1 16,9-8 1-16,-5 2 0 15,16-10 1-15,-11-2-2 16,9-9 3-16,-9 0-1 16,14-11 2-16,-14 11-1 15,15-3 1-15,-9 2-4 0,8-1 1 16,-19 7-1-16,10-10 1 15,-17-2-1-15,3-4-1 16,-12-1 0-16,3-6-1 16,-19 1-1-16,-7-5 2 15,-11 7 0-15,-7-6 1 16,-11 4-1-16,-7-7 3 16,-4 5-1-16,-3-11 5 15,-6 6 2-15,-4-5 12 16,-1 11 5-16,2-3 10 15,-4 13-3-15,1 1-1 16,-3 5-12-16,0-4-8 16,-6 5-14-16,-2-7-13 15,-4 7-6 1,-9-2-1-16,-6 0 0 0,-4-5 6 16,-5 2 12-16,-3-10 7 0,4 2 3 15,-4 1 4-15,0 7 5 16,-6 1 9-16,1 9 0 15,-10 2 3-15,9 8-3 16,-10 4-3-16,-1 6-10 16,-10 3 0-16,8 1-5 15,-20-1-6-15,7-1-4 0,-7-8-8 16,6-3-4-16,-21-9-4 16,7 3 4-16,-20 0 8 15,5 3 17-15,-13 4 16 16,19 13 12-16,-8 4 16 15,19 6-5-15,-9 15-10 16,16 4-16-16,-10 11-6 16,18 2-16-16,3 7-5 15,18-9-11-15,-9 3-25 16,15-2-17-16,-9 7-22 16,4-8-5-16,-10 8-8 15,12-11 12-15,-3-2 12 16,10-10 21-16,-1 3 11 15,14-7 72-15,-5 14-308 16,9-10 131-16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7:09.5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D0B75AA-A91E-4883-81CA-D1B16EBD8A3C}" emma:medium="tactile" emma:mode="ink">
          <msink:context xmlns:msink="http://schemas.microsoft.com/ink/2010/main" type="inkDrawing" rotatedBoundingBox="13360,3828 17280,3418 17514,5664 13595,6073" hotPoints="17331,4342 15432,5811 13111,5197 15010,3727" semanticType="enclosure" shapeName="Ellipse"/>
        </emma:interpretation>
      </emma:emma>
    </inkml:annotationXML>
    <inkml:trace contextRef="#ctx0" brushRef="#br0">1094 286 695 0,'-56'-30'169'15,"8"9"57"-15,-9 6-193 16,6 8-8-16,-9 16 2 16,6 7 16-16,-6 19 0 15,9 2 4-15,-8 13-20 16,-7 8 6 0,3-1-24-16,0 0-9 15,2 1 7-15,-1 11-4 16,16-12 10-16,-4 16-1 15,8-2 10-15,0 14-1 16,12-10 8-16,-3 5-2 0,10-14 3 16,8 9-8-16,6-13 1 15,11 11-10-15,8-5 0 16,10 5-8-16,4-14 2 16,15 5-6-16,1-16 4 15,13 6-7-15,3-12 0 16,7 5-2-16,-5-9 5 0,16-4-4 15,-8-5 7-15,13 1 0 16,-4-9 2-16,15 1-5 16,-10 5 4-16,15-3-5 15,-7-4 4-15,16 5-6 16,-13-4 5-16,23 6-6 16,-7-7 7-16,13-5-7 15,-9-5 6-15,15-8-6 16,-15-11 7-16,15-6-7 15,-20 0 8-15,15-15-4 16,-16-3 6-16,3-14-6 16,-16-1 8-16,14-10-7 15,-23 11 4-15,3-4-5 16,-13 12 4-16,7 0-5 16,-16 13 5-16,11-2-5 15,-9 5 5-15,15-7-5 0,-7-4 5 16,6-17-7-16,-8-3 6 15,3-17-8-15,-12 1 5 16,-2-5-7-16,-10 10 7 16,-4-21-7-16,-13 8 8 15,-10-6-6-15,-10-6 9 16,-11-4-2-16,-8 23 10 16,-10 4 6-16,-6 14 18 0,-12 17 7 15,-4 6 9-15,-16-2-2 16,-4 5-6-16,-18-9-14 15,0 2-12-15,-18-10-13 16,1-1-5-16,-20-7-14 16,13 2 1-16,-24-2-8 15,1 10 7-15,-31-5-3 16,12 16 14-16,-41 2-3 16,10 13 9-16,-28 7-9 15,12 16-2-15,-47 25-38 16,18 26-14-16,-41 58-330 15,6 17 76-15</inkml:trace>
    <inkml:trace contextRef="#ctx0" brushRef="#br0" timeOffset="132451.4693">697 468 677 0,'-34'1'280'0,"2"2"-3"16,7-3-137-16,1-7-123 0,6 2-1 15,-5 5-11-15,5 5 13 32,2-1-7-32,-17 8-6 15,-5 24-27-15,-4 8-1 0,-3 6-10 16,11-4 9-16,-7 11-4 15,8-12 30-15,-1 2 8 16,7-2 19-16,-2 3 1 16,9 0 11-16,-4 13-4 15,5-8 1-15,-4 11-5 16,8-8-7-16,-1 13-11 16,7-3 1-16,0 24-11 15,4-4-4-15,2 10-1 16,0-12 5-16,3 4-10 15,2-23 11-15,4 6-10 16,4-17 8-16,8-2-9 16,3-10 12-16,11 5-2 15,5-10 18-15,13 8-1 16,6-4 9-16,10 8-7 16,-5-13-1-16,13-1-16 0,-7-11 0 15,8-5-9-15,-3-16 6 16,17 3-8-16,-8-9 7 15,12-7-8-15,-9-11 8 16,12-6-6-16,-13 0 8 16,11 10-6-16,-10 2 7 15,14 9-1-15,-11 9 5 16,20 3-6-16,-10-10 6 16,20 7-8-16,-6-9 3 0,14-20-7 15,-9-4 3-15,13-15-12 16,-17-10 8-16,16-20-13 15,-17 4 6-15,8-11-8 16,-22 9 4-16,2-14 0 16,-24 17 15-16,2-8-4 15,-17 10 14-15,1-4 10 16,-12 15 2-16,0 3 0 16,-16 15 8-16,-1-3-9 15,-11 12 1-15,-2-14-10 16,-8 11-1-16,-2-9-7 15,-5 0 3-15,-8-18-5 16,-8 11 3-16,-14-34-17 16,-7 5-4-16,-19-7-26 15,-4 11-1-15,-18 0-10 16,1 25 21-16,-14-2-1 0,0 19 20 16,-29 19-326-16,1 17 109 15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7:30.4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2714CD9-2424-40D2-8AC6-9393C31877F1}" emma:medium="tactile" emma:mode="ink">
          <msink:context xmlns:msink="http://schemas.microsoft.com/ink/2010/main" type="inkDrawing" rotatedBoundingBox="2697,9625 6895,9273 7142,12231 2945,12583" hotPoints="7061,10498 5152,12303 2650,11501 4559,9696" semanticType="enclosure" shapeName="Ellipse"/>
        </emma:interpretation>
      </emma:emma>
    </inkml:annotationXML>
    <inkml:trace contextRef="#ctx0" brushRef="#br0">518 455 515 0,'-43'33'385'0,"1"0"-328"0,4-18-22 15,5-3-28-15,-4-1-4 16,4 1-3-16,12-2 0 16,-2 2 2-16,-5 6 22 15,5 6 10-15,-4 8 24 16,2 1 5-16,-1 9 7 16,5-3-19-16,-1 6-8 15,5 0-23-15,-2 2-2 16,5-5-7-16,1 6 6 15,4-2-1-15,1-1 9 16,5 0 2-16,5 12 8 16,4-1-4-16,10 10 1 15,5 3-9-15,12 13-3 16,3-8-13-16,12 12-2 0,0-8-4 16,2 3-1-16,-8-14-1 15,9 5 2-15,-11-15 1 16,4 3-1-16,-1-6 1 15,5 5 1-15,-9-9-2 16,5 2-1-16,-5-7 3 16,5 2 3-16,-1-10 1 15,13 4 3-15,-5-8 0 0,9 6 0 16,-2-5-4-16,13 4 0 16,-8-4-3-16,10 2 1 15,-1-12-3-15,13 2 1 16,-12-10-3-16,7-2 1 15,-10-7-1-15,13-1 1 16,-16-1 1-16,10-5 1 16,-7-3-2-16,10-6 1 15,-11 4-2-15,11-13-1 16,-11 2 0-16,10-8 2 16,-10 1 1-16,9-7 1 15,-9 8 2-15,11-5-2 16,-9 3-1-16,8 1 0 15,-13 2 0-15,6-1-1 16,-12 4 1-16,3-3 0 16,-7 0-1-16,7-11 0 0,-6-2 0 15,9-10 1-15,-6 1 0 16,3-11 1-16,-4 9-1 16,-1-3 0-16,-10 2 0 15,5-2 1-15,-8 8 0 16,3-10 1-16,-6 8-1 15,3-3 0-15,-8 2-1 16,5-10 2-16,-4-1-1 0,3-12 2 16,-8 3 0-16,4-6 0 15,-5 6-1-15,-2-3-1 16,-3 4 0-16,1 1-2 16,-4 2 0-16,-3-8 1 15,-7 2 0-15,-2-1-2 16,-5 3 0-16,-4-9-1 15,-7 13-2-15,-7-4 1 16,-4 8 1-16,-13-4 1 16,-5 14 1-16,-11-4 6 15,-2 7 2-15,-13-3 8 16,1 3 1-16,-12-6 1 16,4 9-5-16,-4 0-3 15,5 6-8-15,-10-1-3 16,5 12-1-16,-14-4 2 15,0 10-1-15,-16-2 1 0,13 6 0 16,-16-5-1-16,5 4 0 16,-14-2 1-16,5 1 1 15,-15-2-1-15,19 4 0 16,-16 0-1-16,16 0-2 16,-14 6 0-16,10 4 1 15,-16 5-1-15,16 0 0 16,-20 6 1-16,14 2-1 0,-13 4-4 15,15 1-4-15,-9 17-21 16,19 0-13-16,-14 21-96 16,16 7-218-16,-8 29 35 15</inkml:trace>
    <inkml:trace contextRef="#ctx0" brushRef="#br0" timeOffset="113115.1633">840 192 754 0,'-45'2'282'15,"6"-2"10"-15,0 0-163 16,12 3-128-16,-2 1-2 16,8 4-1-16,-3 3 0 15,3 7 0-15,-2 10 1 16,4 8-1-16,-5 21-2 15,-2 2-9-15,-4 20-26 0,8-23-101 32,1-1 69-32,-38 67 14 0,4-13 40 15,-7 4 69-15,26-56 118 16,2 0-73 0,-26 29 1-16,12-14-39 15,0 1-8-15,12-1-20 0,14-9-8 16,9-5-14-16,7 14-4 15,6-3-6-15,9 9 1 16,9-9-2-16,11 9 2 16,2-12-1-16,13 6 3 15,1-12-2-15,7 5 1 16,-4-14-1-16,9 4 0 16,20 1 1-1,-1-2 0-15,13 0 5 16,6-5 0-16,13-1 3 15,-17-12-1-15,20 5 2 16,-7-10-5-16,16 5 0 16,-12-9-5-16,11-3-9 15,-13-9-4-15,11-7-4 0,-19-10-1 16,11-8 2-16,-8-7 9 16,9-7 5-16,-10 0 5 15,14-3 4-15,-12 6 2 16,14-1 2-16,-8 4-1 15,11-3-2-15,-13 0-5 16,14-8-1-16,-15-1-1 16,11-19-1-16,-14-10 0 15,9-16-1-15,-22-9-2 16,7-23-2-16,-23 14 0 16,1-16 1-16,-16 10 1 0,3-5 3 15,-18 19 2-15,1-15 3 16,-11 21 3-16,-2 2 8 15,-5 20 4-15,-1-6 9 16,-5 14 1-16,1-5-1 16,-8 1-9-16,-1-13-3 15,-4 3-12-15,-1-11-1 16,-10 8-4-16,0-6 1 16,-3 6-1-16,-7-6 1 15,-10 12-2-15,-8-6 2 16,-8 8 0-16,-18-2 1 15,-6 9-3-15,-19 0 6 16,1 10 4-16,-16-6 4 16,-2 8 5-16,-24-7 4 15,9 7-5-15,-20-12-6 0,8 12-6 16,-24-9-6 0,15 10-3-16,-20-4-1 0,14 17 1 15,-29 7 5-15,16 19-2 16,-22 13-9-16,5 17-4 15,-36 25-19-15,18 7-19 16,-31 39-188-16,4 12-145 0,-51 63-23 16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7:54.7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D57F1B6-C1BF-48F0-B992-6DADE37EA996}" emma:medium="tactile" emma:mode="ink">
          <msink:context xmlns:msink="http://schemas.microsoft.com/ink/2010/main" type="inkDrawing" rotatedBoundingBox="10552,8645 15795,8304 15918,10194 10675,10535" hotPoints="16439,9152 13586,10386 10534,9790 13388,8555" semanticType="enclosure" shapeName="Ellipse"/>
        </emma:interpretation>
      </emma:emma>
    </inkml:annotationXML>
    <inkml:trace contextRef="#ctx0" brushRef="#br0">515 428 144 0,'-47'18'60'0,"-3"5"10"16,8-1 7-16,-4 7 10 15,20-7 108 1,2 2-106-16,-24 33-38 0,8 2-37 16,2 8-13-16,2 3 2 15,15-16-6-15,0-5 7 16,-1 5-6-16,5-7 8 15,1 4 15-15,4-5 26 16,4 4 34-16,7-5 19 16,2 9 4-16,10-6-12 0,7 9-22 15,4-6-36-15,10 9-19 16,1-4-6-16,12 4-10 16,0-11 3-16,12 7-5 15,-2-13 7-15,14-1-4 16,-4-9 6-16,16 3-5 15,-4-10 6-15,11-2-5 16,-5-8 4-16,11 1-6 16,-13-7 5-16,17-1-4 15,-9-4 5-15,10-2-3 16,-3-8 5-16,12-2-3 16,-14-4 7-16,20-2-7 15,-6-1 6-15,11-1-6 16,-8 2 5-16,20-7-6 15,-14 4 4-15,18-4-6 0,-10 2 4 16,16 0-5-16,-14 5 5 16,17 1-6-16,-13 0 3 15,16 0-4-15,-12 3 5 16,17 1-6-16,-17-7 5 16,11 2-4-16,-19-1 4 15,11-4-5-15,-21-1 6 16,12 1-7-16,-19-3 6 15,6-3-5-15,-19 0 6 0,7-6-8 16,-22 0 8-16,10-8-8 16,-20-1 5-16,3-9-9 15,-16 3 6-15,-5-12-7 16,-18 7 9-16,-2-11-5 16,-17 2 9-16,-4-11-6 15,-7 8 9-15,-6-11 0 16,-1 11 11-16,-1-1 9 15,-2 13 9-15,-7-1 2 16,2 12-2-16,-4 0-8 16,-4 3-10-16,-10-3-11 15,5 9-2-15,-16-4-8 16,-5 4-1-16,-16-9-15 16,2 3 3-16,-20-8-7 15,2 4 10-15,-10-8 9 16,1 7 23-16,-21 0 8 0,6 10 16 15,-22 1 0-15,7 12 0 16,-18 0-11-16,12 6-5 16,-16 4-12-16,14 2-3 15,-18 3-11-15,14 3 5 16,-16 3-7-16,11-1 6 16,-16 4-7-16,12-3 5 0,-20 1-9 15,13-1 2-15,-16 0-16 16,18-6 6-1,-31 0-2-15,17 5 9 0,-13 4-4 16,12 0 16-16,-22 6-8 16,29 3 5-16,-15 4-15 15,22-4-5-15,-12 12-15 16,20 7 5-16,-11 33-20 16,14 25 29-16,-29 65-327 15,14 50 114-15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8:33.6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8E4A733-FC73-43D9-9AA9-8CA088BFABCC}" emma:medium="tactile" emma:mode="ink">
          <msink:context xmlns:msink="http://schemas.microsoft.com/ink/2010/main" type="inkDrawing" rotatedBoundingBox="10789,11369 16154,11614 16046,13996 10680,13752" hotPoints="16360,12740 13376,13887 10348,12864 13332,11717" semanticType="enclosure" shapeName="Ellipse"/>
        </emma:interpretation>
      </emma:emma>
    </inkml:annotationXML>
    <inkml:trace contextRef="#ctx0" brushRef="#br0">1764 325 638 0,'-60'-6'147'0,"-11"-1"57"15,12 4-191-15,-4 0-12 16,11 3-3-16,-10-2 1 16,1 2 1-16,-17 0 16 15,-2 0 10-15,-13 5 6 16,-2 4-2-16,-4 12-4 15,11 6-12-15,-14 16-5 16,40-16-8 0,2 2 9-16,-61 29 25 15,12-10 5-15,4 2 5 0,21-11-2 16,39-3-5-16,11 0-28 16,4 21-7-16,4 0-9 15,14 27 0-15,6-1-4 16,5 17 0-16,7-8 3 0,13 10 1 15,-2-18 0-15,11 7-2 16,7-17-2-16,14 1 0 16,1-15 0-16,19 2 3 15,-3-16 2-15,20 8 1 16,-7-4-3-16,17 4 1 16,-3-8-2-16,20 7 3 15,-4-13 4-15,30 2 3 16,-6-4 0-16,25 1 3 15,-8-4-3-15,21-5 0 16,-19-8-1-16,23-4 0 16,-14-7-3-16,9-16 4 15,-19-2 0-15,19-5 7 16,-19 0-1-16,16 0 4 16,-14 10-1-16,26 7 0 15,-14-2-5-15,18-2 0 0,-13 1-2 16,25-7-5-16,-33-10-5 15,17-6 4-15,-28-9 1 16,11-15 2-16,-36-5 4 16,10-19 6-16,-34 0-3 15,-2-18 1-15,-31 6-2 16,-6-18 3-16,-21 12 4 16,-4-15 6-16,-19 9 2 15,-13-8 11-15,-15 8 2 0,-13-15 13 16,-11 15 1-16,-17-13 8 15,1 8-9-15,-17-1-1 16,0 10-18-16,-32-13-3 16,4 14-6-16,-28-10 10 15,8 12 1-15,-41 1 7 16,13 22-9-16,-33 9-2 16,-2 16-12-16,-45 17-5 15,23 15-8 1,-48 15 5-16,6 18-6 0,-46 29-27 15,18 10-34-15,-64 66-341 16,0 9 75 0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38:25.0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DAD1174-0DC6-40F5-A531-27ADE9A80762}" emma:medium="tactile" emma:mode="ink">
          <msink:context xmlns:msink="http://schemas.microsoft.com/ink/2010/main" type="inkDrawing" rotatedBoundingBox="15777,11900 20681,10252 21941,13999 17036,15647" hotPoints="21016,13196 18722,15489 16429,13196 18722,10902" semanticType="enclosure" shapeName="Circle"/>
        </emma:interpretation>
      </emma:emma>
    </inkml:annotationXML>
    <inkml:trace contextRef="#ctx0" brushRef="#br0">3776 161 859 0,'3'-21'247'15,"-1"1"55"-15,1 2-250 16,1-3-17 0,-1 5-30-16,-4-1 2 0,-5 1-8 15,-5 2 8-15,-6 2-6 16,-4 2 21-16,-3 4-2 16,-4 1 16-16,-2 1-5 15,-11 1 11-15,2 3-22 16,-10 0 7-16,-4-5-15 0,-2 4 2 15,2 1-6-15,-13-2 13 16,8-1-8-16,-8 6 5 16,2-3-4-16,-5 0-1 15,11 2-12-15,-8 1 1 16,7 1-7-16,-4 1 4 16,3 1-3-16,-13-8 5 15,1-1-4-15,-14-4 8 16,-1-4-5-16,-11-4 4 15,14 7-4-15,-9-5 6 16,12 8-3-16,-9 2 10 16,14 5-5-16,-10 5 4 15,15 9-6-15,-7-3 2 16,12 7-8-16,0 1 1 0,6-2-3 16,-10 13 2-1,8-4-6-15,-5 11 3 0,-1-3-1 16,-4 6 0-1,12 2 0-15,-9 7 5 0,-6 16-6 16,-6 4 2 0,-2 11 3-16,2 0-5 15,2 3 6-15,14-19-1 16,3 11 3-16,14-13-3 16,-1 16 5-16,13-11-7 15,3 21 4-15,7-6-3 0,2 20 1 16,9-7-3-16,-1 20 3 15,4-16-4-15,0 10 3 16,4-18-2-16,-1 5 2 16,6-19-2-16,-3 14 3 15,6-10-1 1,2 7 3-16,5-5-4 0,-1 13 2 16,8-12-2-16,5 8 3 15,1-5-4-15,10 7 4 16,3-15-4-16,7 7 4 15,-2-13-5-15,13 7 4 16,-5-19-4-16,16-5 2 16,0-13-4-16,14 0 4 0,-4-16-3 15,15 5 4-15,-7-1-3 16,17 3 6-16,-1-4-4 16,19 4 2-16,-9-6-3 15,20-3 4-15,-10-6-6 16,17-5 6-16,-13-8-3 15,16-7 2-15,-12-1-3 16,16-4 5-16,-17-7-7 0,14-7 5 16,-17 0-3-1,16-9 4-15,-13 0-5 0,17-6 7 16,-11 6-4-16,18-10 2 16,-18 5-5-16,17-13 4 15,-22 2-5-15,7-16 2 16,-20 2-3-16,6-18 2 15,-19 6-7-15,2-17 5 16,-10 13-4-16,2-8 5 16,-17 12-1-16,-1-14 9 15,-13 13-5-15,1-19 6 16,-10 5-6-16,8-23 5 16,-9 17-5-16,5-18 4 15,-10 15-3-15,-1-12 5 16,-8 20-6-16,-1-16 6 15,-14 15-5-15,-1-1 4 16,-13 15-5-16,-8-13 6 0,-9 8-5 16,-11-10 7-16,-8 4-3 15,-11-16 7-15,-5 17-4 16,-15-2 6-16,-1 7-4 16,-16-11 4-16,4 13-6 15,-18-12 11-15,1 4 0 16,-19 0 14-16,10 19-4 15,-22-11 3-15,12 7-10 16,-16-8-6-16,13 4-19 0,-32-14-16 16,9 14-19-1,-41-6-4-15,-4 25-347 0,-73 10 103 16</inkml:trace>
    <inkml:trace contextRef="#ctx0" brushRef="#br0" timeOffset="45769.4883">3504-117 209 0,'-4'1'251'16,"-1"-2"-61"-16,1 2-30 16,1 1-65-16,0 1-67 15,0 1-9-15,0-1-21 0,-3 5 6 16,1-5-12-16,1 4 4 16,-4-8-9-16,-2-1 5 15,4-4-15-15,-2 2-14 16,-1-2-4-16,-1 1 15 15,1 7 5-15,-3-5 38 16,0 1 24-16,0-2 33 16,3 5 1-16,-2-4 13 15,2 3-27-15,0 2 0 16,0 1-32-16,-3-2-5 16,-1 1-21-16,-1 2 9 15,-2-5-5-15,-1-2 10 16,2 1-8-16,-4-1 9 15,2-3-10-15,-1 6 7 16,0 2-10-16,-3-2 11 0,3 0-8 16,0 1 9-16,-2 1-10 15,-2-1 10-15,4 4-12 16,-3-1 9-16,-2 2-8 16,2 2 9-16,3-4-11 15,-4 1 7-15,4-4-10 16,-3 4 7-16,3-4-11 15,-3-1 8-15,-2 0-9 0,-1 2 5 16,2-2-7-16,-4 4 7 16,2 1-7-16,-1 2 7 15,-2 4-4-15,-6-2 6 16,3 2-5-16,-5 1 8 16,-1-2-5-16,0-2 7 15,5-2-5-15,-9-2 10 16,7 2-5-16,-1-3 9 15,2 2-9-15,-4 2 6 16,6-1-12-16,-6 3 5 16,3-3-10-16,-4 5 8 15,2-5-8-15,2 6 9 16,6-5 6 0,2 1 7-1,-28 8-13-15,-1-1 6 16,0 2-10-16,-6-2 5 0,24-9-9 15,-5 6 6-15,7-3-7 16,-7-2 7-16,8-1-6 16,-4 3 6-16,2-3-6 15,-2 0 5-15,5 3-6 16,-5-1 5-16,8-1-6 16,-5-1 7-16,1 2-7 0,-9-4 6 15,1 1-6-15,-5 1 2 16,2-2-7-16,-1 4 6 15,6 2-5-15,-2 5 8 16,5 5-3-16,-3 2 7 16,6-1-6-16,-7 9 5 15,7-3-5-15,-3 3 3 16,6 0-6-16,-8 6 6 16,8-7-6-16,-7 10 5 15,-2-3-3-15,-5 11 6 16,10-5-7-16,-6 6 8 15,4-8-6-15,0 13 5 16,6-11-5-16,-3 9 5 16,5 0-6-16,-1 6 6 15,5-5-7-15,0 8 6 16,3-5-6-16,-7 9 6 16,7-1-7-16,-3 0 7 0,1-4-7 15,-2 2 7-15,8-7-4 16,-4-1 6-16,3-4-6 15,0 5 6-15,9-6-7 16,-3 8 6-16,5-5-5 16,1 9 5-16,0-10-7 15,1 2 7-15,5-11-6 16,2 4 5-16,4-5-5 0,7 16 5 16,2-5-5-1,5 12 5-15,2-3-7 0,2 1 6 16,-3-14-5-16,5 4 3 15,-2-13-2-15,4-1 4 16,1-1-3-16,7-1 6 16,-3-1-5-16,6 4 5 15,-5-5-6-15,7 0 8 16,-4 1-7-16,11 1 10 16,-1-2-6-16,10 4 6 15,-1 1-9-15,14 2 5 16,-5-7-10-16,11 2 7 15,-8-8-7-15,11-3 9 16,-11-7-6-16,10-4 7 16,-12-1-6-16,8-1 8 15,-8-1-6-15,9 4 4 16,-12-4-7-16,13 7 7 0,-5-2-7 16,10-5 4-16,-4-1-3 15,11 8 4-15,-8-7-4 16,20-2 4-16,-11-4-5 15,17 2 5-15,-8-3-6 16,9-4 5-16,-19-4-5 16,14 4 6-16,-19-8-7 0,8-5 6 15,-7-5-6-15,11 1 6 16,-15-8-5-16,7 1 7 16,-9-2-6-16,10 1 7 15,-13 4-7-15,17-2 7 16,-8 0-8-16,9-11 6 15,-13 6-6-15,11-8 3 16,-13-2-11-16,3-9 6 16,-13 7-9-16,5-14 4 15,-17 5-3-15,5-5 10 16,-9 5-4-16,3-11 9 16,-13 7-5-16,6-14 7 15,-6 3-8-15,6-10 2 16,-9 8-8-16,9-11 2 0,-10 4-10 15,-2-17 9-15,-9 8-5 16,0-11 12-16,-8 6-6 16,-2-3 12-16,-7 19-7 15,-7-9 7-15,-4 12-8 16,-4-8 9-16,-5 5-7 16,-5-3 10-16,0 10-6 15,-6-4 12-15,-2 12-9 16,-5-3 8-16,-4 6-10 15,-8-6 6-15,-1 8-10 0,-7-10 11 16,5 8-6-16,-11-6 11 16,1 8-1-16,-5-4 18 15,5 17-9-15,-12-2 16 16,10 14-10-16,-13-1 5 16,4 7-20-16,-10-8 5 15,7 2-14-15,-20-6 3 16,6 3-9-16,-19-7 8 15,3-5-7-15,-13-9 6 16,16 1-3-16,-22-5 9 16,17 8-7-16,-17 10 7 15,8 16-9-15,-16 10-17 16,5 23-30-16,-28 27-320 16,0 27 77-16</inkml:trace>
    <inkml:trace contextRef="#ctx0" brushRef="#br0" timeOffset="-236880.4869">2961 14 838 0,'-59'-5'208'0,"-8"2"69"16,8 5-236-16,-7-1-25 15,11 2-5-15,-13-1-22 16,7-1-9-16,-13-2-23 16,8-2 8-16,-12 0 13 15,6-2 27-15,-9 1 17 16,3 1 23-16,-14 3-3 15,7 3-9-15,-13 9-14 16,6 6-3-16,-4 7 6 16,11 2 4-16,-11 11 3 15,10-8 4-15,-10 10-4 16,10-2-9-16,-7 13-8 16,-3 19-4-1,5 10-7-15,-2 8-5 16,4 7 6-16,2 1-4 15,18-18 3-15,-8 17-2 0,16-13 4 16,-10 13-7-16,17-7 4 16,-4 13-3-16,10-12 2 15,-2 10-3-15,13-8 2 16,-4 8 1-16,13-9 5 16,10 21-3-16,12-10 4 15,16 16-1-15,13-1 0 16,16 17-6-16,4-14 4 0,14 16-4 15,-1-21 4-15,16 5-4 16,-2-22 6-16,20 2-4 16,0-15 2-16,20 8-2 15,-9-18 3-15,16 1-6 16,-9-20 6-16,24 4-4 16,-16-17 4-16,25 1-1 15,-9-10 4-15,25 2-4 16,-16-14 3-16,29-3-3 15,-15-11 4-15,26-7-6 16,-20-7 4-16,22-8-6 16,-18-5 6-16,29-7-6 15,-26 0 4-15,23-7-4 16,-19 2 6-16,17-7-6 16,-26-1 5-16,15-16-4 15,-25-1 5-15,9-18-7 16,-28-5 3-16,6-19-9 0,-26 9 3 15,3-21-7-15,-24 3 5 16,-7-19-2-16,-20 5 8 16,-12-22-2-16,-23 7 6 15,-8-23 0-15,-13 14 4 16,-11-13 6-16,-10 16 9 16,-11-4 13-16,-8 26 9 0,-20-9 0 15,-4 25-4-15,-20-4-10 16,-4 10-15-16,-22-8-13 15,11 13-9-15,-34-19-25 16,2 14-10-16,-33-14-24 16,4 8 33-16,-58-13-329 15,5 17 120-15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4:04.8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47D9144-DDCC-4D7F-84BD-9DB1E0956B2A}" emma:medium="tactile" emma:mode="ink">
          <msink:context xmlns:msink="http://schemas.microsoft.com/ink/2010/main" type="inkDrawing" rotatedBoundingBox="16361,4029 25544,4115 25542,4250 16360,4163" semanticType="underline" shapeName="Other">
            <msink:sourceLink direction="with" ref="{BC1DB759-BBEC-42E1-801E-707B209355FF}"/>
            <msink:sourceLink direction="with" ref="{4E14C8CE-7DE4-4150-9324-9B7C3CB38361}"/>
            <msink:sourceLink direction="with" ref="{510CB922-58F4-47A8-AC59-6C85E34EDFA9}"/>
            <msink:sourceLink direction="with" ref="{DB0CEA21-A9F9-464C-8AD7-FA0400258258}"/>
          </msink:context>
        </emma:interpretation>
      </emma:emma>
    </inkml:annotationXML>
    <inkml:trace contextRef="#ctx0" brushRef="#br0">0 21 798 0,'20'6'170'15,"-2"-6"74"-15,-2 0-230 0,5 0-16 16,6-3 6-16,6 3-7 16,5-1 6-16,8-4-7 15,-1 8 7-15,11-3-6 16,-5-3 6-16,10 3-6 15,-3-6 8-15,5-6-7 16,-8 8 8-16,10-1-1 16,-10-1 15-16,8 8 9 15,-7 4 11-15,10-3 0 16,-8 4 4-16,13-5-7 16,-3-2-9-16,7-2-6 15,-11-1 1-15,16 0-8 16,-13 6 1-16,8 2-6 15,-4-4 1-15,17 2-5 16,-14-1 2-16,15-1-6 16,-11-1 3-16,13 8-5 0,-14-2 4 15,14 1-6-15,-11-5 6 16,16-1-5-16,-12-1 4 16,8 3-5-16,-11-4 4 15,15 13-3-15,-14 1 6 16,13-2-4-16,-2-1 5 15,9 4-3-15,-10-5 3 16,16-2-5-16,-12 2 4 16,15-1-6-16,-6-4 4 0,12-2-4 15,-15-5 4-15,15-5-6 16,-15 5 7-16,12 0-6 16,-9 3 5-16,14 3-4 15,-14 5 3-15,14-2-5 16,-14 3 7-16,18-3-7 15,-14-1 5-15,18-2-3 16,-13-2 5-16,16-1-8 16,-13-4 9-16,14-2-7 15,-9-3 5-15,16-4-4 16,-17 1 6-16,17 9-6 16,-10-3 5-16,6 2-4 15,-17 7 4-15,18 0-6 16,-17-5 6-16,13 4-4 15,-14 8 3-15,18-7-5 0,-16 2 6 16,17-4-7-16,-16 1 5 16,19-8-2-1,-19 3 6-15,13-3-5 0,-17 0 6 16,11 0-5-16,-14 1 2 16,7-4-5-16,-21 3 4 15,3 5-5-15,-13-2 5 16,1-2 2-16,-16 2 9 15,-2 0 10-15,-18 2 9 0,-3 2 16 16,-12 8 2-16,0-1-2 16,-8-4-9-16,5 4-7 15,-6-2-16-15,-1-6-7 16,-8 1-2-16,0 1-4 16,-8-7 2-16,-2 1-1 15,-8-1 14-15,0 2 26 16,-3 3 14-16,-3 0 3 15,1 2 10-15,-4-4-7 16,-1 2-25-16,1 2-16 16,3-4-2-16,-2 1-15 15,1-1-3-15,1 5-4 16,0-9 6-16,-2 6-41 16,-1-3-53-16,0 8-403 15,0-13 78-15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4:47.2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0B48D57-B82B-49E3-B312-6FD2550B0549}" emma:medium="tactile" emma:mode="ink">
          <msink:context xmlns:msink="http://schemas.microsoft.com/ink/2010/main" type="writingRegion" rotatedBoundingBox="12057,5643 13179,5643 13179,11514 12057,11514"/>
        </emma:interpretation>
      </emma:emma>
    </inkml:annotationXML>
    <inkml:traceGroup>
      <inkml:annotationXML>
        <emma:emma xmlns:emma="http://www.w3.org/2003/04/emma" version="1.0">
          <emma:interpretation id="{DABC3398-2022-48C8-82C6-DCA008E4BA92}" emma:medium="tactile" emma:mode="ink">
            <msink:context xmlns:msink="http://schemas.microsoft.com/ink/2010/main" type="paragraph" rotatedBoundingBox="12057,5643 13179,5643 13179,11514 12057,11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F5799D-42F5-4A4C-AC81-97F929FC3C23}" emma:medium="tactile" emma:mode="ink">
              <msink:context xmlns:msink="http://schemas.microsoft.com/ink/2010/main" type="line" rotatedBoundingBox="12057,5643 13179,5643 13179,11514 12057,11514"/>
            </emma:interpretation>
          </emma:emma>
        </inkml:annotationXML>
        <inkml:traceGroup>
          <inkml:annotationXML>
            <emma:emma xmlns:emma="http://www.w3.org/2003/04/emma" version="1.0">
              <emma:interpretation id="{526718F5-4A27-4960-A293-AC277D03B3B3}" emma:medium="tactile" emma:mode="ink">
                <msink:context xmlns:msink="http://schemas.microsoft.com/ink/2010/main" type="inkWord" rotatedBoundingBox="12288,5643 13179,5643 13179,6947 12288,69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12089-6315 910 0,'-29'-7'397'15,"-1"1"-4"-15,-1 6-178 0,1 1-171 16,-2 8-13 0,5 5-25-16,-3 11 2 0,0 5-8 15,-10 14-1-15,8 1 8 16,2 0-6-1,-36 63 5-15,5-3-4 16,3 8 12-16,18-5-2 16,31-42 10-16,15-11 0 15,18 19 4-15,9-2-12 0,21 13 1 16,3-5-13-16,12 1-5 16,-7-27 0-16,4-12 0 15,-14-24-3-15,7-12 7 16,-10-21 1-16,2-22 4 15,-6-16-1-15,-3-40 3 16,-13-2-4-16,-11-28 4 16,-12-3-4-16,-15-27 11 15,-9 32 5-15,-11-4 17 16,1 32 1-16,-1 19 14 16,5 43-7-16,0 7-6 15,9 10-19-15,0 16-33 16,-1 2-34-16,-4 8-95 15,-1 14-350-15,-1 16 65 16</inkml:trace>
          <inkml:trace contextRef="#ctx0" brushRef="#br0" timeOffset="45984.9327">12337-6180 635 0,'4'-16'371'0,"-13"4"-25"16,-12 4-157-16,-13-5-44 15,-12 5-82-15,-9 2-18 16,4 8-17-16,-8 1 6 15,10 0-6-15,4 4 4 0,7 7-5 16,-5 8-8-16,5 8-8 16,-13 27-10-16,-4 6-1 15,-8 27-2 1,9 1 3-16,1 9-3 0,18-19 3 16,11 12-1-16,15-19-1 0,9 14-1 15,8-10 0 1,10 9 1-16,7-14-1 0,13-9 0 15,1-23 4-15,15-5 3 16,-1-17 5-16,7-16 5 16,-5-9 6-16,13-19 10 15,-10-16 5-15,8-25 4 16,-3-12 0-16,6-12-5 16,-13 6-9-16,3-12-8 15,-16 15-7-15,-10-11-3 16,-15 2 1-16,-10-13-5 15,-14 17 4-15,-8-1-4 16,-7 27-1-16,-1 10 1 16,-2 22 8-16,-3 2 0 15,6 14 1-15,-7 6-2 16,-3 6-7-16,-11 14-7 16,1 1-3-16,-11 27 2 15,-2 6-26-15,-5 31-5 0,-5 7-430 16</inkml:trace>
        </inkml:traceGroup>
        <inkml:traceGroup>
          <inkml:annotationXML>
            <emma:emma xmlns:emma="http://www.w3.org/2003/04/emma" version="1.0">
              <emma:interpretation id="{3AFEFFE3-3049-4803-AA64-651078AF8428}" emma:medium="tactile" emma:mode="ink">
                <msink:context xmlns:msink="http://schemas.microsoft.com/ink/2010/main" type="inkWord" rotatedBoundingBox="12057,7956 12583,7956 12583,11514 12057,11514"/>
              </emma:interpretation>
              <emma:one-of disjunction-type="recognition" id="oneOf1">
                <emma:interpretation id="interp1" emma:lang="" emma:confidence="0">
                  <emma:literal>}</emma:literal>
                </emma:interpretation>
                <emma:interpretation id="interp2" emma:lang="" emma:confidence="0">
                  <emma:literal>{</emma:literal>
                </emma:interpretation>
                <emma:interpretation id="interp3" emma:lang="" emma:confidence="0">
                  <emma:literal>4</emma:literal>
                </emma:interpretation>
                <emma:interpretation id="interp4" emma:lang="" emma:confidence="0">
                  <emma:literal>h</emma:literal>
                </emma:interpretation>
                <emma:interpretation id="interp5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85672.1671">11556-3953 1086 0,'57'-40'242'15,"-3"18"107"-15,0 22-319 0,-13 16-14 16,-11 21 1-16,-24 12-9 16,-20 26-2-16,-14 3 4 15,-22 23 6-15,-8 1 8 16,-15 21 4-16,6-12 2 15,-8 11-2-15,16-25-7 16,7-7-6-16,26-27-4 0,8-10-7 16,24-23 2-16,15 0-5 15,9-12 3-15,11 4-1 16,5-2 1-16,2 10-2 16,-3 3 3-16,-1 18-5 15,-10 6 0-15,-2 17-2 16,-12-2 2-16,-5 7-1 15,-9-8 2-15,-5 1 0 16,-4-14 0-16,-3-2 0 16,2-13 4-16,-1-12-34 15,4-16-34-15,7-11 69 16,6-7-400-16,6-3 118 16</inkml:trace>
          <inkml:trace contextRef="#ctx0" brushRef="#br0" timeOffset="85900.955">11804-1816 641 0,'0'74'372'0,"-6"11"-2"0,-3-10-137 16,-12 12-23-16,6-4-60 16,-9 13-12-16,0-19-37 15,-3-1-24-15,9-16-36 16,-3-1-19-16,7-17-11 0,1 10-7 16,3-1 0-1,-3 17 2-15,1 0-9 0,-3 14-51 16,0-7-37-16,0 3-384 15,4-7 62-15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7:00.7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5A55626-A048-4F3D-969E-09700405ABA0}" emma:medium="tactile" emma:mode="ink">
          <msink:context xmlns:msink="http://schemas.microsoft.com/ink/2010/main" type="writingRegion" rotatedBoundingBox="13602,6834 20147,5683 20383,7028 13839,8179"/>
        </emma:interpretation>
      </emma:emma>
    </inkml:annotationXML>
    <inkml:traceGroup>
      <inkml:annotationXML>
        <emma:emma xmlns:emma="http://www.w3.org/2003/04/emma" version="1.0">
          <emma:interpretation id="{7B004E82-5403-4EF6-ABAB-0D99A21F5530}" emma:medium="tactile" emma:mode="ink">
            <msink:context xmlns:msink="http://schemas.microsoft.com/ink/2010/main" type="paragraph" rotatedBoundingBox="13602,6834 20147,5683 20383,7028 13839,8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02D906-D6DB-4DD1-BEBA-35AB6504A6AD}" emma:medium="tactile" emma:mode="ink">
              <msink:context xmlns:msink="http://schemas.microsoft.com/ink/2010/main" type="line" rotatedBoundingBox="13602,6834 20147,5683 20383,7028 13839,8179"/>
            </emma:interpretation>
          </emma:emma>
        </inkml:annotationXML>
        <inkml:traceGroup>
          <inkml:annotationXML>
            <emma:emma xmlns:emma="http://www.w3.org/2003/04/emma" version="1.0">
              <emma:interpretation id="{BF78B751-CCEE-4178-8136-7FF7D6856033}" emma:medium="tactile" emma:mode="ink">
                <msink:context xmlns:msink="http://schemas.microsoft.com/ink/2010/main" type="inkWord" rotatedBoundingBox="13737,7601 14504,7466 14539,7668 13772,78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2640 1168 1044 0,'-1'0'317'0,"-4"2"56"16,4-1-299-16,-1-1-32 16,5-1-42-16,3-1 5 15,3-4-11-15,3-1 14 16,5-1-3-16,-1 4 22 16,-2-1-5-16,7 1 11 15,-3 4-14-15,1-3 3 16,2 1-20-16,12 1 4 15,-6-2-10-15,12-3 9 16,0-2-10-16,9-5 10 16,-7 1-10-16,5-3 10 15,-5 3-10-15,2 1 11 16,-10 7-11-16,2 2 10 16,-8 5-11-16,-1 3 12 0,-7 0-10 15,4 2 9-15,-2 1-8 16,-2-3 9-16,-4 0-9 15,2 0 9-15,-7-3-9 16,-2 0 9-16,-8 0-9 16,6-2 9-16,-6-1-8 15,3 2 9-15,-3-4-9 0,3 1 10 16,-8-1-10-16,7 1 11 16,-4 2-6-16,1 2 9 15,-7 0-11-15,4 0 8 16,-7-1-12-16,1-1 6 15,-4-2-13-15,2 2 4 16,2 1-9-16,-10 1 8 16,-2 0-9-16,-2 1 11 15,0 2-4-15,-6-1 12 16,7-2-8-16,-1 1 11 16,3 2-8-16,-6-1 14 15,1-4-8-15,-5 2 9 16,2-3-10-16,-1-1 7 15,2-1-12-15,-4 4 8 16,8-4-10-16,-3 5 13 16,3-1-6-16,5 1 9 15,8 0-8-15,1 0 4 0,5-2-17 16,2 1-13-16,2 1-14 16,-2-2 0-16,0-1-5 15,1 2 15-15,-1-4 12 16,0-1 28-16,3 2 1 15,2 1 8-15,1 1-10 16,4 2 4-16,5-1-20 16,11 2 3-16,5 1-6 15,11-1-2-15,3 5-15 0,6-4 0 16,-4-4-12-16,-4-4 8 16,-5-3 0-16,-5-7 17 15,-8 4-2-15,0 0 14 16,-6 3-7-16,1 1 11 15,-4 2-10-15,1 5 10 16,-2 5-8-16,3 7 466 16,-14 14-825-16,-22 5 430 15</inkml:trace>
        </inkml:traceGroup>
        <inkml:traceGroup>
          <inkml:annotationXML>
            <emma:emma xmlns:emma="http://www.w3.org/2003/04/emma" version="1.0">
              <emma:interpretation id="{E514868D-05BF-476F-8C3F-A8C3D09D08F4}" emma:medium="tactile" emma:mode="ink">
                <msink:context xmlns:msink="http://schemas.microsoft.com/ink/2010/main" type="inkWord" rotatedBoundingBox="13908,7860 15774,7532 15827,7830 13960,8158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*</emma:literal>
                </emma:interpretation>
                <emma:interpretation id="interp5" emma:lang="" emma:confidence="0">
                  <emma:literal>ß</emma:literal>
                </emma:interpretation>
              </emma:one-of>
            </emma:emma>
          </inkml:annotationXML>
          <inkml:trace contextRef="#ctx0" brushRef="#br0" timeOffset="261142.3233">2843 1572 1085 0,'-8'5'282'0,"4"-5"78"16,1 1-303-16,4 1-46 16,1 2-10-16,4-2-4 15,1 1-6-15,7 0-5 16,-1-3 1-16,8-5 1 16,0 1 4-16,3-2 13 0,-3-3 9 15,3-2 7-15,-1 5 3 16,1-1 3-16,3 1-8 15,7 1-2-15,7 2-7 16,10-3-5-16,2 0-3 16,8 0 1-16,-5-2-3 15,5 1 1-15,-5-1 0 16,5 2 0-16,-4 2-1 16,15-4 1-16,-7-1 0 15,14-1-2-15,-5-7 2 0,10-1-1 16,-13 5-1-16,8-1 2 15,-16 5 0-15,5-1-1 16,-8 4 5-16,6 1 2 16,-11 4-1-16,7-1 1 15,-9 7 0-15,-5 1-6 16,-11-3-1-16,-2-3 1 16,-11 1-1-16,-9-5 0 15,-5 5 2-15,-5-4-3 16,-2 5 10-16,-5-5 16 15,-2 6 6-15,1-5 2 16,0 4 3-16,-11-1-11 16,1 4-16-16,-8-4-6 15,-3-1-4-15,-12 6-4 16,1-6-3-16,-11 0-5 16,-1 2-2-16,-10-7-1 15,1-1 3-15,-7 6 2 0,3 0 5 16,-7 2 1-16,8 5 3 15,-4 4 3-15,3-1 1 16,-4 2 1-16,5 2-1 16,-9-1-12-16,7-1-9 15,-7-7-6-15,10-1-2 0,-8-7 2 16,7 0 11-16,-10-4 10 16,8 1 11-16,-8-2 10 15,6 2 3-15,-5-1 3 16,12-1-4-16,-2 2-2 15,8 0-9-15,5 0 1 16,8 2-2-16,7 8 2 16,7-2-3-16,4 2-1 15,7 1-2-15,3 1-5 16,3-6-4-16,4 1-1 16,5-4 1-16,5-3 0 15,2-3 3-15,10 5 3 16,1-1 2-16,10 4-1 15,2 2 1-15,11 2-2 16,-4 0 0-16,17-1 0 16,-1 1-1-16,15-6 0 15,-2-2 0-15,6-4-7 0,-2-6-4 16,5-3-3-16,-9 5 0 16,8-2 1-16,-7 4 7 15,2 5 4-15,-7 5 2 16,4-1 1-16,-12 7-1 15,2 4 1-15,-13 0-1 16,10 3 0-16,-13-2 1 16,7-7-11-16,-7-3-11 0,2-3-6 15,-13-4 1-15,1-2-1 16,-11 3 12-16,-4 1 10 16,-7 2 7-16,-2 3 0 15,-8 2 0-15,-1 1 11 16,-3-5 6-16,-6 4 10 15,0-1 0-15,-4 1 2 16,-1 2-11-16,-5 5-9 16,1-1-11-16,-12 2-19 15,-3 2-15-15,-18 2-26 16,-2 2 7-16,-35 11-332 16,-7 2 105-16</inkml:trace>
        </inkml:traceGroup>
        <inkml:traceGroup>
          <inkml:annotationXML>
            <emma:emma xmlns:emma="http://www.w3.org/2003/04/emma" version="1.0">
              <emma:interpretation id="{7360E059-F7B2-4A31-AA7F-411F8EA67B16}" emma:medium="tactile" emma:mode="ink">
                <msink:context xmlns:msink="http://schemas.microsoft.com/ink/2010/main" type="inkWord" rotatedBoundingBox="14393,6695 15385,6520 15593,7700 14600,7874">
                  <msink:destinationLink direction="with" ref="{C012BECC-DCC9-4A36-ACB4-43E9F7F2E2E8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7371.4168">3707 275 608 0,'-12'-7'312'0,"-3"0"-12"15,6 4-141-15,-4 5-81 16,1 1-53-16,-2 3 0 15,1 2-23-15,-4 4 13 16,2-2-10-16,-3 5 21 16,2 0-6-16,-1 0 20 15,4-1-10-15,-4 1 16 16,7-3-19-16,1 9 3 16,1 1-21-16,4 14 5 15,4 8-16-15,7 8 12 16,2-2-8-16,8 8 12 15,-2-2-10-15,4 2 9 16,-4-5-14-16,2 8 10 16,-5-11-1-16,4 3-1 15,-5-11-11-15,2 3 12 0,2-6-10 16,3 4-2-16,-3-7 3 16,5 0 8-16,-1-10-12 15,7-2 10-15,-1-8-10 16,10-5 8-16,-2-2-10 15,6 0 11-15,-3-6-10 16,5-9 7-16,-8-9-8 16,-2-12 11-16,-7-14-10 0,-7-19 11 15,-7-3-5-15,-2-12 11 16,-7 0-9-16,1 0 14 16,-4 12-7-16,-2 0 14 15,-1 16-10-15,-1-2 9 16,-1 10-14-16,-4-8 5 15,-2 8-15-15,-7-12 8 16,-1 9-9-16,-4-7 11 16,-2 8-11-16,-5-4 11 15,1 11-10-15,-10-7 11 16,3 14-12-16,-5 1 14 16,2 11-8-16,-4 8 14 15,11 8-10-15,-8 2 7 16,7 11-17-16,1 2 2 15,5-4-12-15,-5 9 6 0,7-1-14 16,-9 9-40-16,0 2-67 16,-15 8-266-16</inkml:trace>
          <inkml:trace contextRef="#ctx0" brushRef="#br0" timeOffset="4234.4224">3680 1117 618 0,'-3'-3'258'0,"0"-4"-12"16,5 1-135-16,-1-3-82 15,4 0-26-15,-2 0 31 16,0 3 9-16,0 3 11 16,-2 3-11-16,2 1 12 15,2 5-29-15,2 0 4 16,2 2-22-16,5-1 9 16,-1 1-15-16,2-4 8 15,-1 1-13-15,-2-4 10 16,-3-1-10-16,0 0 14 15,0 3-5-15,2-1 21 16,1 5-8-16,3-1 14 16,4 3-13-16,4 3 5 15,4 2-20-15,7-1 7 0,-1-4-4 16,2-3-2-16,2-4-11 16,-2-5 11-1,-4-2-10-15,5 2-2 0,-3 0 3 16,-4-1 9-16,-2 1-10 15,-5-3 11-15,-7 3-10 16,2-3 13-16,-4 3-5 16,2 4 17-16,-3-4-8 15,6 2 12-15,-3 2-13 0,2 2 5 16,-2 0-17-16,3 3 8 16,-6-1-12-16,0 2 9 15,-3-2-10-15,-1-1 11 16,-4-1-10-16,-1-1 9 15,-3-1 2-15,0-2 40 16,-3-2 1-16,-3 1 27 16,-1 1-3-16,-1-1 6 15,0 4-38-15,-1-1 0 16,6 2-26-16,-1-3 2 16,-1 0-16-16,4 0 6 15,1-3-11-15,-2 2 8 16,1-1-11-16,-2 2-4 15,-2-1-24-15,-1-1-40 0,-3-4-45 16,-6-9-342-16,0-9 66 16</inkml:trace>
        </inkml:traceGroup>
        <inkml:traceGroup>
          <inkml:annotationXML>
            <emma:emma xmlns:emma="http://www.w3.org/2003/04/emma" version="1.0">
              <emma:interpretation id="{E6019B14-C9B5-4416-826A-6DA34CFA829F}" emma:medium="tactile" emma:mode="ink">
                <msink:context xmlns:msink="http://schemas.microsoft.com/ink/2010/main" type="inkWord" rotatedBoundingBox="16657,6603 17560,6444 17613,6743 16709,6902">
                  <msink:destinationLink direction="with" ref="{C012BECC-DCC9-4A36-ACB4-43E9F7F2E2E8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1935.8841">5573 162 1328 0,'-10'-7'318'0,"-1"4"125"16,8 4-376-16,2 4-30 15,2-5-7-15,13 4-8 16,5-5-16-16,14-11-6 16,5 1-2-16,11 1 0 15,0-7 2-15,6 2 1 16,-8 14 0-16,4-13 0 16,-11 11-1-16,2 5 1 15,-7 1-1-15,7 1 1 16,-6 16 0-16,7-10 0 15,-4-4 0-15,6 6-1 0,-7-4 0 16,2-2 1-16,-5-2 0 16,0 11-1-16,-7-9 1 15,2 3-1-15,-9-1 0 16,-3-2 0-16,-7 0 0 16,-5-3 2-16,-8-3 0 15,-2 1 3-15,-2 4 0 16,-9-5 0-16,-5 6-2 0,-7-3 1 15,0 0-3-15,-11-2 2 16,7 8-1-16,-8-4 0 16,4 2 0-16,-10 1-3 15,3 2 1-15,-9 0 6 16,8 3 3-16,-5 1 4 16,9-4 2-16,-8-1 1 15,5-3-7-15,-6-7-4 16,2-4-2-16,-4-1 2 15,6-4 1-15,8-1 5 16,11 5 5-16,4 0 6 16,10 3-5-16,7 3-2 15,5 8-7-15,13 5-6 16,5 7-7-16,17 2-5 16,9 1-8-16,13-8-23 0,-4-6-14 15,7-8-34-15,-5-11-14 16,1-13-50-16,-5-8-299 15,1-2 85-15</inkml:trace>
        </inkml:traceGroup>
        <inkml:traceGroup>
          <inkml:annotationXML>
            <emma:emma xmlns:emma="http://www.w3.org/2003/04/emma" version="1.0">
              <emma:interpretation id="{1FBB2BCC-A614-4597-968F-6E8AC6001422}" emma:medium="tactile" emma:mode="ink">
                <msink:context xmlns:msink="http://schemas.microsoft.com/ink/2010/main" type="inkWord" rotatedBoundingBox="19036,6802 20304,6579 20344,6807 19076,703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63515.4853">7954 344 1123 0,'-9'0'366'16,"6"6"43"-16,11-3-289 15,7 5-105-15,9 2-25 16,7-1 5-16,16-7-15 16,-2 1 12-16,10 0-10 15,-2-6 11-15,7 0-5 16,-7-2 14-16,2-2-5 0,-5-2 12 15,5 1-8-15,-5 4 11 16,10 2-9-16,-2 1 7 16,10 5-12-16,-10-1 8 15,11 2-10-15,-10 2 9 16,9-1-10-16,-17-4 10 16,1-5-9-16,-10-3 10 15,-3-2-10-15,-16 2 9 16,1 0-8-16,-11 5 9 0,-8-1-8 15,-5 1 19-15,-3-1 2 16,-6-1 13-16,-6 2-8 16,-2-2 9-16,-7-2-19 15,0 2 0-15,-7 0-15 16,-1 2 9-16,-13-2-12 16,2-2 10-16,-16-1-14 15,0 3 13-15,-10-3-12 16,6 2 13-16,-10 2-6 15,10 4 16-15,-5-4 2 16,11 7 15-16,-9-1-10 16,11 2 7-16,-7 0-12 15,11 2-2-15,-2-2-16 16,14-3 8-16,5-5-17 0,7 4 6 16,6-4-14-1,7-1 10-15,5 2-10 0,6-1 15 16,8 2-8-16,4 0 13 15,13 0-11-15,8 0 9 16,15 5-9-16,8-2 11 16,13 9-11-16,0 3 12 15,8-5-12-15,-10 1 11 16,8-7-13-16,-10-8 11 0,2-7-10 16,-7 2 12-16,3-6-10 15,-12 3 12-15,-3-1-10 16,-5 2 11-16,-9 2-10 15,-10 5 11-15,-7 1-10 16,-5 3 12-16,-8 0-11 16,-7 3 12-16,-1-2-7 15,-4 2 9-15,-13 5-13 16,-6 1 9-16,-9 0-10 16,-8 1 8-16,-17 4-9 15,1-4 14-15,-17-5-10 16,8-5 9-16,-15-2-5 15,11-7 12-15,-8-1-2 16,8 7 15-16,-8-2-4 16,18 14 6-16,5 5-16 15,13-2 1-15,15-3-45 0,22 3-41 16,20-24-93 0,21-8-323-16,21-7 35 0</inkml:trace>
        </inkml:traceGroup>
      </inkml:traceGroup>
    </inkml:traceGroup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4:14.4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E330349-A428-4383-AAF7-D0239D3C3AC8}" emma:medium="tactile" emma:mode="ink">
          <msink:context xmlns:msink="http://schemas.microsoft.com/ink/2010/main" type="writingRegion" rotatedBoundingBox="3293,2337 5323,1284 6396,3353 4365,4407"/>
        </emma:interpretation>
      </emma:emma>
    </inkml:annotationXML>
    <inkml:traceGroup>
      <inkml:annotationXML>
        <emma:emma xmlns:emma="http://www.w3.org/2003/04/emma" version="1.0">
          <emma:interpretation id="{24AEDB47-067F-48FB-8AB0-A5EE33F4553F}" emma:medium="tactile" emma:mode="ink">
            <msink:context xmlns:msink="http://schemas.microsoft.com/ink/2010/main" type="paragraph" rotatedBoundingBox="3293,2337 5323,1284 6396,3353 4365,4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1290C1-3486-4E4D-BB28-F360030729C2}" emma:medium="tactile" emma:mode="ink">
              <msink:context xmlns:msink="http://schemas.microsoft.com/ink/2010/main" type="line" rotatedBoundingBox="3293,2337 5323,1284 6396,3353 4365,4407"/>
            </emma:interpretation>
          </emma:emma>
        </inkml:annotationXML>
        <inkml:traceGroup>
          <inkml:annotationXML>
            <emma:emma xmlns:emma="http://www.w3.org/2003/04/emma" version="1.0">
              <emma:interpretation id="{0F315F90-C863-4EE2-BB9B-439B287D7993}" emma:medium="tactile" emma:mode="ink">
                <msink:context xmlns:msink="http://schemas.microsoft.com/ink/2010/main" type="inkWord" rotatedBoundingBox="3293,2337 5202,1348 6274,3417 4365,44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3844-10209 747 0,'-49'-6'211'16,"1"8"52"-16,-11 8-196 15,1 10-41-15,-7-1 16 16,2 7-15-16,-4 4 7 16,10-3-6-16,1 3 11 15,8 1-18-15,0 8 8 16,9-4-12-16,-5 10 4 16,8-2-16-16,-1 16 5 15,2-1-7-15,-1 16 8 16,9 3-4-16,2 19 6 0,7-8-7 15,6 11 5-15,12-6-9 16,7 11 6-16,5-17-5 16,9 12 5-16,3-6-5 15,9 5 4-15,-6-11-5 16,12 6 1-16,-3-12-7 16,15 3 6-16,0-12-5 15,20 5 5-15,-2-8-4 16,17-6 7-16,-8-6-6 15,9-2 4-15,-8-19-7 16,13-6 8-16,-11-6-6 0,12-10 3 16,-4-13-2-16,7-4 2 15,-11-13-3-15,5-16 3 16,-13-10-2-16,2-16 6 16,-8-10-5-16,5-19 6 15,-8 0-4-15,4-10 4 16,-15 2-3-16,-3-25 9 15,-10 12-3-15,-10-23 13 16,-11 7 2-16,-7-16 10 16,-11 23-3-16,-5-14 3 15,-9 26-11-15,-18-10 5 16,-2 26-6-16,-22 5 12 0,-13 22 0 16,-20 8 12-16,1 18-10 15,-15 0-4-15,13 14-15 16,-13 1-5-16,16 6-13 15,-11 1-13-15,7 8-22 16,-11 0-42-16,15-1-27 16,-15 2-323-16,-7-2 70 15</inkml:trace>
          <inkml:trace contextRef="#ctx0" brushRef="#br0" timeOffset="-28905.5918">3095-8640 834 0,'-3'1'264'0,"-4"4"55"16,8-4-226-16,-1 1-4 16,-1-4-23-1,-1 4 12-15,7-5-15 0,-2 3-4 16,0-2-26-16,10 4-6 16,2-1-17-16,6 7 0 15,2-4-8-15,14 2 4 16,-2-1-5-16,7-1 4 15,-3-5-5-15,6-1 3 16,-7 5-3-16,2 0 4 16,-7-9-6-16,3 6 5 15,-6-3-4-15,3 2 4 16,-9-4-3-16,-1 7 3 16,-7-4-3-16,1 10 4 0,-10-8-3 15,2 4 4-15,-3 1-4 16,-6-4 4-16,-4-1 0 15,-4 0 15-15,-5-3 0 16,-10 5 12-16,-2-2-2 16,-11 0 2-16,0 0-17 15,-12 3 1-15,4 0-14 16,-5 0 3-16,6 1-7 16,-5 1 7-16,9 1-5 0,0 1 5 15,9-1-3-15,5 3 4 16,10-7-5-16,3 2 2 15,7-7-4-15,7 5 0 16,1-8-4-16,6 6 3 16,9-2-5-16,10 8 4 15,5-6-2-15,12 5 5 16,3-2-3-16,5-2 3 16,-5-2-2-16,3 1 4 15,-6 1-4-15,-4-5 4 16,-8 2-4-16,-3 4 4 15,-9-4-3-15,-5-2 2 16,-2 5-2-16,-5-4 1 16,-5 0-2-16,2 2 2 15,-6-7-4-15,-1 1 7 0,-4-7-1 16,-10 1 4-16,-9-7-1 16,-7 8 4-16,-7-1-7 15,-13 8 5-15,0 2-5 16,-4 8 7-16,2 4-3 15,0 4 8-15,11-2-4 16,6-2 4-16,12-2-7 16,8-5 0-16,8-4-7 15,10-2 1-15,5 1-5 16,13-3 3-16,2 0-3 0,14 1 2 16,3 1-3-16,14 4 4 15,-2 4-3-15,8 2 5 16,-5-3-3-16,-2 5 5 15,-11-10-5-15,-4 1 5 16,-11-1-4-16,-4-4 3 16,-5 2-4-16,-7 1 1 15,-4-8-8-15,-1-1-27 16,-10 0-37-16,-7-9 24 16,-9 0-396-16,-36 0 109 15</inkml:trace>
          <inkml:trace contextRef="#ctx0" brushRef="#br0" timeOffset="-19817.984">3167-8621 656 0,'-3'0'266'0,"-1"0"18"16,2 2-168-16,4-1-43 15,2-2-30-15,4 10-11 16,5-6-7-16,7 10-6 16,1-4 0-16,7 5-9 15,-1-10-1-15,6 5-8 0,0-7 5 16,7-10-6-16,-7-2 6 16,3 1-5-16,-5-5 6 15,-4-1-8-15,-7 8 8 16,-4-2-7-16,-5 3 8 15,-4 1-267-15,-8 1-55 16,-16-4-67-16</inkml:trace>
        </inkml:traceGroup>
        <inkml:traceGroup>
          <inkml:annotationXML>
            <emma:emma xmlns:emma="http://www.w3.org/2003/04/emma" version="1.0">
              <emma:interpretation id="{E81B3D67-8DAD-4041-850D-DE4227074858}" emma:medium="tactile" emma:mode="ink">
                <msink:context xmlns:msink="http://schemas.microsoft.com/ink/2010/main" type="inkWord" rotatedBoundingBox="4383,2340 5555,1732 6352,3268 5179,3876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290996.8476">4451-9856 1498 0,'-11'13'47'0,"1"2"11"0,-37 50-31 16,-10 2-7-16,-3 12-10 15,2 3-4-15,19-17-1 16,7-5-3-16,8 6 3 16,8-9-1-16,7 3 2 15,7-9 0-15,5 10 1 16,5-4-3-16,4 14-1 15,-2-2-1-15,1 20-1 16,1-5 0-16,4 6 1 16,-2-15-2-16,10 6-1 0,1-23 1 15,7-3-1-15,-4-16 1 16,11 0 2-16,-3-14 0 16,8-7 3-16,-5-12-1 15,12-10 4-15,-8-8-2 16,11-17 2-16,-2-5-1 15,8-17 0-15,-5 2-3 0,8-15 0 16,-7 4-2-16,-5-14 1 16,-12 8 0-16,-3-7 0 15,-14 10 0-15,1-6 0 16,-5 13 0-16,-5-5 3 16,-4 3-2-16,-6-15 3 15,-7-1-2-15,-4-20-1 16,1 2-2-16,-4-11 0 15,4 17 3-15,-11 2 4 16,1 15 2-16,-7 1 13 16,-1 19 6-16,-10 1 5 15,1 12 0-15,-13 7 3 16,-1 13-11-16,-9 4-7 16,3 7-8-16,-7 7-5 15,3 4-6-15,-3 7-2 16,5 2 0-16,-1 2 0 15,11 2-2-15,-5 4 3 0,12-1-1 16,-5 4-1-16,8-1 1 16,0 2 0-16,9-3-1 15,2 5-1-15,7 5 1 16,1 14 0-16,8 7 0 16,5 18 1-16,4 8-1 15,6 17 1-15,7-2-1 0,8 21 1 16,2-9 0-16,2 17-9 15,1-11-14-15,-1 0-11 16,-7-27-1-16,6-3-1 16,-9-32 12-16,3-11 13 15,-3-14 11-15,0 0 2 16,-3-9-1-16,5 8 0 16,-2-5 0-16,10 3 1 15,4-8-1-15,10 1 1 16,7-7-1-16,10-2 1 15,-4-5-1-15,13-6-8 16,-9-6-11-16,7-14-16 16,-9-7-10-16,4-18-8 15,-13-6 6-15,-3-24 9 16,-12-2 18-16,-3-26 10 16,-10 5 9-16,1-19 2 15,-9 18 2-15,-11-15 12 16,-4 19 7-16,-7-5 14 0,-7 16 5 15,-4-9 9-15,0 22-10 16,-7-1-3-16,-5 12-14 16,-8-5-4-16,4 11-12 15,-14-10-7-15,3 5-19 16,-8-2 183-16,9 11-543 16,-7 16 227-16</inkml:trace>
        </inkml:traceGroup>
        <inkml:traceGroup>
          <inkml:annotationXML>
            <emma:emma xmlns:emma="http://www.w3.org/2003/04/emma" version="1.0">
              <emma:interpretation id="{D76D22B4-6C10-4D65-832A-3DD8082629F0}" emma:medium="tactile" emma:mode="ink">
                <msink:context xmlns:msink="http://schemas.microsoft.com/ink/2010/main" type="inkWord" rotatedBoundingBox="5026,3375 5446,3157 5534,3327 5114,354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7637.4568">4437-8664 1081 0,'-12'6'299'0,"2"-3"82"16,5-2-308-16,2 2-18 15,5 0-24-15,5-3-8 16,4 2-9-16,7-2-6 15,3-2-1-15,7-2-4 16,-1-2 3-16,6-2-6 0,-4 2 4 16,5-1-5-16,-5 2 5 15,-2 1-6-15,-3 5 6 16,-4-1-4-16,-8 3 5 16,-5 0-5-16,-4 3 7 15,-7-1 4-15,-2-1 10 16,-9 4 8-16,-3-2 12 0,-9 0 5 15,-2 0 2-15,-7-3-2 16,1-3-6-16,-7 0-11 16,6-5-5-16,-3 1-8 15,8 2-2 1,2 4-3-16,7-2 1 0,7 4-3 16,4-1-1-16,8 3-6 15,2-1-4-15,11 1-1 16,2 0-1-16,12 3 0 15,0-5 1-15,14-1 0 16,-5-1 2-16,9-2-3 16,-5-2 5-16,1-1-4 15,-6 5 5-15,-7-4-4 16,-10 2 7-16,-6-1-4 16,-12 1 5-16,-10-2-3 15,-8 4 3-15,-14-2-2 16,-6 3 2-16,-10-2-4 0,5 2 5 15,-8 0 4-15,12 3 0 16,1-1-1-16,13 2 2 16,1-7-5-16,12 0-4 15,9-3-5-15,6 0 1 16,9-10-3-16,4 2 5 16,4 1-49-16,1-4-69 15,18 13-377-15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7:22.3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0490FF0-A596-48CB-9D32-1E03E48D22FA}" emma:medium="tactile" emma:mode="ink">
          <msink:context xmlns:msink="http://schemas.microsoft.com/ink/2010/main" type="writingRegion" rotatedBoundingBox="21057,15881 19248,16410 18931,15325 20740,14797"/>
        </emma:interpretation>
      </emma:emma>
    </inkml:annotationXML>
    <inkml:traceGroup>
      <inkml:annotationXML>
        <emma:emma xmlns:emma="http://www.w3.org/2003/04/emma" version="1.0">
          <emma:interpretation id="{FFA5BF02-2142-4F06-856A-912B4BA862B0}" emma:medium="tactile" emma:mode="ink">
            <msink:context xmlns:msink="http://schemas.microsoft.com/ink/2010/main" type="paragraph" rotatedBoundingBox="21057,15881 19248,16410 18931,15325 20740,14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2530D1-2F1F-40CA-9C0D-5E3585C75104}" emma:medium="tactile" emma:mode="ink">
              <msink:context xmlns:msink="http://schemas.microsoft.com/ink/2010/main" type="line" rotatedBoundingBox="21057,15881 19248,16410 18931,15325 20740,14797"/>
            </emma:interpretation>
          </emma:emma>
        </inkml:annotationXML>
        <inkml:traceGroup>
          <inkml:annotationXML>
            <emma:emma xmlns:emma="http://www.w3.org/2003/04/emma" version="1.0">
              <emma:interpretation id="{05057C69-84DD-4051-B332-9C994B1CDCD6}" emma:medium="tactile" emma:mode="ink">
                <msink:context xmlns:msink="http://schemas.microsoft.com/ink/2010/main" type="inkWord" rotatedBoundingBox="21057,15881 19248,16410 18931,15325 20740,147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18852 4034 960 0,'-2'-13'227'16,"-2"-1"88"-16,-4-2-258 16,-1 4-8-16,-1-5 19 15,-2 4-7-15,-9-1 0 16,-5 7-20-16,-11 2-12 16,-4 8-23-16,-13 11-1 15,4 5-5-15,-4 11 0 16,12 5 0-16,3 4 2 15,12 0-4-15,9-2 0 16,12-8 0-16,11-5 6 0,11-11 8 16,20-13 29-16,11-15 15 15,22-19 12-15,3-13-1 16,14-25 0-16,-14-1-21 16,-3-19 4-16,-20 7-1 15,-10-7 20-15,-21 18-2 16,-15-2 2-16,-19 22-19 0,-20 6-15 15,-8 16-24-15,-19 8-9 16,0 14-7-16,-10 7 4 16,5 7 2-16,-6 7 1 15,16 4 2-15,1 1-1 16,19 1-3-16,7-2-5 16,14-3-20-16,8 0-100 15,8-6-59-15,13 0-345 16,6 0 0-16</inkml:trace>
          <inkml:trace contextRef="#ctx0" brushRef="#br0" timeOffset="828.1807">19238 3483 953 0,'-11'-21'363'0,"-16"9"20"15,-9 17-219-15,3 10-131 0,-3 19-12 16,6 5-22-1,6 15-4-15,13 2 0 0,13 7-1 16,13-9 0-16,12-9 5 16,6-15 4-16,9-12 6 15,-3-13 4-15,5-11 24 16,-5-8 14-16,4-16 17 16,-8-6 2-16,-1-19 7 15,-10-7-17-15,-6-9-7 16,-10 11-16-16,-4 8-2 15,-5 19-12-15,-4 15-11 16,-4 21-13-16,-6 21-4 16,-1 10-4-16,-1 13-1 15,5 2 6-15,11 5 1 16,10-8-1-16,12 0 0 0,1-16 4 16,13-6 3-16,-1-12 9 15,13-13-52-15,-5-17-59 16,3-18-383-16,-12-6 52 15</inkml:trace>
          <inkml:trace contextRef="#ctx0" brushRef="#br0" timeOffset="1682.9067">19761 3431 756 0,'2'-5'312'0,"-2"-1"17"0,-3 5-188 15,0-2-70-15,1 0-34 16,1 0 0-16,-2 1-10 16,4-2 14-16,1 2 2 15,-2-1 14-15,1 3 2 16,2-3 23-16,-6 3-5 15,2-1 2-15,-1-1-15 0,-1-1-10 16,-1 0-29-16,4 0-7 16,1 2-10-16,1-4-2 15,1-1-3-15,1 0-1 16,-1 0-1-16,-1 5-2 16,1 1 0-16,0 1-1 15,-3 2 1-15,0 2-1 16,0-5 1-16,0-3 1 15,-2 4 1-15,2-2 0 16,-3 1-1-16,3 0 1 16,2 1-1-16,-2-1 1 15,0 2-3-15,0-2 2 16,0-2 1-16,0 4 0 16,1-2 0-16,-2-2 0 15,1 2 1-15,1 2-1 0,-2-1-1 16,-1 1 0-16,2-2 0 15,0 4-1-15,-1 1 0 16,1 4 0-16,-3 3 0 16,-2 15-3-16,-4 6-2 15,-6 18-1-15,-4 9-1 16,-4 20 3-16,-1-5 3 0,-1 6 2 16,5-15 1-16,5-5 2 15,5-20 0-15,4-10 2 16,4-16 0-16,4-6 3 15,1-10 1-15,9-16-17 16,3-7-30-16,7-15-90 16,2-25-252-16,0-23-91 15,-7 6-125-15</inkml:trace>
          <inkml:trace contextRef="#ctx0" brushRef="#br0" timeOffset="2083.979">19712 3866 615 0,'-15'-24'417'0,"7"8"-48"0,11 2-64 16,8-1-197-16,16 2-7 15,7 1-36-15,20-11-9 16,4 4-17-16,14 1-6 15,-8 0-16-15,2 0-25 16,-15 7-73-16,-6 1-346 16,-18 2 72-16</inkml:trace>
          <inkml:trace contextRef="#ctx0" brushRef="#br0" timeOffset="2078.9914">19806 3405 929 0,'5'-6'361'0,"-8"15"3"16,0 5-224-16,-3 13-110 16,1 10-33-16,1 14 2 15,4 5 2-15,7 10-1 0,7-3 1 16,5-1 1-16,10-13 0 16,6 1 4-16,-4-14 1 15,-4-6 2-15,-10-5 1 16,-8-8-38-16,-14-8-30 15,-13-9-239-15,-7-3-77 16,-11-6-85-16</inkml:trace>
          <inkml:trace contextRef="#ctx0" brushRef="#br0" timeOffset="43363.4609">19794 2875 124 0,'2'8'168'16,"-2"-2"-36"-16,0 1-6 15,1-1-46-15,1-1-37 16,-1-4-3-16,1 1-173 15,-7-4 54-15</inkml:trace>
        </inkml:traceGroup>
      </inkml:traceGroup>
    </inkml:traceGroup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7:31.1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D8B6D20-86FD-4BBF-98E1-9F506F7089B4}" emma:medium="tactile" emma:mode="ink">
          <msink:context xmlns:msink="http://schemas.microsoft.com/ink/2010/main" type="inkDrawing" rotatedBoundingBox="15213,10066 23386,12404 22333,16084 14160,13745" hotPoints="19814,13560 16191,14671 14050,11543 17674,10432" semanticType="enclosure" shapeName="Ellipse">
            <msink:sourceLink direction="with" ref="{B0F2E149-6AC6-4A47-9A3C-A5301DA23D8B}"/>
            <msink:sourceLink direction="with" ref="{2122B09F-35A0-4057-A3D0-EE64EF675B7D}"/>
          </msink:context>
        </emma:interpretation>
      </emma:emma>
    </inkml:annotationXML>
    <inkml:trace contextRef="#ctx0" brushRef="#br0">8393 1686 661 0,'0'-9'485'32,"0"4"-375"-32,0 1-103 0,2-13 1 15,-2 2 1-15,6 0 2 16,4 2 14-16,-2 11 13 15,-2 1 6-15,0-5-2 16,-2 6-1-16,-4 0 7 16,-4-6-6-16,-7 1 3 15,-2-1 10-15,-13-4 9 16,-4-4-9-16,-12 1-1 16,-1-2-3-16,-16 7-3 0,2 4-7 15,-12 2-10-15,1 8-8 16,-8 3-9-16,16-4-5 15,-15-1-5-15,10 1 3 16,-13-7-4-16,4 1 4 16,-20-4-7-16,8 2 4 15,-13-3-5-15,8-4 2 16,-19-1-4-16,13 5 4 16,-21-6-2-16,12 3-1 15,-7 9 0-15,11 0 4 0,-19-3-2 16,14 6 2-16,-16-4 1 15,10-5 3-15,-10-2-4 16,20-2 3-16,-19-8-3 16,12 1 1-16,-17-7-2 15,17 0 3-15,-19-3 3 16,15 4 4-16,-20 1 1 16,17 8 2-16,-19 1-4 15,11 5-2-15,-20-2-4 16,17-1 0-16,-13-5-4 15,10-4 5-15,-19-5-3 16,20 1 0-16,-15 0 3 16,16 0 9-16,-18 1 6 15,20 8 5-15,-16-1-1 16,17 2-2-16,-18-1-9 0,18 3-7 16,-15-3-5-16,16 3 2 15,-12-7-5-15,11 5 6 16,-16-4-4-16,16-1 2 15,-16-11-2-15,18 4 3 16,-17-4-5-16,18 5 2 16,-17-2-1-16,17 9 2 0,-9-2-4 15,18 2 4 1,-9-8 2-16,19 1 2 0,0-10-3 16,13 1 3-16,2-8-3 15,25 0-1-15,-1-5-4 16,16 4 4-16,-2-1-4 15,7 8 5-15,1-3-2 16,11 6 4-16,4 3-5 16,11 3 3-16,11-3-9 15,11 6 2-15,14-1-5 16,10 5 3-16,14 2-2 16,4 6 8-16,14 2-4 15,1 3 5-15,10 6-2 16,-5 2 3-16,11 1-8 15,-13 3-29-15,1-7-71 16,-18-3-20-16,0-11-327 0,-13-7-2 16,-7-10-95-1</inkml:trace>
    <inkml:trace contextRef="#ctx0" brushRef="#br0" timeOffset="42594.8849">3216-2256 1085 0,'-104'-14'257'0,"-7"-4"89"15,7-3-308-15,-16 12-34 0,14 9-5 16,-22 11 1-16,9 10 1 16,-16 12-3-16,14 1 3 15,-14 13 0-15,21-1 1 16,-11 5-4-16,21 3 4 0,8 12-6 15,18 0 2-15,2 17-4 16,22 6 3-16,0 22-5 16,7 1 5-16,5 37-5 15,16-4 3-15,8 31-2 16,14-8 5-16,13 32-4 16,13-17 7-16,18 23-5 15,11-22 4-15,15 22-4 16,6-32 4-16,25 15-3 15,-2-28 2-15,28 12-4 16,-4-32 5-16,25 7-5 16,-11-31 3-16,35 8-2 15,-15-33 7-15,26-4-6 16,-9-23 6-16,22-2-4 16,-22-21 7-16,20 1-5 15,-16-10 4-15,12 3-3 0,-25-16 5 16,15-5-6-16,-26-12 3 15,6-15-2-15,-22-18 6 16,7-26-1-16,-26-16 9 16,16-36 10-16,-19-9 7 15,6-35 4-15,-22 2 4 0,0-36 3 16,-27 12 1 0,-14-23 18-16,-20 13 8 0,-17-25 13 15,-24 36-1-15,-29-22 1 16,-11 23-19-16,-26-11-13 15,-8 26-14-15,-32-29-14 16,-1 29-11-16,-25-16-9 16,1 20 0-16,-41-17-7 15,17 31 3-15,-28-14-4 16,9 28 5-16,-35 3-6 16,35 38 1-16,-42 20-6 15,18 44 4-15,-31 34-36 16,25 38-28-16,-27 31-93 15,40 17-63-15,-1 1-269 16,53-27 5-16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3:52.8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0F2E149-6AC6-4A47-9A3C-A5301DA23D8B}" emma:medium="tactile" emma:mode="ink">
          <msink:context xmlns:msink="http://schemas.microsoft.com/ink/2010/main" type="writingRegion" rotatedBoundingBox="497,4241 32792,1676 33368,8925 1073,11490">
            <msink:destinationLink direction="with" ref="{BD8B6D20-86FD-4BBF-98E1-9F506F7089B4}"/>
          </msink:context>
        </emma:interpretation>
      </emma:emma>
    </inkml:annotationXML>
    <inkml:traceGroup>
      <inkml:annotationXML>
        <emma:emma xmlns:emma="http://www.w3.org/2003/04/emma" version="1.0">
          <emma:interpretation id="{C8A40B54-45C7-482E-AB2E-DC058EE0FE73}" emma:medium="tactile" emma:mode="ink">
            <msink:context xmlns:msink="http://schemas.microsoft.com/ink/2010/main" type="paragraph" rotatedBoundingBox="8400,2739 31996,2095 32077,5053 8480,56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2E930B-E766-4221-A196-498249300937}" emma:medium="tactile" emma:mode="ink">
              <msink:context xmlns:msink="http://schemas.microsoft.com/ink/2010/main" type="inkBullet" rotatedBoundingBox="11219,3403 11767,3388 11769,3469 11222,3484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10453-8564 601 0,'-5'0'381'0,"1"3"-51"15,1-7-84-15,4 4-165 16,4-3-25-16,1 4 9 16,3 4-6-16,6 2 0 15,1-4-15-15,11 0-9 16,0 0-19-16,8-3-7 16,-4 0-8-16,8 2 1 15,-9-4-1-15,9 1 2 16,-3-1-2-16,3-1 1 15,-9 0 0-15,5 5 0 16,-10-4-2-16,-1 2 2 0,-4 0 0 16,1 5 0-16,-8-5 0 15,0 4 1-15,-4-2-2 16,-6 1 20-16,-2 0 11 16,-5 3 18-16,-5-5 2 15,-8 7 7-15,-3-2-18 16,-10-6-12-16,-1 1-17 15,-10-2-3-15,5-1-6 0,-4 4 3 16,4-4-4-16,3 4 1 16,6-2 0-16,1 1 1 15,11-2-4-15,2 1 2 16,1 0-1-16,4 0 1 16,5 3-3-16,-3 0 1 15,5-6-1-15,2 4-3 16,4 2-2-16,5-7 1 15,4 4-1-15,10 1 0 16,0-2 3-16,13-1 2 16,1 4-1-16,2-5 2 15,-4 4-1-15,0 2 1 16,-12-7 0-16,-1 4 1 16,-10 0 0-16,-4 0 1 15,-4-2-1-15,-4 7 2 0,-1-5 1 16,-3 0 1-1,-3-3-1-15,-6-2 3 0,-3 2-3 16,-7-4 2 0,-5 4-2-16,-5-2 0 0,2 5-1 15,-1 6-1-15,2 0-2 16,1 3 2-16,11 2-10 16,-2-1-68-16,8-4-50 15,10-10-344-15,14-26 28 16</inkml:trace>
      </inkml:traceGroup>
      <inkml:traceGroup>
        <inkml:annotationXML>
          <emma:emma xmlns:emma="http://www.w3.org/2003/04/emma" version="1.0">
            <emma:interpretation id="{CCC17D0A-BA17-408E-99FC-80F05ADD4143}" emma:medium="tactile" emma:mode="ink">
              <msink:context xmlns:msink="http://schemas.microsoft.com/ink/2010/main" type="line" rotatedBoundingBox="12307,2632 31996,2095 32051,4116 12362,4653"/>
            </emma:interpretation>
          </emma:emma>
        </inkml:annotationXML>
        <inkml:traceGroup>
          <inkml:annotationXML>
            <emma:emma xmlns:emma="http://www.w3.org/2003/04/emma" version="1.0">
              <emma:interpretation id="{D8C0A5B7-1D0F-41B3-8589-D4281441ED86}" emma:medium="tactile" emma:mode="ink">
                <msink:context xmlns:msink="http://schemas.microsoft.com/ink/2010/main" type="inkWord" rotatedBoundingBox="12325,3296 12771,3283 12775,3408 12328,342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17.9644">11676-8627 1024 0,'-7'0'270'0,"1"-4"78"15,3 2-291-15,3-5-28 16,1 1-18-16,4 4-1 15,1-2-6-15,3 1 3 16,1 7 0-16,10 1 3 16,-1 2-1-16,11 4 0 15,-1 1-4-15,7 1-1 16,-6-2-2-16,6-2 0 16,-9-2-1-16,1-1 2 15,-8-4-1-15,-2 4 2 16,-9-6-2-16,-6-3 25 15,-11-2 11-15,-10-2 16 16,-4-2 1-16,-11-2 10 0,-5-1-20 16,-13 3 8-16,6 3-8 15,-10-3 13-15,5 9-7 16,2 2-3-16,16-1-20 16,5 7-7-16,12 1-15 15,9-3-5-15,8-3-4 16,8 1-1-16,8-4-2 0,14 3-1 15,6 0 3 1,8 0 1-16,2 2 1 0,-1-2 2 16,-7-2 0-16,-1 2 1 15,-12 0-1-15,-9-1 2 16,-6-1-2-16,-9-7 2 16,-1 6 0-16,-10 0 2 15,2 0 0-15,-7-3 3 16,-4 8-3-16,-8-8 1 15,2-5-1-15,-4-4 1 16,2 5-2-16,-4-7 0 16,7 2-1-16,-5 0 2 15,9 6 5-15,4 0-124 16,7-1-373-16,-5-7 90 16</inkml:trace>
        </inkml:traceGroup>
        <inkml:traceGroup>
          <inkml:annotationXML>
            <emma:emma xmlns:emma="http://www.w3.org/2003/04/emma" version="1.0">
              <emma:interpretation id="{F337FB18-5AB4-4DF1-A169-30A356AD8340}" emma:medium="tactile" emma:mode="ink">
                <msink:context xmlns:msink="http://schemas.microsoft.com/ink/2010/main" type="inkWord" rotatedBoundingBox="14076,3266 15148,3236 15156,3522 14084,355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674.2806">13513-8573 1293 0,'-12'12'274'0,"2"-7"121"0,4-2-379 16,0-5 10-16,6 4 11 16,1-2 7-16,2 4 4 15,8-5 2-15,5 7-22 16,12-12-12-16,5 1-7 16,10-5-3-16,4 2-4 15,1-7-1-15,-9 5 0 0,7-1 0 16,-10 4 0-16,3-4 1 15,0 4 0-15,8-4-1 16,-11 2 1-16,10-4 0 16,-10-1-2-16,0-1 2 15,-9 5 0-15,-1-2-1 16,-14 7 0-16,-4 2 5 16,-11 0 16-16,-14 5 17 15,-9 1 2-15,-17 4 2 16,-11 5-5-16,-15 5-13 15,6-2-18-15,-6 1 1 16,10-7 1-16,-8 0 2 16,11-7-2-16,-7 1 2 15,9 1-1-15,-8-4 4 0,19 2-1 16,-1 4 4-16,11-3-3 16,3-2-1-16,15 8-7 15,5-7-6-15,8-5-6 16,10 7-2-16,11-2-2 15,19-4 1-15,8 1 2 16,17 2 5-16,7-5-2 16,8-8-2-16,-12 4-5 15,6-1-4-15,-11-1-3 0,-1-1 0 16,-10 8 3-16,-2-3 5 16,-14 2 4-16,-1 2 4 15,-15 1 2-15,-6 1 1 16,-4-2 0-16,-8 5 3 15,-8 0-2-15,-11 3-1 16,-7 5-1-16,-20 4 0 16,-5-2-2-16,-9 5 4 15,0-3 4-15,-9-3 4 16,12-3 1-16,0 2 5 16,7-7-3-16,7-1 0 15,14 0-6-15,8-1-1 16,10-4-8-16,8 2-6 15,11 3-1-15,13-1 2 16,9-1-1-16,21 1 2 0,5 4 5 16,11 1 0-16,-1-2-4 15,9 1-6-15,-13 1-3 16,8-7-5-16,-11 0-3 16,-1 0-7-16,-13-4 5 15,-4 1 4-15,-15 1 5 16,-7-2 4-16,-11 5 10 15,-11 4 27-15,-9-4 1 0,-14 4 8 16,-10 1 1-16,-17 3 2 16,-1 1-21-1,-9 5 1-15,8-3-9 0,-5 0 3 16,19-6-3-16,4-3-1 16,7-1-4-16,3-1-3 15,13-2-2-15,-1 1-5 16,6 3-5-16,11-2-15 15,4-1-5-15,12 2-9 16,13-1-1-16,20-4-13 16,11-1-1-16,17-4-39 15,1-2-9-15,8-5-15 16,-15 0 14-16,-4-2 17 16,-18 4 45-16,-11 1 15 15,-19 3 35-15,-18 0 65 0,-15 0 25 16,-22 4 29-16,-14 1 5 15,-27 5-13-15,-4 4-65 16,-12 5-30-16,7 4-27 16,6 7-79-16,6 9-18 15,-14 6-377-15</inkml:trace>
        </inkml:traceGroup>
        <inkml:traceGroup>
          <inkml:annotationXML>
            <emma:emma xmlns:emma="http://www.w3.org/2003/04/emma" version="1.0">
              <emma:interpretation id="{BC1DB759-BBEC-42E1-801E-707B209355FF}" emma:medium="tactile" emma:mode="ink">
                <msink:context xmlns:msink="http://schemas.microsoft.com/ink/2010/main" type="inkWord" rotatedBoundingBox="18607,3273 19462,3250 19469,3530 18615,3554">
                  <msink:destinationLink direction="with" ref="{447D9144-DDCC-4D7F-84BD-9DB1E0956B2A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79440.8192">17992-8516 605 0,'-2'3'489'16,"-4"-3"-122"-16,8 0-6 15,5 3-352-15,10 2-1 16,5-2-7-16,14-6 7 15,2 4-3-15,7-5 5 16,-2-5-5-16,4 4 1 16,-7 4-4-16,7-1 2 15,-8 5-3-15,6-3 3 16,-6 2-3-16,4-2 2 0,-7 0-3 16,6-5 3-16,-8 4-6 15,0-4 5-15,-11 2-3 16,-4-1 4-16,-13 1-3 15,-12 1 39-15,-9 1 7 16,-13 2 16-16,-8 1 1 16,-13 1 10-16,-2-2-34 15,-13 4 1-15,2-2-11 16,-7 3 0-16,6-6-8 0,-4 1 0 16,10-2-9-16,-5-1-3 15,10 1-5-15,0 1 2 16,12 0-4-16,7 4 3 15,13-1-2-15,5 0 1 16,9-1-5-16,11 2 0 16,5-7-3-16,14 3-1 15,5 2-4-15,22-2 3 16,3-2 0-16,12 4 2 16,0-5 2-16,6-5 2 15,-12 2-1-15,0-4 2 16,-12-2-3-16,-4 3 3 15,-14 0-2-15,-5 0 1 16,-10 3-4-16,-6-2 4 16,-7 7-5-16,-11 1 3 15,-6 3 0-15,-14 6 4 0,-7 1-2 16,-15 1 5-16,-3 2-1 16,-9-2 2-16,3 1 0 15,-7 0 2-15,13-5-4 16,1-5 2-16,10 2-1 15,6-8 0-15,16 1-10 16,6-3-53-16,17 3-52 0,14-11-369 16,5-4 50-16</inkml:trace>
          <inkml:trace contextRef="#ctx0" brushRef="#br0" timeOffset="-66371.5444">17909-8544 425 0,'-15'1'395'16,"4"7"-97"-16,2-8-13 0,2 3-195 16,5-2-33-16,4 1-8 15,2-5 0-15,8 4 1 16,5-2-6-16,7-4-12 15,3 1-5-15,8-1-10 16,-5 2-8-16,4 2-9 16,1-1 4-16,-1 2-4 15,-1 0 4-15,6 5-6 16,-4-1 5-16,1 10-3 16,1 1 3-16,2 9-3 15,-4-6 6-15,1 1-6 16,-3-8 4-16,0-4-6 15,-8-7 6-15,1-4-6 0,-4 1 5 16,-4-2-5-16,-6 1 7 16,0-1-6-16,-9 4 7 15,-6-5 3-15,-7 3 16 16,-8 0 6-16,-8 0 10 16,-8 1 3-16,-2 4 0 15,-12-1-12-15,3-2-6 16,-8 2-7-16,5-4-2 15,-4-4-7-15,11-1 2 0,-8-5-6 16,7-4 1-16,-6-1-4 16,9 6 8-16,-5 0 5 15,11 3 8-15,0 3-3 16,10 5 2-16,5-4-10 16,8 4-6-16,4 5-9 15,4-7 3-15,7 6-9 16,4-3 4-16,10 0-6 15,5-3 5-15,14 0-6 16,4-9 4-16,8-1-21 16,-5-7 1-16,4-2-8 15,-10 4 6-15,2 1 0 16,-11 4 21-16,4 4 2 0,-8 9 8 16,-1 0-4-16,-8 1 4 15,1 7-5-15,-9-4 6 16,-2 1-6-16,-4-2 7 15,-3 0-5-15,-3 1 8 16,-7 5-7-16,-8-3 7 16,-15 3-7-16,-3 2 5 15,-6-1 2-15,-2-1 5 16,1 3-3-16,5-1 8 16,5-2-5-16,5-2-2 0,4-4-7 15,7-3 4-15,5 0-9 16,3 0 3-16,5 0-6 15,2 2 4-15,2 2-12 16,5-1 5-16,1 0-6 16,4 0 7-16,5-1-4 15,6 1 9-15,9-6-3 16,-1 4 3-16,8 1-19 16,-4 2 1-16,2-1-10 15,-7 3 5-15,5 3-5 16,-7 0 22-16,2 3-2 15,-4 0 12-15,3 2-7 16,-7-10 6-16,1 5-13 16,-6-6 7-16,-5-4-7 0,-7-2 9 15,-7 4-4-15,-10-8 14 16,-10-1-2-16,-3 4 9 16,-13-5 1-16,-2 1 6 15,-2-2 5-15,7 7 6 16,-4 3-5-16,11-2-3 15,2 4-8-15,4 5-6 16,4-2-8-16,7-7 1 16,2 7-6-16,10-4 3 15,-1 2-33-15,4-3-13 0,2 3-55 16,2 0 495-16,-3 9-821 16,-4 0 416-16</inkml:trace>
        </inkml:traceGroup>
        <inkml:traceGroup>
          <inkml:annotationXML>
            <emma:emma xmlns:emma="http://www.w3.org/2003/04/emma" version="1.0">
              <emma:interpretation id="{4E14C8CE-7DE4-4150-9324-9B7C3CB38361}" emma:medium="tactile" emma:mode="ink">
                <msink:context xmlns:msink="http://schemas.microsoft.com/ink/2010/main" type="inkWord" rotatedBoundingBox="20477,3464 21256,3443 21258,3533 20480,3554">
                  <msink:destinationLink direction="with" ref="{447D9144-DDCC-4D7F-84BD-9DB1E0956B2A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58586.4162">19736-8435 1068 0,'-14'0'303'0,"5"2"93"16,3 1-297-16,2-2-3 15,2 1-17-15,2-2-14 16,2-2-20-16,4-1-16 15,3 0-16-15,7-3-11 16,7 0 1-16,8 2-4 0,-1-2 6 16,11 3-4-16,-5 0 3 15,5 1-3-15,-4-1 2 16,5 0-4 0,-9-1 3-16,5-1-3 0,-4 1 2 15,-1-4-2-15,-3 7 3 16,5-1-3-16,-8 2 4 0,-2 0-4 15,-1 6 3-15,-1-4-3 16,-5-2 4-16,-5 1-3 16,-4-1 4-16,-4 0-3 15,-4 2 4-15,-2-4-3 16,-2 2 11-16,-3 0 5 16,-5-4 4-16,-10 4-3 15,-4 0 0-15,-14-2-6 16,-6 2-5-16,-5 3 2 15,1-7 5-15,-10 7 2 16,8-2-1-16,-3 2-2 16,8-3-3-16,2 8-5 15,17-8-2-15,3-2-2 16,6-1 1-16,6 2-5 16,7 1 4-16,1-3-5 15,1 6 2-15,6-2-5 16,3-1 5-16,1 0-6 15,8 0 3-15,14 3-2 0,2-4 4 16,18 1-4-16,0 1 6 16,14 1-3-16,-7-7 3 15,8 8-4-15,-8-3 4 16,1-4-6-16,-11 2 4 16,2-2-7-16,-9-2 5 0,-4-2-6 15,-11 1 7-15,-3 1-2 16,-11 1 7-16,-7-1-4 15,-3 9 5-15,-7-1-4 16,-5-2 3-16,-9 6-8 16,-2 0 6-16,-11-2 0 15,-1 4 2-15,-5-2-2 16,5-2 9-16,-8-1-4 16,7 2 1-16,-3-2-3 15,4-3 2-15,-1-3-4 16,11 4 1-16,-1-4-2 15,10 5 1-15,-1 2-4 16,7 1 1-16,2-1-3 16,11 4 1-16,0-2-6 15,8 1 4-15,13 2-20 16,4 0-7-16,13-7-54 16,10-4-27-16,16-4-354 15,-10 3 72-15</inkml:trace>
        </inkml:traceGroup>
        <inkml:traceGroup>
          <inkml:annotationXML>
            <emma:emma xmlns:emma="http://www.w3.org/2003/04/emma" version="1.0">
              <emma:interpretation id="{510CB922-58F4-47A8-AC59-6C85E34EDFA9}" emma:medium="tactile" emma:mode="ink">
                <msink:context xmlns:msink="http://schemas.microsoft.com/ink/2010/main" type="inkWord" rotatedBoundingBox="22450,3210 23191,3190 23197,3403 22456,3424">
                  <msink:destinationLink direction="with" ref="{447D9144-DDCC-4D7F-84BD-9DB1E0956B2A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0091.9144">21744-8640 974 0,'-18'3'312'15,"0"-5"48"-15,6 1-270 16,0-1-34-16,8 1-34 16,1 2 28-16,1 1 5 15,4-1 17-15,-1 4-9 16,5-4-1-16,0 1-32 16,8-2-12-16,2 6-20 15,8-3 1-15,0 0-2 0,10 0 3 16,-7-5 0 15,-14 1 2-31,1 1-1 16,47-6 1-16,-4-2-1 0,6 10-1 15,-4-4 0-15,-19 13 2 16,-2-2-3-16,4 0 3 16,-3-6-3-16,3 3 4 15,-8-8-5-15,-1-1 5 16,-12-1-3-16,-3-2 3 15,-8 4-1-15,-7-1 5 16,-3 2 0-16,0-2 7 16,1 3-3-16,-4-2 4 15,5 2-5-15,-1-3 2 16,-4 3-4-16,-1-3 6 16,-1-4-1-16,-7-2 6 0,-5 0-4 15,-7-6 2-15,-4-2-8 16,-10 2 1-16,-1 0-6 15,-6-4 2-15,5 8-3 16,-7 2 5-16,7 3-1 16,-2 0 6-16,6 5-4 15,-3-1 2-15,6 4-5 16,-6 1 1-16,6 4-6 0,-5 2 1 16,4 2-2-1,-1 1 2-15,12 0-3 0,-2-2 3 16,13-1-3-16,3-3 3 15,9 0-6-15,6 0 2 16,7-1-6-16,11-1 4 16,5 1-3-16,10-5 5 15,0-5-1-15,6 5 6 16,-7-3-4-16,5 5 3 16,-5 2-3-16,4 2 3 15,-5-3-3-15,8 2 3 16,-6-4-4-16,6-2 2 15,-6-4-5-15,2-2 2 16,-10-4-5-16,-2 4 4 16,-11 4-3-16,-5 1 5 15,-7 2-4-15,-4 5 6 0,-2-5-4 16,-8 4 5 0,-1 5-2-16,-7 0 5 0,-2 2-3 15,-8-1 5-15,-1-4-4 16,-7-3 4-16,-1-3-3 15,-13-6 3-15,-3 2-3 16,-6-1 2-16,8 4-3 0,-8 5 2 16,10 11-3-16,-1 0 0 15,11 6-2-15,1-4 2 16,14-4-1-16,12-5-49 16,20-7-65-16,25-40-368 15</inkml:trace>
        </inkml:traceGroup>
        <inkml:traceGroup>
          <inkml:annotationXML>
            <emma:emma xmlns:emma="http://www.w3.org/2003/04/emma" version="1.0">
              <emma:interpretation id="{DB0CEA21-A9F9-464C-8AD7-FA0400258258}" emma:medium="tactile" emma:mode="ink">
                <msink:context xmlns:msink="http://schemas.microsoft.com/ink/2010/main" type="inkWord" rotatedBoundingBox="24209,3248 25306,3218 25314,3502 24217,3532">
                  <msink:destinationLink direction="with" ref="{447D9144-DDCC-4D7F-84BD-9DB1E0956B2A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97679.1701">23453-8558 925 0,'-11'-1'277'0,"5"-4"54"16,5 7-262-16,1-1-33 16,3-1-26-16,1 3 12 15,1-1-5-15,4-1 14 16,1-2-4-16,7-5 3 15,-1-2-14-15,7 1 1 16,-2-2-13-16,4-5 6 16,-1 5-5-16,3-4 5 15,-1 2-4-15,4 1 4 16,-3 4-9-16,6-6 5 16,-3 9-7-16,0-3 3 15,-3 0-4-15,6 0 4 16,-7 3-4-16,7-3 5 15,-2 0-4-15,4-3 4 0,-5 1-5 16,4 2 6-16,-4-1-7 16,5 4 6-16,-5 3-6 15,1 0 7-15,-4 0-7 16,2 3 7-16,-8 1-6 16,1-1 6-16,-1-1-6 15,1 1 6-15,-4-5-7 16,0 1 6-16,-6-1-5 0,-3 2 5 15,-5-1-4-15,-2 2 4 16,-2 1 2-16,1-2 27 16,-7 0 3-16,-1 3 10 15,-2-3-2-15,-8 0-3 16,-5 0-24-16,-4 1-3 16,-1-1-11-16,-9 2 4 15,4-2-6-15,-7 1 4 16,3-1-5-16,-6 0 5 15,6 3-6-15,-7-3 4 16,7 3-6-16,-6 3 2 16,6 2-5-16,-8-1 6 15,5 7-1-15,-9 2 5 16,8-1-1-16,-6 3 5 16,12-6-5-16,-2 2 3 15,13-4-3-15,1-7 4 0,10-3-4 16,3 2 3-1,6-8-5-15,0 1-3 0,9 8-2 16,3-4 3-16,4-4-3 16,5 7 5-16,5-7 0 15,7 4 4-15,-2-4-4 16,10 2 2-16,-2-7-5 0,9-2 1 16,-3-11-3-16,11 4 4 15,-4 1-2-15,7-2 5 16,-8 7-3-16,3-1 6 15,-11 8-7-15,4 8 5 16,-10 2-5-16,10 10 4 16,-4 2-7-16,4 5 6 15,-6-6-3-15,2 9 5 16,-10-13-4-16,-3-1 5 16,-7-4-3-16,-8 0 1 15,-3-7-2-15,-2 5 3 16,-5-1-2-16,-5 0 6 15,-3-1-3-15,-8-7 4 16,-8-1-3-16,-11 0 1 16,-9-3-6-16,-11 5 0 15,-3 7-4-15,-10 1 2 0,8 7-3 16,-4 4 1-16,5-2 2 16,-1-2 4-16,5 1-2 15,5 0 6-15,5 0-2 16,-4-3 1-16,7 0-4 15,1 0 3-15,-1-3-2 16,4-6 4-16,11 1-3 16,4-2 3-16,9-1-5 0,6-1-3 15,6 5-7-15,12-1 4 16,6 2-3-16,13-1 3 16,10-1 2-16,12-1 2 15,-4-3-9-15,10-3-11 16,-4-3-9-16,2-1-3 15,-6-4-4-15,5-1 10 16,-7 2 8-16,2-8 13 16,-4 4 3-16,5 1 7 15,-7 4-6-15,5 1 5 16,-11 5-4-16,0 0 3 16,-12 3-3-16,0 2 3 15,-10 4-5-15,-2 3 3 16,-6-2-4-16,-3 4 4 15,-6-4-3-15,-8-1 5 0,-4 5 0 16,-10-5 3 0,-10-2-2-16,-16 2 3 0,-1-4-5 15,-18-1 2-15,4 2-6 16,-4 5-4-16,7 2-3 16,-9 8 7-16,12-3-3 15,-9 6 8-15,10-1 2 16,-5-4 6-16,13-2-8 15,-2-1 6-15,11-2-4 16,7-4 5-16,14-2-7 0,5-5 2 16,7 4-9-16,6-2-10 15,3-4-15-15,9 2-3 16,4 3-6-16,11-3 5 16,3-1 3-16,10 4 1 15,0 1-4-15,8 2-6 16,-1-6-8-16,13 0-1 15,-5-3 1-15,7-10-6 16,-4-7 4-16,8-1 13 16,-13-3 4-16,7 5 16 15,-12 10 13-15,-1 6 10 16,-11 4-7-16,3 11 8 16,-11 2-8-16,1-4 7 15,-5 4-8-15,-5-1 3 16,-10-4-8-16,-6-1 7 0,-9 2 0 15,-10-4 21-15,-7 3 5 16,-14 0 22-16,-7 0-1 16,-11-1 9-16,-6 2-17 15,-8-1 0-15,6-1-16 16,-9 1 0-16,9-3-13 16,-4 6 2-16,13 1-8 15,-6 7 2-15,12-1-7 0,-3 4-24 16,12-10 50-16,-5 4-370 15,12-16 114-15</inkml:trace>
        </inkml:traceGroup>
        <inkml:traceGroup>
          <inkml:annotationXML>
            <emma:emma xmlns:emma="http://www.w3.org/2003/04/emma" version="1.0">
              <emma:interpretation id="{75D42019-83BA-455A-B924-5E6471337DBA}" emma:medium="tactile" emma:mode="ink">
                <msink:context xmlns:msink="http://schemas.microsoft.com/ink/2010/main" type="inkWord" rotatedBoundingBox="27240,2571 28180,2545 28203,3405 27263,343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3285.912">26880-9298 629 0,'11'-36'238'0,"-2"2"42"15,-3 11-170-15,-2 7 3 16,-10 11-39-16,-7 11-12 16,-7 11-27-16,-9 13-8 15,-4 4-17-15,-12 14 6 16,3 2 1-16,-7 23 9 0,4 2 1 15,-5 20 10-15,10-3-2 16,10 8 4-16,10-28-8 16,14 0 0-16,17-48 2 15,1 2-27 1,25 8-2-16,7-19-2 16,16-10 1-16,0-17-1 15,-9-18 3-15,-11-2 2 16,-2-5 4-16,-18 2-1 0,-11-2 4 15,-12 13 6-15,-11-2 15 16,-9 7 4-16,-7-1 6 16,0 8-3-16,-6 5-3 15,6 5-14-15,0 5-2 16,11 3-8-16,4 5 0 16,10-4-8-16,7 2-4 15,8-3-6-15,16-3-1 16,4-7-4-16,21-8 3 15,3-5-1-15,9-10 2 16,-12-1-1-16,2 1 0 16,-17 7 1-16,-9 5-6 15,-18 11-2-15,0 13-8 16,-11 9 3-16,-7 18 1 16,-4 6 9-16,2 15 6 0,-1-5 11 15,3 2 3-15,5-16-1 16,8-5-3-16,1-17-2 15,8-5-45-15,5-16-39 16,12-23-357-16,-4-14 65 16</inkml:trace>
          <inkml:trace contextRef="#ctx0" brushRef="#br0" timeOffset="-53115.7782">27347-9094 1506 0,'-27'0'340'0,"-9"11"137"16,12 4-436-16,9-5-28 15,9-5-21-15,9-5-107 16,6-3 423-16,7 11-784 16,1 2 295-16</inkml:trace>
          <inkml:trace contextRef="#ctx0" brushRef="#br0" timeOffset="-52931.72">27404-8741 1161 0,'-20'30'293'0,"-2"-10"92"16,5 1-302-16,10-11-53 16,4-8-1-16,7-8-3 15,10-5-4-15,1-7-26 16,9-6-139-16,-6 0-265 15,-9-1 37-15</inkml:trace>
        </inkml:traceGroup>
        <inkml:traceGroup>
          <inkml:annotationXML>
            <emma:emma xmlns:emma="http://www.w3.org/2003/04/emma" version="1.0">
              <emma:interpretation id="{4BA110A9-6753-4E0E-8D64-1AACE6C03C16}" emma:medium="tactile" emma:mode="ink">
                <msink:context xmlns:msink="http://schemas.microsoft.com/ink/2010/main" type="inkWord" rotatedBoundingBox="28689,2185 31996,2095 32051,4116 28744,4206"/>
              </emma:interpretation>
            </emma:emma>
          </inkml:annotationXML>
          <inkml:trace contextRef="#ctx0" brushRef="#br0" timeOffset="-51563.7803">28147-9051 1067 0,'-21'-41'324'0,"-3"12"97"16,-2 11-298-16,2 9-9 16,8 9-37-16,-4 3-24 0,2 9-37 15,-1 14-12-15,4 8-11 16,0 19 5-16,6 7 3 16,4 6 3-16,10-10 0 15,5-4 0-15,7-16-4 16,8-10-2-16,4-20-5 0,8-21 5 15,-2-20 2-15,6-23 3 16,-8-14 2-16,-6-17 4 16,-15 11-3-16,-5 0 0 15,-14 25-2-15,-2 14 0 16,-6 27-6-16,-2 15-3 16,1 20-3-16,7 19 5 15,-2 6 2-15,14 6 7 16,8-10 1-16,14-4 0 15,4-17-4-15,13-19-4 16,-3-19 0-16,12-22 5 16,-9-12 3-16,-3-21 2 15,-15-2 2-15,-6-8-1 16,-18 14-5-16,-9 3 0 16,-5 27-6-16,-2 17-5 15,-2 22-3-15,-2 19-1 0,7 13 0 16,-1 13 6-16,5 0 5 15,5 4 3-15,8-8 1 16,5-5 0-16,3-14-1 16,9 1 1-16,0-7-2 15,2 4 2-15,-2 1-1 16,1 0 0-16,-7-6-2 0,2-3-6 16,-2-15-4-1,4-16 4-15,5-18 2 0,9-26 2 16,3-21 5-16,8-34 3 15,-8 2-3-15,-6-2-1 16,-14 25-1-16,-11 19-3 16,-14 47-2-16,-8 27-6 15,-7 25-4-15,-6 30 3 16,3 12 3-16,2 20 4 16,7 0 7-16,6 0 5 15,9-13-3-15,7 7 0 16,8-15-1-16,0 9-1 15,2-1-3-15,-4 17 1 16,-4-11-3 0,-4 5 0-16,-4-10 0 0,-2-7 1 15,-1-28 1-15,1-13-2 16,4-20-4-16,4-29 2 16,5-17 0-16,11-49 1 0,4-22 3 15,4-35 3-15,2 5-4 16,1-12 0-16,-10 41-1 15,-2 17-1-15,-8 38 0 16,-4 14-5-16,-7 24-8 16,-1 15-3-16,-4 11 0 15,1 4 5-15,-2-2 4 16,6 1 8-16,0-7 1 16,1-7-7-16,7-7-3 0,2-5-1 15,-2-2 2-15,1-1 4 16,-2 3 6-16,-4 9-6 15,-1 9-6-15,-5 24-6 16,-6 12-2-16,0 17 3 16,1 4 8-16,1 7 9 15,2-17 4-15,8-9 1 16,6-17-5-16,9-14-4 16,5-20 0-16,13-17 3 15,-2-11 3-15,4-12 2 16,-13 2 3-16,-2 2-2 15,-14 14-6-15,-5 14-6 16,-8 15-5-16,-4 14 3 16,1 11 4-16,-5 16 4 0,4-4 6 15,5 7 6-15,5-9-2 16,8-7-1-16,7-14-7 16,8-14 0-16,5-21 0 15,9-22-15-15,-1-14-35 16,4-25-59-16,-8-7 195 15,-2-13-528-15,-13 14 193 16</inkml:trace>
          <inkml:trace contextRef="#ctx0" brushRef="#br0" timeOffset="-50969.0355">29354-9693 1000 0,'-2'-3'317'0,"2"2"59"16,3 2-277-16,0 2-29 16,-3-4-35-16,6 5-11 15,-1 1-11-15,1 13-10 16,-2 15-9-16,-1 30 2 15,-6 20 0-15,-6 25 6 16,0 0 6-16,2 9 7 16,4-27 1-16,4-16 7 15,7-29-3-15,1-17-1 16,1-28-3-16,7-25 8 16,0-20-5-16,2-28 0 15,-2-11 0-15,-2-16 0 16,-5 11-9-16,-4 14-3 15,-3 26-3-15,-4 16 0 0,-1 24 0 16,4 15-2-16,1 7 0 16,4 7 3-16,4 1 1 15,4 1-2-15,7-7 2 16,13-9-2-16,-1-13-3 16,14-20 3-16,-1-9 0 15,-8-17 4-15,-11 2-1 16,-8-4 2-16,-16 7-3 15,-10 11 1-15,-7 16-6 0,-8 17-2 16,-2 16-4-16,-8 32 4 16,4 7 6-16,-2 24 20 15,8 0 13-15,8 7 6 16,10-13-4-16,10-4-7 16,8-23-20-16,8-6-7 15,1-17-6-15,6-7 2 16,-6-9 0-16,-2-3 5 15,-7-3-2-15,-3 5 4 16,-6-2-3-16,-3 0 1 16,0 4-3-16,2-2 0 15,-1-4-3-15,5 1 0 16,3 1-15-16,6-11-97 16,2-5 431-16,-2-32-818 15,-6-9 320-15</inkml:trace>
          <inkml:trace contextRef="#ctx0" brushRef="#br0" timeOffset="-50821.8139">29869-9727 1335 0,'-21'-11'282'16,"0"1"101"-16,7 4-429 15,5 7-360-15,5 11 78 16</inkml:trace>
          <inkml:trace contextRef="#ctx0" brushRef="#br0" timeOffset="-50208.2172">30222-9527 805 0,'-26'-2'436'0,"5"8"-26"15,5 11-148-15,-7 8-167 16,8 4-38 0,0 11-11-16,9 1-25 0,3 7-4 15,8-30-6 17,1 1-10-32,7 10-3 0,10-23 0 15,-4-14 4-15,1-26 2 16,-5-13-5-16,-2-13-30 15,-5 2-7-15,-2-1-4 16,-8 13-4-16,2 8 7 16,-4 17 31-16,-4 5 7 0,-1 8 2 15,3 7 9-15,-3 4-4 16,3 10 5-16,3 8-1 16,3 8 1-16,9 4-5 15,5 3-46-15,2-12-33 16,13-2-329-16,5-16 51 15</inkml:trace>
          <inkml:trace contextRef="#ctx0" brushRef="#br0" timeOffset="-49764.1722">30468-9569 935 0,'-2'0'308'0,"-7"9"45"16,-4 4-253-16,-7 13-24 16,1 7-27-16,1 12 13 15,3 6 0-15,7 7 2 16,13-10-17-16,7-1-8 15,10-20-23-15,16-15-8 16,10-21-6-16,10-30 4 16,-1-20 0-16,5-22 4 15,-17-10 1-15,-13-14 1 16,-20 19-3-16,-9 2 1 16,-18 25-4-16,-8 19-3 15,-5 32-5-15,-12 25-1 16,-3 20-2-16,-5 28 19 15,4 3 12-15,10 4 8 16,16-11 3-16,10-2-3 0,17-23-18 16,12-11-11-16,8-19-18 15,11-15-31-15,1-12-9 16,5-15-1-16,-5-1 1 16,-5 4 11-16,-16 10 29 15,-4 16 5-15,-13 19 0 16,-7 18 3-16,-2 7 0 15,6 11 5-15,-2-3 5 0,5 2 0 16,5-16 8-16,5-8-71 16,5-17-355-16,12-21 102 15</inkml:trace>
          <inkml:trace contextRef="#ctx0" brushRef="#br0" timeOffset="-49268.1112">30917-9523 511 0,'15'-21'394'16,"4"6"-30"-16,-1 5-45 16,3 5-138-16,0 4-42 15,6-1-14-15,-1 1-54 0,2-4-19 16,-2-2-33-16,1-7-6 15,-11 1-4-15,-4-10 3 16,-7 4-2-16,-7-8 1 16,-11 7-2-16,-7-1-3 15,-4 13-4-15,-9 16-10 16,-3 19-3-16,-1 20 2 16,2 14 2-16,7 19 12 15,8-10 10-15,13-1 2 16,13-18-2-16,19-10-3 15,8-28-11-15,20-20 5 16,4-20-32-16,7-20-257 16,-22-7-172-16,-16-7-57 15</inkml:trace>
          <inkml:trace contextRef="#ctx0" brushRef="#br0" timeOffset="-47920.4783">29363-8427 1000 0,'-9'-21'350'16,"-9"15"43"-16,-12 10-245 15,1 11-86-15,-11 19-12 16,1 6-18-16,-5 32 15 15,8 2-4-15,3 22 9 16,12-12-6-16,11 1-4 16,8-29-20-16,16-5-7 0,8-24-9 15,14-12-4-15,5-11-6 16,10-14 3-16,-2-7-1 16,4-11 4-1,-35 4 13 1,-9 12 6-1,1 1-13-15,14-32-1 0,-19 14-2 16,-19 7-5-16,-11 13-2 16,-10 31-1-16,4 4 1 0,2-2 0 15,11 0 6-15,5-6-1 16,11-3 0-16,11-5-3 16,12-8-4-16,12-10-3 15,8-7 2-15,10-24-1 16,-1-6-9-16,-5-7-21 15,-9 5-1-15,-11 13-5 16,-11 19 0-16,-11 19 5 16,-5 22 25-16,-4 14 14 15,2 1 10-15,-2 4 22 16,3-11 11-16,3-4 4 16,1-15-9-16,10-7-9 15,7-11-20-15,10-21-2 16,4-15-1-16,8-26-43 0,-5-7-41 15,-1-10-58 1,-10 17-110-16,-3 16-234 0,-10 29 25 16,-8 29-105-16,-8 23 411 15,-5 26 539-15,-2 13 2 16,0 5-31-16,4-13-128 16,7-6-75-16,7-24-76 15,9-18-19-15,3-12-35 16,15-13-12-16,3-10-19 0,10-37 2 15,-1-10 1-15,8-19-37 16,-9 1-25-16,-7-2-22 16,-16 36-2-16,-4 10-1 15,-13 26 40-15,-5 20 57 16,-5 16 36-16,1 19 26 16,-2 7 14-16,-1 11 38 15,4-7-21-15,7-3-9 16,-2-21-28-16,13-16-18 15,4-25-38-15,12-29-6 16,9-20-6-16,10-26 4 16,-1-8 4-16,2-28 5 15,-13 12-3-15,-5-2 1 16,-16 26-4-16,-4 20-4 16,-7 39-9-16,-11 27 3 15,-5 35-3-15,-7 37 2 0,-6 13 3 16,-4 23 21-16,2-9 7 15,8 2 5-15,11-29-2 16,10-4 3-16,9-17-17 16,9 0-8-16,-3-12-4 15,0 6 0-15,-3-17 0 16,-6-5 0-16,-6-7-1 16,-5-4 1-16,-7-9-2 0,-6 0-5 15,-1 2-3-15,-4-17-10 16,1-2-9-16,-4-13-12 15,1-7-3-15,-7-19 0 16,2 4 11-16,-1-4 8 16,4 10 14-16,-2 3 15 15,13 12 13-15,2 7 4 16,10 9 0-16,8-2-1 16,17 4-10-16,12-5-10 15,14 4-5-15,19-17 0 16,6 4 2-16,19-3 17 15,-1 7 6-15,17-7-503 16,-15 8 185-16</inkml:trace>
        </inkml:traceGroup>
      </inkml:traceGroup>
      <inkml:traceGroup>
        <inkml:annotationXML>
          <emma:emma xmlns:emma="http://www.w3.org/2003/04/emma" version="1.0">
            <emma:interpretation id="{D28D3D6D-36CB-4AA9-8375-221254CA78C8}" emma:medium="tactile" emma:mode="ink">
              <msink:context xmlns:msink="http://schemas.microsoft.com/ink/2010/main" type="line" rotatedBoundingBox="8459,4131 23180,4182 23175,5475 8454,5423"/>
            </emma:interpretation>
          </emma:emma>
        </inkml:annotationXML>
        <inkml:traceGroup>
          <inkml:annotationXML>
            <emma:emma xmlns:emma="http://www.w3.org/2003/04/emma" version="1.0">
              <emma:interpretation id="{B54F057D-50BD-4122-B8DC-636D894D96C0}" emma:medium="tactile" emma:mode="ink">
                <msink:context xmlns:msink="http://schemas.microsoft.com/ink/2010/main" type="inkWord" rotatedBoundingBox="8458,4285 9281,4288 9278,5150 8455,5147"/>
              </emma:interpretation>
            </emma:emma>
          </inkml:annotationXML>
          <inkml:trace contextRef="#ctx0" brushRef="#br0" timeOffset="259208.5292">8195-7681 935 0,'-26'-3'451'0,"7"3"-34"16,1 17-174-16,1 16-223 0,-4 27-18 16,2 13-3-16,1 19-5 15,-2-8 9-15,4 4-5 16,8-17 5-16,2-3-6 16,3-17 6-16,9-3-7 15,2-15 4-15,5-14-5 16,2-14 9-16,0-20-17 15,-1-17-5-15,-1-17-22 16,-7-7-3-16,-10-21-13 16,-1 4 16-16,-1-2 5 15,-10 19 24-15,-4 7 3 16,5 29 7-16,-6 23-4 16,-4 21 5-16,2 11-4 15,7 10 5-15,4 7-5 16,7 2 6-16,13 5-7 0,7-2 4 15,13 11-3-15,1-8 6 16,5-2-4-16,-10-16 7 16,-3-7-1-16,-13-16 5 15,-5-8 12-15,-8-11 15 16,-4-12-2-16,-7-3 6 16,-19-14-4-16,-7-5-13 15,-18-10-13-15,0 5-3 16,-4-4 10-16,14 7 9 0,8 3 4 15,18 10 4-15,13 7-8 16,23 6-15-16,30 6-15 16,18 7-4-16,34 4-5 15,14 3 13-15,27 5-75 16,-9 4-346-16</inkml:trace>
          <inkml:trace contextRef="#ctx0" brushRef="#br0" timeOffset="258634.2579">7800-6968 1329 0,'-15'-1'335'0,"10"-7"97"16,13-1-384-16,22-10-27 15,12-7-16-15,21-20-8 16,5-5 9-16,16-11-6 16,-6-4 6-16,3-3-4 15,-17 10 3-15,-1 10-38 16,-21 16-41-16,-16 13-364 15,-18 16 72-15</inkml:trace>
          <inkml:trace contextRef="#ctx0" brushRef="#br0" timeOffset="258227.7816">7862-7639 1007 0,'-9'-12'368'16,"-3"2"40"-16,6 7-249 16,6 7-110-16,10 16-22 15,8 11-25-15,14 26-15 0,7 11 3 16,15 16-1 0,-3-9 9-16,10 6-3 0,-5-21 7 15,10 2-3-15,-9-11 5 16,4 1-2-16,-11-13 6 15,0 0-20-15,-16-10-40 16,-14-20-347-16,-14-17 84 16</inkml:trace>
        </inkml:traceGroup>
        <inkml:traceGroup>
          <inkml:annotationXML>
            <emma:emma xmlns:emma="http://www.w3.org/2003/04/emma" version="1.0">
              <emma:interpretation id="{6D3FC0B3-8B04-4272-8B54-894434C75F01}" emma:medium="tactile" emma:mode="ink">
                <msink:context xmlns:msink="http://schemas.microsoft.com/ink/2010/main" type="inkWord" rotatedBoundingBox="10339,4009 14267,4251 14191,5478 10263,5236">
                  <msink:destinationLink direction="with" ref="{F3F11119-7671-4ACA-B98C-C2F052EB7EC4}"/>
                </msink:context>
              </emma:interpretation>
            </emma:emma>
          </inkml:annotationXML>
          <inkml:trace contextRef="#ctx0" brushRef="#br0" timeOffset="277815.6525">14762-7815 1431 0,'-30'0'311'0,"-21"2"129"15,-1 5-416-15,-11 8-23 16,9 2-3-16,-2 3 7 15,16 2-5-15,-1 19 4 16,11 4-9-16,3 22 6 16,8 13-9-16,5 11 7 15,11-11-8-15,8-2 7 16,7-18-6-16,12-7 6 0,-2-14-6 16,17-8 10-16,2-8-6 15,11-13 10-15,-1-10-3 16,11-13 9-16,-14-5-5 15,0-6 20-15,-17-3-1 16,-5-3 13-16,-13 7 5 16,-11 3 22-16,-10 10-20 15,-13 4-1-15,-6 3-16 0,-6 4-5 16,3 4-25-16,5 2 5 16,7 1-9-16,10 5 4 15,10 2-9-15,14 1 4 16,7-1 0-16,16-9 4 15,6-5-2-15,10-8 8 16,-2-4-4-16,3-4-2 16,-17 7-3-16,-6 8-3 15,-15 9-10-15,-14 14 2 16,-8 7-4-16,-8 17 8 16,-8 1 2-16,1 12 9 15,5-15 1-15,2-3 17 16,8-21-22-16,5-14-97 15,4-31 33-15,5-18-417 16</inkml:trace>
          <inkml:trace contextRef="#ctx0" brushRef="#br0" timeOffset="277833.605">15070-7565 1068 0,'32'-57'322'16,"4"10"78"0,15 7-284-16,0 23-48 0,10 13 3 15,-8 1-35-15,4 7-3 16,-10 7-11-16,-4 1 1 15,-11 1-15-15,-4 23 3 16,-13-1-8-16,-9 14 3 0,-12 2-8 16,-15 17 6-16,-10-19-5 15,-14 11 13-15,-3-21-4 16,-4 0 18-16,7-16-4 16,6-2 8-16,14-15-11 15,7 4 3-15,10-2-19 16,11-4 4-16,5-2-10 0,10 8 5 15,6-4-6-15,7 0 8 16,4 3-5-16,7 5 7 16,-3-6-6-16,3 4 9 15,-6 6-7-15,3 4 5 16,-10-7-6-16,-5 17 7 16,-5-1-9-16,1-5 9 15,-10-5-8-15,4 0 16 16,-4-14-24-16,4-11 354 15,-2-4-825-15</inkml:trace>
          <inkml:trace contextRef="#ctx0" brushRef="#br0" timeOffset="277823.6351">15393-7717 1164 0,'16'8'478'0,"-22"2"-15"15,-7 38-225-15,-4 17-251 16,-7 28 5-16,-1-3 4 0,1 7 10 16,9-34-4-16,6-6 6 15,10-25-6-15,4 3-9 16,-1-10-47-16,-4-1-65 16,-4-7-28-16,-11-7-323 15,-5-7 43-15</inkml:trace>
          <inkml:trace contextRef="#ctx0" brushRef="#br0" timeOffset="278271.6355">16292-7583 1118 0,'68'-44'395'0,"-59"14"30"16,-26 3-264-16,-10 27-152 16,-13 27 2-16,-7 0-16 15,-11 8 9-15,2 14 9 16,1 4 9-16,12-17-6 0,9 10 4 15,19-5-9-15,1-8-3 16,13-6-11-16,8-5 3 16,5-11-6-16,12-4 9 15,9 2-4-15,16-6 8 16,2-1-5-16,7-1 6 16,-8 7-9-16,1-1 6 15,-14 5-8-15,-5 5 3 16,-14 2-7-16,-11 2 6 15,-13 0-7-15,-13 8 25 16,-5 3 19-16,-8 1 34 16,-7-2 10-16,-7 2 34 15,-1-9-20-15,-10-7-15 16,5-8-32-16,0-6-9 0,12-11-42 16,5-2-55-16,16-5-93 15,16 12-405-15,9-12 50 16</inkml:trace>
          <inkml:trace contextRef="#ctx0" brushRef="#br0" timeOffset="278862.9285">16439-7077 1199 0,'5'-18'478'0,"13"0"22"16,6 0-300-16,10-1-120 0,5 6-57 15,11-2-3-15,-2 3-20 16,6 6 7-16,-9 3-9 15,0 7 3-15,-16 7-8 0,-7 5 3 16,-17 4-6-16,-8 7 7 16,-14 3-5-16,-11 15 16 15,-7-4 11-15,-4 2 27 16,5-5-1-16,2-8 9 16,14-15-14-16,7-8-10 15,13-7-27-15,10-4-3 16,10-4-10-16,13-1-7 15,0 0-11-15,8 6-13 16,-5 5-21-16,-5 5-8 16,-11 10 3-16,-1 11 6 15,-12-1 10-15,-10 14 21 16,-8-7 14-16,-8 4 17 16,-7-4 17-16,-6 1 57 15,-3-8 15-15,-7 6 35 16,-2-6-12-16,-4-8-8 15,6-5-53-15,1-8-12 0,6-12-33 16,3-11-24-16,7 1-28 16,10-8-63-16,8 4-92 15,16-1-380-15,5-6 57 16</inkml:trace>
          <inkml:trace contextRef="#ctx0" brushRef="#br0" timeOffset="278741.1792">16658-7113 1145 0,'26'-8'484'16,"-20"8"-22"-16,-3 14-216 15,-4 4-257-15,-9 13 0 16,-8 5 7-16,-7 15 10 16,-2 2 2-16,3 10 4 15,9-11-4-15,6-1 5 16,7-13-8-16,4-13-3 16,-1-7-32-16,-1-9-90 15,-3-1 11-15,-7-34-366 16,1-1 40-16</inkml:trace>
          <inkml:trace contextRef="#ctx0" brushRef="#br0" timeOffset="275953.883">12515-7168 1204 0,'-1'8'288'0,"-1"16"94"16,-1 5-335-16,0 16-42 0,-3 6 4 16,3 12 9-16,2-12 12 15,5 7-5-15,4-11 6 16,5 2-8-16,4-11-4 15,1 1-12-15,-2-11 5 16,1-2-6-16,-8-8 7 16,0-3-45-16,-12-8-37 0,-6-1-355 15,-12-9 63-15</inkml:trace>
          <inkml:trace contextRef="#ctx0" brushRef="#br0" timeOffset="276373.9365">13128-7124 1395 0,'0'-9'387'16,"0"3"89"-16,18 6-383 16,1-6-79-16,16-2-16 15,8 1 4-15,22-8-6 16,-1-2-71-16,8-10-399 0</inkml:trace>
          <inkml:trace contextRef="#ctx0" brushRef="#br0" timeOffset="276364.9634">13467-7573 1209 0,'12'0'443'16,"-20"18"10"-16,-4 12-295 15,-6 26-132-15,-4 5-34 16,-1 11 3-16,5-12 13 0,3 0-6 16,11-22 5-16,8 6-5 15,4-10 2-15,5 7-14 16,1-7-44-16,-2-1 391 16,-8-13-797-16,-5-7 347 15</inkml:trace>
        </inkml:traceGroup>
        <inkml:traceGroup>
          <inkml:annotationXML>
            <emma:emma xmlns:emma="http://www.w3.org/2003/04/emma" version="1.0">
              <emma:interpretation id="{35652A6B-B764-47B3-8F65-BD4A382B1037}" emma:medium="tactile" emma:mode="ink">
                <msink:context xmlns:msink="http://schemas.microsoft.com/ink/2010/main" type="inkWord" rotatedBoundingBox="15062,4154 18550,4166 18545,5459 15058,5446">
                  <msink:destinationLink direction="with" ref="{F3F11119-7671-4ACA-B98C-C2F052EB7EC4}"/>
                </msink:context>
              </emma:interpretation>
              <emma:one-of disjunction-type="recognition" id="oneOf8">
                <emma:interpretation id="interp8" emma:lang="" emma:confidence="0">
                  <emma:literal>SA+GRSB=c=ak</emma:literal>
                </emma:interpretation>
                <emma:interpretation id="interp9" emma:lang="" emma:confidence="0">
                  <emma:literal>SA+GRSB" EGK</emma:literal>
                </emma:interpretation>
                <emma:interpretation id="interp10" emma:lang="" emma:confidence="0">
                  <emma:literal>SHAGROBE) EGK</emma:literal>
                </emma:interpretation>
                <emma:interpretation id="interp11" emma:lang="" emma:confidence="0">
                  <emma:literal>SA+GRSB=&lt;=ak</emma:literal>
                </emma:interpretation>
                <emma:interpretation id="interp12" emma:lang="" emma:confidence="0">
                  <emma:literal>SHAGREBE) EGK</emma:literal>
                </emma:interpretation>
              </emma:one-of>
            </emma:emma>
          </inkml:annotationXML>
          <inkml:trace contextRef="#ctx0" brushRef="#br0" timeOffset="273356.4478">10038-7625 756 0,'15'-29'322'15,"0"-4"29"-15,-4 0-169 16,-5 9-57-16,-6 3-21 0,-5 0 18 16,-5 9-17-1,-7 3-10-15,-7 3-27 0,-12 9-18 16,-6 9-33-16,-18 12-16 15,-4 12-4-15,-10 32 0 16,8 4 3-16,0 30 1 16,19-8 0-16,11 5-2 15,17-19-2-15,10 3 0 16,12-22-3-16,12 2 0 16,7-12 2-16,11-3-2 15,5-16 2-15,10-16 5 16,-1-13 2-16,13-10 4 15,-12-16 3-15,7-10 1 16,-11-7 0-16,-5-11 1 16,-18 4-2-16,-3 4 7 15,-17 8 8-15,-8 9 3 0,-8 16-3 16,-9 5-3-16,-2 8-9 16,-5 9-7-16,4 5-8 15,3 3 0-15,9-1 1 16,6-1-2-16,9-1-1 15,9-5-2-15,7-6 1 16,11-5 3-16,5-4 2 0,4-9 2 16,-2-1 2-16,4 1 0 15,-10 3-2-15,1 10-3 16,-8 14-4-16,-3 17-3 16,-9 13-1-16,-3 16 1 15,-6 5 2-15,0 2 4 16,3-14 4-16,1-9 4 15,2-21-9-15,6-18-46 16,3-11-47-16,6-38-387 16,5-11 62-16</inkml:trace>
          <inkml:trace contextRef="#ctx0" brushRef="#br0" timeOffset="274259.2245">10423-7522 1357 0,'7'-21'313'0,"16"-12"120"15,11 0-398-15,16-3-12 16,10 2-8-16,15 2-2 16,-2 14-3-16,4 3 0 15,-7 14-3-15,-4 13-2 16,-19 3-5-16,-12 19 0 16,-22 8-3-16,-26 27 4 15,-17 11 0-15,-29 14 5 16,-10-13 9-16,-3-3 40 0,16-27 8 15,1-19 8-15,26-21-1 16,13-4-3-16,7-7-38 16,4-9-9-16,11-2-9 15,14 2-5-15,1-3-5 16,16 5-2-16,8 7-1 16,6 6-1-16,-7 6 2 0,8 14 1 15,-11 1-2 1,0 16 0-16,-8-1 1 0,4 6 1 15,-8-4 0-15,2-1 1 16,-7-11 1-16,5-5 3 16,-8-15-5-16,-2-15-61 15,-4-15 88-15</inkml:trace>
          <inkml:trace contextRef="#ctx0" brushRef="#br0" timeOffset="273719.0746">10559-7565 1408 0,'38'1'383'0,"32"-1"-288"16,-28 20-46-16,-21 10-20 15,-7 24 11-15,-17 1-3 16,-2 17-4-16,-1-7-13 16,3 4-6-16,5-16-9 15,-2-2 4-15,4-14 0 16,1-8 6-16,-1-14-20 0,-4-11-65 15,2-5 66-15,-2-17-426 16,-15-11 93-16</inkml:trace>
          <inkml:trace contextRef="#ctx0" brushRef="#br0" timeOffset="275129.4185">11787-7741 791 0,'17'-19'337'0,"-1"1"34"16,-2 1-136-16,-5 3-63 16,-3 7 19-16,-8 2-35 15,-7 8-21-15,-6 2-55 16,-12 8-27-16,-10 6-40 15,-17 8-9-15,3 1-1 16,-4 14 0-16,13-3 0 0,8 2 0 16,16-1-3-16,7 7-2 15,11-10-1-15,11 8-3 16,5-7 0-16,14 5-2 16,6-14 0-16,14 2-3 15,3-13-1-15,10 3-6 16,-11-12-2-16,1 5-7 15,-10 2 1-15,-8 2-1 16,-13-1 6-16,-4 10 0 16,-13 6 7-16,-13-1 2 15,-10 5 3-15,-7 7 9 16,-1-7 14-16,-14 7 36 16,-4-7 17-16,-8-1 31 15,-2-7 4-15,-9-11-2 16,11-12-33-16,1-12-13 15,17-8-32-15,4-13-19 0,10 2-26 16,14-2-44-16,12 6-105 16,12 1-406-16,5 13 67 15</inkml:trace>
          <inkml:trace contextRef="#ctx0" brushRef="#br0" timeOffset="275513.9499">12437-7172 812 0,'12'-12'354'0,"-4"1"33"16,-2 1-156-16,-3 2-80 16,0 5-19-16,-3 8-39 15,-6 4-30-15,-2 15-34 0,-8 15-22 16,-10 9-1-16,-7 18-6 15,-1 9 7-15,-8 3-5 16,6-10 6-16,-2-5-5 16,9-18 5-16,2-6-5 15,12-17 7-15,2-5-22 16,7-14-28 0,9-17-67-16,4-13-353 0,10-37 62 15</inkml:trace>
          <inkml:trace contextRef="#ctx0" brushRef="#br0" timeOffset="275957.8726">12231-6779 1146 0,'-3'6'399'16,"3"-10"47"-16,9-2-300 16,5 0-90-16,16-2-23 15,6-1-21-15,15-6-3 16,0 3 5-16,11-1-22 16,-4-1-39-16,11 1 292 15,-6 1-699-15,-3-6 292 16</inkml:trace>
          <inkml:trace contextRef="#ctx0" brushRef="#br0" timeOffset="279368.7353">17212-7037 1280 0,'-12'3'370'16,"8"0"69"-16,11-1-367 15,16 7-29-15,5-6-31 16,25-3 13-16,6-5 3 16,17-4 6-16,-2-12-9 15,16 2-55-15,-11 5-66 0,5 1-371 16</inkml:trace>
          <inkml:trace contextRef="#ctx0" brushRef="#br0" timeOffset="279359.7086">17278-7306 846 0,'12'21'656'0,"-4"-7"-160"16,-5-13-97-16,6 10-321 16,4-5-86-16,7 1 11 15,3-2 0-15,13-1 13 16,-2-8-5-16,7-4 9 15,-4 8-16-15,10-4 5 16,-10 4-29-16,2 1-76 16,-7 2-44-16,-5 3 455 15,-17 2-824-15,-8-2 405 16</inkml:trace>
        </inkml:traceGroup>
        <inkml:traceGroup>
          <inkml:annotationXML>
            <emma:emma xmlns:emma="http://www.w3.org/2003/04/emma" version="1.0">
              <emma:interpretation id="{00FA475D-F024-49DE-A8F1-4170B30D3946}" emma:medium="tactile" emma:mode="ink">
                <msink:context xmlns:msink="http://schemas.microsoft.com/ink/2010/main" type="inkWord" rotatedBoundingBox="18995,4486 20643,4492 20641,5040 18993,5034">
                  <msink:destinationLink direction="with" ref="{F3F11119-7671-4ACA-B98C-C2F052EB7EC4}"/>
                </msink:context>
              </emma:interpretation>
            </emma:emma>
          </inkml:annotationXML>
          <inkml:trace contextRef="#ctx0" brushRef="#br0" timeOffset="280246.0357">18476-7318 458 0,'42'-43'335'16,"8"1"-16"-16,-6 6-93 15,-11 7-7-15,-12 19-58 16,-11 5 2-16,-11 7-34 15,-17 10-16-15,-6 12-41 0,-17 12-14 16,-4 1-36-16,-12 13-1 16,6-11-2-16,-5-3 0 15,11-8-6-15,2 1-3 16,8-10-5-16,8 13-4 16,12-2-2-16,12 5-3 15,11 1 0-15,23 1 1 16,8-10 0-16,26-3 3 15,7-12 4-15,24-9 1 16,-6-9 6-16,14-4-31 16,-13-16-81-16,7-4-372 15,-28-6 65-15</inkml:trace>
          <inkml:trace contextRef="#ctx0" brushRef="#br0" timeOffset="280655.4638">19182-7028 750 0,'-5'8'521'0,"5"4"-91"16,6 0-127-16,12-3-177 15,16-3-63-15,15 0 21 16,4-17-4-16,20-10 4 16,2 3-17-16,8-3-7 15,-8 0-51-15,12 8-154 16,-15 7 67-16,-11 3-438 16</inkml:trace>
          <inkml:trace contextRef="#ctx0" brushRef="#br0" timeOffset="280647.9657">19332-7328 1330 0,'12'18'462'0,"-13"-24"51"16,2 3-322-16,5 9-151 15,3 3-9-15,9-6-21 16,6 3-4-16,8 3 1 16,11-3 0-16,4-11-2 15,10 14 0-15,-3 3 0 0,0-6-19 16,-15 0-20-16,-12 9-116 15,-23-6-40-15,-26 2-335 16,-14 4 0-16</inkml:trace>
        </inkml:traceGroup>
        <inkml:traceGroup>
          <inkml:annotationXML>
            <emma:emma xmlns:emma="http://www.w3.org/2003/04/emma" version="1.0">
              <emma:interpretation id="{4E249931-FEDD-406A-A2A9-4083A7812336}" emma:medium="tactile" emma:mode="ink">
                <msink:context xmlns:msink="http://schemas.microsoft.com/ink/2010/main" type="inkWord" rotatedBoundingBox="21248,4213 23179,4220 23176,5246 21244,5239">
                  <msink:destinationLink direction="with" ref="{F3F11119-7671-4ACA-B98C-C2F052EB7EC4}"/>
                </msink:context>
              </emma:interpretation>
            </emma:emma>
          </inkml:annotationXML>
          <inkml:trace contextRef="#ctx0" brushRef="#br0" timeOffset="281271.7606">21031-7460 1192 0,'29'-78'367'0,"-13"-3"85"16,-14 30-333-16,-17 10-34 15,-14 31-36-15,-20 8-22 16,-8 8-18-16,-12 3-3 16,4 35-4-16,-1 22 5 15,11 10 1-15,-1 19 5 16,8 1-1-16,6-26 2 16,7-19-2-16,16-6 0 15,13-14-7-15,18 9-2 16,11-11-2-16,16 13-1 15,3-12 0-15,22-3 16 16,-2-17-5-16,2 2-2 16,-7-21 3-16,0-7 10 15,-22-5 9-15,-8-3 1 16,-12 3 10-16,-14 4 0 16,-16 4-16-16,-22 4-10 15,-5 6-3-15,-14-2-9 16,2 4 1-16,3 5-7 15,18 2 8-15,6 0-10 16,15 5 3-16,9 1-12 16,14-5 8-16,11-1-6 0,13-4 10 15,22-7-5 1,6-5 9-16,9-4-8 0,-6-2-1 16,-8 2-17-16,-22 4 3 15,-10 5-8-15,-14 7 4 16,-9 13 1-16,-5 3 15 15,-7 22-2-15,0 5 11 16,-4 12 4-16,1-3 9 16,3 3-4-16,3-21 5 0,7-4 7 15,8-14-21-15,6-38-510 16</inkml:trace>
          <inkml:trace contextRef="#ctx0" brushRef="#br0" timeOffset="281750.6825">21755-7724 1097 0,'13'-17'360'16,"0"5"55"-16,-4 15-317 15,-9 14-30 1,-6 31-41-16,-11 51-24 0,-3 4 0 15,-4 10 10-15,0-5 12 0,2-12 9 16,7-42 5-16,3 3 5 16,9-9 0-16,6-3 0 15,4-15-3-15,10-15 13 16,4-15 4-16,15-22 3 16,9-10-4-16,14-19-11 15,7-4-16-15,18-8-16 16,-5 5-6-16,4-20-8 15,-8 15 4 1,-3 5-6-16,-24 8 6 0,-11 11-4 16,-16 27-55-16,-21 0-483 15,-16 9 143-15</inkml:trace>
          <inkml:trace contextRef="#ctx0" brushRef="#br0" timeOffset="282142.8557">22073-7366 952 0,'-15'63'542'0,"-18"71"-64"16,21-51-120-16,8-25-315 15,34-23-12-15,-2-10-5 16,13 5-12-16,-4-9 7 16,11 2-65-16,-4-8 56 15</inkml:trace>
        </inkml:traceGroup>
      </inkml:traceGroup>
    </inkml:traceGroup>
    <inkml:traceGroup>
      <inkml:annotationXML>
        <emma:emma xmlns:emma="http://www.w3.org/2003/04/emma" version="1.0">
          <emma:interpretation id="{1E49A03C-7893-4244-8259-6D93189A37C7}" emma:medium="tactile" emma:mode="ink">
            <msink:context xmlns:msink="http://schemas.microsoft.com/ink/2010/main" type="paragraph" rotatedBoundingBox="28342,4398 32940,3832 33057,4780 28459,534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A433E1E-83D0-416A-AD27-0B2BA68BBD7E}" emma:medium="tactile" emma:mode="ink">
              <msink:context xmlns:msink="http://schemas.microsoft.com/ink/2010/main" type="line" rotatedBoundingBox="28342,4398 32940,3832 33057,4780 28459,5346"/>
            </emma:interpretation>
          </emma:emma>
        </inkml:annotationXML>
        <inkml:traceGroup>
          <inkml:annotationXML>
            <emma:emma xmlns:emma="http://www.w3.org/2003/04/emma" version="1.0">
              <emma:interpretation id="{AAF2D619-75EF-4644-A53E-11292CE3240F}" emma:medium="tactile" emma:mode="ink">
                <msink:context xmlns:msink="http://schemas.microsoft.com/ink/2010/main" type="inkWord" rotatedBoundingBox="28351,4471 30401,4218 30503,5048 28454,530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45719.027">27748-7064 1001 0,'-23'3'298'0,"5"5"52"15,3 16-279-15,0 6-40 16,2 7-27-16,2 7 4 15,10 4 0-15,5-3 5 16,10-26 5 0,1 1-14-16,25-4 0 15,7-23-4-15,4-25 6 16,1-22-1-16,-11-13 7 16,-13 10-5-16,-4 7 6 15,-9 19-9-15,-6 16 2 16,-6 15-9-16,-1 9 6 15,1 6-2-15,-2 18 9 16,4 0 2-16,1 6 15 16,4-5-5-16,8-1 3 0,8-15-9 15,11-16-1-15,1-14-13 16,12-21 4-16,-5-12-3 16,-2-9-8-16,-16 7-11 15,-4 5 2-15,-26 23-33 16,-8 22 29-1,-10 18 21-15,0 21 4 16,2 15 14-16,11 3 9 16,8 3 7-16,5-6-10 0,14-20-3 15,2-13-11-15,14-19-3 16,2-25-8-16,13-23 5 16,-7-11-7-16,2-14-34 15,-12 7-24-15,-9 10-2 16,-15 22-12-16,-13 22 5 15,-7 13 34-15,-4 24 43 16,-1 9 10-16,4 10 18 16,7-1 4-16,8 3 8 15,9-21-24-15,9-13 1 16,9-17-16-16,14-29 5 16,4-17-8-16,9-22 7 15,-3 1-6-15,-1-7 6 16,-17-4-7-16,-3-60 3 15,-11 19-5-15,-8 10 0 16,-7 7-5-16,2 76-3 16,-7 98-5-16,-1 18 10 0,-1 11 9 15,3 10 11-15,0-48 13 16,8-17 8-16,-2-11-9 16,9-8-5-16,-3-4-11 15,1 1-5-15,-2-2-9 16,-4-8 4-16,-5 8-5 15,-7 4 4-15,-2-4-6 16,-10 2 6-16,2 6-5 0,-3-13 4 16,3-8-3-16,-3-8 2 15,-1-7-7-15,-2-18-10 16,-3-7-17-16,-2-7-19 16,1 1-8-16,-5-4 7 15,1 16 10-15,4 1 18 16,4 7 16-16,4 5 17 15,10 6-2-15,14 1 1 16,7 2-4-16,7 0 3 16,10 2-10-16,14 1-1 15,-3 1 0-15,6-2 4 16,-1 2-3-16,-5-2 11 16,-17 1-70-16,-10-8-371 15,-12-20 108-15</inkml:trace>
          <inkml:trace contextRef="#ctx0" brushRef="#br0" timeOffset="-45565.3663">28705-7459 1295 0,'-7'-7'324'16,"-7"2"100"-16,17 4-371 16,15 7-40-16,9 3-2 15,13-5 390-15,14-4-825 0</inkml:trace>
          <inkml:trace contextRef="#ctx0" brushRef="#br0" timeOffset="-45240.0462">29551-7162 613 0,'40'-7'213'0,"-16"-14"-26"16,3 4-55-16,0-5 34 16,-18 2 5-16,-6 10 13 15,-6 5-48-15,-10-1 4 16,-7 15-33-16,-11 6-6 16,-5 5-46-16,-9 8-13 0,0 1-14 15,0 0 10-15,12 2-4 16,4-8-1-16,14 1-14 15,16-5-5-15,14-5-14 16,8-4 2-16,9-5-3 16,5-10 1-16,4 2 2 15,4-6 0-15,-2 2-33 16,10-7 367-16,-2 4-820 16</inkml:trace>
        </inkml:traceGroup>
        <inkml:traceGroup>
          <inkml:annotationXML>
            <emma:emma xmlns:emma="http://www.w3.org/2003/04/emma" version="1.0">
              <emma:interpretation id="{DAA28872-3DAA-4929-9937-07C6F0CC798F}" emma:medium="tactile" emma:mode="ink">
                <msink:context xmlns:msink="http://schemas.microsoft.com/ink/2010/main" type="inkWord" rotatedBoundingBox="30818,4093 32940,3832 33057,4780 30935,504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44782.6182">30127-7751 1210 0,'-3'13'289'0,"-7"59"107"15,2 17-344-15,2 22-20 16,11-50 19 15,-1 1-17-31,7 56-27 0,4-62-1 16,6-14-3-16,-2-27-2 15,-8-19-11-15,-4-8-47 16,-4-5-28-16,-7-22-331 16,4-20 55-16</inkml:trace>
          <inkml:trace contextRef="#ctx0" brushRef="#br0" timeOffset="-44371.4669">30175-7222 1039 0,'-16'18'320'16,"11"-15"56"-16,13-1-258 16,1-5-81-16,16-5 10 15,2-1-7-15,11-21 1 16,1-6-10-16,7-4-3 15,-11-1-13-15,-1 4-80 16,-11 25-75-16,-13 10-276 16,-11 10-15-16</inkml:trace>
          <inkml:trace contextRef="#ctx0" brushRef="#br0" timeOffset="-43978.8493">30234-7073 1065 0,'-14'14'274'0,"10"4"88"0,8-9-301 15,13-5-29-15,5-4-9 16,8-9 3-16,6-6-10 16,5-1 5-16,-4-2-10 15,2-5 4-15,-9 5-10 16,-1 5 4-16,-5 3-6 16,-6 4 1-16,-6 5-6 15,0 2 3-15,-8 4-6 0,4 1 7 16,-1 3 3-1,2 6 12-15,3 2 0 0,6-4 4 16,5-5-2-16,6-8-6 16,2-11-8-16,5-7 4 15,-13 8 3 17,1-1 0-32,12-7-9 0,-5 6-2 15,-5 6-2-15,-10 7 8 16,-17 5 0-16,5 0 4 15,1 0 4-15,4 1 0 16,4-3-8-16,7-2 2 16,2-4-6-16,4-5 9 15,1-7-18-15,1-19 25 16,-2-26-446-16,-8-56 139 16</inkml:trace>
          <inkml:trace contextRef="#ctx0" brushRef="#br0" timeOffset="-44589.0899">30124-7748 757 0,'3'-5'390'0,"0"5"-24"16,2-4-155-16,11 2-86 15,7-1-48-15,7-1-3 16,6-5-14-16,13 4-11 0,-4-4-33 16,8-5-3-1,-8 4-9-15,-3 5 2 0,-12-1-5 16,-8 8-23-16,-13 10-21 16,-10 3-60-16,-8 0 334 15,-12 6-660-15,-3-3 296 16</inkml:trace>
          <inkml:trace contextRef="#ctx0" brushRef="#br0" timeOffset="-42884.9489">31163-7858 1142 0,'-15'10'317'15,"-9"7"82"-15,3 5-316 16,0 10-38-16,4 51-17 16,8 35 0-16,6 1-12 0,9-2 3 15,8-3-13-15,1-54 3 16,0-42-7-16,3-4 4 15,-5-7-8-15,4-7 0 16,-1-4-6-16,7-4 2 16,1-4-10-16,0-5-1 15,-3-1-3-15,-3 3 7 16,-8 18-4-16,-7-12 5 16,-3 9 7-16,-3 9 15 15,-1 3 5-15,4-12 13 16,0 11 4-16,1-1 0 15,7-5-11-15,10-8-9 16,2-2-9-16,4-16 4 16,-2-18-4-16,1-19-1 15,-10-53-11-15,-4 1-13 0,-4 16-10 16,-4 80-6-16,-4 53-3 16,-4 57 22-16,-1 9 18 15,1 9 26-15,2-60 21 16,4-34 17-16,4 1-5 15,1-8-8-15,11-6-21 16,8-9-12-16,2-4-14 16,10-8 4-16,-2-14 0 0,-5-29 4 15,-5-8-4-15,-2-41-9 16,-9 4-10-16,-3 12 2 16,-5 30-10-16,-1 10 7 15,-4 47 5-15,2 3 8 16,4 2-6-16,5-4 8 15,5-4-8-15,12-9 4 16,5-7-6-16,1-7 8 16,-5-4-3-16,-1-3 6 15,-15 3-3-15,-4 7 3 16,-8 4-8-16,-5 10-4 16,-2 12-5-16,-4 15 2 15,2 4 1-15,-1 10 16 16,2 8 8-16,4 2 19 15,1-4 1-15,0-5 3 16,1 45-13-16,2 21-2 0,2 6-16 16,-2 6 1-1,1 3-6-15,1-51 6 0,1-30-6 16,0-10 5-16,0-11-2 16,0-1 1-16,0-5-4 15,-2 1 2-15,1-2-4 16,-2-2 2-16,-2-2-4 15,-5-4 3-15,-2-1-4 0,-8-25 5 16,-1-12-2-16,-3-22 6 16,3 5-3-16,2-1 4 15,5 23-6-15,8 18 0 16,5 24-6-16,10 11 3 16,4 4-4-16,11 25 5 15,2-7-3-15,7-3 6 16,0-9-2-16,4-9 4 15,-2-28-4-15,0-2 5 16,-11 9-3-16,-5-23 4 16,-10 10-1-16,-7-4 4 15,-2 7-4-15,-5 4-3 16,1 28-5-16,-2 16 1 16,3 13 0-16,-5 4 3 15,8-7 7-15,2-7 2 16,5-19-3-16,10-5 0 0,4-8-4 15,9-8-2-15,0-14 1 16,0-28-25-16,-5-8-45 16,-8-52 417-16,-7 1-820 15,-10 8 367-15</inkml:trace>
          <inkml:trace contextRef="#ctx0" brushRef="#br0" timeOffset="-42714.5305">31622-8013 1432 0,'-10'-15'308'0,"5"-7"-308"16,8 1-272-16</inkml:trace>
        </inkml:traceGroup>
      </inkml:traceGroup>
    </inkml:traceGroup>
    <inkml:traceGroup>
      <inkml:annotationXML>
        <emma:emma xmlns:emma="http://www.w3.org/2003/04/emma" version="1.0">
          <emma:interpretation id="{191E9667-368B-4E5C-BE30-E4E4ACEB9493}" emma:medium="tactile" emma:mode="ink">
            <msink:context xmlns:msink="http://schemas.microsoft.com/ink/2010/main" type="paragraph" rotatedBoundingBox="722,7081 31102,4668 31430,8799 1051,11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E70D09-403F-48D8-9AAC-89FB0AAD9A9C}" emma:medium="tactile" emma:mode="ink">
              <msink:context xmlns:msink="http://schemas.microsoft.com/ink/2010/main" type="line" rotatedBoundingBox="722,7081 31102,4668 31331,7550 951,9963"/>
            </emma:interpretation>
          </emma:emma>
        </inkml:annotationXML>
        <inkml:traceGroup>
          <inkml:annotationXML>
            <emma:emma xmlns:emma="http://www.w3.org/2003/04/emma" version="1.0">
              <emma:interpretation id="{CD660D5D-92C4-4174-B7C7-F5AD32557EF3}" emma:medium="tactile" emma:mode="ink">
                <msink:context xmlns:msink="http://schemas.microsoft.com/ink/2010/main" type="inkWord" rotatedBoundingBox="741,7312 3353,7104 3564,9756 951,9963"/>
              </emma:interpretation>
            </emma:emma>
          </inkml:annotationXML>
          <inkml:trace contextRef="#ctx0" brushRef="#br0" timeOffset="63437.6063">194-3320 906 0,'1'2'268'0,"8"-1"76"15,9 1-255-15,11-2-13 16,7 0-24-16,22-5-8 16,2-4-20-16,14-8-6 0,1-1-5 15,16-4-2 1,-11 2-3-16,12 7-2 0,-8 7 1 16,4 7-2-1,-17 7 1-15,-5 4-3 16,-17 0-17-16,-2-2-47 0,-20-4 96 15,3-1-413-15,-8-2 123 16</inkml:trace>
          <inkml:trace contextRef="#ctx0" brushRef="#br0" timeOffset="65590.1082">1349-2751 762 0,'3'-14'317'0,"-3"7"21"0,-1 10-202 16,-5 12-45-16,-3 12-52 16,-5 14-11-16,-1 7-20 15,-6 12-2-15,-1-3 0 16,-1 7-1-16,4-10 0 16,-4 9-1-16,7-10 2 0,-1 2-1 15,4-13 3-15,1 0 0 16,6-19-2-16,3-4-2 15,3-13-10-15,3-10-26 16,3-11-11-16,3-17-314 16,6-13 78-16</inkml:trace>
          <inkml:trace contextRef="#ctx0" brushRef="#br0" timeOffset="65811.0407">1349-2768 809 0,'11'-22'295'16,"-11"19"22"-16,-5 27-192 15,1 21-88-15,-4 27-8 16,-2 6-4-16,4 11 14 16,1-14 5-16,5 3 8 15,5-23-6-15,7 1-4 16,0-17-18-16,6-2-7 16,-2-16-10-16,1-6-12 0,-5-12-28 15,-2-4-25-15,-5-7-18 16,-10-5-308-16,-2-1 84 15</inkml:trace>
          <inkml:trace contextRef="#ctx0" brushRef="#br0" timeOffset="64106.0687">497-2829 535 0,'12'-24'447'0,"-9"6"-76"16,-6 3-20-16,-5 10-225 15,-16-2-34-15,-3 11-41 16,-7 10-18-16,-7 2-24 0,-2 11-7 16,10 9-1-16,-3 8 0 15,12 4-1-15,4 11-3 16,13 1 0-16,8 1 1 16,8-8 0-16,11-1 0 15,5-19 3-15,5-9-1 16,6-15 5-16,6-12 2 15,-6-16 4-15,5-28 2 16,-8-17 10-16,-6-29 6 16,-11-8 4-16,-10-12 5 15,-15 20 0-15,-15 6-6 16,-7 29-10-16,-14 10-10 16,3 25-8-16,-6 19-8 15,9 11-1-15,-3 17 0 16,9 5 4-16,1 10-1 0,6-3 4 15,4 1-4-15,5-5-30 16,5 2-77-16,6-10 477 16,9 2-821-16,6-5 358 15</inkml:trace>
          <inkml:trace contextRef="#ctx0" brushRef="#br0" timeOffset="66003.8674">1228-2331 840 0,'-20'-16'363'0,"11"4"30"0,6-2-177 16,5 4-88-1,10 2-25-15,7 4-40 0,14 1-25 16,3 4-23-16,15 4-10 15,-6-7-2-15,3 8-56 16,-10-1-356-16,-17-5-25 16,-18 6-165-16</inkml:trace>
          <inkml:trace contextRef="#ctx0" brushRef="#br0" timeOffset="64608.0448">785-2982 1044 0,'-5'-14'359'16,"2"8"59"-16,5 3-295 15,4 15-37-15,4 14-47 16,5 13-23-16,4 4-17 0,9 17-1 16,2-7 6-16,9 4 1 15,0-10 1-15,6-4-1 16,-9-11 0-16,0-1 1 15,-9-11 0-15,-9-5-20 16,-6-8-33-16,-9-1-52 16,-10-6 85-16,-22-9-414 15,-2-6 135-15</inkml:trace>
          <inkml:trace contextRef="#ctx0" brushRef="#br0" timeOffset="64831.9653">731-2593 1021 0,'-5'0'327'0,"4"-5"74"16,7-2-285-16,9-13-8 15,7-8-33-15,14-16-14 0,2-6-24 16,9-4-9-16,-4 11-15 16,2 1-30-16,-7 15-66 15,-8 9-355-15,-17 9 74 16</inkml:trace>
          <inkml:trace contextRef="#ctx0" brushRef="#br0" timeOffset="77558.836">2085-3589 1203 0,'6'-3'290'15,"6"-3"100"-15,9 3-349 16,15-6-22-16,8 0-11 16,14-7-3-16,4-4 0 15,10-4-3-15,-5 3 3 16,2 8-20-16,-12 13-31 0,-9 12-349 15,-16 12 89-15</inkml:trace>
          <inkml:trace contextRef="#ctx0" brushRef="#br0" timeOffset="77771.787">2202-3340 1012 0,'0'4'258'0,"6"-3"82"16,9 2-286-16,14-3-11 15,10-1-12-15,7-4-2 16,2-1-5-16,15-6 2 16,-7-2-43-16,8 5-345 0,-7 3 112 15</inkml:trace>
          <inkml:trace contextRef="#ctx0" brushRef="#br0" timeOffset="60742.3519">650-4366 433 0,'1'-9'318'0,"1"1"-22"16,-4-2-55-16,-1-1-79 0,-7 2-29 16,-2 2-57-16,-6-1-15 15,-3 5-29-15,-8 8-10 16,-1 5-11-16,-7 8-3 15,1 6-4-15,-6 9 2 16,4-1-1-16,4 4-3 16,7-2 2-16,3 11 0 15,9-3-1-15,4 6 3 16,10 0 2-16,8 3-1 16,5-10 0-16,6-3-2 15,5-8-1-15,10-6-1 16,0-9 1-16,9-14 2 15,-5-11 3-15,5-19 0 16,-10-16 4-16,5-18-2 16,-13-2-1-16,-1-17-4 0,-7 5 1 15,-4-5-4-15,-10 13 2 16,-4-5-2-16,-2 23 6 16,-11 8 9-16,1 17 5 15,-8 7-1-15,1 13 4 16,-8 1-6-16,5 7-8 15,-10-1-6-15,4 2 2 16,-6-1-4-16,0-1 0 16,1 1-1-16,7 1-3 0,-4 3-24 15,7 1-29-15,-1 10-147 16,5-1-222-16,5-2-2 16</inkml:trace>
          <inkml:trace contextRef="#ctx0" brushRef="#br0" timeOffset="63049.0427">1064-4736 425 0,'-3'-3'304'0,"-3"0"-28"15,2 0-49-15,-5 8-114 0,0 1-20 16,-2 6-43-16,-2 12-12 16,-4 6-17-16,1 6-2 15,1 0-7-15,1 8 0 16,5-5-4-16,3 6-1 16,6-3-3-16,6 9 2 15,5-9-1-15,4 1 1 16,3-11-1-16,7-4 1 15,1-8-1-15,7-10 2 16,0-8 4-16,3-10 1 16,-2-7 3-16,5-22-1 15,-4-10-2-15,5-17-3 16,-2-5-2-16,-1-14-2 16,-8 13-1-16,-7 2 1 15,-11 18-2-15,-10 14-1 16,-8 24-3-16,-11 18-2 0,-3 18-1 15,-11 21 0-15,-1 11 3 16,-3 13 4-16,9 2 5 16,2 8 3-16,7-8 4 15,0 4-1-15,4-11 0 16,-7 4-4-16,3-16 0 16,-4 4-5-16,1-13 3 15,-2 0-3-15,5-15 0 0,-4-8 1 16,2-10 2-16,-4-10 1 15,3-12-8 1,-4-15-21-16,7-3-12 0,4-9-4 16,10 1-6-16,7 1 9 15,9 10 20-15,6 6 7 16,3 10 3-16,7 11 0 16,-4 12-2-16,5 15 0 15,-8 3 2-15,-3 11 2 16,-8 1 3-16,1 0 2 15,-2-9 5-15,3 0 1 16,-2-12 3-16,7-9 1 16,-2-12 2-16,6-12 0 15,-3-9-1-15,9-4-1 16,-5 1-2-16,7 4-7 16,-7 14-2-16,2 11-5 0,-7 11 0 15,-5 10 4-15,-6 2-27 16,0-2-335-16,-3-10 109 15</inkml:trace>
        </inkml:traceGroup>
        <inkml:traceGroup>
          <inkml:annotationXML>
            <emma:emma xmlns:emma="http://www.w3.org/2003/04/emma" version="1.0">
              <emma:interpretation id="{74D798D4-3A84-4522-8E2B-FC736AF33722}" emma:medium="tactile" emma:mode="ink">
                <msink:context xmlns:msink="http://schemas.microsoft.com/ink/2010/main" type="inkWord" rotatedBoundingBox="3965,7374 5689,7237 5853,9299 4129,9436"/>
              </emma:interpretation>
            </emma:emma>
          </inkml:annotationXML>
          <inkml:trace contextRef="#ctx0" brushRef="#br0" timeOffset="87059.9941">4754-2792 799 0,'3'-3'434'0,"-3"3"-27"16,5 3-165-16,5-1-127 15,8-1-57-15,17 1-18 16,5-5-17-16,17-11-17 16,9-4 390-16,6-13-821 15</inkml:trace>
          <inkml:trace contextRef="#ctx0" brushRef="#br0" timeOffset="86650.3413">4915-3120 1000 0,'3'-12'307'15,"1"7"66"-15,-4 7-284 0,-7 11-28 16,-1 7-30-16,-5 13-13 15,-8 0-10-15,-3 12-4 16,3-5 2-16,-3 7-1 16,3-8-1-16,1 9-2 15,4-12 1-15,-2 1 0 16,6-11 2-16,1-8-39 16,5-13-11-16,2-11-337 15,2-8 67-15</inkml:trace>
          <inkml:trace contextRef="#ctx0" brushRef="#br0" timeOffset="86858.0174">4894-3144 962 0,'9'-5'285'0,"-2"11"59"0,-5 12-269 16,-2 14-24-16,6 1-20 15,-2 7 3-15,-2 1-4 0,2 5-4 16,7-5-3-1,-5 7-8-15,0-6-5 0,1 0-4 16,1-11 2-16,-4 0-1 16,-2-12-13-16,-1-5-29 15,1-13-345-15,-20-7 91 16</inkml:trace>
          <inkml:trace contextRef="#ctx0" brushRef="#br0" timeOffset="86307.4414">4047-3143 884 0,'11'20'322'0,"-4"-5"38"0,10 9-193 15,2 3-103-15,8 0 4 16,3-3-12-16,9-3-12 16,0-9-14-16,6-6-7 15,-4-2-9-15,4-2-34 16,-3-2-27-16,3 4 202 16,-5 10-562-16,1 13 225 15</inkml:trace>
          <inkml:trace contextRef="#ctx0" brushRef="#br0" timeOffset="86076.7837">4392-3218 500 0,'12'-25'340'0,"2"2"-14"15,-8 8-119-15,1 6-9 16,-5 8-80-16,-4 2-21 15,-4 4-35-15,-3 2-4 16,-3 5-18-16,2 6-6 16,-2 3-8-16,-2 6-6 15,2 8-9-15,-3 8-6 0,-1 2 1 16,-5 9-5 0,3-4 3-16,-9 1-2 0,1-11 3 15,-2-2-1-15,8-10 3 16,-2-8 1-16,13-10 0 15,-2-10-58-15,4-12-35 16,-5-7-332-16,1-10 38 16</inkml:trace>
          <inkml:trace contextRef="#ctx0" brushRef="#br0" timeOffset="85403.8242">3685-3003 837 0,'-3'-20'321'16,"-12"-1"28"-16,-3 8-229 0,-13 7-41 16,-7 13-48-16,-8 5-16 15,7 5-11-15,-3 2-3 16,10 5-1-16,5 6 0 15,11 9-1-15,4 9 2 16,9 3 1-16,9 3 6 16,7-9 2-16,14-4 4 15,5-14-1-15,14-12 8 16,4-18 2-16,7-19 6 16,-9-17 7-16,4-23 19 0,-13-6 9 15,-7-17 10 1,-13 1 2-16,-8-3-2 0,-13 18-13 15,-13 4-18-15,-7 23-14 16,-14 9-13-16,-8 18-8 16,-19 12-12-16,5 3 3 15,-7 12-1-15,13 5 2 16,8-1-1-16,14-1-9 16,7 3-46-16,13-1-39 15,7 1-189-15,9-3-196 0,9-2-25 16</inkml:trace>
          <inkml:trace contextRef="#ctx0" brushRef="#br0" timeOffset="84869.3252">3387-3368 857 0,'-2'0'329'0,"8"1"28"16,6-1-210-16,15-1-54 16,12-7-30-16,20-7 19 15,4-7-8-15,27-14-1 16,-5 3-19-16,17 1-11 15,-4 13-19-15,12 11-12 16,-20 10-6-16,9 5-7 16,-20 1-4-16,-1-1-28 15,-19-7-26-15,-7 8 355 16,-14-13-738-16,-11-8 344 16</inkml:trace>
          <inkml:trace contextRef="#ctx0" brushRef="#br0" timeOffset="83406.7894">3621-4159 1017 0,'-3'-9'306'0,"-5"0"94"16,4 0-280-16,-5 0-5 16,-2 1-18-16,-5-2-16 15,-7 2-30-15,-10 2-14 16,-3 2-18-16,-9 4-13 16,5 7-5-16,-4 5-4 15,9 6 1-15,2 9-3 16,11 2 3-16,2 4-3 15,13 4 0-15,7 2-2 16,10-1 2-16,8-3-5 16,8-7 5-16,14-8 1 15,4-14 4-15,12-21 4 0,1-14 5 16,7-28 2 0,-10-6 2-16,-1-21-2 0,-17 3 0 15,-8-6-3-15,-19 10 2 16,-9 1-3-16,-9 19 4 15,-18 6-7-15,-9 19 3 16,-19 17-8-16,-4 16 0 16,-10 10-1-16,9 10 2 15,0 0 0-15,19-4 2 0,4 4-1 16,11-3-1-16,5 1-9 16,11 2-23-16,5 2-80 15,11-5 25-15,11-2-374 16,4-5 63-16</inkml:trace>
          <inkml:trace contextRef="#ctx0" brushRef="#br0" timeOffset="83895.6204">4053-4468 870 0,'-18'-15'308'0,"-10"12"30"0,-4 18-242 16,-6 22-37-16,4 14-42 16,2 12-3-16,11-3 0 15,6 9 1-15,11-15 1 16,8 2 7-16,7-16-1 15,8-4 1-15,4-18 5 16,7-10 3-16,0-19-5 0,9-17 2 16,-4-11-5-1,4-15-3-15,-5-2-7 0,2-8-3 16,-13 13 0-16,-2 10 6 16,-12 16 1-16,-3 14-7 15,-6 23-1-15,-8 21-2 16,1 3-6-16,2 18-5 15,1-4 8-15,7 4-2 16,7-14 3-16,5 1-2 16,0-13 3-16,5-8-1 15,-1-10-33-15,11-17-388 16,-4-11 118-16</inkml:trace>
          <inkml:trace contextRef="#ctx0" brushRef="#br0" timeOffset="84175.478">4520-4081 788 0,'7'-29'304'15,"7"-5"44"-15,1 10-203 0,1 4-4 16,-4 11-39-16,-1 8-17 15,-8 11-28-15,-9 16-18 16,-9 7-26-16,-6 15-7 16,-5 3 1-16,-1 15-1 15,6-10 2-15,0-1-2 16,6-14 0-16,5-10 0 16,2-22 2-16,7-22-18 15,10-17-27-15,12-32 93 16,3-8-473-16,12-22 160 15</inkml:trace>
          <inkml:trace contextRef="#ctx0" brushRef="#br0" timeOffset="84486.8079">4687-4338 776 0,'6'5'284'0,"-6"25"36"16,-6 12-201-16,-11 24-18 16,-1 6-27-16,-3 12 11 0,4-10-14 15,5 1-8-15,9-23-21 16,6-5-11-16,5-20-19 15,-2-8-6-15,-2-13-25 16,-4-12-46-16,-3-12-20 16,-6-7-314-16,-3-10 56 15,-3-1-209-15,0 3 106 16,-3 2 786 15,2 4 125-31,-1 7-94 0,5 3-22 0,3 5-117 0,6 8-91 0,8 1-18 16,4 3-42-16,12 4-24 15,4-1-41-15,14-1-10 16,-1 1-3-16,9-3 0 16,-7 0 7-16,-2 3-85 15,-10 0 442-15,-25 7-820 16,-13 3 334-16</inkml:trace>
        </inkml:traceGroup>
        <inkml:traceGroup>
          <inkml:annotationXML>
            <emma:emma xmlns:emma="http://www.w3.org/2003/04/emma" version="1.0">
              <emma:interpretation id="{50BFBE3A-9D0F-4BFF-A781-298B7622C81E}" emma:medium="tactile" emma:mode="ink">
                <msink:context xmlns:msink="http://schemas.microsoft.com/ink/2010/main" type="inkWord" rotatedBoundingBox="6349,7947 9552,7692 9627,8645 6425,889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3120.9792">8611-3869 863 0,'19'-29'349'16,"-19"14"33"-16,-21 17-219 15,-18 13-83-15,-22 19-21 16,-5 13-46-16,-8 13-9 0,17-5 0 16,10 5 1-1,20-9-3-15,11 6-1 0,13-9 2 16,13 6 0-16,11-6 4 16,18-7 2-16,8-17 4 15,17-18 7 1,3-18 5-16,9-26 13 0,-7-11 13 15,3-22 14-15,-18 1-3 0,-12-13 1 16,-18 13-8-16,-15-2-13 16,-21 16-16-16,-9 7-11 15,-12 20-6-15,-18 10-23 16,0 16-14-16,-9 18-85 16,6 9 217-16,3 6-591 15,20-3 201-15</inkml:trace>
          <inkml:trace contextRef="#ctx0" brushRef="#br0" timeOffset="106805.4364">6803-4096 972 0,'6'-17'379'0,"-10"8"44"15,-2 11-263-15,-2 4-45 16,2 4-60-16,-1 10-11 15,-1 5-33-15,-2 7 1 0,7 1-8 16,-5 9 3 0,7 0-6-16,4 11 5 0,0-2-7 15,3 15 7-15,1-6-2 16,-2 9 7-16,-1-6-5 16,-2 6 9-16,-2-9-7 15,-6 9 6-15,-2-12-9 16,1-3 7-16,-1-15-7 15,1-10 7-15,4-17-6 0,0-11 21 16,1-10-3-16,2-18 4 16,-1-10-6-16,2-22 4 15,1-6-20-15,1-13 0 16,0 14-4-16,1 1 4 16,-5 9-6-16,1 1 4 15,-5 11-5-15,2-1 4 16,-6 1-3-16,0 6 2 15,-3 4-2-15,-1 2 3 16,-2 3-3-16,1-1 2 16,5 0-1-16,2 1-1 15,2 3-1-15,5 8-3 16,0 11-6-16,6 14-1 16,0 11-3-16,3 17 2 15,-1 9 0-15,5 11 9 16,-5-2-1-16,4 8 5 0,1-9-2 15,2 0 5-15,-4-15-6 16,7 3 5-16,-6-10-6 16,1 1 7-16,2-3-6 15,-4 1 6-15,-5-5-6 16,0-2 8-16,-3-5-9 16,-3-2 11-16,3-7 2 15,-6-8-97-15,0-4-394 0,-20-11 106 16</inkml:trace>
          <inkml:trace contextRef="#ctx0" brushRef="#br0" timeOffset="91560.8808">5614-3479 1023 0,'0'-8'349'15,"2"-2"62"-15,16-2-253 16,7 0-58-16,17 0-20 15,2 0-26-15,13 4-17 16,-8 2-18-16,6 5-10 16,-7 2 0-16,7 4-13 0,-10-4-42 15,3 5-405-15,-13-9 112 16</inkml:trace>
          <inkml:trace contextRef="#ctx0" brushRef="#br0" timeOffset="106151.5882">6740-3634 890 0,'-1'0'321'0,"-5"2"44"0,-3 8-247 15,-8 2-35-15,-4 11-45 16,-9 10-13-16,-3 7-19 16,-6 7-1-16,5-5 1 15,-3-2-1-15,10-7 0 16,0-4 2-16,8-6 3 15,1 2 1-15,4-2 2 16,4-4 1-16,2-4-3 0,5-3-1 16,0-6-3-16,3-1-2 15,0-4-3-15,3-4 3 16,2-7 0-16,5-14-52 16,4-11 229-16,7-10-574 15,0-5 214-15</inkml:trace>
          <inkml:trace contextRef="#ctx0" brushRef="#br0" timeOffset="91769.9157">6842-3910 1005 0,'-3'5'252'0,"-4"11"88"16,-14 13-286-16,-18 19-23 16,-8 10-9-16,-10 10-4 15,3-5-7-15,3 4-3 16,18-20-2-16,1-4 1 15,13-7-4-15,2-6 0 16,8-12-2-16,6-3 0 16,6-9-2-16,11-16 6 15,5-11-13-15,14-23-30 16,7-11 35-16,14-31-349 16,3-2 92-16</inkml:trace>
          <inkml:trace contextRef="#ctx0" brushRef="#br0" timeOffset="91977.1976">6910-4063 663 0,'19'-32'345'0,"-17"17"-20"0,-10 27-169 16,-11 17-54-16,-5 14-62 16,-5 16-13-16,2 0-1 15,-3 4 2-15,12-9 3 16,0 6-3-16,8-9-5 16,5 4-5-16,4-2-3 15,1 11-3-15,3-8-2 16,-3 5-2-16,0-11 0 15,4-8-20-15,-1-19-29 0,2-19-332 16,-5-17 81 0</inkml:trace>
          <inkml:trace contextRef="#ctx0" brushRef="#br0" timeOffset="92770.6735">7458-3569 1170 0,'4'-2'291'0,"5"1"95"16,6 2-338-16,14 2-22 15,1 2-15-15,16-5-8 16,7-2 0-16,20-4 0 15,1-1-18-15,13-5-39 16,-9 6-333-16,14 3 76 16</inkml:trace>
          <inkml:trace contextRef="#ctx0" brushRef="#br0" timeOffset="92515.4344">7458-3851 710 0,'3'9'376'0,"6"-2"-23"16,-3 1-121-16,12-2-142 15,7 0-22-15,17-8-4 16,5-4-13-16,16-12-12 16,-3-1-14-16,11-2-10 15,-11 9-7-15,-3 9-10 0,-15 18-41 16,-20 16-364-16,-23 10 101 16</inkml:trace>
        </inkml:traceGroup>
        <inkml:traceGroup>
          <inkml:annotationXML>
            <emma:emma xmlns:emma="http://www.w3.org/2003/04/emma" version="1.0">
              <emma:interpretation id="{D88773CB-3B91-4ED7-A504-6919B72BF385}" emma:medium="tactile" emma:mode="ink">
                <msink:context xmlns:msink="http://schemas.microsoft.com/ink/2010/main" type="inkWord" rotatedBoundingBox="10758,6952 12094,6846 12244,8739 10909,8845"/>
              </emma:interpretation>
            </emma:emma>
          </inkml:annotationXML>
          <inkml:trace contextRef="#ctx0" brushRef="#br0" timeOffset="136164.5103">11071-3956 1249 0,'18'-5'306'0,"15"1"123"16,3 7-356-16,8 6-14 15,-2 1-11-15,3 8-3 16,-9 5-26-16,1 10-4 16,-8 0-11-16,-5 13 1 15,-14 2-5-15,-11 8 5 16,-10-7-2-16,-11 7 3 15,-7-5-5-15,-8 0 6 16,-1-5-5-16,-7 4 8 16,2-8-7-16,1-1 8 15,9-8-8-15,4-2 22 16,13-8-41-16,2-10-444 16,2-14 153-16</inkml:trace>
          <inkml:trace contextRef="#ctx0" brushRef="#br0" timeOffset="135890.5963">10241-3508 1236 0,'-2'6'269'0,"13"0"131"16,7 0-355-16,18-6 18 16,12 2 9-16,24-14 16 15,3-3-19-15,21-8-1 16,-9 2-35-16,8 0-28 15,-19 9-84-15,-1 5 66 16,-25 8-463-16,-14-10 111 0</inkml:trace>
          <inkml:trace contextRef="#ctx0" brushRef="#br0" timeOffset="135621.0722">10088-3658 999 0,'1'-15'316'16,"16"2"76"-16,4 5-276 15,7 1 3-15,10-1-28 16,17 5 5-16,2 2-25 15,20-7-2-15,1 1-33 16,3-1-4-16,-9 4-21 0,3-4 10 16,-21 13-31-16,-12 4 360 15,-12-5-823-15,-16-2 370 16</inkml:trace>
          <inkml:trace contextRef="#ctx0" brushRef="#br0" timeOffset="115387.7585">9987-4976 1160 0,'0'-7'356'0,"5"-1"88"0,2 2-331 0,14 0-13 15,8-1-40-15,13-4-7 16,1 4-25-16,11 1-4 16,-7 1-8-16,8 4-4 15,-5 7-8-15,10 0 6 16,-4-2-82-16,11-5-402 15,-19-8 114-15</inkml:trace>
        </inkml:traceGroup>
        <inkml:traceGroup>
          <inkml:annotationXML>
            <emma:emma xmlns:emma="http://www.w3.org/2003/04/emma" version="1.0">
              <emma:interpretation id="{4002378F-373D-4598-907A-8B6AC0FD56D9}" emma:medium="tactile" emma:mode="ink">
                <msink:context xmlns:msink="http://schemas.microsoft.com/ink/2010/main" type="inkWord" rotatedBoundingBox="12927,7163 17004,6839 17117,8257 13040,8580"/>
              </emma:interpretation>
            </emma:emma>
          </inkml:annotationXML>
          <inkml:trace contextRef="#ctx0" brushRef="#br0" timeOffset="137711.4626">12616-3959 694 0,'19'-17'353'0,"-11"6"11"0,-2 5-104 16,-8 3-98-16,-5 11-26 15,-10 9-53-15,-8 16-21 16,-2 12-51-16,-18 18-7 16,0 3-4-16,-3 4 6 15,3-13-4-15,-2 0 4 16,16-18-5-16,5-9 7 15,10-10-4-15,7-10 7 16,4-10-3-16,10-16 3 16,7-7-22-16,12-28-45 15,7-15-26-15,17-27-37 16,-4 0-14-16,5-19-12 0,-13 17 46 16,2-1 26-1,-16 25 50-15,1 10 47 16,-13 25 49-16,-1 9 33 0,-9 19-5 15,-6 11-4-15,-1 11-34 16,-4 8-6-16,2 5-34 16,8 12 9-16,8 2-7 15,10 8 13-15,7-1-9 16,13 12 11-16,2-2-10 16,8 9 5-16,-4-1-17 15,7 12 2-15,-10-15-12 0,0 2 6 16,-15-14 4-16,-10-2-87 15,-21-7-388-15,-16 2 110 16</inkml:trace>
          <inkml:trace contextRef="#ctx0" brushRef="#br0" timeOffset="138502.0833">13438-3928 918 0,'-4'-3'371'0,"4"0"46"16,0 3-201-16,1 2-96 15,8 1-5-15,8 1-46 16,14 2-8-16,10 2-23 15,16-1-3-15,0-1-13 0,6-1-3 16,-3-2-11-16,6 0 3 16,-13-5-2-16,-2 1-79 15,-12 1-60 1,-14 1-354-16,-20 1 14 0</inkml:trace>
          <inkml:trace contextRef="#ctx0" brushRef="#br0" timeOffset="138718.5982">13477-3620 1048 0,'-3'6'258'0,"9"4"105"16,11-2-298-16,21-10 10 16,8 7-2-16,19-16-4 15,4 1-19-15,13-10-2 16,-10 7-25-16,0-5 43 15,-19 7-480-15,-13 1 176 0</inkml:trace>
          <inkml:trace contextRef="#ctx0" brushRef="#br0" timeOffset="141716.2297">14950-4260 853 0,'32'-31'319'15,"-17"-1"52"-15,-6 4-189 16,-5 8-53-16,-10 7-3 0,-7 5-43 15,-11 5-17-15,-6 5-31 16,-17 2-16-16,-2 11-14 16,-10 11 0-16,6 1-2 15,-1 10-1-15,12-1-3 16,5 9-1-16,13-6-1 16,10 6 0-16,13-6-2 15,11-1 1-15,11-13 0 0,15-11 4 16,9-14 2-16,20-20 3 15,1-13 1-15,8-13 2 16,-7-10-3-16,1-20 0 16,-19 5-1-16,-5-2 1 15,-19 8 1-15,-17 7 2 16,-20 25-2-16,-15 4-2 16,-15 13-3-16,-14 10-3 15,2 10-2-15,-6 10-1 16,8 8 2-16,2 10 2 15,15 1 0-15,10 1 8 16,11-2-5-16,13 1-97 16,11-9 162-16,8-15-512 15,2-12 120-15</inkml:trace>
          <inkml:trace contextRef="#ctx0" brushRef="#br0" timeOffset="142059.5647">15414-4246 1193 0,'-12'4'247'0,"-6"5"116"15,0 11-354 1,0 10-1-16,3 0 1 16,4 4 3-16,14-1 2 0,11 0 2 15,11-10-3-15,13-5 1 16,6-11-1-16,8-11 8 15,-4-11 3 32,2-11 6-47,-11-5 3 0,0-7 7 0,-17 5-7 16,-5 5 5-16,-8 10-5 0,-9 7-7 0,-8 16-11 0,-2 11-5 16,-1 8-11-16,-2 9-2 15,7 3 1-15,4 3 3 16,4-6 0-16,4-1 8 15,10-8-39-15,13-9-412 16,1-10 131-16</inkml:trace>
          <inkml:trace contextRef="#ctx0" brushRef="#br0" timeOffset="142643.1893">16147-4173 748 0,'21'-15'437'15,"-12"9"-42"-15,-9 12-139 16,-14 8-171-16,-8 11-49 16,-13 16-16-16,-4 10-15 15,-8 7 1-15,10-2 2 16,4-3 1-16,12-14-4 0,9-9 1 15,6-14-3 1,9-14-3-16,6-13-31 0,10-23 146 16,7-11-520-16,5-11 192 15</inkml:trace>
          <inkml:trace contextRef="#ctx0" brushRef="#br0" timeOffset="142934.283">16011-3889 1025 0,'11'-10'309'16,"10"-2"75"-16,8 3-288 0,13-2-19 16,-2 2-29-1,7 2-16-15,-8 4-17 0,-3 4-19 16,-15 4 425-16,3 4-820 15,-33 3 403-15</inkml:trace>
          <inkml:trace contextRef="#ctx0" brushRef="#br0" timeOffset="142916.3329">16193-4206 827 0,'5'-1'272'0,"-7"14"53"16,-2 5-210-16,-10 14-38 15,4 2-15-15,-5 14 5 16,0-6-12-16,4 8 1 16,8-8-15-16,5 3-3 15,5-9-13-15,10 0-5 16,-2-12-10-16,0-3-11 16,-3-9-27-16,-5-3-43 15,-7-7 37-15,-15-7-367 16,-6-2 101-16</inkml:trace>
          <inkml:trace contextRef="#ctx0" brushRef="#br0" timeOffset="116112.1076">15211-5000 1140 0,'-3'-6'342'16,"9"-7"80"-16,12 1-303 0,8 1-53 16,13 1-12-16,6 2-24 15,15 2-9-15,-3 6-13 16,11 8 7-16,-4 2-72 16,25-7-385-16,-13-6 115 15</inkml:trace>
        </inkml:traceGroup>
        <inkml:traceGroup>
          <inkml:annotationXML>
            <emma:emma xmlns:emma="http://www.w3.org/2003/04/emma" version="1.0">
              <emma:interpretation id="{6EA4EC29-3AFD-4E01-97FD-59CC278AD511}" emma:medium="tactile" emma:mode="ink">
                <msink:context xmlns:msink="http://schemas.microsoft.com/ink/2010/main" type="inkWord" rotatedBoundingBox="19530,5588 20272,5529 20375,6826 19633,6885"/>
              </emma:interpretation>
            </emma:emma>
          </inkml:annotationXML>
          <inkml:trace contextRef="#ctx0" brushRef="#br0" timeOffset="55742.204">19397-6372 968 0,'-38'-9'218'0,"-1"9"82"0,8-1-288 16,-8 4-4-16,2 13-5 16,1-8 6-16,8-2 2 15,-4 15 8-15,7-2-7 16,-5 10 2-16,4 1-3 15,-4 18-2-15,0 9-3 16,-3 27-2-16,6 16-3 16,-1 18 0-1,8-7 2-15,2 0 1 0,11-17-1 16,1-7 3-16,3-12 1 0,7-1 5 16,10-11 1-16,2-9 4 15,2-19-1 1,15-7 5-16,-1-16-1 0,10-10 0 15,9-16-1-15,16-22 6 16,-2-19-4-16,9-24 4 16,-7-2 3-16,-5-15 11 15,-19 12 2-15,-4-18 15 16,-12 14-4-16,-7-26 5 16,-5 22-9-16,-12-3 5 15,-9 34-8-15,-11 2 14 16,-5 34-10-16,-14-13-4 15,3 11-14-15,-15-13-21 0,-5 8-33 16,-7-8-55-16,7 7-51 16,-2 7 429-16,16 29-783 15</inkml:trace>
        </inkml:traceGroup>
        <inkml:traceGroup>
          <inkml:annotationXML>
            <emma:emma xmlns:emma="http://www.w3.org/2003/04/emma" version="1.0">
              <emma:interpretation id="{F276BB22-4DE8-4E26-A0CE-4ECCD314B6C8}" emma:medium="tactile" emma:mode="ink">
                <msink:context xmlns:msink="http://schemas.microsoft.com/ink/2010/main" type="inkWord" rotatedBoundingBox="21718,7096 22935,7000 22948,7169 21731,7266"/>
              </emma:interpretation>
            </emma:emma>
          </inkml:annotationXML>
          <inkml:trace contextRef="#ctx0" brushRef="#br0" timeOffset="90499.7774">20944-4815 968 0,'9'-9'263'0,"20"3"79"15,11 0-273-15,20 3-14 16,7 3-13-16,17 1 0 16,-2 1-6-16,19-5 3 0,-5-3-5 15,19-8-3 1,-10 2-5-16,4-6-9 16,-24 0-6-16,-4 0-5 0,-28 2 0 15,-7-1-2-15,-19 8 0 16,-13 6-8-16,-17 9 1 15,-21 12-2-15,-20 6 1 16,-16 8 3-16,-9-4 8 0,-19 1-1 16,2-7 2-16,-9 1-2 15,8-8-1-15,0 1-2 16,18-2 3-16,5-10 1 16,19-10 3-16,3-4-1 15,16-2 3-15,8-5-6 16,6 7 0-16,8 5-10 15,5 1 3-15,13 4-5 16,2 0 4-16,14 4-3 16,6-7 6-16,20 6-4 15,-1-4 4-15,22-2-3 16,7-9 4-16,22-3-3 16,-11-9 3-16,12 4-2 15,-22-5 3-15,-5 10-2 16,-37 6 1-16,-4 9-6 15,-27-2-5-15,-15 14-1 0,-19-3-2 16,-22 5-2-16,-10-4 7 16,-31 10 2-16,-8-2 3 15,-17 6 5-15,11-5-18 16,1-13-386-16,35-16 128 16</inkml:trace>
        </inkml:traceGroup>
        <inkml:traceGroup>
          <inkml:annotationXML>
            <emma:emma xmlns:emma="http://www.w3.org/2003/04/emma" version="1.0">
              <emma:interpretation id="{D02742A5-656F-4E81-886C-35386522CFDC}" emma:medium="tactile" emma:mode="ink">
                <msink:context xmlns:msink="http://schemas.microsoft.com/ink/2010/main" type="inkWord" rotatedBoundingBox="23675,7053 24760,6967 24770,7093 23685,7179"/>
              </emma:interpretation>
            </emma:emma>
          </inkml:annotationXML>
          <inkml:trace contextRef="#ctx0" brushRef="#br0" timeOffset="109014.2523">22927-4920 705 0,'-13'13'432'16,"2"-14"-40"-16,5-4-81 15,9 5-226-15,11 2-11 16,11 1-24-16,28-2-13 16,10 4-14-16,27-7 2 15,6-2-6-15,18-4-6 16,-13 1-4-16,11-4-6 15,-23 2 2-15,-5 0-4 16,-19 2 2-16,-4 1-2 16,-17 0 3-16,-10 3-3 0,-10 0 4 15,-10-3 4 1,-16 4 5-16,-20 2-3 0,-10 0 2 16,-29 9-3-16,-20 3-5 15,-34 9-4-15,0 2 3 16,-11 8-2-16,15-10 4 15,3 0-2-15,31-6 2 16,7-1-5-16,15-7 3 16,16-1-4-16,17-3 2 0,13 0-8 15,12-4 4-15,19-2-4 16,8 1 5-16,28 4-2 16,6-10 8-16,26-1-3 15,-1-6 1-15,16-6-2 16,-15 5 2-16,3-4-4 15,-23 8 2-15,-11 3-2 16,-27 11 2-16,-11-4-10 16,-20 10 2-16,-28 2-4 15,-13 2 4-15,-28 3-3 16,-12 0 11-16,-13-4-1 16,15-4 6-16,3-1-3 15,24-9 5-15,8-3 17 16,14-3-53-16,1-22-424 15,16-11 142-15</inkml:trace>
        </inkml:traceGroup>
        <inkml:traceGroup>
          <inkml:annotationXML>
            <emma:emma xmlns:emma="http://www.w3.org/2003/04/emma" version="1.0">
              <emma:interpretation id="{AF819E14-F778-41DE-948C-B39B97A0A012}" emma:medium="tactile" emma:mode="ink">
                <msink:context xmlns:msink="http://schemas.microsoft.com/ink/2010/main" type="inkWord" rotatedBoundingBox="26106,6927 26775,6874 26783,6978 26114,703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16829.273">25331-4997 1122 0,'4'9'405'0,"7"-4"47"15,4-2-292-15,13 4-57 16,8 2-48-16,24-1 3 0,3-8-22 16,17-8-7-16,-2-5-13 15,14-14 12-15,-19-3-66 16,-1-2-450-16,-19 1 146 15</inkml:trace>
        </inkml:traceGroup>
        <inkml:traceGroup>
          <inkml:annotationXML>
            <emma:emma xmlns:emma="http://www.w3.org/2003/04/emma" version="1.0">
              <emma:interpretation id="{7A08A57C-416D-47AE-B4ED-1DAF91C08603}" emma:medium="tactile" emma:mode="ink">
                <msink:context xmlns:msink="http://schemas.microsoft.com/ink/2010/main" type="inkWord" rotatedBoundingBox="29159,5837 31182,5676 31245,6470 29222,6630"/>
              </emma:interpretation>
            </emma:emma>
          </inkml:annotationXML>
          <inkml:trace contextRef="#ctx0" brushRef="#br0" timeOffset="-42076.943">28426-5563 1201 0,'-1'-28'276'0,"16"-43"106"16,10-1-356-16,14-6-10 15,5 12-13-15,1 18 2 16,-8 51-11-16,-1 48 0 15,-15 18-4-15,-9 20 7 16,-7-7-3-16,-2 2 15 0,1-21 35 16,5-12-20-1,14-18 7-15,3-4-5 16,11-26 11-16,2-30-2 16,6-9 5-1,-4-9-6-15,2-17 1 0,-11 10-16 16,-5-28-6-16,-11 5-6 15,-10 6 6-15,-12 18-3 16,-7 0 2-16,-7 43-4 16,-8 55 1-16,-1 6-6 0,7-2-1 15,5 3 0-15,2-2 1 16,15-49 0-16,12 5-3 16,2-5-2-16,16 1 6 15,7-8-23-15,8 1-85 16,-4-45-31-16,1-2-323 15,-6-4 6-15</inkml:trace>
          <inkml:trace contextRef="#ctx0" brushRef="#br0" timeOffset="-41710.4033">29244-5980 983 0,'-15'-2'333'0,"-7"10"54"16,-2 13-275-16,-8 42-22 15,4 12-39-15,-1 8 7 16,10-5-10-16,7-8 6 15,13-35-12-15,13-5-6 16,8-15-21-16,13-11-4 0,2-5-10 16,13-14 5-16,-2-11 0 15,6-11 7-15,-11 2-3 16,-3 7 5-16,-15 7-6 16,-7 6 1-16,-10 15-9 15,-4 3 0-15,-1-2-2 16,2 11 7-16,1 2 2 15,1 8 11-15,2-7 4 0,5 2 0 16,1-14-6-16,4-8-2 16,7-14-9-16,14-1 0 15,1-58-1-15,5 8 4 16,-2 13-24-16,-2-4-56 16,-12 10-31-16,0 68-58 15,-11-2-23-15,2 35-44 16,-7 4-184-16,7-2 67 15</inkml:trace>
          <inkml:trace contextRef="#ctx0" brushRef="#br0" timeOffset="-41308.2716">29995-6061 1029 0,'15'-15'331'0,"0"22"65"16,5 4-266-16,8 7-51 15,4-3-29-15,7-5 0 16,4-1-25-16,11 6-6 16,-3-1 1-16,8 7-84 15,-10 45-357-15,-8-1 104 16</inkml:trace>
          <inkml:trace contextRef="#ctx0" brushRef="#br0" timeOffset="-41492.6965">30216-6268 999 0,'6'-12'311'0,"-6"12"85"15,1 9-272-15,-4 9 4 16,-3 6-22-16,-4 27 1 0,-4 10-30 15,-1 50-5-15,6 0-25 16,0 2-13-16,2-29-18 16,1-6 1-16,4-57-9 15,-7-3-97-15,0-7-57 16,-10-14-342-16,-11-14-2 16</inkml:trace>
        </inkml:traceGroup>
      </inkml:traceGroup>
      <inkml:traceGroup>
        <inkml:annotationXML>
          <emma:emma xmlns:emma="http://www.w3.org/2003/04/emma" version="1.0">
            <emma:interpretation id="{D8F3D7FE-8749-4311-A81C-2D42FBF5E15B}" emma:medium="tactile" emma:mode="ink">
              <msink:context xmlns:msink="http://schemas.microsoft.com/ink/2010/main" type="line" rotatedBoundingBox="14959,8675 21168,7134 21590,8834 15381,10376"/>
            </emma:interpretation>
          </emma:emma>
        </inkml:annotationXML>
        <inkml:traceGroup>
          <inkml:annotationXML>
            <emma:emma xmlns:emma="http://www.w3.org/2003/04/emma" version="1.0">
              <emma:interpretation id="{86C04D8A-60B5-456F-9552-CC9D7E29CCB6}" emma:medium="tactile" emma:mode="ink">
                <msink:context xmlns:msink="http://schemas.microsoft.com/ink/2010/main" type="inkWord" rotatedBoundingBox="14959,8675 16936,8185 17358,9885 15381,1037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43868.6091">14805-2686 729 0,'24'-9'245'16,"1"-7"72"-16,-5 0-195 15,-5 2 12-15,-11 4-9 16,-11-2-12-16,-13 6-21 16,-14 3 5-16,-10 3-31 0,-16 6-13 15,0 6-16-15,-8 7-12 16,11 8-18-16,3 11-4 16,17 3-2-16,5 17 0 15,20 1 1-15,3 2 3 16,12-11 1-16,15-4 2 15,6-17-2-15,15-10 6 16,12-14 3-16,14-16 11 16,-2-14 7-16,13-29 17 15,-11-11-2-15,-2-28 4 16,-13 6-10-16,-11-12-3 16,-18 22-14-16,-15 5-6 15,-18 24-10-15,-23 8-2 16,-11 14-7-16,-14 5-3 15,-2 15-3-15,3 11-1 0,14 4-2 16,9 9-18-16,12 6-18 16,11 3-71-16,7-5-46 15,12 11-343-15,6-3 45 16</inkml:trace>
          <inkml:trace contextRef="#ctx0" brushRef="#br0" timeOffset="143315.4811">14470-3367 720 0,'-20'9'387'0,"16"-3"-40"15,8 5-88-15,13-3-219 16,17-8 27-16,14-2 7 15,35-9 23-15,13-5-6 16,33-8-9-16,3 0-29 16,32-3-11-16,-13 7-28 15,15 5-5-15,-27 8-5 16,7 4 0-16,-34 9-1 0,-2 3 1 16,-29 4 1-16,-6 4-26 15,-27-2-35-15,0-5 303 16,-24-1-708-16,-34-4 302 15</inkml:trace>
          <inkml:trace contextRef="#ctx0" brushRef="#br0" timeOffset="146766.4108">15195-2837 944 0,'-2'-15'347'0,"1"5"63"16,-1 7-262-16,5 6-20 16,3 4-48-16,9 8-13 15,6 8-32-15,14 13 8 16,7-3-9-16,15 12 10 15,8-3-12-15,4 3 6 16,0-9-15-16,6 6 1 16,-9-7-14-16,-2 1 4 15,-7-5-9-15,-9 5-17 16,-19-10-45-16,-11 4-34 16,-17-6-398-16,-8 1 78 0</inkml:trace>
          <inkml:trace contextRef="#ctx0" brushRef="#br0" timeOffset="146556.211">15684-2934 586 0,'32'-42'341'16,"1"-5"-12"-16,0 1-82 16,-8 11-81-16,1 4 5 15,-14 14-37-15,-9 16-15 16,-6 11-43-16,-15 20-22 16,-5 6-41-16,-8 14-6 15,-7 2-5-15,-8 16 9 16,-1-10-7-16,-13 13 7 0,-3-4-7 15,-10 18 6 1,2-7-9-16,-3 6 7 0,14-17-7 16,8-2 5-16,17-25-3 15,7-8 6-15,17-14-4 16,5-5 5-16,3-8-7 16,8-7 7-16,1-10-4 15,4-12 0-15,1-7-26 16,4-19-74-16,-6-8-43 15,3-20-149-15,-6 1-186 0,0-4-3 16</inkml:trace>
          <inkml:trace contextRef="#ctx0" brushRef="#br0" timeOffset="144487.0425">15300-2828 1009 0,'12'-52'329'0,"0"7"88"15,-9 25-286-15,0 17-40 16,-9 21-35-16,-3 27-24 15,-6 11-36-15,0 16 1 16,1 5 6-16,4 5 3 16,7-13 0-16,7-1 6 15,7-26 0-15,5-8 4 16,7-19 14-16,8-24 15 16,7-22-3-16,12-22 3 15,-1-16-4-15,2-21-12 0,-9 7-17 16,-6 7-2-16,-18 19-3 15,-7 19-2-15,-8 25-9 16,-6 20-2-16,-3 16-5 16,-2 23-1-16,7 4 0 15,-1 16 7-15,1-4 4 16,7 2 6-16,4-16 0 16,2-4 6-16,8-19 6 0,10-17-73 15,4-29-414-15,1-17 121 16</inkml:trace>
          <inkml:trace contextRef="#ctx0" brushRef="#br0" timeOffset="147434.3414">16028-2298 1117 0,'-2'-4'366'0,"5"1"72"16,6 6-309-16,14-5-10 16,4 4-36-16,12-2-7 15,5 3-25-15,7 0-2 16,-11 4-29-16,5-2-55 16,-3 2 362-16,-1 8-816 15,-11-3 344-15</inkml:trace>
          <inkml:trace contextRef="#ctx0" brushRef="#br0" timeOffset="147089.9638">16232-2738 858 0,'35'0'364'0,"-26"9"-5"15,-5 12-157-15,-4 11-175 0,-6 15 20 16,-9 7-2-16,-4 13 17 15,-5-1-9-15,-8 12 3 16,1-9-21-16,-8 3-2 16,6-16-17-16,-1-5 2 15,12-20-8-15,2-11 6 16,13-15 4-16,1-19-59 16,9-13-38-16,6-24-365 15,4-11 47-15</inkml:trace>
          <inkml:trace contextRef="#ctx0" brushRef="#br0" timeOffset="147370.9909">16238-2739 1033 0,'23'-17'321'15,"-16"14"59"-15,2 17-274 16,-7 13-63-16,1 21-3 16,-2 9-23-16,4 17 10 15,-2-5-6-15,9 6 7 0,4-12-13 16,4-2 1-16,-1-11-10 15,1 2 6-15,-7-10-9 16,-5-4 12-16,-7-12-21 16,-2-8-57-16,-7-12-14 15,-10-11-339-15,-3-10 45 0</inkml:trace>
        </inkml:traceGroup>
        <inkml:traceGroup>
          <inkml:annotationXML>
            <emma:emma xmlns:emma="http://www.w3.org/2003/04/emma" version="1.0">
              <emma:interpretation id="{951B77E4-CAA7-46F1-B9E4-1EAA8D3FA5F8}" emma:medium="tactile" emma:mode="ink">
                <msink:context xmlns:msink="http://schemas.microsoft.com/ink/2010/main" type="inkWord" rotatedBoundingBox="17441,8174 21195,7242 21546,8658 17793,9590"/>
              </emma:interpretation>
              <emma:one-of disjunction-type="recognition" id="oneOf14">
                <emma:interpretation id="interp18" emma:lang="" emma:confidence="0">
                  <emma:literal>ä.</emma:literal>
                </emma:interpretation>
                <emma:interpretation id="interp19" emma:lang="" emma:confidence="0">
                  <emma:literal>ä,</emma:literal>
                </emma:interpretation>
                <emma:interpretation id="interp20" emma:lang="" emma:confidence="0">
                  <emma:literal>ä!</emma:literal>
                </emma:interpretation>
                <emma:interpretation id="interp21" emma:lang="" emma:confidence="0">
                  <emma:literal>"ä,</emma:literal>
                </emma:interpretation>
                <emma:interpretation id="interp22" emma:lang="" emma:confidence="0">
                  <emma:literal>"ä.</emma:literal>
                </emma:interpretation>
              </emma:one-of>
            </emma:emma>
          </inkml:annotationXML>
          <inkml:trace contextRef="#ctx0" brushRef="#br0" timeOffset="148912.5443">16770-3365 1190 0,'18'-3'319'0,"0"3"108"16,3-3-330-16,12 1-27 16,7 1-13-16,11-4-3 15,0-1-24-15,20-1-4 16,-4-1-13-16,8-1-2 16,-10 5-2-16,0 1-28 15,-23 3-64-15,-20 9-376 16,-29 4 76-16</inkml:trace>
          <inkml:trace contextRef="#ctx0" brushRef="#br0" timeOffset="149175.5412">16864-3104 1183 0,'3'3'276'15,"8"2"124"-15,7-4-335 16,10-7 8-16,7 0 2 15,20-7-4-15,1-5-19 16,10-3-1-16,-8 6-32 16,-4-2-410-16,-19 7-60 0,-16-2-122 15</inkml:trace>
          <inkml:trace contextRef="#ctx0" brushRef="#br0" timeOffset="149871.5761">17502-2514 958 0,'2'11'324'15,"-2"-10"70"-15,-2-10-200 16,11-7-54-16,11-20 6 15,5-14-25-15,22-32-23 0,8-12-46 16,16-35-23-16,-1 2-15 16,5-16-11-16,-19 23 2 15,0 9-6-15,-25 42 5 16,-4 16-8-16,-15 31-2 16,-6 14-13-16,-9 14 5 15,2 11-7-15,-5 5 6 16,4 11 0-16,1 5 14 0,-1 7-6 15,2-6 8-15,5 8-6 16,-1-11 7-16,5-5-5 16,11-13 6-16,7-13-3 15,1-17 8-15,16-20-2 16,-1-13 8-16,5-15-4 16,-6 3 4-16,0-5-7 15,-16 17 2-15,-7 9-6 16,-14 18 1-16,-7 12-9 15,-8 14 1-15,-7 16-7 16,1 9 4-16,-1 13-3 16,5 2 9-16,9 9-3 15,8-10 7-15,11-6-5 0,8-16 11 16,15-13-119-16,3-19-242 16,-1-14-132-16,-10-9-153 15</inkml:trace>
          <inkml:trace contextRef="#ctx0" brushRef="#br0" timeOffset="152355.9993">18750-3147 1008 0,'19'4'300'0,"8"-7"100"15,12-4-266-15,38-10-11 16,16-4-9-16,34-7-3 15,0-2-44-15,23-3-10 16,-18 7-36-16,10 7-9 16,-25 8-12-16,4 6 6 15,-27 7-9-15,7 3-5 16,-22-2-22-16,8-5-67 0,-12-6-33 16,3-4-268-1,-22-1-63-15,-11 2-78 0</inkml:trace>
          <inkml:trace contextRef="#ctx0" brushRef="#br0" timeOffset="150711.5101">19262-3887 1008 0,'-2'-14'307'0,"-11"-1"80"16,-6 5-275-16,-6-1-38 16,-4 1-17-16,-4 1-3 15,3 1-18-15,-4 5 1 16,5 3-10-16,-1 11-3 16,3 7-17-16,-3 13-7 15,5 8-6-15,7 12 1 16,4-1 0-16,11 4 5 15,11-9 3-15,13-8 3 16,4-16 4-16,17-12 10 16,8-15 5-16,14-27 10 0,1-13 0 15,9-25 1-15,-13-5-9 16,-4-20 1-16,-16 11-5 16,-16-5 8-16,-16 17 3 15,-10 1 3-15,-16 18-7 16,-17 3-6-16,-5 18-13 15,-14 7-10-15,-1 16-4 0,-8 11-1 16,14 11 0-16,0 11 1 16,12 4 1-16,3 7 2 15,11-2-1-15,4 2-14 16,9-8-38-16,6 1 370 16,9 0-820-16,7-12 357 15</inkml:trace>
          <inkml:trace contextRef="#ctx0" brushRef="#br0" timeOffset="151343.3895">19736-4230 1071 0,'-9'-7'321'16,"-2"5"66"-16,-2 11-303 15,-1 17-44-15,-1 11-17 16,2 10-29-16,2 14 8 16,10-2 3-16,7 3 8 15,7-11 0-15,8-2 7 16,6-17-4-16,12-11 10 15,2-17 3-15,13-16 19 16,-4-16-3-16,4-14 6 16,-14-5-12-16,-4-8-3 15,-15 5-25-15,-4 3 5 16,-11 11-8-16,-3 9 2 16,-3 20-11-16,-5 13 3 0,-4 9-12 15,-1 19 3-15,-4 5-3 16,2 6 7-16,2 1-2 15,10 0 9-15,3-10-6 16,6-4 1-16,4-11-19 16,8-15-76-16,11-15-362 0,10-12 81 15</inkml:trace>
          <inkml:trace contextRef="#ctx0" brushRef="#br0" timeOffset="151937.3078">20176-3946 913 0,'4'-21'383'0,"10"3"18"16,14-5-197-16,8 7-116 16,15-4-2-16,2 4-35 15,4 4 1-15,-12 7-17 16,0 5-5-16,-12 8-20 15,-7 7-2-15,-11 1-11 16,-8 8 5-16,-7 2-6 0,-12 7 6 16,-1-4 0-16,-8 2 10 15,4-5-3-15,-1-7 10 16,6-8-4-16,4-5 6 16,7-5-8-16,4-5 2 15,9 1-7-15,8 0-3 16,4 0-8-16,1 4 0 15,-1 4-7-15,2 5-1 16,-13 1-3-16,-4 10 1 16,-1-2-4-16,-13 11 3 15,-5 3-1-15,-7 5 4 16,-4-5-1-16,-15 4 14 16,3-7 5-16,-12 0 28 15,1-6 5-15,-7-4 9 16,8-7-11-16,-10-10 7 0,10-4-85 15,-10-4-449-15,1-4 133 16</inkml:trace>
          <inkml:trace contextRef="#ctx0" brushRef="#br0" timeOffset="151643.6947">20390-4021 1041 0,'-1'15'331'16,"-10"10"56"-16,-7 18-244 16,0 5-107-16,-3 9 8 15,6-6-5-15,3-3-5 16,8-9-13-16,2-6 6 16,7-15-38-16,-2-11-73 15,-2-2 309-15,-2-20-645 16,-4-11 235-16</inkml:trace>
        </inkml:traceGroup>
      </inkml:traceGroup>
    </inkml:traceGroup>
    <inkml:traceGroup>
      <inkml:annotationXML>
        <emma:emma xmlns:emma="http://www.w3.org/2003/04/emma" version="1.0">
          <emma:interpretation id="{39095B90-0580-4CDF-A3B2-84BE2672D358}" emma:medium="tactile" emma:mode="ink">
            <msink:context xmlns:msink="http://schemas.microsoft.com/ink/2010/main" type="paragraph" rotatedBoundingBox="14847,9807 27100,7644 27339,8999 15086,111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035B686-671D-4D9C-ABA7-EDECB6FB26E5}" emma:medium="tactile" emma:mode="ink">
              <msink:context xmlns:msink="http://schemas.microsoft.com/ink/2010/main" type="inkBullet" rotatedBoundingBox="19601,9087 20304,8963 20414,9586 19711,9710"/>
            </emma:interpretation>
            <emma:one-of disjunction-type="recognition" id="oneOf15">
              <emma:interpretation id="interp23" emma:lang="" emma:confidence="0">
                <emma:literal>-</emma:literal>
              </emma:interpretation>
            </emma:one-of>
          </emma:emma>
        </inkml:annotationXML>
        <inkml:trace contextRef="#ctx0" brushRef="#br0" timeOffset="152855.5065">19221-2638 898 0,'0'-8'313'0,"1"-2"70"16,-2-2-236-16,-1-2-15 15,-7 4-35-15,-7 4-22 16,-8 3-35-16,-11 9-18 15,-2 9-19-15,-5 13-2 16,3 7-4 0,0 14 7-16,9 5 1 0,9 5 11 15,10-7-1-15,11-2 9 16,14-17-9-16,16-5 12 16,9-16-6-16,21-15 16 0,6-10-1 15,19-34 14-15,-5-17-11 16,7-28 10-16,-18-5-18 15,-9-15 3-15,-30 25-13 16,-16 12 2-16,-25 29-17 16,-17 8 1-16,-14 22-13 15,-21 7 3-15,-2 13-4 0,-8 10 6 16,3 11-3-16,4 11 6 16,24 0-5-16,12 3 3 15,17-7 1-15,14-4-53 16,14-11-51-16,20-5-404 15,5-8 62-15</inkml:trace>
      </inkml:traceGroup>
      <inkml:traceGroup>
        <inkml:annotationXML>
          <emma:emma xmlns:emma="http://www.w3.org/2003/04/emma" version="1.0">
            <emma:interpretation id="{9DE63001-A9FA-42EA-83B9-03110AB80220}" emma:medium="tactile" emma:mode="ink">
              <msink:context xmlns:msink="http://schemas.microsoft.com/ink/2010/main" type="line" rotatedBoundingBox="14847,9807 27100,7644 27339,8999 15086,11162"/>
            </emma:interpretation>
          </emma:emma>
        </inkml:annotationXML>
        <inkml:traceGroup>
          <inkml:annotationXML>
            <emma:emma xmlns:emma="http://www.w3.org/2003/04/emma" version="1.0">
              <emma:interpretation id="{8F9D8EC5-917F-44E3-8E86-ADA0C7868DFB}" emma:medium="tactile" emma:mode="ink">
                <msink:context xmlns:msink="http://schemas.microsoft.com/ink/2010/main" type="inkWord" rotatedBoundingBox="20479,9062 23086,8602 23246,9507 20638,9967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53147.3267">20287-3012 1011 0,'9'4'319'0,"-9"14"43"16,-18 3-266-16,-17 20-61 16,-7 8-10-16,-9 13 28 0,0 2 13 15,0 12 17-15,8-12-17 16,1 4-5-16,7-10-33 16,-1-8-7-16,9-17-10 15,1-9-36-15,10-17-51 16,-5-22-369-16,6-13 67 15</inkml:trace>
          <inkml:trace contextRef="#ctx0" brushRef="#br0" timeOffset="153217.138">19791-2816 1038 0,'21'-3'399'16,"-3"14"30"-1,9 10-237-15,7 3-135 0,3 12-1 16,-1-1-31-16,9 1 0 15,2-6-8-15,10 0 12 16,4-12-22-16,10-2 173 16,-16-10-634-16,-8-7 257 15</inkml:trace>
          <inkml:trace contextRef="#ctx0" brushRef="#br0" timeOffset="153521.5799">20691-2726 1170 0,'3'18'289'0,"-11"8"94"16,-4 16-317-16,0 6-45 15,0 11 9-15,5-8-9 16,7 3 2-16,0-11-10 16,1 1 10-16,2-11-28 15,-6-6 421-15,-10-9-823 16,-13-5 396-16</inkml:trace>
          <inkml:trace contextRef="#ctx0" brushRef="#br0" timeOffset="154111.3659">20530-2805 1305 0,'29'-21'402'0,"-1"6"79"15,-2 12-374-15,1 9-38 16,-5 4-43-16,7 7-13 15,-7-1-13-15,4 5 6 16,-4-1-8-16,-1 2 6 16,-7-5-7-16,-4 1 6 15,-5-3-5-15,-7 5 5 16,-1-1-5-16,-1 2 9 16,-1-1-5-16,2 2 4 15,3-7-7-15,8-1-3 0,-4-7-10 16,7-1 4-16,-1-6-2 15,10-1 5-15,-1 1 5 16,10 6 1-16,1 4-7 16,0 11-7-16,-6 6-6 15,-6 8-2-15,-12-7 1 16,-9 4 4-16,-8-5 4 0,-7 6 9 16,-4-9 6-1,-8 10 28-15,1-8 11 0,-10 2 34 16,-1-10 3-16,-2 0 11 15,6-9-29-15,-2-4-4 16,5-8-34-16,3-2-4 16,5-4-14-16,1 3 4 15,7 5-9-15,2 5 3 16,3 5-6-16,-1 6 3 16,1 2-3-16,-2-2-22 15,5-8-116-15,0-5-397 16,3-13 68-16</inkml:trace>
          <inkml:trace contextRef="#ctx0" brushRef="#br0" timeOffset="169431.5462">21838-2906 1030 0,'-3'-3'322'0,"-2"-3"69"15,8 0-288-15,17 0-34 16,5-1-30-16,19 2-14 15,8-5-14-15,17 4-4 16,-4 1 1-16,17 5-50 0,-11-1-33 16,-2 8-327-16,-18-8 52 15</inkml:trace>
        </inkml:traceGroup>
        <inkml:traceGroup>
          <inkml:annotationXML>
            <emma:emma xmlns:emma="http://www.w3.org/2003/04/emma" version="1.0">
              <emma:interpretation id="{E6DC6E06-9420-4BE6-9268-F5477E95222E}" emma:medium="tactile" emma:mode="ink">
                <msink:context xmlns:msink="http://schemas.microsoft.com/ink/2010/main" type="inkWord" rotatedBoundingBox="14847,9807 27100,7644 27339,8999 15086,11162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69156.2374">21799-3210 1109 0,'-6'-9'323'15,"10"4"67"-15,13 4-320 0,16-1-11 16,6-2-28-16,21-2-7 16,0-2 1-16,13 1-4 15,-7 2-6-15,14-1-7 16,-14 3 3-16,0 0-48 16,-15-1-42-16,-18 7-337 15,-27 1 52-15</inkml:trace>
          <inkml:trace contextRef="#ctx0" brushRef="#br0" timeOffset="169688.8609">22522-3341 1025 0,'5'-9'348'0,"-2"-5"50"16,6 4-286-16,12-4-36 16,10 4-42-16,11 2-21 15,0 5-7-15,11 6-6 16,-7 8 2-16,-5 13-5 15,-13 3 2-15,-8 12-3 16,-16 3 3-16,-14 9 0 16,-14-4 1-16,-14 10 2 15,-7-12 1-15,-6 3 1 16,8-9 2-16,1-2-2 16,13-11 10-16,14-4-66 0,11-5-353 15,10-7 104-15</inkml:trace>
          <inkml:trace contextRef="#ctx0" brushRef="#br0" timeOffset="170610.9481">22921-2377 701 0,'-7'27'273'0,"-1"-17"36"0,5-1-158 16,5-4-50-1,5-11 25-15,5-6-32 0,12-11 0 16,8-17-18-16,17-29-13 16,3-12-37-16,24-33-9 15,-2-5-11-15,10-31 0 16,-11 18-2-16,4 1 1 15,-31 37-2-15,-7 18-1 16,-19 51-9-16,-16 26-3 16,-16 26-1-16,-13 26-2 15,-7 16 3-15,-7 21 10 16,3-1 2-16,3 8 8 16,14-20 3-16,8-5 6 15,13-24-3-15,14-12 5 16,13-29-2-16,23-25 9 15,13-25-6-15,22-35 5 0,-4-12-5 16,4-18-3-16,-21 10-9 16,-20 8 0-16,-23 35-7 15,-11 17-5-15,-17 32-8 16,-14 27 1-16,-1 17-6 16,-1 17 5-16,-1 7 1 15,4 13 11-15,10-14-4 16,2-4 13-16,6-15-6 15,14-4 11-15,2-19-6 0,22-4-52 16,5-1 127-16,8-8-530 16,-9-9 162-16</inkml:trace>
          <inkml:trace contextRef="#ctx0" brushRef="#br0" timeOffset="170997.1661">24271-3282 1098 0,'-2'0'388'0,"-5"-5"66"15,8 7-312-15,10-1-34 16,7 2-51-16,20-1-25 15,5-1-26-15,19-2 6 16,-1-4-5-16,16-1 7 16,-13 0-24-16,5 5-84 15,-18 5-38-15,-12 7-331 16,-24 8 7-16</inkml:trace>
          <inkml:trace contextRef="#ctx0" brushRef="#br0" timeOffset="171318.3098">24322-2930 1231 0,'6'-6'351'0,"18"0"85"16,8-9-347-16,14 5-18 16,5-1-39-16,11-2 2 0,-8 5-14 15,9 1-2-15,-9 5-15 16,0 1-68-16,-14-1-392 15,-8-17 104-15</inkml:trace>
          <inkml:trace contextRef="#ctx0" brushRef="#br0" timeOffset="174187.9836">25056-3228 805 0,'-9'13'266'0,"8"-2"45"16,8-2-214-16,20 1-11 16,15-4-9-16,30-9 27 15,17-7-3-15,34-10 12 16,0-5-35-16,20-7-13 16,-17 5-32-16,7 3-9 15,-26 9-18-15,-1 6 1 16,-32 10-12-16,-6 2-48 15,-34 4-29-15,-14-4 465 16,-17-2-818-16,-20-1 409 16</inkml:trace>
          <inkml:trace contextRef="#ctx0" brushRef="#br0" timeOffset="172947.0841">25594-3842 850 0,'4'-24'334'0,"-17"0"30"16,-12 6-205-16,-6 10-87 15,-16 7-17-15,2 4-36 0,-6 10-8 16,6 8-6-16,-6 14-2 16,8 2-4-16,1 16 2 15,7-1-3-15,8 1 5 16,15-13-4-16,5 1 4 15,13-19-7-15,18-8 18 16,7-14-4-16,16-11 18 16,4-16 1-16,9-22 19 15,-6-10-8-15,-3-16 11 16,-12-3-9-16,-8-1 7 16,-17 15-12-16,-14 7-3 15,-15 20-16-15,-17 8 1 16,-5 10-14-16,-10 4 0 15,4 7-7-15,1 4 6 16,10 5-4-16,7 7 2 16,10 2-4-16,3 8-19 0,7 2-44 15,10 4-3-15,8 3-393 16,14 0 90-16</inkml:trace>
          <inkml:trace contextRef="#ctx0" brushRef="#br0" timeOffset="173294.2028">25889-4083 934 0,'-13'-22'251'0,"-10"10"72"15,-2 16-275-15,-4 17-14 16,5 9-24-16,2 15-8 15,4 4-5-15,6 5 7 16,7-6 4-16,5 4 7 16,3-10-3-16,9-6 14 15,0-15 2-15,11-9 22 16,5-18 8-16,10-21 18 16,2-9-11-16,10-19-4 15,-8-7-26-15,-3-8-8 16,-14 9-17-16,-10 13 1 0,-10 18-6 15,-11 15-6-15,-9 23-6 16,-9 22-1-16,-3 6-4 16,-6 19 3-16,6 3 3 15,4 9 4-15,10-13-2 16,5 2 5-16,14-16-2 16,6-7 7-16,9-16 0 15,9-16-2-15,0-11-62 16,0-26-350-16,-7-3 89 0</inkml:trace>
          <inkml:trace contextRef="#ctx0" brushRef="#br0" timeOffset="173637.351">26310-3981 856 0,'27'-24'339'0,"-11"5"32"16,-11 11-235-16,-4 17-52 15,-7 9-52-15,-7 19-15 16,-5 6-21-16,-14 19 9 16,1-2-3-16,-5 13 6 0,4-13-4 15,3-1 3-15,14-19-5 16,0-7 7-16,11-28-3 15,8-8 8-15,10-12-7 16,14-20-50-16,5-16 65 16,8-13-400-16,-3-4 100 15</inkml:trace>
          <inkml:trace contextRef="#ctx0" brushRef="#br0" timeOffset="173996.142">26274-3512 870 0,'-20'-21'343'0,"2"-5"51"16,6 5-226-16,9-1-24 16,8 4-45-16,10-5-13 15,6 8-42-15,4 2-10 16,1 5-23-16,8 10-20 0,-5 10-67 16,2 3-363-16,-5-6 87 15</inkml:trace>
          <inkml:trace contextRef="#ctx0" brushRef="#br0" timeOffset="173989.1589">26388-3950 567 0,'-20'22'324'0,"2"7"-17"0,3 13-93 16,0 0-104-16,3 7-8 15,9-2-39-15,0-7 0 16,5-7-25-16,8-1 0 16,-1-7-22-16,2-4 3 15,1 5-31-15,-3-5-32 16,-6-2-1-16,-3-2-327 16,-9-7 70-16</inkml:trace>
          <inkml:trace contextRef="#ctx0" brushRef="#br0" timeOffset="207279.5747">14165-1787 1086 0,'-13'-8'262'0,"-6"-8"88"15,16 10-315-15,17 6-28 16,15 3-4-16,29 3 12 0,19 0 18 16,41-3 17-16,22-8 11 15,37 5 0-15,6-9-11 16,41-4-19-16,-22 1-11 16,25-6-11-16,-24 0 1 15,1-3-8-15,-40 3 6 0,2-3-5 16,-40 4 2-16,-12 1-3 15,-30 5 3-15,-19 2-3 16,-30 5 1-16,-34 4-5 16,-31 1-1-16,-48 8 1 15,-20 3 0-15,-47 6 3 16,-8 3 3-16,-34 6 1 16,21-3 2-16,-34 5-4 15,29-2 2-15,-9 0-5 16,27-6 5-16,-14 0-7 15,34-5 6-15,-6-5-6 16,28-7 7-16,6-4-7 16,30 2 7-16,14-1-6 15,22-5 5-15,13 4-9 16,16-2 0-16,20 1-7 16,11 1 7-16,29 3-10 15,16 0 12-15,37 1-3 0,8-1 7 16,29 2-5-16,-2 2 8 15,21-2-6-15,-15-1 6 16,11 1-5-16,-11-10 6 16,12-10-7-16,-21 0 7 15,2-10-5-15,-27-1 6 16,-10-4-6-16,-35 9 6 0,-23-4-4 16,-27 7 2-16,-20 0-12 15,-29 6 2-15,-49 4-2 16,-20 11 2-16,-40 6-1 15,-19 8 12-15,-36 5-3 16,19 4 1-16,-12 2-2 16,19-4 2-16,-7 3-4 15,36-1 5-15,1-1-65 16,20 1-28-16,-7 11-333 16,27 2 39-16</inkml:trace>
        </inkml:traceGroup>
      </inkml:traceGroup>
    </inkml:traceGroup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7:58.7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4325DEC-5308-4D68-886F-85928D9F7715}" emma:medium="tactile" emma:mode="ink">
          <msink:context xmlns:msink="http://schemas.microsoft.com/ink/2010/main" type="writingRegion" rotatedBoundingBox="22977,11198 20093,13118 18960,11417 21843,9496">
            <msink:destinationLink direction="with" ref="{6F64181A-068F-4C6E-BDF5-D7962FCC58C4}"/>
          </msink:context>
        </emma:interpretation>
      </emma:emma>
    </inkml:annotationXML>
    <inkml:traceGroup>
      <inkml:annotationXML>
        <emma:emma xmlns:emma="http://www.w3.org/2003/04/emma" version="1.0">
          <emma:interpretation id="{AA0A501E-28A6-466B-B6AC-E469BC2EE6A5}" emma:medium="tactile" emma:mode="ink">
            <msink:context xmlns:msink="http://schemas.microsoft.com/ink/2010/main" type="paragraph" rotatedBoundingBox="23103,11498 20647,12598 20256,11724 22711,10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A381DE-8877-4366-B107-38E3AC73E354}" emma:medium="tactile" emma:mode="ink">
              <msink:context xmlns:msink="http://schemas.microsoft.com/ink/2010/main" type="line" rotatedBoundingBox="23103,11498 20647,12598 20256,11724 22711,10624"/>
            </emma:interpretation>
          </emma:emma>
        </inkml:annotationXML>
        <inkml:traceGroup>
          <inkml:annotationXML>
            <emma:emma xmlns:emma="http://www.w3.org/2003/04/emma" version="1.0">
              <emma:interpretation id="{21625177-5201-45F5-93E1-D0661E6F51B2}" emma:medium="tactile" emma:mode="ink">
                <msink:context xmlns:msink="http://schemas.microsoft.com/ink/2010/main" type="inkWord" rotatedBoundingBox="23103,11498 20647,12598 20256,11724 22711,106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19830 532 1073 0,'-1'3'325'0,"2"3"62"0,1-1-306 16,10 5-31-16,6 1-32 16,20-5 1-16,7-8 3 15,21-10 19-15,4-15 4 16,32-25 7-16,5-16-7 0,31-19-4 16,3-14-17-1,33-23-4-15,-9 7-8 0,18-15-5 16,-22 13-3-16,15 9-1 15,-31 25-2-15,-1-8 2 16,-31 27 2-16,-3 3 2 16,-31 12-1-16,-13 7 4 15,-24 26-1-15,-10 6 1 16,-19 10-1-16,-16 14 1 16,-7 8-1-16,-11 4-2 15,0 3 0-15,-3-1 6 16,4-14-38-16,-1-14-79 15,8-14-370-15,2-7 59 16</inkml:trace>
          <inkml:trace contextRef="#ctx0" brushRef="#br0" timeOffset="-1912.3868">19824-402 1103 0,'11'-3'310'16,"5"0"79"-16,9-6-307 15,14 3-24-15,6-6-8 16,13-3 14-16,2-4-5 16,23-8 4-16,-2-8-17 0,28-11-10 15,-2-1-22-15,18-11-5 16,-13 4-5-16,13-5 0 16,-28 14 0-16,2 1-1 15,-22 14 0-15,-9 3 1 16,-23 9-1-16,-12 2 0 15,-12 5-3-15,-9 4-35 16,-9 1-39-16,-14 3 417 16,-13 10-807-16,-19 11 374 15</inkml:trace>
          <inkml:trace contextRef="#ctx0" brushRef="#br0" timeOffset="-1055.0429">20279-210 691 0,'5'-10'381'0,"-2"-1"3"15,-2 4-149-15,-1 1-56 16,0 4-51-16,-4 1-7 15,-4 1-40-15,-4 3-14 16,-1 3-32-16,-7 3-13 16,2 1-20-16,-6 5-2 15,0 2 0-15,-1 1-1 16,4 3 0-16,0 8-2 0,9 1 0 16,6 3-2-16,6-2 1 15,1-1-2-15,7-7 2 16,10-5 5-16,1-11 3 15,8-10 3-15,6-9 7 16,11-19 13-16,-8-11 2 16,7-12 13-16,-7-2 2 15,-3-10 10-15,-7 10-6 16,-5 1 7-16,-8 11-9 0,-7 7 5 16,-9 14-11-16,-16 2-5 15,-8 12-11-15,-15 0-6 16,-3 0-12-16,-9 6-2 15,9 5-2-15,3-1-4 16,12 7-2-16,4 8-21 16,10-2-21-16,5 8-48 15,7 4-47-15,5 5-72 16,7-2-332-16,25 2 64 16</inkml:trace>
          <inkml:trace contextRef="#ctx0" brushRef="#br0" timeOffset="-481.9702">20788-559 927 0,'0'-24'349'16,"-4"-5"54"-16,-5 10-242 15,-6 7-39-15,-5 7-49 16,2 17-21-16,-7 9-30 15,-1 14-11-15,1 4-12 16,-1 13 0-16,-2-2 0 16,7 8 2-16,6-4 3 0,-2 2 11 15,13-11 4-15,8-2 2 16,7-14-2-16,10-8-1 16,4-12-4-16,5-9 4 15,0-15 3-15,-1-7 6 16,-7-7 3-16,2-10 7 15,-7 0-3-15,-2 1 3 16,-6 4-5-16,-5 7 0 16,-7 10-11-16,3 11-7 15,-6 14-9-15,-4 11-5 16,-1 7-4-16,1 7-2 16,-2-2 5-16,6-2 0 15,7-13 2-15,5-8 2 16,9-13 1-16,9-16 3 15,5-7 3-15,7-11 1 0,0-2-3 16,-6 2-3-16,-9 9-1 16,-3 14-5-16,-9 16-3 15,-2 10-3-15,-2 8-1 16,-2 18 0-16,-3-1 4 16,-2 8 2-16,2-7 4 15,0-4 7-15,0-13 0 16,2-10-94-16,1-21 213 0,1-4-639 15,2-5 185-15</inkml:trace>
        </inkml:traceGroup>
      </inkml:traceGroup>
    </inkml:traceGroup>
    <inkml:traceGroup>
      <inkml:annotationXML>
        <emma:emma xmlns:emma="http://www.w3.org/2003/04/emma" version="1.0">
          <emma:interpretation id="{EA6D0DD6-3845-4AD2-A3BB-B81125CA9AB6}" emma:medium="tactile" emma:mode="ink">
            <msink:context xmlns:msink="http://schemas.microsoft.com/ink/2010/main" type="paragraph" rotatedBoundingBox="22022,10951 19685,12507 18960,11417 21296,9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6D2F81-2762-469D-9452-488C617B6C0E}" emma:medium="tactile" emma:mode="ink">
              <msink:context xmlns:msink="http://schemas.microsoft.com/ink/2010/main" type="line" rotatedBoundingBox="22022,10951 19685,12507 18960,11417 21296,9861"/>
            </emma:interpretation>
          </emma:emma>
        </inkml:annotationXML>
        <inkml:traceGroup>
          <inkml:annotationXML>
            <emma:emma xmlns:emma="http://www.w3.org/2003/04/emma" version="1.0">
              <emma:interpretation id="{2122B09F-35A0-4057-A3D0-EE64EF675B7D}" emma:medium="tactile" emma:mode="ink">
                <msink:context xmlns:msink="http://schemas.microsoft.com/ink/2010/main" type="inkWord" rotatedBoundingBox="20123,12215 19685,12507 19372,12036 19809,11744">
                  <msink:destinationLink direction="with" ref="{BD8B6D20-86FD-4BBF-98E1-9F506F7089B4}"/>
                </msink:context>
              </emma:interpretation>
            </emma:emma>
          </inkml:annotationXML>
          <inkml:trace contextRef="#ctx0" brushRef="#br0" timeOffset="-4826.0469">18667 170 1298 0,'-7'-6'384'0,"8"9"70"16,10 2-379-16,14-2-30 15,7-3-45-15,16-9 2 16,6-5 0-16,13-7 11 16,-2-9 9-16,10-18-71 15,-15-1-409-15,-11-7 124 16</inkml:trace>
          <inkml:trace contextRef="#ctx0" brushRef="#br0" timeOffset="-4837.011">18919-152 1243 0,'-1'15'366'16,"-1"10"60"-16,-1 20-304 16,2 14-125-16,-5 5 12 15,3-7 3-15,4 0 12 16,10-15-11-16,5-4 7 0,8-7-12 16,8 5 7-16,-4-9-11 15,-2 3 8-15,-7-10-17 16,-5-4-77-16,-10-7-22 15,-8-3-351-15,-10-6 30 16</inkml:trace>
        </inkml:traceGroup>
        <inkml:traceGroup>
          <inkml:annotationXML>
            <emma:emma xmlns:emma="http://www.w3.org/2003/04/emma" version="1.0">
              <emma:interpretation id="{15BD3BDA-591A-4CFC-90BC-03767C93D01C}" emma:medium="tactile" emma:mode="ink">
                <msink:context xmlns:msink="http://schemas.microsoft.com/ink/2010/main" type="inkWord" rotatedBoundingBox="21958,10854 20647,11727 19985,10734 21296,9861"/>
              </emma:interpretation>
            </emma:emma>
          </inkml:annotationXML>
          <inkml:trace contextRef="#ctx0" brushRef="#br0" timeOffset="-4312.8892">19776-1050 989 0,'-10'-15'325'0,"-4"0"71"15,-2 1-276-15,-5 11-11 16,3 0-47-16,-5 5-13 16,2 2-32-16,-1 23-8 15,-1-1-16-15,-1 23 4 16,5 2-1-16,4 14 15 16,6-11 2-16,12 5 16 15,7-17-3-15,10-6 9 16,7-20-11-16,13-13 17 0,4-18-4 15,13-21 22-15,-2-15-2 16,10-23 19-16,-11-4-18 16,-1-15 6-16,-19 3-22 15,-8-16 3-15,-17 19-20 16,-17-3 8-16,-17 13-16 16,-11 11 4-16,-6 27-13 15,-14 6-1-15,6 24-13 16,-7 19 1-16,5 17-8 15,-8 15 9-15,7 6-2 0,1 5 12 16,13-8-14-16,9 2-66 16,12-13-68-16,10-10-408 15,16-15 39-15</inkml:trace>
          <inkml:trace contextRef="#ctx0" brushRef="#br0" timeOffset="-3311.0967">20200-1305 922 0,'0'-20'382'0,"-2"2"63"16,-2 8-245-16,-1 5-30 15,-4 11-66-15,3 17-35 16,0 10-54-16,0 10-13 0,3 7-9 16,5 5 2-16,2-11 4 15,8-5 1-15,6-9 1 16,6-15 3-16,2-11 3 15,10-16 16-15,0-9 15 16,1-21-2-16,-2-7-6 16,1-20 6-16,-15 6-15 0,-6 0-11 15,-6 16 4-15,-6 17 0 16,-5 21-17-16,1 20-2 16,-1 19-7-16,2 19-1 15,0 7 3-15,2 7 7 16,4-9 2-16,4-6 2 15,2-20 0-15,8-11 3 16,0-13 9-16,7-14-68 16,-3-23-442-16,-15-26 134 15</inkml:trace>
          <inkml:trace contextRef="#ctx0" brushRef="#br0" timeOffset="-2510.6522">20655-1176 934 0,'4'-24'344'0,"10"-9"72"16,1 3-245-16,12-5-12 15,0 5-40 1,13-1-13-16,-1 7-41 0,9 3-11 16,-9 9-25-16,0 7-9 15,-12 8-12-15,-7 21-8 16,-16 8-4-16,-8 22-1 15,-8 0 2-15,-9 7 3 16,-2-17 6-16,-1-5 2 16,3-23 3-16,5-10 5 15,5-12-3-15,7 2 1 16,8-8-3-16,14-8-7 0,8 1-10 16,8-1-6-16,2 2-10 15,5 6-6-15,-10 12 2 16,-4 3 4-16,-10 11 3 15,-8 1 0-15,-11-2 5 16,-8 11-1-16,-7 2 1 16,-13 10 3-16,-3 3 11 15,-13 6 25-15,1-6 11 16,-8-5 7-16,8-11 2 0,0-10 3 16,15-16-26-16,6-6-86 15,9-7-83-15,11-1-354 16,5 1 5-16</inkml:trace>
          <inkml:trace contextRef="#ctx0" brushRef="#br0" timeOffset="-2828.3262">20784-1259 1135 0,'-2'-18'446'0,"2"2"43"16,0 10-317-16,2 4-54 15,1 10-72-15,9 13-29 0,-5 3-25 16,4 13 2-16,-1 2 5 16,4 8 3-16,-5-14 5 15,0 1-17-15,-3-13-29 16,-5-4-63-16,-7-7-32 16,-6-1-48-16,-6-6-15 15,-10-7-245-15,-1-10 95 0</inkml:trace>
        </inkml:traceGroup>
      </inkml:traceGroup>
    </inkml:traceGroup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8:14.9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F64181A-068F-4C6E-BDF5-D7962FCC58C4}" emma:medium="tactile" emma:mode="ink">
          <msink:context xmlns:msink="http://schemas.microsoft.com/ink/2010/main" type="inkDrawing" rotatedBoundingBox="22158,9168 24220,13306 21023,14899 18961,10760" hotPoints="23574,12151 21534,14190 19495,12151 21534,10112" semanticType="enclosure" shapeName="Circle">
            <msink:sourceLink direction="with" ref="{B4325DEC-5308-4D68-886F-85928D9F7715}"/>
            <msink:sourceLink direction="with" ref="{99AF1776-7FF1-40E1-8A2B-68ABDE1CEC9B}"/>
          </msink:context>
        </emma:interpretation>
      </emma:emma>
    </inkml:annotationXML>
    <inkml:trace contextRef="#ctx0" brushRef="#br0">1839 246 865 0,'-57'-49'208'0,"3"1"80"0,-12-3-243 16,-2 13-14-16,-16 5 1 16,3 18-10-16,-12 5-3 15,6 11-9-15,-17 8-1 16,8 6-3-16,-12 3-3 15,12 6-2-15,-9 11 3 16,19 1-5-16,-2 15 0 16,11 3-3-16,-2 18-3 15,13 4-7-15,-10 25-4 16,16 5 0-16,0 42 4 16,14 0 0-16,5 41 9 15,14 2 5-15,2 28 1 16,17-13-2-16,11 27 3 0,11-31-2 15,23 16-1-15,22-30-2 16,22 8 3-16,10-26-2 16,22 22 4-16,-3-28 1 15,16 8 0-15,-14-22-1 16,20 2 0-16,-11-30-2 16,15-8-1-16,-14-27-1 15,20-3 4-15,-17-24-2 0,18-12 7 16,-14-14 5-16,22-8 6 15,-20-16 0-15,15-10 12 16,-22-6-5-16,13-10 7 16,-25-4 1-16,14-11 7 15,-21-4-12-15,13-17 2 16,-19-5-12-16,10-33-3 16,-17-8-9-16,16-34 12 15,-20 1 1-15,10-34 16 16,-12 11-1-16,2-23 10 15,-23 17-8-15,-5-24 12 16,-23 23-3-16,-19-9 18 16,-27 20-5-16,-22-22 17 15,-14 22-17-15,-24-16-5 16,-9 9-23-16,-30-17-6 0,-2 22-19 16,-31-15-3-16,-2 16-7 15,-40-8 5-15,13 27-1 16,-32-10 0-16,22 31 0 15,-42 3-44-15,19 38-63 16,-43 25-373-16,5 34 59 16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7:07.9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47AB934-D541-4962-9BAC-BC716127CB8F}" emma:medium="tactile" emma:mode="ink">
          <msink:context xmlns:msink="http://schemas.microsoft.com/ink/2010/main" type="writingRegion" rotatedBoundingBox="13496,16618 22483,14997 23104,18439 14117,20061"/>
        </emma:interpretation>
      </emma:emma>
    </inkml:annotationXML>
    <inkml:traceGroup>
      <inkml:annotationXML>
        <emma:emma xmlns:emma="http://www.w3.org/2003/04/emma" version="1.0">
          <emma:interpretation id="{D4C3F168-E254-44E7-90B1-CF3980BAF74F}" emma:medium="tactile" emma:mode="ink">
            <msink:context xmlns:msink="http://schemas.microsoft.com/ink/2010/main" type="paragraph" rotatedBoundingBox="13605,16599 22483,14997 22843,16993 13965,18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E4F451-ECAC-41B5-A9AF-064159E0C70D}" emma:medium="tactile" emma:mode="ink">
              <msink:context xmlns:msink="http://schemas.microsoft.com/ink/2010/main" type="line" rotatedBoundingBox="13605,16599 22483,14997 22843,16993 13965,18595"/>
            </emma:interpretation>
          </emma:emma>
        </inkml:annotationXML>
        <inkml:traceGroup>
          <inkml:annotationXML>
            <emma:emma xmlns:emma="http://www.w3.org/2003/04/emma" version="1.0">
              <emma:interpretation id="{C7EE40DC-CA3E-4C0F-A1AB-C402CD60CDDC}" emma:medium="tactile" emma:mode="ink">
                <msink:context xmlns:msink="http://schemas.microsoft.com/ink/2010/main" type="inkWord" rotatedBoundingBox="13605,16599 17655,15868 17991,17729 13940,184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13093 5159 484 0,'-30'19'340'0,"6"4"-49"16,18-8-112-16,8 0-53 16,10-5-75-16,18-1 12 15,15-4-1-15,30-11 23 16,15-8 1-16,39-13 4 16,3-9-25-16,26-18-10 15,-11 5-24-15,13-11-9 0,-31 12-11 16,-5 1-1-16,-34 21-5 15,-21 7 1-15,-29 14-1 16,-10 2 3-16,-12 6-19 16,-16 5-55-16,-10 2-27 15,-19 2-322-15,-9 0 40 16</inkml:trace>
          <inkml:trace contextRef="#ctx0" brushRef="#br0" timeOffset="408.7654">13342 5779 872 0,'5'-23'328'0,"5"1"42"15,-2 1-199-15,-4 4-92 16,-8 1-12-16,-10-1-12 16,-10 10-28-16,-15 7-4 15,0 4-20-15,-6 11-1 16,6 5-1-16,0 11-2 0,12 2-4 16,3 9-2-16,9 2 1 15,14 7 4-15,4-11 6 16,13 1 8-16,7-13 6 15,17-11 15-15,5-20 5 16,24-17 10-16,-1-19-4 16,17-21 3-16,-8-6-12 15,1-21 10-15,-24 2 0 16,-13-10 5-16,-25 17-5 0,-26 0-10 16,-25 24-18-16,-22 15-11 15,-11 21-12-15,-17 13-14 16,14 16 3-16,-2 13 1 15,25 4 1-15,12 5-13 16,24-1-36-16,13 1-83 16,22-14-336-16,17-11 36 15</inkml:trace>
          <inkml:trace contextRef="#ctx0" brushRef="#br0" timeOffset="803.7945">14191 5297 1417 0,'-14'10'264'0,"-19"22"152"0,-11 10-424 15,-14 18 0-15,-1-2 8 16,-4 10 6-16,15-11-1 16,6 6 2-16,15-13-1 15,8 5 1-15,10-11 0 16,0 2 1-16,0-14 6 15,4-5-35-15,1-12-50 16,1-14-355-16,0-13 64 0</inkml:trace>
          <inkml:trace contextRef="#ctx0" brushRef="#br0" timeOffset="824.2584">13754 5535 1204 0,'7'-10'371'0,"1"4"61"16,1 13-342-16,3 10-36 15,3 4-42-15,9 8-6 16,7 1-2-16,13 0 4 16,2-6 0-16,13-2-34 15,-10-4 18-15,-8 11-429 16,-17-8 113-16</inkml:trace>
          <inkml:trace contextRef="#ctx0" brushRef="#br0" timeOffset="2192.7487">14459 5544 988 0,'-9'-3'392'0,"6"-10"28"15,5 4-210-15,-1 7-149 16,-2 4-3 0,2 4-31-16,-4 6-10 0,0 5-7 15,0 10-3-15,-3 4-1 16,-7 10 4-16,2 1-1 15,-1 10 0-15,-4-1-1 16,-2 8 0-16,4-4-4 16,-7 2 1-16,2-9 1 0,-2-4 0 15,3-10 1-15,1-7 3 16,10-13 1-16,-1-7 6 16,5-10 0-16,5-16-20 15,2-10-73-15,-2-22-387 16,2-7 80-16</inkml:trace>
          <inkml:trace contextRef="#ctx0" brushRef="#br0" timeOffset="1782.7955">14141 5666 1081 0,'4'-12'357'15,"4"-4"66"-15,18-2-274 16,8 0-78-16,20-6 7 16,5 4-32-16,16 0-5 15,-8 7-9-15,2 10-6 16,-13 10-18-16,-10 10-5 16,-22 3-5-16,-15 13-1 15,-18 0-1-15,-15 0 4 16,-7-2 1-16,-7-2 4 15,5-13 2-15,3-5 9 16,6-7-1-16,5-2 4 16,10-2-2-16,1-3 0 15,5 1-10-15,11-2-1 16,1-4-4-16,6 1 0 0,1-1 0 16,5 1 2-16,-6-1-2 15,3 4 0-15,-9 4 0 16,-3 0-1-16,-1 0 2 15,-2 1-2-15,-5-1 1 16,2-4 0-16,2 5-1 16,-4-5-1-16,1 5 1 0,1 2-1 15,0 0 0-15,1-6 3 16,-1 6 0-16,2-4 2 16,-1-2 0-16,1 3-1 15,-1 1-1 1,2-5 0-16,0 1-2 15,0 1 0-15,-3 2-2 0,0 0 0 16,-1 5 0-16,-7 1-11 16,1 0-112-16,-2 4-370 15,-2-4 77-15</inkml:trace>
          <inkml:trace contextRef="#ctx0" brushRef="#br0" timeOffset="2585.7767">14267 5980 1121 0,'2'-8'363'0,"2"-1"74"16,7 2-316-16,11-2-4 16,8-3-34-16,14-2-10 15,2-2-15-15,14-4-6 16,-4 4-22-16,1-1-8 15,-9 5-3-15,-2 0-137 16,-14 5 52-16,-10-23-431 16,-10-5 24-16</inkml:trace>
          <inkml:trace contextRef="#ctx0" brushRef="#br0" timeOffset="1310.6631">14275 5708 1448 0,'-15'-70'394'0,"37"86"-296"16,-4 19-77-16,-3 5-10 15,-4 5-9-15,-4 3 2 0,-2 0 0 16,7 2 3-16,-2-11 0 15,-4-3 5-15,-3-14-11 16,0-8-43-16,-6-16-22 16,-13-11-339-16,-5-10 60 15</inkml:trace>
          <inkml:trace contextRef="#ctx0" brushRef="#br0" timeOffset="2577.7987">14488 5444 1162 0,'-5'-6'383'0,"2"0"53"16,0 15-309-16,2 15-86 15,2 10-27-15,5 21-13 16,2 5-4-16,8 7 5 15,2-4 5-15,5 0 3 16,-1-13 2-16,8 2 1 0,-6-11 0 16,0 2-3-16,-3-8-2 15,-4 2 0-15,-10-11 0 16,-2-1 1-16,-5-10 4 16,-9-6-62-16,-5-7-48 15,-10-10-357-15,-9-5 40 16</inkml:trace>
          <inkml:trace contextRef="#ctx0" brushRef="#br0" timeOffset="2982.2935">15593 4148 1103 0,'6'-16'348'0,"-12"13"55"16,-3 15-325-16,-17 18-18 15,-4 16-48 1,-7 28-14-16,2 9 2 0,-10 20 9 16,10-1 4-16,-1 30 5 15,5-12 1-15,-8 22-1 16,4-10-4-16,-4 16-2 16,6-22-4-16,-6 12 0 15,9-23 0-15,3 2 1 16,8-26 0-16,-4-1 1 15,10-22 0-15,-1-2 1 16,4-20 1-16,-7-8 18 16,2-20-52-16,-16-26-416 15,-4-14 138-15</inkml:trace>
          <inkml:trace contextRef="#ctx0" brushRef="#br0" timeOffset="3680.5747">15704 5186 597 0,'-5'-17'337'0,"-1"-7"-1"16,0 5-150-16,-6-4 2 16,2 8-75-16,-7-1-5 15,-1 13-30-15,-3 3-12 16,-4 7-27-16,-7 8-9 16,2 8-17-16,0 11-6 15,5 2-5-15,7 9 3 16,13-1 0-16,11-1 6 15,11-8 3-15,11-5 11 16,5-14 5-16,11-11 15 16,-1-17 2-16,14-24 6 15,-4-11-8-15,7-19 1 16,-9-7-16-16,0-22 5 16,-21 11-5-16,-11-6 5 15,-17 13-9-15,-20 5-4 16,-14 29-14-16,-16 8-7 15,-6 19-8-15,2 5 2 0,5 11 3 16,10 3 1-16,11 8 2 16,5 2-1-16,3 5 3 15,5 2-47-15,-1 2-60 16,5-1-417-16,0-6 75 16</inkml:trace>
          <inkml:trace contextRef="#ctx0" brushRef="#br0" timeOffset="4690.9618">16118 4746 1046 0,'0'-6'287'0,"-9"10"69"15,-3 11-296-15,-3 17-37 16,0 8-19-16,5 19-5 16,2 1 0-16,8 0 1 15,9-10-1-15,5-2 3 0,2-21 1 16,10-8 10 0,-1-8 8-16,11-10 20 0,-1-14 7 15,8-16 8-15,-5-10-5 16,4-15 1-16,-14-3-16 15,-1-3 12-15,-13 12-2 16,-10 7 4-16,-7 16-9 16,-9 13-8-16,-3 13-20 15,-6 16-10-15,3 10-9 16,0 18-2-16,8 2 1 0,1 5 0 16,13-4 2-16,5-3 2 15,6-15 1-15,15-4 6 16,6-11 3-16,11-11-21 15,2 1-36-15,-4-37-409 16,-15-14 99-16</inkml:trace>
          <inkml:trace contextRef="#ctx0" brushRef="#br0" timeOffset="5266.3444">16649 4961 908 0,'3'-3'358'0,"-4"-3"31"15,-1 13-240-15,-2 16-70 16,1 4-44-16,-2 12-22 16,4 7-18-16,2 5 2 15,4-4 2-15,5 5 4 16,2-8 1-16,2-7 3 15,0-8 4-15,-4-7-25 16,-5-14-34 0,-14-11-340-16,-5-8 75 0</inkml:trace>
          <inkml:trace contextRef="#ctx0" brushRef="#br0" timeOffset="6066.5738">15770 5800 709 0,'-11'3'368'16,"13"0"-26"-16,8 1-97 15,11-7-169-15,21 2 18 16,12-17-2-16,32-8 14 16,7-11-18-16,30-17-9 15,0-6-29-15,20-5-9 16,-16 2-22-16,4 4-5 15,-27 14-7-15,-5 0-1 16,-30 12-3-16,-12 5 1 0,-20 10-1 16,-11 3 1-16,-16 10-2 15,-8 5-2-15,-7 3 1 16,-10 3-7-16,-4 5-52 16,-8 4-413-16,-9 0 116 15</inkml:trace>
          <inkml:trace contextRef="#ctx0" brushRef="#br0" timeOffset="6032.6802">16447 5003 1204 0,'4'-9'767'0,"1"0"-691"16,26-14-7-16,14 5-30 16,18-1-10-16,8 0-5 15,-2 12-3-15,-15 10-10 16,-7 10-6-16,-20 6-6 0,-12 6-2 16,-23-5 0 15,2-1 11-31,-13 19-1 0,-10-7 0 15,1-5 1-15,-2-5-1 16,19-17-1-16,1-1 0 16,8 3-4-16,8 3-1 15,9-1-2-15,6 2 0 16,3 1-1-16,5 2 3 16,-5 1-1-16,-6 1 0 15,-5 1 0-15,-4 2-2 16,-12-1-1-16,0 2-1 15,-3-2 1-15,-10 1-1 16,-4-5 2-16,-13 2 6 16,-3-3 7-16,-18-4 9 15,6-2 1-15,-3-3 4 0,12-5-5 16,3-1 2-16,15 2-37 16,9-5-134-16,13 3-329 15,4 1 36-15</inkml:trace>
        </inkml:traceGroup>
        <inkml:traceGroup>
          <inkml:annotationXML>
            <emma:emma xmlns:emma="http://www.w3.org/2003/04/emma" version="1.0">
              <emma:interpretation id="{FF5AC0FC-B6BA-4359-92B8-B32CF33B8B16}" emma:medium="tactile" emma:mode="ink">
                <msink:context xmlns:msink="http://schemas.microsoft.com/ink/2010/main" type="inkWord" rotatedBoundingBox="18183,16772 19027,16620 19113,17100 18269,17252"/>
              </emma:interpretation>
            </emma:emma>
          </inkml:annotationXML>
          <inkml:trace contextRef="#ctx0" brushRef="#br0" timeOffset="8714.7921">17487 5261 969 0,'5'10'264'0,"10"-5"103"0,18-8-262 0,31-14-10 16,13-10-5 0,29-13-10-16,2-4-31 0,8-8-13 15,-63 22-5 1,1 0-444-16,34-32 143 15</inkml:trace>
          <inkml:trace contextRef="#ctx0" brushRef="#br0" timeOffset="8420.5705">17531 4905 912 0,'-14'3'344'0,"5"-5"82"16,6 4-239-16,9-2-14 15,2-5-39-15,17-4-9 16,14-6-51-16,21-12-13 15,9-4-19-15,20-8-8 16,-2 4-20-16,3 2-2 16,-15 9-8-16,0 5-81 0,-21 10-65 15,-10 6-366-15,-20 4 15 16</inkml:trace>
        </inkml:traceGroup>
        <inkml:traceGroup>
          <inkml:annotationXML>
            <emma:emma xmlns:emma="http://www.w3.org/2003/04/emma" version="1.0">
              <emma:interpretation id="{110D178F-778A-42E1-8533-3C9484E340CD}" emma:medium="tactile" emma:mode="ink">
                <msink:context xmlns:msink="http://schemas.microsoft.com/ink/2010/main" type="inkWord" rotatedBoundingBox="19318,15694 22505,15119 22843,16993 19656,175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327.1374">19954 4599 441 0,'10'-8'388'16,"-4"7"-81"-16,-4-1-46 0,-5 2-141 15,0 0-57 1,-2-1 8-16,4-1-11 0,-2 2 5 15,3-1-10 1,-2 2-2-16,1-2-15 0,-4-2-5 16,1 4-13-16,-5 1-6 15,4 1-6-15,-4 1-1 16,5 2-4-16,-4-1 2 16,7-2 1-16,-4-3 6 15,5 1 2-15,-1 1 7 16,2-4-1-16,-1 1 2 15,0-1-5-15,0-1-2 16,0 0-6-16,-1 5 1 16,1-1-1-16,0-1 1 15,-2 2-1-15,1-2 3 16,1-2-1-16,-2 1 1 16,2 1-3-16,0 0 2 0,0-2-4 15,0 2-2-15,-1 2-1 16,-1-2-1-16,2-2-1 15,2 4-1-15,-2-2 1 16,1-3-1-16,1 4 2 16,-1-1-1-16,-1-1-1 15,2 1-1-15,-2 3-1 0,-2-3 0 16,2 0-2 0,0 1 3-16,0 1 0 0,-1-4 1 15,-1 2 0-15,2 0 1 16,0 2-1-16,0-4 2 15,3 2 0-15,-3-1 0 16,-3 1 0-16,3 0 0 16,2 0 0-16,-4 0-1 15,7-2 0-15,-4 4-1 16,-1-4 1-16,-1 2-1 16,1 2 0-16,-2 1-3 15,-1 1-1-15,0 8-4 16,-6 6 0-16,-7 15 2 15,-6 11 0-15,-8 17 2 16,-1 4 2-16,-5 15-1 16,1-11 1-16,-4 4 4 15,9-16-2-15,-4-4 1 16,7-16 2-16,1-5 1 0,13-14-1 16,1-8 6-16,6-13 0 15,4-13-4-15,8-11-26 16,-1-14-96-16,4-11 88 15,3-17-437-15,-2 7 83 16</inkml:trace>
          <inkml:trace contextRef="#ctx0" brushRef="#br0" timeOffset="19333.1231">19565 4837 1077 0,'4'5'300'0,"10"-7"90"16,5 2-293-16,11 2-32 15,6 2-9-15,15 2-1 16,0-1-22-16,15 7-3 16,-5-3-12-16,3 0-41 15,-14-3-49-15,7-5-351 16,-20-7 63-16</inkml:trace>
          <inkml:trace contextRef="#ctx0" brushRef="#br0" timeOffset="19705.7398">20333 4698 1055 0,'-6'7'325'15,"-12"19"48"-15,-4 10-270 16,-13 19-89-16,-5 11-12 16,-7 10 5-16,8-1 0 15,0 0 1-15,12-15 0 16,8-2 1-16,7-14-1 15,1-14 1-15,11-14 0 0,0-17-23 16,5-20-43-16,5-27-330 16,5-29 72-16</inkml:trace>
          <inkml:trace contextRef="#ctx0" brushRef="#br0" timeOffset="20161.961">20072 5162 1228 0,'-3'-5'367'0,"3"-1"84"15,9-1-351-15,14-5-12 16,8-2-33-16,17-7-15 15,6-4-11-15,11-5-3 16,-7 1-3-16,-1-4-132 16,-19-4-370-16,-17-9 89 15</inkml:trace>
          <inkml:trace contextRef="#ctx0" brushRef="#br0" timeOffset="19729.6771">20312 4579 1049 0,'-4'-1'277'16,"-10"16"70"-16,-2 15-279 15,-1 10-60-15,2 16 3 16,8-4 6-16,8 11 8 16,10-4-2-16,10 1 4 15,3-10-4-15,7-1 2 16,-1-10-7-16,8-1 0 16,-5-7-4-16,-2 2 1 15,-10-4-5-15,-6 1-23 16,-13-6-40-16,-16-2-341 0,-10-8 76 15</inkml:trace>
          <inkml:trace contextRef="#ctx0" brushRef="#br0" timeOffset="17047.7817">18724 4561 921 0,'-18'23'251'0,"9"-10"70"16,14 4-250-16,7-5-23 15,13-8 25-15,10-1 0 0,26-16 28 16,13-10 0-16,32-19-2 16,13-12-29-1,24-22-15-15,-7 1-28 16,17-14-9-16,-21 15-9 0,-6 5-1 16,-28 24-4-16,-20 9-8 15,-31 18-7-15,-20 9-17 16,-15 8-37-16,-9 8-61 15,-12 5 502-15,-35 9-815 16,-4 2 392-16</inkml:trace>
          <inkml:trace contextRef="#ctx0" brushRef="#br0" timeOffset="17426.1108">19165 4873 622 0,'-3'-1'288'0,"-3"-1"0"16,-4 2-126-16,-2 2-79 15,-6 4-20-15,-5 0-22 0,-7 9-2 16,3 5-18-16,-9 8-3 15,3 4-7-15,-1 8 1 16,5 2-4-16,7 8 6 16,5-4 2-16,7 8 7 15,10-6-2-15,9 2 4 16,9-13-3-16,10-2 8 16,5-19 3-16,15-7 35 15,3-18 15-15,8-22 20 16,-2-16-1-16,9-20 4 15,-9-10-30-15,-3-20-3 16,-18 7-14-16,-9-11 5 16,-19 14-13-16,-14 1-6 15,-20 26-15-15,-16 9-14 16,-7 23-14-16,-19 5-3 0,-1 17-3 16,-5 5 0-1,13 7 3-15,-5 3-4 0,15 6-10 16,10 6-43-16,14 6-44 15,8 10-87-15,11 1 312 16,5 5-650-16,12-10 280 16</inkml:trace>
          <inkml:trace contextRef="#ctx0" brushRef="#br0" timeOffset="20170.9333">20629 3823 988 0,'17'0'539'0,"-19"-6"-60"16,7 10-158-16,-5-4-276 15,-6 11-23-15,3-4-17 16,3 7-12-16,-2-4-78 16,10 5-395-16,2-9 98 15</inkml:trace>
          <inkml:trace contextRef="#ctx0" brushRef="#br0" timeOffset="20657.7033">21515 3266 1089 0,'1'-35'372'16,"-7"14"61"-16,-9 6-278 15,-4 14-99-15,-14 11-12 16,-5 5-35-16,-2 21-12 16,-4 5-1-16,-4 14 3 15,5 2 1-15,-4 21 0 0,1-1-2 16,5 15-2-16,11-13 0 16,7 13 3-16,14-19-1 15,12-2 3-15,12-16 5 16,15-2 4-16,8-23 4 15,15-6 11-15,2-17 5 16,14-14 16-16,0-16 3 16,12-19 5-16,-4-9-8 0,11-15-5 15,-11-1-18-15,-10-10-1 16,-21 16-9-16,-24 7-111 16,-40 19 78-16,-35 17-482 15,-13 24 74-15</inkml:trace>
        </inkml:traceGroup>
      </inkml:traceGroup>
    </inkml:traceGroup>
    <inkml:traceGroup>
      <inkml:annotationXML>
        <emma:emma xmlns:emma="http://www.w3.org/2003/04/emma" version="1.0">
          <emma:interpretation id="{63388A3B-2CA7-4805-B1BC-728297A068A0}" emma:medium="tactile" emma:mode="ink">
            <msink:context xmlns:msink="http://schemas.microsoft.com/ink/2010/main" type="paragraph" rotatedBoundingBox="13813,17906 21581,17388 21671,18733 13903,192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7BCBF9-65C1-49B2-B9E9-B532F2BF67EB}" emma:medium="tactile" emma:mode="ink">
              <msink:context xmlns:msink="http://schemas.microsoft.com/ink/2010/main" type="line" rotatedBoundingBox="13813,17906 21581,17388 21671,18733 13903,19251"/>
            </emma:interpretation>
          </emma:emma>
        </inkml:annotationXML>
        <inkml:traceGroup>
          <inkml:annotationXML>
            <emma:emma xmlns:emma="http://www.w3.org/2003/04/emma" version="1.0">
              <emma:interpretation id="{FE096198-09FF-45AE-8848-9D8E3649754B}" emma:medium="tactile" emma:mode="ink">
                <msink:context xmlns:msink="http://schemas.microsoft.com/ink/2010/main" type="inkWord" rotatedBoundingBox="13843,18352 15264,18257 15285,18567 13863,18662"/>
              </emma:interpretation>
            </emma:emma>
          </inkml:annotationXML>
          <inkml:trace contextRef="#ctx0" brushRef="#br0" timeOffset="35809.2829">13338 6363 749 0,'-50'27'500'0,"1"0"-368"0,5-14-93 15,23 4 0-15,5-4-9 16,25 2 9-16,28-15-5 16,25 3 19-16,11-6-7 0,32 0 3 15,1-4-20 1,20-4 3-16,-11-4-20 0,14 3 0 16,-21 0-9-16,9 3 6 15,-25 5-8-15,-5 5 4 16,-24 1-4-16,-12 1 4 15,-22-2-5-15,-10-1 5 16,-11 0-7-16,-17-1 24 16,-9 2-2-16,-21 2 9 15,-18 3-6-15,-36 3 11 16,-8 3-25-16,-27 0 5 16,10 0-10-16,-17 3 6 15,21-4-9-15,-2 4 7 16,23-3-7-16,-3 0 5 15,30-2-5-15,10 2 2 16,22-3-4-16,10-1 2 0,16-2-8 16,14 0 3-16,8-3-5 15,19 0 5-15,15-3-2 16,22-5 7-16,14-1 0 16,25-4 5-16,-4-2-5 15,18-3 5-15,-14 3-5 16,8-6 2-16,-12 4-3 15,-1-4 6-15,-29 2-6 0,-4 1 6 16,-26 1-4-16,-15 1 4 16,-18 4-2-16,-14 7 21 15,-17-4-5-15,-29 3 7 16,-20 3-8-16,-46 11 2 16,-14 4-19-16,-35 13 6 15,5 2-8-15,-16 11 6 16,33-8-3-16,6 3 3 15,43-11-7-15,17 4 5 16,41-11-7-16,20-3-3 16,23-9-6-16,29-2 5 15,25-10-3-15,34-10 5 16,14-4 4-16,26-7 5 16,-8 0-5-16,6-1 4 15,-27 5-3-15,-6 1 0 16,-25 7-1-16,-15 1 3 0,-28 7-2 15,-14 1 4-15,-17 3-1 16,-26-3 1-16,-15 3 0 16,-37 4 1-16,-12 5-5 15,-40 8 0-15,-8 10-2 16,-29 7 5-16,18 2-37 16,-22 6-394-16,29-6 124 0</inkml:trace>
        </inkml:traceGroup>
        <inkml:traceGroup>
          <inkml:annotationXML>
            <emma:emma xmlns:emma="http://www.w3.org/2003/04/emma" version="1.0">
              <emma:interpretation id="{C0BB3C96-CC8A-4838-BE8B-D5568B677969}" emma:medium="tactile" emma:mode="ink">
                <msink:context xmlns:msink="http://schemas.microsoft.com/ink/2010/main" type="inkWord" rotatedBoundingBox="16611,17719 18242,17611 18303,18522 16672,18631"/>
              </emma:interpretation>
            </emma:emma>
          </inkml:annotationXML>
          <inkml:trace contextRef="#ctx0" brushRef="#br0" timeOffset="6580.6763">16199 6158 543 0,'17'-27'366'0,"1"-12"-11"16,-6 5-106-16,-3-5-15 16,-5 9-68-16,-8 0-17 15,-10 10-49-15,-14 8-30 0,-5 6-49 16,-12 12-15-16,-2 9-13 15,-7 14 1-15,6 5 2 16,0 14 1-16,10 2-1 16,13 5-1-16,14-5-1 15,13-3-1-15,17-13 0 16,17-5 5-16,6-14 6 16,20-12 11-16,6-15 11 15,4-26 14-15,-6-13 4 16,10-26 4-16,-10-8-10 0,-9-7-4 15,-18 17-14-15,-13 3-3 16,-31 26-9-16,-23 8-5 16,-14 20-3-16,-12 6-31 15,-3 9-15-15,-5 9-25 16,10 11-14-16,4 8-53 16,13 4 3-16,10 7-322 15,13-5 75-15</inkml:trace>
          <inkml:trace contextRef="#ctx0" brushRef="#br0" timeOffset="7018.2182">16849 5800 936 0,'5'-5'381'16,"-22"13"-3"-16,-11 16-181 0,-4 7-191 15,-16 19 2-15,1 2 0 16,2 17 3-16,8-4-2 16,1 10 3-16,12-18-3 15,0 2 3-15,7-23-2 16,5-9 2-16,0-15-1 0,5-3-7 16,4-17-37-16,1-17-366 15,2-19 99-15</inkml:trace>
          <inkml:trace contextRef="#ctx0" brushRef="#br0" timeOffset="7028.1914">16483 5903 1104 0,'3'6'287'16,"4"6"90"-16,11 11-291 16,6 1-49-16,12 6 11 15,8 0-13-15,14 6-1 16,0-6-13-16,5 4 10 15,-12-8-34-15,1-8-404 16,-16-9 137-16</inkml:trace>
          <inkml:trace contextRef="#ctx0" brushRef="#br0" timeOffset="8007.0695">16938 6010 1301 0,'13'-17'357'0,"16"-4"110"15,13 5-374-15,13-5-6 16,7 6-30-16,8 4-16 16,-7 11-20-16,2 12-8 15,-11 9-12-15,-12 9-2 0,-16 3-1 16,-19 9-1-16,-13-1 1 15,-22 4 0-15,-4-8 2 16,-13 3 4-16,4-15 1 16,-1-4 3-16,12-9 1 15,8 0 0-15,11-7-3 16,10 4-3-16,7-6-2 16,15 1-2-16,7 1 0 15,13 1 1-15,0 0 2 16,7 4 0-16,-8-2 1 0,-5 4-3 15,-14 3-1-15,-2 3-1 16,-13 0-2-16,-10 6-2 16,-5-5 1-16,-11 2 1 15,-13-1 1-15,-13 4 3 16,-7-6 8-16,-10 4 19 16,3-5 6-16,-3-5 3 15,10-9 0-15,5-11 4 16,11-10-24-16,13-9 272 15,22-18-814-15,20-42 357 16</inkml:trace>
          <inkml:trace contextRef="#ctx0" brushRef="#br0" timeOffset="7927.2808">17049 6092 978 0,'-3'6'322'16,"12"2"54"-16,1 4-250 15,13 13-64-15,-5 2-20 16,4 17 2-16,-2-5-17 15,1 9-2-15,-5-6-10 0,-1 6 0 16,-6-15-5-16,-3 5 4 16,-6-13-2-16,-9-5-13 15,-3-11-27-15,-7-9-61 16,-4-9-108-16,-2-18-222 16,1-26-8-16</inkml:trace>
        </inkml:traceGroup>
        <inkml:traceGroup>
          <inkml:annotationXML>
            <emma:emma xmlns:emma="http://www.w3.org/2003/04/emma" version="1.0">
              <emma:interpretation id="{577A880D-667F-40F0-92D1-D5E40CA06B21}" emma:medium="tactile" emma:mode="ink">
                <msink:context xmlns:msink="http://schemas.microsoft.com/ink/2010/main" type="inkWord" rotatedBoundingBox="19699,17697 21593,17570 21671,18733 19776,1885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7383.3601">19116 6469 870 0,'-41'-12'294'0,"2"2"51"15,11 2-240-15,7 4 3 0,7 4-26 16,8-5-8-16,11-1-11 16,17-9-7-16,16-1-8 15,28-17-3-15,16-11 3 16,34-22-2-16,6 0 2 16,32-17-21-16,-7 11-9 15,25-4-12-15,-19 17 4 16,15-1-20-16,-29 12-10 15,1-6-32-15,-32 15-4 0,-9 0-22 16,-40 14 16-16,-16 5 12 16,-28 16 30-16,-22 13 6 15,-19 7 21-15,-14 10 7 16,-19 4 20-16,-29 9 15 16,-12 3 12-16,-27 19 3 15,-1-4-2-15,-19 15-21 16,23-6-15-16,2-1-10 15,29-22 3-15,7-14 338 16,32-29-817-16,18-23 395 16</inkml:trace>
          <inkml:trace contextRef="#ctx0" brushRef="#br0" timeOffset="25050.0118">19098 6208 1005 0,'-42'44'599'0,"0"1"-551"0,31-23-2 15,28-22 41 1,-1 0-39-16,52-9 19 16,22-7-9-16,39-22 11 0,17-14-26 15,8-10 2-15,-11-3-22 16,21-10 4 0,-20 9-19-16,12-3 6 0,-30 11-13 15,0-1 12-15,-31 16-5 16,-10 4 19-16,-31 13-8 15,-15 5 13-15,-21 9-16 0,-9 5 9 16,-4 7-16-16,-11 1 13 16,4-1-11-16,-5 2 11 15,-1 2-15-15,-4-1 5 16,2 3-4-16,-8 5-112 16,-2-1-325-16,-2-17-52 15,-1-2-205-15</inkml:trace>
          <inkml:trace contextRef="#ctx0" brushRef="#br0" timeOffset="25477.645">20515 6388 2054 0,'-1'-15'527'0,"-11"12"-459"15,4 3-68-15,3 3-13 16,7 0-142-16,-5-1-373 16,1-19 60-16</inkml:trace>
          <inkml:trace contextRef="#ctx0" brushRef="#br0" timeOffset="25498.5873">20571 6760 1429 0,'13'23'473'0,"-46"-46"68"16,24 13-359-16,5 1-140 15,4 0-23-15,-2-9 7 0,11-3-21 16,3-6-543-16,-6 3 186 15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7:06.2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569222C-F39B-4FF7-925E-6607B4E99D5A}" emma:medium="tactile" emma:mode="ink">
          <msink:context xmlns:msink="http://schemas.microsoft.com/ink/2010/main" type="writingRegion" rotatedBoundingBox="10586,17371 14845,15390 15472,16737 11213,18718"/>
        </emma:interpretation>
      </emma:emma>
    </inkml:annotationXML>
    <inkml:traceGroup>
      <inkml:annotationXML>
        <emma:emma xmlns:emma="http://www.w3.org/2003/04/emma" version="1.0">
          <emma:interpretation id="{F7E770DF-1496-401A-9682-1832E8418BEC}" emma:medium="tactile" emma:mode="ink">
            <msink:context xmlns:msink="http://schemas.microsoft.com/ink/2010/main" type="paragraph" rotatedBoundingBox="10586,17371 14845,15390 15472,16737 11213,18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5C6C95-4A6A-41A1-B796-A86FBD75E87A}" emma:medium="tactile" emma:mode="ink">
              <msink:context xmlns:msink="http://schemas.microsoft.com/ink/2010/main" type="line" rotatedBoundingBox="10586,17371 14845,15390 15472,16737 11213,18718"/>
            </emma:interpretation>
          </emma:emma>
        </inkml:annotationXML>
        <inkml:traceGroup>
          <inkml:annotationXML>
            <emma:emma xmlns:emma="http://www.w3.org/2003/04/emma" version="1.0">
              <emma:interpretation id="{3BF4E1E2-D08A-4D20-B7BE-4DE323317FC1}" emma:medium="tactile" emma:mode="ink">
                <msink:context xmlns:msink="http://schemas.microsoft.com/ink/2010/main" type="inkWord" rotatedBoundingBox="13507,16085 14873,15450 15450,16692 14085,17327"/>
              </emma:interpretation>
            </emma:emma>
          </inkml:annotationXML>
          <inkml:trace contextRef="#ctx0" brushRef="#br0">13069 4252 866 0,'-1'-3'267'16,"-2"3"51"-16,-17 9-227 15,4 7-64-15,-5 19-6 16,4 9-17-16,4 8-1 16,7-2 1-16,9 4 4 15,9-14 3-15,6 1 8 16,4-14 2-16,8 1 4 15,-3-10 1-15,3-4 9 16,-1-14-1-16,1-9 19 16,0-9-1-16,6-12 4 15,-3-5-10-15,6-8-5 16,-9 2-20-16,-2-11-4 16,-8 8-7-16,-5 1 5 0,-9 14 2 15,-3 7 1-15,-3 16-4 16,-5 6 0-16,1 4-9 15,-2 5-3-15,1-1-3 16,1 1 2-16,1-5-1 16,0-2 4-16,1-2 0 15,-1 3 9-15,2-6 0 16,1 1 7-16,1 2 0 0,4-4 4 16,-1-7-6-16,2 1 1 15,0-5-6-15,2 1 0 16,-2 0-3-16,0 5 2 15,-5 5 0-15,2-1 1 16,-3 4-3-16,-3 1 0 16,3-3-3-16,2 3-2 15,-2-3-1-15,3-2 1 16,-2-1-2-16,1 2 1 16,-1-2-2-16,2 3 0 15,-3 1-2-15,3 2 0 16,0 0-3-16,-3 3-1 15,2 2 0-15,1-2 0 16,-2 3 1-16,1-2 2 16,1 1 1-16,-3-5 2 0,1 1-2 15,-1 1 2-15,-1-4-1 16,-1 1 2-16,2-1-1 16,-1 1 1-16,-1-2 0 15,1 1-1-15,1 1-1 16,1-1 2-16,1 2-1 15,-2-3-1-15,0 0 1 16,-2 0-1-16,2 2 0 0,0-1-1 16,0 4 0-16,0-2 0 15,2 1 0-15,-5 1-1 16,-2-4 0-16,-4 2 1 16,-3-1-1-16,-7-2 3 15,-4-2-1-15,-7 1-1 16,0-1 0-16,-6 2 0 15,3 5-1-15,0 2-1 16,3 7 1-16,0 5-1 16,6 8-2-16,-4 5 2 15,4 3-1-15,0 2 0 16,1 1 1-16,2 1 1 16,6-6 0-16,-1 3 1 15,2-5-2-15,10 5 0 16,2-1-2-16,8 4-2 15,9-3 0-15,8 4 1 0,2-5 1 16,7-1 2-16,-2-11 1 16,6-4 2-16,0-11 3 15,9-13 4-15,-2-10 0 16,10-12 5-16,-4-7 2 16,1-14 4-16,-7 0 1 15,-4-14 7-15,-9-4-3 16,-8-15 9-16,-16 6-7 0,-12-6 0 15,-9 10-8-15,-10 5-3 16,-3 20-11-16,-8 4-1 16,3 12-7-16,-5 6 0 15,2 10-1-15,5 2 3 16,8 8 2-16,2 2 1 16,9 5 4-16,2 6-30 15,1 11-16-15,4 5-128 16,2 11-357-16,5 5 59 15</inkml:trace>
          <inkml:trace contextRef="#ctx0" brushRef="#br0" timeOffset="481.3723">13863 4124 869 0,'5'-48'335'16,"1"6"59"-16,-9 17-219 16,-3 16-76-16,-9 19-34 15,-8 22-27-15,2 10-41 0,-1 22-8 16,1 4 5-16,9 13 1 15,7-12 3-15,7-1 3 16,4-16 3-16,7-7 8 16,4-21 3-16,10-10 14 15,1-17 6-15,14-20 5 16,6-8-5-16,3-31 0 16,-6-5-13-16,-3-14-5 15,-15 11 0-15,-9 7 7 16,-13 33-7-16,-14 20-5 15,-11 25-6-15,-7 25-10 16,-1 17-11-16,-2 14 5 16,7 3 2-16,11 1 3 15,9-14 3-15,9-8 3 16,6-14 3-16,9-11 12 16,3-11 5-16,11-17 300 0,-2-9-768 15,1-32 359-15</inkml:trace>
          <inkml:trace contextRef="#ctx0" brushRef="#br0" timeOffset="902.9722">14452 4386 829 0,'1'0'423'0,"-1"6"-25"16,-1 3-178-16,-11 13-133 16,-3 13-47-16,-11 5-12 0,-2 2-8 15,-7 8 1-15,7-7-5 16,-2 1 1-16,9-13-7 16,6-2 3-16,7-14-1 15,7-5 6-15,5-13 1 16,11-13-26-16,5-11-46 15,11-18 86-15,1-14-473 16,4-19 140-16</inkml:trace>
          <inkml:trace contextRef="#ctx0" brushRef="#br0" timeOffset="1270.6507">14323 4762 679 0,'-20'-28'349'0,"4"-2"5"15,13 6-142-15,4 3-68 0,5 6-44 16,14 1-10-16,5 5-33 16,10 0-14-16,2 3-26 15,8 5-4-15,-1 4-6 16,4 3-34-16,-9-2 117 16,-6 10-502-16,-15-4 174 15</inkml:trace>
          <inkml:trace contextRef="#ctx0" brushRef="#br0" timeOffset="1265.6629">14458 4329 903 0,'-3'4'323'16,"-5"10"28"-16,-2 13-208 16,-4 7-112-16,1 11-4 15,4-1-5-15,0 1-2 16,6-6-4-16,6 3 0 15,6-8-6-15,6 2 1 16,-2-9-2-16,5 3 6 16,-1-7-16-16,-11-2-43 15,-8-9-71-15,-7 1-266 16,-7-4 16-16</inkml:trace>
        </inkml:traceGroup>
        <inkml:traceGroup>
          <inkml:annotationXML>
            <emma:emma xmlns:emma="http://www.w3.org/2003/04/emma" version="1.0">
              <emma:interpretation id="{65E67866-8A1F-4E2D-A1C7-8EE4A64A140E}" emma:medium="tactile" emma:mode="ink">
                <msink:context xmlns:msink="http://schemas.microsoft.com/ink/2010/main" type="inkWord" rotatedBoundingBox="10586,17371 12785,16348 13412,17696 11213,187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3633.9596">10538 5755 570 0,'39'-50'328'0,"-12"7"1"15,-7-4-87-15,-11 14-100 0,-9 8-11 16,-15 8-66 0,-15 14-18-16,-8 9-27 0,-13 20-13 15,-6 8-7-15,-4 10 0 16,6 4 0-16,1 6 0 16,15-5-1-16,6 7 3 15,14-8 0 1,10 4 2-16,13-7 0 0,14 0 3 15,11-7 2-15,16-5 4 16,6-11 0-16,15-10 5 16,-4-15-4-16,1-13 5 15,-14-8 5-15,-7-14 16 16,-16-1 3-16,-8-3 25 16,-14 6 1-16,-8 2-5 15,-13 11-20-15,-16 5-9 16,-4 11-24-16,-10 5-6 0,4 10-6 15,2 5-1-15,14 5 0 16,11 3-2-16,13 0-3 16,12-1 1-16,13-7 3 15,22-2 2-15,2-13 5 16,14-7 3-16,0-10 0 16,5-8 0-16,-14-2-2 0,-5 4-1 15,-13 7-4 1,-13 10-5-16,-13 14-3 0,-11 15-1 15,-5 9-2-15,-6 14 2 16,-2 2 5-16,1 8 2 16,5-6 2-16,4-1 3 15,7-13 0-15,9-9 24 16,3-18-46-16,9-26-451 16,1-18 156-16</inkml:trace>
          <inkml:trace contextRef="#ctx0" brushRef="#br0" timeOffset="-2532.407">10778 5860 627 0,'2'-20'375'0,"-22"2"264"47,10 9-334-32,5 5-124-15,1 1-135 0,-50-24-13 0,-5 7-16 16,-14 7-7-16,-7 5-6 0,26 29-2 16,11 3-1-16,-9 12-1 15,9 3-3-15,1 17-1 16,13-2-1-16,4 10 0 16,16-5-1-16,10 13-1 15,11-15 4-15,11-4 0 16,8-19 3-16,14-10 10 15,2-22 9-15,16-11 16 16,-1-15 6-16,7-23 17 16,-8-11-2-16,17-28 10 15,-12-7-7-15,-1-9 13 16,-13 10-8-16,-10 1 2 16,-25 22-13-16,-17-2-5 15,-17 20-20-15,-11 4-10 0,-8 14-13 16,-15 11-8-1,4 14-3-15,-7 5 0 0,3 9 2 16,-3 5 2-16,12 1 3 16,-4 9 0-16,10 4-16 15,7 14-47-15,13 4-33 16,10 3-131-16,7 5-302 16,5 5-33-16,3-13-169 0</inkml:trace>
          <inkml:trace contextRef="#ctx0" brushRef="#br0" timeOffset="-1885.9778">11505 5529 1166 0,'-5'-33'330'0,"-16"8"79"15,-9 14-345-15,-15 11-9 16,-1 14-37-16,-10 17-16 0,4 13-2 16,-7 10-1-1,11 8-2-15,-1 8 2 0,10-8 1 16,6 4 1-16,13-3 3 15,10 0 1-15,8-8 0 16,13 2 1-16,8-12 0 16,14-9 3-16,0-14 2 15,8-19 4-15,-1-12 0 16,7-17 13-16,-13-6 4 16,5-10 14-16,-12 3 1 0,-7-3 15 15,-14 9-6-15,-9 5-9 16,-12 13-18-16,-8 7-8 15,-2 13-15-15,-5 10-9 16,3 9-1-16,4 6 0 16,4 0 1-16,11 0-3 15,11-5 2-15,15-8 1 16,8-10 3-16,19-10 4 16,4-12 3-16,13-12 2 15,-1-6-1-15,4-9-10 16,-16 6-4-16,-7 5-3 15,-17 14-2-15,-9 10-9 16,-11 14 7-16,-10 11-2 16,-2 11 0-16,-6 10 1 0,4 3 9 15,0 6 2-15,5-3 3 16,4-8 4-16,1-9 9 16,1-15 242-16,-2-20-731 15</inkml:trace>
          <inkml:trace contextRef="#ctx0" brushRef="#br0" timeOffset="-1526.3201">12404 5246 1830 0,'-10'-15'826'0,"-1"1"-787"0,23 10-9 0,-16 5-13 15,-5 8-90-15,-8 6-473 16</inkml:trace>
          <inkml:trace contextRef="#ctx0" brushRef="#br0" timeOffset="-4462.771">10088 5270 490 0,'-6'4'306'0,"3"1"-25"0,9-2-111 16,12 3-10-16,9-2-62 15,16 1 4-15,8-2-15 16,20 0-1-16,3-3-25 15,13 0 0-15,0-3-17 16,22 0 1-16,-4-5-13 0,23-1-4 16,-6-3-10-1,19-7-2-15,-18-1-7 0,16-13 0 16,-17 5-4-16,3-5 2 16,-34 4-3-16,-7 7 5 15,-30 16-1-15,-19-5 1 16,-23 13-3-16,-12 2 1 15,-14 2-27-15,-31 5 114 16,-21 11-527-16,-19 8 194 16</inkml:trace>
        </inkml:traceGroup>
      </inkml:traceGroup>
    </inkml:traceGroup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6:51.4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0C71FCB-5D31-46FC-823A-1065FD20F64E}" emma:medium="tactile" emma:mode="ink">
          <msink:context xmlns:msink="http://schemas.microsoft.com/ink/2010/main" type="writingRegion" rotatedBoundingBox="28256,9720 29872,9985 29715,10949 28098,10684"/>
        </emma:interpretation>
      </emma:emma>
    </inkml:annotationXML>
    <inkml:traceGroup>
      <inkml:annotationXML>
        <emma:emma xmlns:emma="http://www.w3.org/2003/04/emma" version="1.0">
          <emma:interpretation id="{1EFF91E1-7B2A-4770-AD30-6853B90F5CC2}" emma:medium="tactile" emma:mode="ink">
            <msink:context xmlns:msink="http://schemas.microsoft.com/ink/2010/main" type="paragraph" rotatedBoundingBox="28256,9720 29872,9985 29715,10949 28098,10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31F127-5700-4E68-A8E5-D0E68F73449B}" emma:medium="tactile" emma:mode="ink">
              <msink:context xmlns:msink="http://schemas.microsoft.com/ink/2010/main" type="line" rotatedBoundingBox="28256,9720 29872,9985 29715,10949 28098,10684"/>
            </emma:interpretation>
          </emma:emma>
        </inkml:annotationXML>
        <inkml:traceGroup>
          <inkml:annotationXML>
            <emma:emma xmlns:emma="http://www.w3.org/2003/04/emma" version="1.0">
              <emma:interpretation id="{9E2A751C-19DC-4369-BCED-A9C1C935D1B9}" emma:medium="tactile" emma:mode="ink">
                <msink:context xmlns:msink="http://schemas.microsoft.com/ink/2010/main" type="inkWord" rotatedBoundingBox="28256,9720 29872,9985 29715,10949 28098,10684"/>
              </emma:interpretation>
            </emma:emma>
          </inkml:annotationXML>
          <inkml:trace contextRef="#ctx0" brushRef="#br0">27665-1801 533 0,'-18'29'286'15,"6"-14"10"-15,3-8-70 16,3-8-27-16,5-7 9 16,-2-7-42-16,0 2 8 0,-5-2-58 15,-5 4-24 1,-8 5-50-16,-9 17-7 0,-6 2-32 16,-2 14-1-16,4 9-9 15,2 8 8-15,13-4-8 16,8 5 3-16,13-7-4 15,14-8 6-15,10-11-3 16,17-10 34-16,4-15 6 0,17-22 24 16,2-13 2-16,9-20 20 15,-8-8-30-15,0-15 0 16,-22 13-22 0,-16 4 2-16,-19 11-20 0,-23 8-1 15,-14 17-9-15,-17 1 2 16,-5 7-8-16,-9 16 2 15,12 7-4-15,5 10 4 16,11 8-14-16,8 8-39 16,11-2-26-16,10 4-131 15,5-4 478-15,37-9-807 16,11-9 340-16</inkml:trace>
          <inkml:trace contextRef="#ctx0" brushRef="#br0" timeOffset="421.7614">28467-2074 1018 0,'4'-9'467'16,"-2"5"-1"-16,-8 5-265 15,-14 16-83-15,-8 8-77 16,-11 22-22-16,-5 7-14 16,-7 13 13-16,6-5-4 15,-1 5 8-15,7-13-9 0,0-6 5 16,10-13-14-1,7-8 9-15,8-15-16 0,-1-14-104 16,8-14 438-16,-2-25-819 16,0-23 310-16</inkml:trace>
          <inkml:trace contextRef="#ctx0" brushRef="#br0" timeOffset="430.7386">28059-1958 706 0,'15'6'496'15,"-11"0"-94"-15,8 12-57 16,3 4-290-16,8 10 0 15,1 1-14-15,12 1 10 16,1-7-10-16,17-4 2 16,6-7-14-16,9-5-63 15,-3-5-68-15,-1 16-349 16,-22 4 36-16</inkml:trace>
          <inkml:trace contextRef="#ctx0" brushRef="#br0" timeOffset="1191.81">28521-1814 1035 0,'15'-32'431'0,"18"-8"59"16,7 4-259-16,12-5-43 15,-1 13-66-15,1 11-29 16,-5 8-55-16,-4 15-16 16,-8 9-27-16,1 14 3 0,-8 2-6 15,-10 14 3 1,-12-6-6-16,-13 5 6 0,-14-7-5 16,-15 4 10-16,-2-10-2 15,-5 1 10-15,11-10-4 16,5-4 7-16,14-9-7 15,16-7 4-15,15-2-9 16,13-3 8-16,4 0-12 16,10 1-13-16,-3 8-23 0,-6 5-32 15,-11 5-25-15,-5 13-1 16,-16 5 11-16,-13 7 20 16,-10-3 30-16,-13 10 38 15,-4-4 23-15,-13 10 64 16,-1-9 21-16,-13 7 47 15,0-11-7-15,-3-4-5 16,13-17-62-16,5-5-13 16,18-15-47-16,6-12-19 15,9-15-24-15,9-29 29 16,11-4-602-16</inkml:trace>
          <inkml:trace contextRef="#ctx0" brushRef="#br0" timeOffset="835.7509">28769-1835 1062 0,'10'-15'403'15,"-10"12"16"-15,0 16-301 16,-6 17-46-16,-1 11-68 16,-4 13-9-16,2-2-1 0,0 7 10 15,2-7-2-15,4 1 7 16,-2-13-4-16,2-1 13 15,-1-14-33-15,-4-10-48 16,-5-15-357-16,-8-15 72 16</inkml:trace>
        </inkml:traceGroup>
      </inkml:traceGroup>
    </inkml:traceGroup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2:27.8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4126C46-BE58-463A-B80F-1EECEE62AB01}" emma:medium="tactile" emma:mode="ink">
          <msink:context xmlns:msink="http://schemas.microsoft.com/ink/2010/main" type="writingRegion" rotatedBoundingBox="28028,971 32901,377 33060,1680 28187,2274"/>
        </emma:interpretation>
      </emma:emma>
    </inkml:annotationXML>
    <inkml:traceGroup>
      <inkml:annotationXML>
        <emma:emma xmlns:emma="http://www.w3.org/2003/04/emma" version="1.0">
          <emma:interpretation id="{C7895D13-F1D4-44B1-A6CB-D88F25239D90}" emma:medium="tactile" emma:mode="ink">
            <msink:context xmlns:msink="http://schemas.microsoft.com/ink/2010/main" type="paragraph" rotatedBoundingBox="28028,971 32901,377 33060,1680 28187,2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4C13F3-20EB-48F6-9D1D-81B6B3E1D605}" emma:medium="tactile" emma:mode="ink">
              <msink:context xmlns:msink="http://schemas.microsoft.com/ink/2010/main" type="line" rotatedBoundingBox="28028,971 32901,377 33060,1680 28187,2274"/>
            </emma:interpretation>
          </emma:emma>
        </inkml:annotationXML>
        <inkml:traceGroup>
          <inkml:annotationXML>
            <emma:emma xmlns:emma="http://www.w3.org/2003/04/emma" version="1.0">
              <emma:interpretation id="{F0A172E4-C414-4776-B9CD-1FEA30925015}" emma:medium="tactile" emma:mode="ink">
                <msink:context xmlns:msink="http://schemas.microsoft.com/ink/2010/main" type="inkWord" rotatedBoundingBox="28028,971 32901,377 33060,1680 28187,22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27341-10643 973 0,'0'-10'387'0,"-6"5"5"16,1 5-220-16,2 11-154 16,3 4-21-16,0 18-1 15,5 10-3-15,2 23 3 16,5 5 4-16,5 20 2 15,1 0 0-15,3 11 1 16,-5-8 0-16,-4 1 0 16,-4-20 3-16,-2-6 10 15,-6-26 6-15,-3-11 15 16,0-14 10-16,-3-9 6 0,-5-17-9 16,1-10-4-16,-1-13-14 15,1-34-10-15,-1-11-11 16,1-28 0-16,4-8-3 15,1-2 0-15,5 27 1 16,5 4 0-16,5 32-2 16,10 9 0-16,-1 6-2 15,10 0-1-15,2 7 0 0,6-2-1 16,-12 8-1 0,10 7 1-16,-7 1-1 0,-5 4-1 15,-8 7-1-15,0 7-6 16,-11 7-5-16,-8 16 5 15,1 8 6-15,-12 22 17 16,-2 2 16-16,-10 14 22 16,0-4 6-16,-12 4 9 15,8-16-12-15,-3-5-7 16,10-17-18-16,3-11-7 16,12-16-15-16,3-8-10 15,8-14-31-15,1-21-84 16,4-12-21-16,7-32-368 15,-2-6 39-15</inkml:trace>
          <inkml:trace contextRef="#ctx0" brushRef="#br0" timeOffset="620.636">27901-10811 1156 0,'-6'0'266'15,"-2"6"102"-15,-2 8-333 0,1 16-6 16,1 6 1 0,4 21 9-16,2-2 1 0,5 16 0 15,6-13-15-15,2 7-3 16,-1-11-10-16,4-1 1 16,-4-19 1-16,-1-4 5 15,-1-16-3-15,1-13 3 16,-3-7-1-16,0-16-3 15,1-7-2-15,2-22 3 16,-1-12-4-16,-1-9 1 16,1 10-2-16,-4 7-1 15,-1 22-5-15,-1 19 0 16,-4 19-3-16,4 8 3 16,-2 5-1-16,4 12 2 15,5-1 0-15,5 4 2 16,2-11-3-16,11-1-2 15,0-10-3-15,8-8 0 0,-2-12-1 16,2 1 1-16,-10-10-2 16,1-3 3-16,-14 5 0 15,-3 4 0-15,-3 6-4 16,-6 15-2-16,-2 9 2 16,1 21 10-16,-1 4 3 15,7 11 10-15,7-7 3 0,9 6-2 16,7-26-11-16,13-8-2 15,-1-16-4-15,7-15-3 16,-8-18-3-16,0-6 1 16,-11-2-1-16,-10 1 1 15,-12-1 2-15,-13 4-3 16,-7 5-7-16,-7 5-9 16,2 5-4-16,-1 11-10 15,7 11-29-15,-2-3-41 16,12-1-357-16,1-13 77 15</inkml:trace>
          <inkml:trace contextRef="#ctx0" brushRef="#br0" timeOffset="809.338">28453-10892 742 0,'-22'-12'686'0,"-2"11"-191"15,7 10-11-15,8 3-420 16,11 0-60-16,2-3-2 0,11-5-32 15,14 1-97-15,5-10 26 16,16 4-394-16,-2-2 45 16</inkml:trace>
          <inkml:trace contextRef="#ctx0" brushRef="#br0" timeOffset="1538.8756">28811-10767 1243 0,'-17'34'261'16,"-4"7"120"-16,6-1-370 0,0 2-5 15,10-19-2-15,1 2 4 16,8-5-1-16,4-5-1 16,6-8-1-16,-1 5-1 15,5-9-3-15,2-10 1 16,-4 1 1-16,-4-3 3 16,2-3-1-16,2 0 2 15,-5 7-3-15,1 4 0 16,-3-1-3-16,-5 7 2 15,-4-1-2-15,5 1 5 16,-2 1-1-16,9-2-1 16,3-10-3-16,15-13-2 15,0-14-4-15,16-29 4 0,-4-14 3 16,2-16 1-16,-16 10 2 16,-8-13 2-16,-17 26-3 15,-14 15-1-15,-5 24 3 16,-11 6 21-16,0 37 4 15,-6 19 18-15,4 10 12 16,1 22 19-16,5 10-13 16,14 7-3-16,17-12-17 15,11 2-13-15,11-23-25 16,15-6-4-16,0-20-5 0,2-2-6 16,-11-11-4-16,-6-3-4 15,-14-8-1-15,-10-2 8 16,-12-7 7-16,-10-2 8 15,-4-8 5-15,-1 0-3 16,3-6-6-16,2 0-1 16,8 7-1-16,2 5 4 15,5 5 1-15,5 5-2 16,7 7-2-16,10-5-3 16,6 0-5-16,16-2 0 15,4 1-1-15,5-7 1 16,-3 2 0-16,2-7 1 15,-17-4 1-15,-2-5 3 0,-13-1 3 16,-8 7 3 0,-8 4 11-16,-11 40 59 31,2 1 1-31,-21 14-44 16,0 10-20-16,9 10-3 15,2 7-3-15,19-59-3 16,16 19-4-16,16-14-28 15,4-16-32-15,7-18-137 16,-2-16-223-16,1-17-121 16,-11 3-145-16</inkml:trace>
          <inkml:trace contextRef="#ctx0" brushRef="#br0" timeOffset="1859.3482">29711-11048 1299 0,'-34'37'422'16,"4"4"72"-16,3 7-338 15,10-1-101-15,13 1-19 16,17-27-27-16,10-5-16 0,8-13-3 16,10-12-55-16,4-9-20 15,1-4-39-15,-7 7 10 16,-1 0-2-16,-13 10 55 16,-8 16 24-16,-11 10 55 15,-9 13 38-15,-8 8 29 16,-5 14 23-16,-1-5 24 15,-7 4 12-15,2-17-28 0,-5 4-7 16,4-11-23-16,-2-2-22 16,5-13-27-16,-2 1-15 15,7-11-18-15,0-8-27 16,4-8-25-16,5-20-150 16,6-9 433-16,14-8-801 15,4 2 288-15</inkml:trace>
          <inkml:trace contextRef="#ctx0" brushRef="#br0" timeOffset="3035.6685">30583-11155 893 0,'18'-34'251'0,"-10"7"61"0,-11-44-219 16,-12 16-37-16,-8 10 21 15,-22 36 30 1,-6 13 7-16,-18 76 16 0,0 1-12 16,-4 18 4-16,14-27-20 15,11 15 5-15,18-16-34 16,15 5-14-16,15-14-27 16,14-5-16-16,10-18-18 15,16-9-3-15,4-17 4 0,11-8-3 16,-5-16 3-16,2-17-3 15,-11-7 7-15,-7-8-2 16,-14 1 8-16,-8 3-1 16,-14 18 8-16,-11 10-9 15,-8 16 0-15,-12 17-3 16,1 11 3-16,-4 6-1 16,9 2 6-16,5-1-2 15,14-13-1-15,7-6-9 16,10-9-1-16,12-12-6 15,4-12-5-15,10-9-11 16,-1-15 3-16,5-12-12 16,-9 2 10-16,-4 5 4 15,-8 8 13-15,-8 15 0 16,-5 20 7-16,-5 17 0 0,-2 16 7 16,1 16 7-16,4 6 7 15,9 6 4-15,9-9-1 16,12-8-10-16,7-19-7 15,7-10-3-15,-6-17-8 16,-2-15-23-16,-9-15-19 16,-8-15-43-16,-7-8-22 15,-7-5-45-15,-8 7 23 16,-9 13 16-16,-8 19 38 0,1 20 25 16,2 25 54-1,1 7 5-15,8 3 9 0,7 0 6 16,1-6 1-16,10-12-7 15,5-12-4-15,9-11-9 16,2-10-2-16,7-15-22 16,-8-6-1-16,-1 0-10 15,-10 8 10-15,-7 10-4 16,-10 18 41-16,-6 24 44 16,-6 10 23-16,0 16 10 15,3-1 14-15,3 1-15 16,9-14-39-16,12-11-20 15,9-22-12-15,15-24-16 16,8-15-5-16,11-36-3 16,-1-16 6-16,2-17-9 0,-14 3-5 15,-4-4-13-15,-19 28 3 16,-5 20-7-16,-8 25 12 16,-9 21 8-16,-2 19 16 15,-7 23 19-15,2 9 18 16,-2 5 15-16,3-1-2 15,7 8-3-15,11-12-21 0,3-1-14 16,6-2-15-16,8 5-1 16,-5-11 3-16,0 10-3 15,-2-4 2-15,1 8-4 16,-13-2 1-16,-8 3-2 16,-8-11 3-16,-6 1-2 15,-6-17 5-15,-5-6 0 16,2-9-2-16,0-17-10 31,-3-8-6-31,-3-17-13 16,-3-12-2-16,-4-14 0 0,-1 4 13 0,0-4 4 15,7 19 13-15,5 10 0 16,11 16 1-16,8 8-6 16,7 8 3-16,6-6-4 15,7 4 3-15,10 5-1 16,2-2 2-16,15-2-3 0,0 4 2 15,11-4 12-15,-3-4-42 16,6 5-137 0,-4 11-346-16,2 4 26 0</inkml:trace>
          <inkml:trace contextRef="#ctx0" brushRef="#br0" timeOffset="3454.8417">31766-10966 1122 0,'-7'-3'487'0,"-1"11"-12"0,11 7-245 16,11 9-161-16,10-4-43 15,19-2-2-15,5 0-5 16,25-5-10-16,3-5 11 16,20-7-115-16,-9 5-399 15</inkml:trace>
          <inkml:trace contextRef="#ctx0" brushRef="#br0" timeOffset="3269.7918">32107-11189 1161 0,'-3'0'444'0,"3"4"42"16,-3 4-280-16,-3 16-83 16,-6-3-43-16,-6 15-8 15,-6 10-23-15,-1 19-15 16,1-3-19-16,0 16-5 16,4-9-4-16,4-3-2 15,6-14 1-15,0-8-13 16,1-19-39-16,3-16-150 15,4-18-341-15,-16-27 21 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0:50.9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64FE953-EEF0-4DB2-A1F9-28AFF58EFEAF}" emma:medium="tactile" emma:mode="ink">
          <msink:context xmlns:msink="http://schemas.microsoft.com/ink/2010/main" type="writingRegion" rotatedBoundingBox="20212,10708 23727,10708 23727,10877 20212,10877">
            <msink:destinationLink direction="with" ref="{62D08913-0A9E-487E-8369-8F93252B3406}"/>
          </msink:context>
        </emma:interpretation>
      </emma:emma>
    </inkml:annotationXML>
    <inkml:traceGroup>
      <inkml:annotationXML>
        <emma:emma xmlns:emma="http://www.w3.org/2003/04/emma" version="1.0">
          <emma:interpretation id="{0DD936F1-93DA-46BC-A440-B4FC51C0D381}" emma:medium="tactile" emma:mode="ink">
            <msink:context xmlns:msink="http://schemas.microsoft.com/ink/2010/main" type="paragraph" rotatedBoundingBox="20212,10708 23727,10708 23727,10877 20212,10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A40C40-D103-4FE1-9214-BA0FF78D7412}" emma:medium="tactile" emma:mode="ink">
              <msink:context xmlns:msink="http://schemas.microsoft.com/ink/2010/main" type="line" rotatedBoundingBox="20212,10708 23727,10708 23727,10877 20212,10877"/>
            </emma:interpretation>
          </emma:emma>
        </inkml:annotationXML>
        <inkml:traceGroup>
          <inkml:annotationXML>
            <emma:emma xmlns:emma="http://www.w3.org/2003/04/emma" version="1.0">
              <emma:interpretation id="{E1D3C49A-0B28-4154-8A3F-3F32306F4B9D}" emma:medium="tactile" emma:mode="ink">
                <msink:context xmlns:msink="http://schemas.microsoft.com/ink/2010/main" type="inkWord" rotatedBoundingBox="20212,10708 23727,10708 23727,10877 20212,10877"/>
              </emma:interpretation>
            </emma:emma>
          </inkml:annotationXML>
          <inkml:trace contextRef="#ctx0" brushRef="#br0">-1 30 956 0,'-3'3'385'16,"3"2"8"-16,1-5-249 0,4 10-78 16,2-7-54-16,5 2-9 15,0-5-6-15,2 1 3 16,2-7 1-16,1 3 2 15,-4-3 0-15,4 0 4 16,-1 2-1-16,-2 2 1 16,1-1-2-16,3 2 2 15,0 1-3-15,3 4 2 16,3-5-3-16,1 4 1 16,-1-3-1-16,6 1 1 15,-1-4-3-15,5 2 2 16,1-7-2-16,4 2 0 15,-3-1-1-15,3 2 1 16,-9 1-3-16,3 5 1 16,-7 2 0-16,8 6 1 15,1 3 0-15,5 0 1 0,1-1-1 16,8-2 1-16,-8-6-2 16,7-2 2-16,-5-1-1 15,4-1 0-15,-7 1 1 16,6 0-1-16,-12 1 0 15,5-1 1-15,-6 3-2 16,5 0 1-16,-7-1 0 0,7 1-1 16,-4 4 1-16,5-4 1 15,-4-1-1-15,5 1 1 16,-4-5-1-16,5 4 0 16,-5-1 0-16,3 1 0 15,-6 1 0-15,7 3 1 16,-6-5-1-16,5 7-1 15,-5-2 0-15,2 0 8 16,-6-5 5-16,6 5 5 16,-10-4 2-16,8 1 1 15,-2 0-8-15,7-3-2 16,-3 0-8-16,6 1-1 16,-6-1 0-16,4 0 0 15,-4 6-1-15,3-6 1 16,-4 3 0-16,5 0 1 15,-3 3-2-15,2-3 1 0,-5 6-2 16,2-9 1 0,-4 3 0-16,1-3 0 0,-2 0 1 15,7-3 1-15,-1 5-1 16,7-4 0-16,-8 2-2 16,4-3 1-16,-5 5 0 15,2-4 0-15,-4 1 0 16,6 1 1-16,-4-5 0 15,4 2-1-15,-3 2 0 0,5-2 0 16,-7 1 0-16,2 2 0 16,-6-1-1-16,2-2 3 15,-5 1-3-15,3 1 1 16,-3-4 0-16,3 7 2 16,-5 1-2-16,1-5 1 15,-7 2 0-15,4 5 1 16,-5-4-2-16,0-2-1 15,-3 5 9-15,1-2 6 16,-4-2 0-16,0 1 2 16,0 2 2-16,-4-1-7 15,-4-1-5-15,1 1 9 16,-1 1 6-16,-2-6 8 16,-2 3 2-16,3 1 2 15,-2-1-8-15,-4-3 2 0,5 6-6 16,-1-1 6-16,-2-5-4 15,1 3 0-15,0 1-8 16,0-4-2-16,0 5-8 16,1-1-2-16,-2 1-2 15,1-1 2-15,-2 1-3 16,2-4 1-16,-1 2 0 16,-1 2-1-16,2-1-2 15,-1-2-20-15,1 1-27 0,-2-6-110 16,-8-6-350-16,-13-24 55 15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7:47.2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68096FC-CE06-4585-983C-952A36418A02}" emma:medium="tactile" emma:mode="ink">
          <msink:context xmlns:msink="http://schemas.microsoft.com/ink/2010/main" type="writingRegion" rotatedBoundingBox="16910,10284 18235,11679 16948,12901 15624,11505"/>
        </emma:interpretation>
      </emma:emma>
    </inkml:annotationXML>
    <inkml:traceGroup>
      <inkml:annotationXML>
        <emma:emma xmlns:emma="http://www.w3.org/2003/04/emma" version="1.0">
          <emma:interpretation id="{C2714C41-4481-4D3E-9F86-008AC121A0E1}" emma:medium="tactile" emma:mode="ink">
            <msink:context xmlns:msink="http://schemas.microsoft.com/ink/2010/main" type="paragraph" rotatedBoundingBox="16910,10284 18235,11679 16948,12901 15624,11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2E20B7-EB30-498E-A5D2-1174693C598B}" emma:medium="tactile" emma:mode="ink">
              <msink:context xmlns:msink="http://schemas.microsoft.com/ink/2010/main" type="line" rotatedBoundingBox="16910,10284 18235,11679 16948,12901 15624,11505"/>
            </emma:interpretation>
          </emma:emma>
        </inkml:annotationXML>
        <inkml:traceGroup>
          <inkml:annotationXML>
            <emma:emma xmlns:emma="http://www.w3.org/2003/04/emma" version="1.0">
              <emma:interpretation id="{E8E80C7E-C58A-473A-BDEC-0781B9B20FBA}" emma:medium="tactile" emma:mode="ink">
                <msink:context xmlns:msink="http://schemas.microsoft.com/ink/2010/main" type="inkWord" rotatedBoundingBox="16910,10284 18235,11679 16948,12901 15624,11505"/>
              </emma:interpretation>
            </emma:emma>
          </inkml:annotationXML>
          <inkml:trace contextRef="#ctx0" brushRef="#br0">15480 176 1081 0,'-6'3'291'0,"3"-4"85"15,14-1-315-15,13-5 0 16,12-1-10-16,18-11 13 16,10-7-4-16,23-19 3 15,6-3-16-15,24-12-12 16,-2 5-23-16,17-8-3 15,-14 5-3-15,11-5-1 16,-22 5-20-16,7-11-37 16,-25 4-15-16,-4-4-9 15,-23 5-21-15,-10 1-13 16,-20 13-280-16,-7 10 87 16</inkml:trace>
          <inkml:trace contextRef="#ctx0" brushRef="#br0" timeOffset="429.6024">15954 284 551 0,'0'-7'316'0,"3"-7"-36"0,5-7-78 16,2-3-137-16,4-3 14 15,-4 5 0 1,-1 2 17-16,-7 10-5 0,-8 2 17 16,-8 7-22-16,-10 5-15 15,-4 10-18-15,-10 2-8 16,4 10-29-16,-4 10-10 15,7 1-3-15,4 8-2 16,10 2-2-16,7 4-3 16,7-14-2-16,15 3 0 15,7-13 1-15,14-11 0 16,6-14 4-16,15-17 6 16,2-17 7-16,5-18 16 15,-3-5 8-15,-3-13 15 0,-14 16 0 16,-8-5 4-16,-14 15-11 15,-11 6 6-15,-14 15-8 16,-15 0-1-16,-14 10-8 16,-13 2-4-16,-3 2-13 15,-11 2-8-15,11 7-6 16,0 2 0-16,15 5-2 16,5 2-11-16,16 7-16 15,4-3-47-15,10 0-24 0,8 3-79 16,7 7 17-1,8 5-338-15,4 5 88 0</inkml:trace>
          <inkml:trace contextRef="#ctx0" brushRef="#br0" timeOffset="1471.7167">16591-113 393 0,'16'-30'403'0,"-4"2"-84"16,-1 4 2-16,-4 9-197 15,-4 5-22-15,-4 4-36 16,-5 6 2-16,-5 1-13 16,-5 7 3-16,-7 1-13 15,-7 7 1-15,-1 4-15 16,-4 6-3-16,7-2-10 0,-2 4-3 16,12-4-10-1,3 0-1-15,3-7-2 0,4-2 3 16,4-3 0-16,2-2 1 15,2-1-2-15,3 0-1 16,2 5-2-16,-1-8 0 16,1-2 1-16,1 1 3 15,0 1-1-15,-2-3 3 16,1 3-1-16,-1-3 0 16,-4 0-2-16,2-3 4 15,-1-3 7-15,-1 4 17 16,0-2 4-16,0-1 9 15,-1 1-1-15,-2 1-5 16,3-2-15-16,0 1-4 16,-3 4-8-16,3-2-4 15,0 2-3-15,1 6-3 16,-1 3-3-16,5 0-2 0,-1 11 1 16,5-2-1-16,0 0 2 15,5 1-2-15,1 1 2 16,4-7 2-16,-1 1-2 15,6-4 0-15,-1-5 2 16,2-4-1-16,-1-1 0 16,5-10 2-16,-4 1 1 0,-1-6 1 15,-1-2 1 1,-2-8 1-16,-6 5-1 0,2-8 1 16,-8 5-1-16,0-1 1 15,-8 8 5-15,-4-5 13 16,-6 7 4-16,-9-2 8 15,-3 10-1-15,-7-5-5 16,-4 10-11-16,-3-2-7 16,8 10-7-16,-3-5-4 15,8 5-1-15,4 2-3 16,3 3 1-16,4-6-1 16,8 0 0-16,3 3-2 15,8-4 1-15,10-7-1 16,1-2 1-16,16-4 0 15,1-4 4-15,10-7-1 16,-2 7 2-16,4-9 0 16,-12 0 2-16,-1-8 0 0,-11 7 1 15,-5-7-1-15,-13 8 1 16,3 5 0-16,-6 7 0 16,-7 3-5-16,5 7-3 15,-1 11-2-15,-1 6-2 16,2 9-1-16,4 0 6 15,-4 8 1-15,7-7 3 16,-1-2 3-16,1-13 0 0,-1 1-45 16,-7-10-75-16,0 1-413 15,-9-10 65-15</inkml:trace>
          <inkml:trace contextRef="#ctx0" brushRef="#br0" timeOffset="-1959.6397">15662-454 211 0,'12'-21'277'0,"-8"6"-22"15,2 3 40-15,-6-2-83 16,2 4 9-16,-4-2-49 15,1 1-7-15,-2 1-40 0,-3 2 0 16,-3 2-31-16,-6 0-10 16,3 2-31-16,-12 1-10 31,-5-2-22-31,-8 7-7 0,-1-1-12 0,-8 13-1 16,7-4-3-16,1 8 1 15,11 2-1-15,3 4-1 16,12-5-2-16,3 5 0 15,9-3-1-15,4 0-1 16,4-4 0-16,8-5 1 16,5-8 1-16,14-7 1 15,4-7 1-15,12-13 6 16,-4-10 1-16,2-15 8 16,-10-6 2-16,-6-15 4 15,-12 6-1-15,-7-3 2 0,-11 12 4 16,-8 1 12-16,-8 19-2 15,-16-2 0-15,-8 15-3 16,-8 3-11-16,1 12-15 16,-5 7-4-16,7 10-3 15,1 7 1-15,9 0 1 16,-2 1 1-16,8-1 2 16,4 0 1-16,5-4-11 0,4 2-65 15,7-7-54-15,7 0-388 16,7-6 45-1</inkml:trace>
          <inkml:trace contextRef="#ctx0" brushRef="#br0" timeOffset="-1506.1492">15969-996 918 0,'-13'-27'294'0,"-5"7"68"16,0 17-259-16,-3 14-31 16,3 13-30-16,-2 15-12 0,5 4-21 15,8 13 2-15,2-8 2 16,10 5 2-16,8-10-4 15,10-5 0-15,1-13-2 16,12-11 11-16,-2-16 5 16,7-19 22-16,-5-12 8 15,3-16 13-15,-9-6-4 16,-4-6-3-16,-13 8-20 0,-7 7-5 16,-6 16-13-16,-3 10-7 15,-1 17-9-15,1 15-5 16,4 14-7-16,1 13-3 15,2 4 1-15,7 8 4 16,2-7 3-16,11-6 2 16,0-13 1-16,8-14 8 15,-2-14 1-15,9-21-125 16,-5-5-357-16,5-10 78 16</inkml:trace>
          <inkml:trace contextRef="#ctx0" brushRef="#br0" timeOffset="-492.05">16565-963 838 0,'5'-24'373'0,"-2"7"25"16,-3 5-164-16,-2 8-111 0,1 8-20 15,-4 8-51-15,-2 17-20 16,-4 10-29-16,-2 16-4 16,-1 7 0-16,-2 13 2 15,2-10 2-15,2-2 1 16,3-17 0-16,3-11-1 16,2-20 2-16,7-18 5 15,4-18 1-15,8-29-23 16,5-11-15-16,5-28-11 15,-1 0-10-15,-3 1-2 16,-9 23 22-16,-4 14 12 16,-5 32 4-16,-8 20-3 15,-2 14 0-15,-4 20 3 16,-1 7 2-16,3 7 11 16,0-4 10-16,8 2 5 15,4-11 0-15,6-3 0 0,4-13-3 16,7-4-1-16,-1-10-5 15,7-7 2-15,-4-4-4 16,-1-1-24-16,-9 0-24 16,-4 6-47-16,-11 8-32 15,-9 5-43-15,-8 2 13 16,-8 5 32-16,-1-5 53 0,-8-8 60 16,5-8 63-16,2-10 38 15,9-4 0-15,6-4 18 16,11-2-20-16,10-5 8 15,10 4-20-15,11-4 7 16,8 2-22-16,10 0-10 16,0 7-25-16,8 2-7 15,-5 5-15-15,1 8-50 16,-13 10 85-16,-27 4-469 16,-18 1 138-16</inkml:trace>
        </inkml:traceGroup>
      </inkml:traceGroup>
    </inkml:traceGroup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4:59.6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BD69E9D-F176-47B6-A648-6B90A84C0E8E}" emma:medium="tactile" emma:mode="ink">
          <msink:context xmlns:msink="http://schemas.microsoft.com/ink/2010/main" type="writingRegion" rotatedBoundingBox="250,10565 18762,7921 20027,16777 1515,19421"/>
        </emma:interpretation>
      </emma:emma>
    </inkml:annotationXML>
    <inkml:traceGroup>
      <inkml:annotationXML>
        <emma:emma xmlns:emma="http://www.w3.org/2003/04/emma" version="1.0">
          <emma:interpretation id="{850F0177-021F-451E-8882-D60ACCB9BE77}" emma:medium="tactile" emma:mode="ink">
            <msink:context xmlns:msink="http://schemas.microsoft.com/ink/2010/main" type="paragraph" rotatedBoundingBox="861,10234 11499,10634 11460,11663 822,11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FC660A-5206-48AF-8A29-26EBED20AD2B}" emma:medium="tactile" emma:mode="ink">
              <msink:context xmlns:msink="http://schemas.microsoft.com/ink/2010/main" type="line" rotatedBoundingBox="861,10234 11499,10634 11460,11663 822,11263"/>
            </emma:interpretation>
          </emma:emma>
        </inkml:annotationXML>
        <inkml:traceGroup>
          <inkml:annotationXML>
            <emma:emma xmlns:emma="http://www.w3.org/2003/04/emma" version="1.0">
              <emma:interpretation id="{E9E43E4E-A942-4925-A0A0-2621397FEBA2}" emma:medium="tactile" emma:mode="ink">
                <msink:context xmlns:msink="http://schemas.microsoft.com/ink/2010/main" type="inkWord" rotatedBoundingBox="859,10278 2120,10325 2084,11274 823,112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386-1149 757 0,'-6'-2'299'0,"-3"1"22"16,-2 2-203-16,-2 11-47 15,-1 0-41-15,-4 14-11 16,2 4-13-16,-1 13 4 15,8 1 8-15,2 11 3 16,7-11 3-16,4 2 7 0,5-10 0 16,5-4-2-16,2-15-5 15,4-8 5-15,5-18-4 16,5-21 0-16,0-11-4 16,2-31 3-16,-7-3-7 15,-2-17 6-15,-13 4 0 16,-5-10 9-16,-8 26-3 0,-15-4 5 15,-6 23-10 1,-12 14-4-16,-3 19-10 0,-6 14-2 16,4 14-7-16,-4 10 1 15,9 3 2-15,-3 9-4 16,9-4 2-16,4 5 1 16,5-7-3-16,2 5 0 15,8-4 6-15,4 2-52 16,2-6-32-16,10 6-355 15,7-9 56-15</inkml:trace>
          <inkml:trace contextRef="#ctx0" brushRef="#br0" timeOffset="760.0043">920-1595 849 0,'-3'-2'318'0,"-6"2"31"16,0 5-223-16,-4 10-53 15,-1 7-39-15,-4 10-12 16,6 7-14-16,2 14-2 0,7-4 3 16,4 5 0-16,5-9 3 15,12-4 0-15,2-14-1 16,5-5-2-16,4-10-2 15,8-15 3-15,-2-9 0 16,4-18 0-16,-5-16 0 16,2-14 4-16,-6 4-8 0,-7-9 1 15,-8 11 1-15,-2 6-3 16,-8 11-4-16,-8 2 5 16,1 17-6-16,1 12-1 15,-7 12-1-15,1 18 1 16,4 14-5-16,-5 10 6 15,-1 7 0-15,0 16 8 16,5-6 4-16,-5 13 12 16,4-8-2-16,-4 11 6 15,-6-7-10-15,-9 8-1 16,-6-10-9-16,-7 0 2 16,2-19-3-16,1-15-11 15,4-25-20-15,1-25-57 16,4-19-9-16,5-22-331 15,10-7 65-15</inkml:trace>
          <inkml:trace contextRef="#ctx0" brushRef="#br0" timeOffset="934.1245">896-1055 376 0,'35'-6'184'0,"-4"20"0"15,5 17-52-15,-7 11-90 16,-2 9 43-16,-5-7 13 16,-7 2 18-16,-4-11 0 15,-1-8 8-15,4-10-40 16,-5-4-13-16,4-14-29 15,-1-13-7-15,6-8-16 0,-1-6-2 16,-2 3-6-16,7 7-2 16,-1 10-1-16,-1 13 464 15,-2 8-823-15,1 8 431 16</inkml:trace>
        </inkml:traceGroup>
        <inkml:traceGroup>
          <inkml:annotationXML>
            <emma:emma xmlns:emma="http://www.w3.org/2003/04/emma" version="1.0">
              <emma:interpretation id="{3A699BA7-169B-4F66-9B51-68DFE21002BB}" emma:medium="tactile" emma:mode="ink">
                <msink:context xmlns:msink="http://schemas.microsoft.com/ink/2010/main" type="inkWord" rotatedBoundingBox="3844,10354 5869,10430 5832,11415 3807,113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269.1301">3492-1242 984 0,'-11'-26'326'0,"-14"10"47"15,-10 11-280-15,-13 10-30 16,-9 7-40-1,-8 9-13-15,10 4-6 0,1 4 1 16,15-5-2-16,7 7-5 16,14-4-1-16,11 9 0 15,5 0-4-15,11 11 4 16,8-2 1-16,16 1 5 16,1-14-1-16,22-13 10 15,4-19 1-15,18-27 12 16,-3-16 3-16,12-19 21 15,-18-14-6-15,2-17 8 16,-22 4-10-16,-8-5 0 16,-25 14-17-16,-13 9 6 15,-19 23-12-15,-26 11 2 16,-15 19-11-16,-17 12-3 0,-2 19-7 16,-11 16 0-16,17 7-1 15,1 6 3-15,21-3 0 16,11-4-34-16,14-7-28 15,11 1-60-15,17-10-117 16,13-5-217-16,6-13 8 16</inkml:trace>
          <inkml:trace contextRef="#ctx0" brushRef="#br0" timeOffset="28728.5991">4265-1523 621 0,'1'-18'345'0,"7"1"-4"16,-7 8-157-16,-4 15-52 15,-6 14-75 1,-4 20-19-16,-10 14-33 0,2 25-1 15,5-1-3-15,2 3 4 16,13-14-1-16,11-2 7 16,4-20-1-16,5-9 3 15,4-15 3-15,5-11 10 16,-5-17-3-16,11-25 3 16,-2-7-2-16,2-27-3 15,1-9-10-15,1-12-2 16,-11 14-4-16,-5 1-1 15,-5 28 1-15,-12 18 3 16,-6 23-2-16,-6 18 0 16,-5 14-2-16,2 13-1 15,0 6-4-15,5 6 1 0,4-6-1 16,7-1 3-16,4-13 0 16,10-5-26-16,0-14 449 15,9-2-819-15,-3-19 397 16</inkml:trace>
          <inkml:trace contextRef="#ctx0" brushRef="#br0" timeOffset="29476.4251">4687-1218 927 0,'18'4'359'0,"3"-5"39"0,13-2-192 16,7-6-106-16,7-2-5 15,-8-2-31-15,-1-4-13 16,-12 5-28-16,3 3-8 16,-9 11-9-16,-1 11-5 15,-8 13-4-15,-8 16 1 16,-16 7-1-16,-9 8 4 15,-3 2 3-15,-6-2 3 16,5-12 5-16,1-6 7 16,6-14 0-16,6-10 3 15,7-9 0-15,4-10-2 16,11-7-8-16,11-4 0 16,-1-3-6-16,10 0-5 0,1 5-7 15,-1 7-11-15,-7 6-7 16,-4 9-13-16,-8 6-3 15,-10 12 2-15,-7-3 9 16,-9 12 6-16,-3-3 14 16,-4 8 5-16,-2-5 2 15,-9 6 5-15,-2-8 6 16,-8 2 9-16,-4-12 2 16,-5-10 8-16,4-14-1 15,-6-11 350-15,8-16-829 0,3-13 393 16</inkml:trace>
          <inkml:trace contextRef="#ctx0" brushRef="#br0" timeOffset="29083.3949">4921-1220 959 0,'10'12'307'0,"-13"11"53"16,2 5-255-16,-5 25-43 15,-6 5-23-15,-3 11 1 16,4-10-12-16,-1 1-3 0,6-23-9 16,9-6-2-16,-6-18-3 15,-1-13-36-15,-4-9-33 16,-13-15-334-16,-6-12 62 16</inkml:trace>
        </inkml:traceGroup>
        <inkml:traceGroup>
          <inkml:annotationXML>
            <emma:emma xmlns:emma="http://www.w3.org/2003/04/emma" version="1.0">
              <emma:interpretation id="{A9A5F1FE-B881-4A5D-914E-3B055520E7E4}" emma:medium="tactile" emma:mode="ink">
                <msink:context xmlns:msink="http://schemas.microsoft.com/ink/2010/main" type="inkWord" rotatedBoundingBox="6486,10467 9987,10598 9949,11606 6448,114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062.3196">7067-1113 1196 0,'6'-9'320'0,"-4"10"97"15,-5 1-345-15,-11 10-24 16,-5 10-25-16,-14 20-4 15,0 6-13-15,-11 24-2 16,5-3 0-16,2 8 2 16,11-9-2-16,-1-5 0 15,6-15 1-15,6-9 0 16,2-17-2-16,2-5 2 16,5-19-3-16,8-13-8 15,4-10-19-15,12-25-48 16,4-13-30-16,10-22-72 15,4-6-185-15,6-12-43 0,-8 8 87 16,2-7 199-16,-4 17 120 16,-5 4 247-16,-8 22 83 15,-5 13 5-15,-7 24-149 16,-7 13-39-16,-7 15-52 16,-4 16-15-16,-1 6-41 15,2 16-11-15,2 2-5 16,8 11 5-16,6-7-3 15,6 5 0-15,5-7-8 0,2 15 0 16,-1-6-9 0,6 15 1-16,-3-6-5 0,6 10 2 15,-4-16-5-15,3 3 3 16,-7-18-1-16,-2-5-2 16,-10-16-38-16,-2-13-294 15,-11-23-133-15,-2-29-90 16</inkml:trace>
          <inkml:trace contextRef="#ctx0" brushRef="#br0" timeOffset="44719.2354">7728-498 1203 0,'-5'3'291'0,"8"-1"107"16,8 1-340 0,11-2 8-16,8-4-5 15,16 0 3-15,3-9-11 0,14-1-7 16,-1-5-33-16,14 3-94 15,-5 0-41-15,10 6-330 16,-12 1 10-16</inkml:trace>
          <inkml:trace contextRef="#ctx0" brushRef="#br0" timeOffset="44452.3223">7806-888 1123 0,'2'-5'351'15,"-1"4"70"-15,16 1-297 16,5-2-48-16,14 2-10 15,8 5-25-15,8-4-5 16,-2-2-12-16,7 4-7 16,-3 0-9-16,0 3 3 15,-9 6-27-15,-5 7-68 16,-16 4-375-16,-13 2 77 16</inkml:trace>
          <inkml:trace contextRef="#ctx0" brushRef="#br0" timeOffset="45086.2092">8917-1055 1079 0,'-23'-34'317'0,"-13"14"69"16,-7 25-314-16,-14 20-20 16,4 17-33-16,-1 14-8 0,14 5 0 15,10 10 10-15,19-5 5 16,13 6 9-16,13-7-2 16,15-1-1-16,4-17-9 15,13-8-2-15,2-20-6 16,13-14 6-16,-5-19 1 15,12-25 19-15,-6-18 8 16,6-21 13-16,-18-9-6 0,-9-9 1 16,-16 15-17-16,-17 1-6 15,-18 26-17-15,-21 5-5 16,-11 25-8-16,-21 16-28 16,-5 17-32-16,-14 32-106 15,4 22-248-15,-20 9-104 16,14-5-128-16</inkml:trace>
          <inkml:trace contextRef="#ctx0" brushRef="#br0" timeOffset="43425.6049">5673-496 1022 0,'-3'0'353'16,"3"-3"61"-16,7 0-261 16,10 1-56-16,11 1-11 15,4-2-31-15,17 0-3 16,1-3-14-16,13 0-2 15,-4-3-14-15,8 1-5 16,-13 4-10-16,2-2 5 0,-11-2-23 16,-2 4 114-16,-13-10-575 15,2-13 209-15</inkml:trace>
        </inkml:traceGroup>
        <inkml:traceGroup>
          <inkml:annotationXML>
            <emma:emma xmlns:emma="http://www.w3.org/2003/04/emma" version="1.0">
              <emma:interpretation id="{27871B5C-C01C-41FA-9BF6-AACB203B260F}" emma:medium="tactile" emma:mode="ink">
                <msink:context xmlns:msink="http://schemas.microsoft.com/ink/2010/main" type="inkWord" rotatedBoundingBox="10630,10602 11499,10634 11474,11305 10605,11272"/>
              </emma:interpretation>
              <emma:one-of disjunction-type="recognition" id="oneOf3"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#</emma:literal>
                </emma:interpretation>
                <emma:interpretation id="interp5" emma:lang="" emma:confidence="0">
                  <emma:literal>&lt;</emma:literal>
                </emma:interpretation>
                <emma:interpretation id="interp6" emma:lang="" emma:confidence="0">
                  <emma:literal>¥</emma:literal>
                </emma:interpretation>
                <emma:interpretation id="interp7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72709.2049">9846-1227 719 0,'33'12'362'0,"2"-11"12"15,-5-10-114-15,15-1-142 16,7-1-13-16,10-8-8 16,1 4-41-16,16-5-21 15,-4 1-18-15,11 2-7 16,-14 8 3-16,-9 9-88 16,-21 14 463-16,-22 14-820 15,-38 2 341-15</inkml:trace>
          <inkml:trace contextRef="#ctx0" brushRef="#br0" timeOffset="72788.537">9960-696 1163 0,'8'3'266'16,"8"-7"125"-16,16-2-319 15,16-5-11-15,3-1 7 16,15 0-10-16,0 2-19 15,15-7-14-15,-9 4-8 16,9 1-92-16,-9-8 353 16,12-4-709-16,-19 7 264 15</inkml:trace>
        </inkml:traceGroup>
      </inkml:traceGroup>
    </inkml:traceGroup>
    <inkml:traceGroup>
      <inkml:annotationXML>
        <emma:emma xmlns:emma="http://www.w3.org/2003/04/emma" version="1.0">
          <emma:interpretation id="{93DB692F-5A4D-4E49-954B-17368C11D871}" emma:medium="tactile" emma:mode="ink">
            <msink:context xmlns:msink="http://schemas.microsoft.com/ink/2010/main" type="paragraph" rotatedBoundingBox="699,11513 5836,10923 6038,12686 901,13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4D8230-1760-43CC-8B87-8CD888915FDB}" emma:medium="tactile" emma:mode="ink">
              <msink:context xmlns:msink="http://schemas.microsoft.com/ink/2010/main" type="line" rotatedBoundingBox="699,11513 5836,10923 6038,12686 901,13276"/>
            </emma:interpretation>
          </emma:emma>
        </inkml:annotationXML>
        <inkml:traceGroup>
          <inkml:annotationXML>
            <emma:emma xmlns:emma="http://www.w3.org/2003/04/emma" version="1.0">
              <emma:interpretation id="{831BD5DD-2BC2-4A01-A1AA-96341E023E1E}" emma:medium="tactile" emma:mode="ink">
                <msink:context xmlns:msink="http://schemas.microsoft.com/ink/2010/main" type="inkWord" rotatedBoundingBox="736,11837 2070,11684 2235,13123 901,13276"/>
              </emma:interpretation>
            </emma:emma>
          </inkml:annotationXML>
          <inkml:trace contextRef="#ctx0" brushRef="#br0" timeOffset="2135.5639">375 308 853 0,'-10'-19'303'0,"-2"7"47"16,1 7-234-16,-7 11-33 0,0 5-39 16,-6 11-17-16,0 2-14 15,-3 6-2-15,5 2 3 16,1 5 2-16,7 3 3 15,6 8 0-15,7 3-2 16,7 4 0-16,6-7-5 16,9-3-1-16,2-15-6 0,7-6 1 15,-2-10-2-15,7-7 4 16,-5-13-1 0,4-9 6-16,-8-13 0 0,-1-32 6 15,-5-14 0-15,-10-31 22 16,-10-8 2-16,-4-4 16 15,-8 23-5-15,-9 11 8 16,-2 34-19-16,-4 16-6 16,-1 18-19-16,-13 10-1 15,5 13-13-15,-7 11-2 16,1 4-1-16,-2 4 5 16,14 0-2-16,-6-3 3 15,10-8-7-15,1-1-41 16,8 2-39-16,7 4-69 15,8 0 280-15,16 9-612 16,11 1 271-16</inkml:trace>
          <inkml:trace contextRef="#ctx0" brushRef="#br0" timeOffset="1589.1412">9-122 903 0,'6'10'277'0,"7"-4"67"16,13 0-225-16,7-6-39 15,19-9-1-15,6-3-26 16,26-10-10-16,0-1-23 15,13 2-5-15,-2 7-10 16,10 1-1-16,-14 11 0 16,12 1 0-16,-13 2-1 15,-6 2-15-15,-18 0-25 16,-6 0-37-16,-20 0-8 16,-7-1-311-16,-10-2 81 15</inkml:trace>
          <inkml:trace contextRef="#ctx0" brushRef="#br0" timeOffset="3984.6695">1192 657 827 0,'-5'-2'311'16,"4"4"33"-16,2-1-196 0,1 2-83 15,-1 3-15-15,5 9-27 16,2 9-5-16,-2 2-11 16,1 7 1-16,1 0-2 15,-5 0 1-15,-3-9-4 16,0 3 2-16,1-5-2 16,-1-7-6-16,-1-7-25 15,4-14-337-15,0-9 97 0</inkml:trace>
          <inkml:trace contextRef="#ctx0" brushRef="#br0" timeOffset="2499.6511">765 172 1149 0,'-15'-9'327'16,"5"19"70"-16,4 20-318 15,4 14-52-15,7 10-15 16,8-2-9-16,8 14 7 16,3-11 1-16,8 0 3 15,0-11-2-15,4 2 1 16,-6-16-6-16,4-1 1 16,-8-11-8-16,-5 0-59 15,-11-5-27-15,-11-2-36 0,-13-11-296 16,-14 1 68-1</inkml:trace>
          <inkml:trace contextRef="#ctx0" brushRef="#br0" timeOffset="2648.2563">665 619 1009 0,'-6'-7'355'0,"4"-8"59"16,8-5-251-16,3 4-62 15,12-5-24-15,6 3-38 0,8-2-15 16,4 7-20-16,8-6-14 15,-7 9-52-15,-5-4-375 16,-13 8 95-16</inkml:trace>
          <inkml:trace contextRef="#ctx0" brushRef="#br0" timeOffset="4770.5245">1063 717 924 0,'-8'-5'330'0,"-2"-8"65"16,4-1-248-16,9-14-26 15,6-4-37-15,9-7-12 16,6 0-35-16,4-1-6 16,1 7-18-16,7 8-4 15,-8 10-12-15,4 12 0 16,-5 11-3-16,-3 11 1 16,-9 9-3-16,-3 14 6 15,-11 0 2-15,-7 7 4 16,-4-4 0-16,-5-4 8 15,-2-13-5-15,-2-7 4 16,5-10-2-16,2-5 4 16,6-5-8-16,3-5 4 0,9-1-7 15,9-1 2-15,2-3-5 16,5 6 2-16,1 2-3 16,1 5 1-16,-5 1-3 15,2 8-1-15,-6 4 0 16,3 8 0-16,-6 5 1 15,-3 9-1-15,-4-3 3 16,-8 5 0-16,-5-8 2 0,-5 4 3 16,-5-7 9-16,-8 5 22 15,-1-6 11-15,-6-4 13 16,0-5-3-16,0-5-1 16,0-12-25-16,-1-9-8 15,2-6-15-15,1-11-11 16,-1-1-21-16,10-2-66 15,5 7-48-15,5 2-360 16,5 8 47-16</inkml:trace>
        </inkml:traceGroup>
        <inkml:traceGroup>
          <inkml:annotationXML>
            <emma:emma xmlns:emma="http://www.w3.org/2003/04/emma" version="1.0">
              <emma:interpretation id="{B298E657-7244-41F9-8CA9-9D88DB964FC5}" emma:medium="tactile" emma:mode="ink">
                <msink:context xmlns:msink="http://schemas.microsoft.com/ink/2010/main" type="inkWord" rotatedBoundingBox="2545,11301 5836,10923 6010,12444 2719,1282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1626.2331">1795-535 604 0,'2'-6'468'0,"5"-2"-92"16,1-7-55-16,5 2-236 15,8 1-43-15,11-5-16 16,1 4-12-16,13-2-7 16,4 3-2-16,10 1-4 15,-6 11 1-15,8 11-9 16,-11 5-32-16,-9 14-351 15,-23-4 99-15</inkml:trace>
          <inkml:trace contextRef="#ctx0" brushRef="#br0" timeOffset="31287.8463">4208-86 740 0,'12'9'350'0,"-2"3"-17"16,7 13-120-16,-2 8-169 15,1 5 2-15,5-5-4 16,-1 1 0-16,1-11-14 0,12-7-2 16,1-7-12-16,2-9 435 15,3-12-823-15,0-18 419 16</inkml:trace>
          <inkml:trace contextRef="#ctx0" brushRef="#br0" timeOffset="31085.3855">4520-268 928 0,'1'-6'374'16,"-4"6"28"-16,-7 9-231 15,-7 7-94-15,-8 23-26 16,-7 13-41-16,-4 20-8 15,0 0 0-15,-1 13 1 16,5-14 0-16,5-2 1 16,5-20 0-16,4-5 1 15,7-19 1-15,-2-13-2 0,1-18-21 16,1-16-60-16,7-17-82 16,-7-23-252-16,4-8-1 15</inkml:trace>
          <inkml:trace contextRef="#ctx0" brushRef="#br0" timeOffset="30538.2497">3763-32 384 0,'3'-8'404'15,"-4"-1"-79"-15,-5-3-2 16,-5 0-162-16,-1-7-19 15,0 4-40-15,-6-2 7 16,-1 5-26-16,-11 3-9 16,0 11-30-16,-14 5-16 15,4 11-26-15,-2 14-2 16,10 4-2-16,5 12-1 16,11-3-2-16,7 3 1 15,7-3-1-15,13-2-1 16,7-8 1-16,13 1 0 15,2-12 2-15,11-14 5 16,-1-11 4-16,5-23 10 0,-7-11 6 16,1-23 13-16,-11-10 2 15,-1-23 8-15,-6 5-6 16,-9-12 2-16,-13 19-12 16,-10 7-3-16,-10 25-12 15,-10 13-6-15,-5 17-7 16,-3 16-5-16,0 13-2 0,-5 16-15 15,7 4-12-15,1 7-43 16,9-2-34-16,4 1 61 16,5-13-424-16,2-1 144 15</inkml:trace>
          <inkml:trace contextRef="#ctx0" brushRef="#br0" timeOffset="11854.1796">1827-168 857 0,'-2'10'277'15,"10"-9"60"-15,7-9-214 0,15-5-47 16,4-7-7-16,19-8 1 16,-1-4-21-16,14 4-11 15,-8 4-16-15,8 10-9 16,-6 20-53-16,-2 17-346 16,-17 8 101-16</inkml:trace>
          <inkml:trace contextRef="#ctx0" brushRef="#br0" timeOffset="32357.6961">4620-41 1186 0,'7'-18'376'0,"11"-3"77"16,7 3-336-16,13-6-23 15,1 7-47-15,12 2-14 16,-5 3-19-16,1 3-4 16,-11 6-9-16,1 6 1 15,-14 3-2-15,-5 14-3 16,-9 4 0-16,-6 15 0 15,-8-3 3-15,-7 9 3 16,-1-6 4-16,-1-3 5 16,1-11 0-16,-2-7 1 15,3-12-2-15,3-3 3 16,3 0-6-16,7-4-2 16,7 1-4-16,7-3-1 0,3 1-3 15,9-5 1 1,0 2 2-16,3 4 1 0,0 1-1 15,0 4-1-15,-5 8-2 16,-1 5-3-16,-4 4-1 16,-2 12 0-16,-8-3 2 15,-4 4 1-15,-6-1 1 16,-10 3 2-16,-8-4 2 16,-9-2 17-16,-5 1 9 0,-10 1 11 15,3-8 1 1,-3-4-1-16,3-10-14 15,-7-8-20-15,4-19-69 0,-5-3-453 16,5-1 118-16</inkml:trace>
          <inkml:trace contextRef="#ctx0" brushRef="#br0" timeOffset="36120.4173">2409 311 1022 0,'-4'15'291'0,"1"-4"92"16,1-2-287-16,4-6 6 15,1-6-9-15,4-15 7 16,2-15-22-16,5-23-7 15,-1-22-26-15,10-36-16 16,-4-10-20-16,8-19-3 16,-7 8-2-16,2 4 0 15,-7 31-1-15,-4 19 0 16,-7 30-2-16,2 16-1 16,-3 23-7-16,-1 15 0 15,-2 9-1-15,0 12 2 16,-2 5 1-16,2 8 6 0,-1 2-2 15,5 8 0-15,1-5-1 16,4 12 1-16,0-9-1 16,6 0 2-16,-3-12 1 15,6-8 2-15,-2-16 0 16,2-18 7-16,-1-13 3 16,3-10 2-16,-4-7-1 0,1-15 0 15,-5 6-5-15,-2-3-2 16,-8 8-3-16,-1 4 2 15,-2 15 0-15,-4 7 1 16,2 11-3-16,0 9-3 16,0 11-3-16,3 17-3 15,2 8-2-15,1 8 1 16,3 1 4-16,3 3 3 16,3-12 0-16,6-5 14 15,-2-10-39-15,-1-4-455 16,-7-17 150-16</inkml:trace>
          <inkml:trace contextRef="#ctx0" brushRef="#br0" timeOffset="29879.008">3223-400 852 0,'12'-2'271'0,"12"-1"70"16,18-4-212-16,9-4-29 15,26-2 5-15,5 1-36 16,23-3-11-16,-3 4-21 16,21-5-9-16,-7 1-14 15,16 6-5-15,-16 4-5 16,8 4-1-16,-22 8 0 0,0 7 1 16,-22-5 0-16,1 0 0 15,-16-3-2-15,-7-6-41 16,-11-6-27-16,-7-18-342 15,-13-5 66-15</inkml:trace>
          <inkml:trace contextRef="#ctx0" brushRef="#br0" timeOffset="31800.5794">4823-68 897 0,'-4'1'229'0,"5"5"68"15,-2 3-255-15,7 2-4 16,-3 1-1-16,9 7 28 16,-5-4 12-1,2 5 23-15,2-1-7 0,-4 2 1 16,-2-7-25-16,4 10-12 16,-3-3-26-16,-5 9-11 15,1 1-12-15,-1 11-2 16,-7-4-1-16,0 1 1 15,-1-6 0-15,-1-9-4 16,-1-11-21-16,5-8-62 0,-5-13-11 16,-11-10-346-16,-4-1 54 15</inkml:trace>
        </inkml:traceGroup>
      </inkml:traceGroup>
    </inkml:traceGroup>
    <inkml:traceGroup>
      <inkml:annotationXML>
        <emma:emma xmlns:emma="http://www.w3.org/2003/04/emma" version="1.0">
          <emma:interpretation id="{BA6093BD-6FC3-4B31-A26F-54FDA09CC244}" emma:medium="tactile" emma:mode="ink">
            <msink:context xmlns:msink="http://schemas.microsoft.com/ink/2010/main" type="paragraph" rotatedBoundingBox="939,13611 5505,13612 5504,14851 938,14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42D07D-259E-4E18-B376-9C877441F1C9}" emma:medium="tactile" emma:mode="ink">
              <msink:context xmlns:msink="http://schemas.microsoft.com/ink/2010/main" type="line" rotatedBoundingBox="939,13611 5505,13612 5504,14851 938,14850"/>
            </emma:interpretation>
          </emma:emma>
        </inkml:annotationXML>
        <inkml:traceGroup>
          <inkml:annotationXML>
            <emma:emma xmlns:emma="http://www.w3.org/2003/04/emma" version="1.0">
              <emma:interpretation id="{2B09319F-0217-43F6-A647-B7E8BA7C9C1B}" emma:medium="tactile" emma:mode="ink">
                <msink:context xmlns:msink="http://schemas.microsoft.com/ink/2010/main" type="inkWord" rotatedBoundingBox="939,13611 2134,13612 2133,14684 938,1468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934.1832">591 2149 919 0,'-9'-26'345'0,"-4"2"67"0,-5 6-250 15,-9 5-17-15,-3 11-52 16,-9 8-25-16,0 5-42 16,-6 13-11-16,7 6-17 15,2 15 1-15,9 1-3 16,2 19-1-16,10-1 2 0,4 13-1 16,10-11 0-16,7 3 2 15,4-16 0-15,10-8 0 16,4-20-1-16,6-5 2 15,1-19 0-15,8-14 6 16,-4-17 0-16,4-24 6 16,-5-15-3-16,-4-27 3 15,-9-5-7-15,-7-13 6 16,-10 19-3-16,-10 4 7 16,-1 31-3-16,-13 10 10 15,-4 28-7-15,-9 4 0 16,0 15-7-16,-13 13 0 15,4 7-9-15,0 1 3 16,9 7-2-16,0 4 4 16,10-14-4-16,2 1-42 0,9-2-36 15,-2-7 439-15,8-1-823 16,8 0 390-16</inkml:trace>
          <inkml:trace contextRef="#ctx0" brushRef="#br0" timeOffset="6864.3023">893 1880 763 0,'-19'-28'349'0,"1"5"26"15,1 4-160-15,10 10-92 16,-4 10-31-16,5 16-45 16,0 14-24-16,3 1-22 15,4 10-1-15,5 0 2 16,4 3-1-16,3-8 0 0,10 10 1 15,1-13 0-15,7 2 3 16,1-10 0-16,8-11 2 16,-4-14-2-16,5-16 5 15,-4-13-2-15,-1-22 3 16,-10-2-2-16,-1-16 2 16,-8 2-5-16,-5-9 8 15,-5 11-6-15,2 0 3 16,-4 22-5-16,-7 11 2 15,-1 20-3-15,-4 17-5 16,-2 12-10-16,0 17 8 16,0 9-7-16,-2 19-1 15,2 1 3-15,-3 17 11 16,-3 2-8-16,-4 16 6 16,-2-8 0-16,-3 10 4 0,6-20-2 15,0-9 4 1,6-25-4-16,0-14 6 0,1-20-1 15,-5-19-22-15,2-15-23 16,-5-24-35-16,4-7-12 16,3-14-12-16,6 7 24 15,3 6 18-15,6 22 33 16,6 13 0-16,1 22 9 16,5 14-4-16,2 12 3 0,1 15-1 15,-5 2 10-15,4 9 4 16,-8-10 7-16,1-4 12 15,2-10 4-15,-1-8 8 16,-2-14-1-16,7 2 5 16,-4-9-11-16,8-9 7 15,-2-6-9-15,6-1 2 16,1-5-11-16,5 3 2 16,-4 6-11-16,2 0 1 15,-4 6 1-15,-4-6-227 16,-4-5-163-16,-4-11-17 15</inkml:trace>
        </inkml:traceGroup>
        <inkml:traceGroup>
          <inkml:annotationXML>
            <emma:emma xmlns:emma="http://www.w3.org/2003/04/emma" version="1.0">
              <emma:interpretation id="{46AD24F3-EF1B-44CC-9153-49714DA6536B}" emma:medium="tactile" emma:mode="ink">
                <msink:context xmlns:msink="http://schemas.microsoft.com/ink/2010/main" type="inkWord" rotatedBoundingBox="2730,13691 4479,13692 4478,14395 2729,14395"/>
              </emma:interpretation>
            </emma:emma>
          </inkml:annotationXML>
          <inkml:trace contextRef="#ctx0" brushRef="#br0" timeOffset="12480.7598">1963 2415 1055 0,'-10'9'354'0,"8"-9"64"16,7-2-276-16,7-1-54 16,7 2-23-16,7-4-35 15,13-5-11-15,3 1-10 0,9-5-2 16,0-1-4-16,6 3-76 16,-9 4-31-16,-10 7-334 15,-13 5 22-15</inkml:trace>
          <inkml:trace contextRef="#ctx0" brushRef="#br0" timeOffset="52036.4935">3405 2158 698 0,'1'-8'339'15,"-1"2"8"-15,0-1-120 16,0-4-90-16,-3-2 6 16,0 1-28-16,-6-2-4 15,2 5-31-15,-7 2-14 16,-3 1-35-16,-2 4-9 15,-1 5-15-15,-4 0-4 16,3 6-6-16,0 6 3 16,3 0-2-16,3 5 2 15,6 4-2-15,0 0 0 16,6 3-3-16,8 0 3 16,2 0-4-16,8-3 0 15,8-5 0-15,11-10 3 0,4-9 0 16,13-22 7-16,2-16 0 15,11-25 2-15,-5 3-1 16,-2-19 2-16,-14 5-6 16,-8-2 5-16,-17 17-3 15,-14-1 6-15,-10 24-10 16,-19 15 5-16,-13 21-9 16,-20 21 1-16,-5 14-5 15,-14 14 8-15,11-1-2 16,3 6 5-16,18-13 0 0,7-4 2 15,16-13 0-15,7-4-25 16,9-13-48-16,6-5-25 16,10-4-371-16,11-7 66 15</inkml:trace>
        </inkml:traceGroup>
        <inkml:traceGroup>
          <inkml:annotationXML>
            <emma:emma xmlns:emma="http://www.w3.org/2003/04/emma" version="1.0">
              <emma:interpretation id="{1512962D-3C75-4BEA-AAEC-C3B9CEBC8AD7}" emma:medium="tactile" emma:mode="ink">
                <msink:context xmlns:msink="http://schemas.microsoft.com/ink/2010/main" type="inkWord" rotatedBoundingBox="2844,13864 5505,13865 5504,14851 2843,14851"/>
              </emma:interpretation>
              <emma:one-of disjunction-type="recognition" id="oneOf6">
                <emma:interpretation id="interp10" emma:lang="" emma:confidence="0">
                  <emma:literal>H</emma:literal>
                </emma:interpretation>
                <emma:interpretation id="interp11" emma:lang="" emma:confidence="0">
                  <emma:literal>A</emma:literal>
                </emma:interpretation>
                <emma:interpretation id="interp12" emma:lang="" emma:confidence="0">
                  <emma:literal>a</emma:literal>
                </emma:interpretation>
                <emma:interpretation id="interp13" emma:lang="" emma:confidence="0">
                  <emma:literal>h</emma:literal>
                </emma:interpretation>
                <emma:interpretation id="interp14" emma:lang="" emma:confidence="0">
                  <emma:literal>Ä</emma:literal>
                </emma:interpretation>
              </emma:one-of>
            </emma:emma>
          </inkml:annotationXML>
          <inkml:trace contextRef="#ctx0" brushRef="#br0" timeOffset="52448.7988">3925 1910 898 0,'-1'-10'325'0,"-7"4"40"0,-5 16-244 16,-8 14-48-16,-5 8-40 15,-5 20-12-15,7 7-12 16,3 5 11-16,13-7-2 15,7 9 9-15,13-19-8 16,4-8 3-16,7-14-13 16,7-17 14-16,3-19-4 15,9-20 5-15,0-14-1 0,2-18 1 16,-5 4-12 0,-6-2 5-16,-11 17-2 0,-7 10 17 15,-7 17-1-15,-8 11 2 16,1 12-12-16,-4 11-3 15,2 2-21-15,-1 14 4 16,2 2-3-16,3 4 7 16,2-8 0-16,7 4 5 15,6-11-6-15,9-5 3 16,1-13-54-16,8-6-407 16,-3-7 117-16</inkml:trace>
          <inkml:trace contextRef="#ctx0" brushRef="#br0" timeOffset="52814.0326">4601 2105 1043 0,'4'-4'359'0,"-4"10"49"16,-4 9-294-16,-11 18-28 15,-6 6-48-15,-6 19-13 16,-2 1-11-16,-1 5 0 15,6-11-6-15,9-6 5 16,6-22-21-16,3-16-66 16,8-21 470-16,16-28-821 15,3-11 359-15</inkml:trace>
          <inkml:trace contextRef="#ctx0" brushRef="#br0" timeOffset="53206.0882">4547 2389 405 0,'-21'-18'454'0,"4"1"-72"16,10 10-17-16,5 1-121 16,5 3-88-16,8 0-25 15,7 0-56-15,7-2-27 16,7 4-32-16,7-4 3 15,-3 2-10-15,-1-1 149 16,-16-2-616-16,-11-5 252 16</inkml:trace>
          <inkml:trace contextRef="#ctx0" brushRef="#br0" timeOffset="53020.4726">4712 1994 1079 0,'0'8'270'0,"-4"11"108"0,-4 13-306 16,-1 7 3-16,-1 9-7 16,-1 7 0-16,4-1-22 15,4-1-5-15,3-5-23 16,6 3-4-16,4-9-8 16,1 2 0-16,-2-16-2 15,0-4 0-15,-3-13-16 16,-5-5-37-16,-4-12-25 0,-9-6 79 15,-3-5-436-15,-9-7 162 16</inkml:trace>
          <inkml:trace contextRef="#ctx0" brushRef="#br0" timeOffset="12690.7215">2071 2875 1042 0,'-6'5'292'16,"6"-5"79"-16,11-6-270 15,9-3-51-15,14-5-5 16,7-1-15-16,19-1-7 0,3 2-15 16,6-1-17-16,-3 5-42 15,13 7-341-15,-14 1 84 16</inkml:trace>
        </inkml:traceGroup>
      </inkml:traceGroup>
    </inkml:traceGroup>
    <inkml:traceGroup>
      <inkml:annotationXML>
        <emma:emma xmlns:emma="http://www.w3.org/2003/04/emma" version="1.0">
          <emma:interpretation id="{F1B6EC1B-669A-4C34-A504-78F7B6E235D4}" emma:medium="tactile" emma:mode="ink">
            <msink:context xmlns:msink="http://schemas.microsoft.com/ink/2010/main" type="paragraph" rotatedBoundingBox="757,14119 19270,11475 20027,16777 1515,19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0247F0-711A-431F-B515-E3DB7496A501}" emma:medium="tactile" emma:mode="ink">
              <msink:context xmlns:msink="http://schemas.microsoft.com/ink/2010/main" type="line" rotatedBoundingBox="757,14119 19270,11475 19677,14326 1165,16970"/>
            </emma:interpretation>
          </emma:emma>
        </inkml:annotationXML>
        <inkml:traceGroup>
          <inkml:annotationXML>
            <emma:emma xmlns:emma="http://www.w3.org/2003/04/emma" version="1.0">
              <emma:interpretation id="{B2758716-A834-4ED4-B84E-664A0E0A7A74}" emma:medium="tactile" emma:mode="ink">
                <msink:context xmlns:msink="http://schemas.microsoft.com/ink/2010/main" type="inkWord" rotatedBoundingBox="896,15089 2185,14905 2403,16430 1114,16614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297.756">248 3120 656 0,'-8'14'360'16,"4"-7"-31"-16,10 7-100 16,7 1-169-16,10-6 3 15,10 3-10-15,15-6 5 16,4-12-7-16,11-8 1 16,2 1-22-16,16-11-6 15,-5-6-13-15,19-2-2 16,-3-1-7-16,13 0 3 15,-14 7-4-15,2 8 2 16,-22 11 1-16,-4 8-24 16,-20 7-17-16,-14 5 457 15,-15-4-820-15,-11-7 406 0</inkml:trace>
          <inkml:trace contextRef="#ctx0" brushRef="#br0" timeOffset="9353.6218">642 3934 451 0,'-1'-26'452'0,"1"10"-83"16,-5 1-11-16,-5 3-186 16,-4 6-58-1,-2 3-9-15,-8 3-45 0,-3 4-15 16,-3 4-30-16,-11 10-6 16,2 3-9-16,-4 13 2 15,4 1-3-15,4 10 0 16,11-3 1-16,8 9-2 0,8-8-1 15,11 8-3 1,9-7 2-16,11 4-2 0,5-12 2 16,13-6 1-16,1-19 1 15,4-20 6-15,-5-21 0 16,2-28 5-16,-13-17-3 16,2-25 6-16,-13 2-8 15,-5-17 5-15,-8 16-5 16,-11-5 11-16,-7 27-4 0,-6 7 8 15,-1 25-4-15,-7 13 2 16,1 25-14-16,-8 13 2 16,4 13-8-16,-2 10 2 15,2-1-2-15,2 5 4 16,5-9 0-16,2 2 1 16,5-11 0-16,2-3 2 15,4-6 1-15,0-3 0 16,-2-7 0-16,2-4-1 15,0 3-2-15,0-4-2 16,2 0 0-16,-1 5-6 16,4 2-8-16,-1 8-23 15,1 6-1-15,2 11-3 16,4 7 5-16,-2 0 13 16,1-3 8-16,5 2-54 15,-1-13 78-15,1-16-424 0,-2-18 106 16</inkml:trace>
          <inkml:trace contextRef="#ctx0" brushRef="#br0" timeOffset="10113.3524">1064 3694 619 0,'8'-45'377'0,"1"1"-4"16,-3 12-131-16,-6 8-28 16,-2 12-71-16,-4 12-26 15,-9 14-49-15,-12 16-21 16,0 10-40-16,-12 18-6 15,3 2-3-15,-1 15 5 16,7-6 0-16,3 12-1 16,9-9-1-16,7 7 1 15,11-13-2-15,9 0-1 16,9-14 0-16,9-3-1 0,3-16-1 16,11-6 1-16,-2-15 0 15,9-6 4-15,-3-15-2 16,-2-10 7-16,-11-5-3 15,-4-8 6-15,-14-1-4 16,-7-5 5-16,-5 10-3 16,-8-5 18-16,-5 9-3 15,-2 0 13-15,-8 12-6 0,-8 1 0 16,-1 8-15-16,-4 6-6 16,1 8-10-16,4 2 0 15,10 4-1-15,8 2-1 16,8-4 1-16,11-4-2 15,5-8 1-15,13-9 0 16,5-9 0-16,8-11 5 16,0-7-1-16,-4 0-2 15,-7 6 2-15,-4 8-9 16,-3 17-8-16,-3 16-3 16,0 14-1-16,-3 19-2 15,-3 11 7-15,-1 8 7 16,-2-1 5-16,-2-5 6 15,1-12-2-15,-1-18 6 16,-1-12 1-16,-1-21-69 16,1-39-401-16,-5-31 114 0</inkml:trace>
        </inkml:traceGroup>
        <inkml:traceGroup>
          <inkml:annotationXML>
            <emma:emma xmlns:emma="http://www.w3.org/2003/04/emma" version="1.0">
              <emma:interpretation id="{225F7BA2-0616-4A0C-B2DF-48224A417645}" emma:medium="tactile" emma:mode="ink">
                <msink:context xmlns:msink="http://schemas.microsoft.com/ink/2010/main" type="inkWord" rotatedBoundingBox="3758,14802 5333,14577 5505,15783 3931,16007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3523.292">3453 2764 916 0,'6'11'281'16,"0"1"79"-16,6 0-239 0,13 1-20 15,10-4-10-15,14-7 12 16,11-8-23-16,24-12-2 16,2-6-26-16,23-6-7 15,3 9-27-15,6 1-3 16,-16 16-9-16,5 7-63 16,-28 7-56-16,-5 4-339 15,-17 4 27-15</inkml:trace>
          <inkml:trace contextRef="#ctx0" brushRef="#br0" timeOffset="54056.7796">3561 3401 737 0,'16'-29'365'0,"-7"4"14"16,-13 4-177-16,-13 6-40 16,-7 10-63-16,-21 8-15 15,-6 11-39-15,-10 14-12 16,-1 4-22-16,-1 16-2 16,12 1-9-16,6 8 2 15,15 0-3-15,10 10 7 16,14-7-4-16,14-5 8 15,5-11-4-15,14-8 7 16,5-17-7-16,10-16 15 16,1-10-3-16,14-23 18 15,1-21-2-15,8-33 22 0,-8-10-7 16,1-26 7-16,-16 8-12 16,-11-5 4-16,-19 25-23 15,-11 7 1-15,-17 26-15 16,-15 8 0-1,-9 28-12-15,-11 16 1 0,2 17-7 16,-7 20 1-16,11 10-4 0,5 2-41 16,13-5-24-1,8-4-74-15,15-16-366 0,6-17 75 16</inkml:trace>
          <inkml:trace contextRef="#ctx0" brushRef="#br0" timeOffset="55376.2081">4295 3156 852 0,'6'-22'328'0,"-17"5"34"16,-4 17-236-16,-16 17-39 15,-7 5-47-15,-13 16-19 16,2 7-15-16,-8 18 3 15,13-3 1-15,3 12 10 16,13-5 3-16,10 5 11 16,13-10 3-16,8 6 4 15,8-19-7 1,11-1-3-16,7-15-12 0,9-10-1 16,4-16-3-16,15-8 4 0,-2-11 0 15,2-14 3-15,-6-5-2 16,-3-10 8-16,-16 4-4 15,-10-1 3-15,-8 11 1 16,-11 9 7-16,-6 9-9 16,-11 4-3-16,-4 7-6 15,-9 7-4-15,3 3-8 16,-4 8-3-16,5 2-2 0,8 7 0 16,8-7-1-16,4-4-2 15,15 0 1-15,13-13 1 16,5-14 2-16,20-15 2 15,4-9 3-15,6-17-1 16,-8 5-9-16,-1 6-10 16,-16 18-7-16,-5 15-6 15,-13 16-4-15,-5 17 4 16,-8 5 8-16,-4 15 6 16,-4-5 3-16,-2 0 7 15,1-11 3-15,1-2 4 16,1-17 11-16,1-8-89 15,5-23-379-15,0-19 107 16</inkml:trace>
        </inkml:traceGroup>
        <inkml:traceGroup>
          <inkml:annotationXML>
            <emma:emma xmlns:emma="http://www.w3.org/2003/04/emma" version="1.0">
              <emma:interpretation id="{2FC1C0F7-0145-46F6-9034-B4AE60FC9681}" emma:medium="tactile" emma:mode="ink">
                <msink:context xmlns:msink="http://schemas.microsoft.com/ink/2010/main" type="inkWord" rotatedBoundingBox="5840,13393 18625,11568 18922,13648 6137,15474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6559.6016">5260 2799 1124 0,'-2'-2'383'15,"9"1"54"-15,3 2-319 16,11 2-21-16,5-1-52 16,19-4-12-16,3-5-12 15,16-11 6-15,2-6-15 16,20-12 354-16,-14-2-824 0,0-5 387 16</inkml:trace>
          <inkml:trace contextRef="#ctx0" brushRef="#br0" timeOffset="56370.2063">5443 2583 490 0,'9'-15'477'0,"-6"4"-72"15,-3 8-31-15,3 8-206 16,-3 4-69-16,-1 18-19 16,-2 7-55-16,3 17-2 15,-6 2-9-15,4 10 4 16,4-8-12-16,2 2 6 15,1-12-8-15,4 2 11 16,-6-12-26-16,-8-10-95 16,-4-16 129-16,-12-18-464 15,-4-15 95-15</inkml:trace>
          <inkml:trace contextRef="#ctx0" brushRef="#br0" timeOffset="57043.4813">5892 3311 688 0,'-8'31'377'0,"-1"1"-5"15,6-10-127-15,0-2-113 0,6-10-32 16,5-7 12-16,5-15-24 16,9-18 2-16,5-12-18 15,13-30-7-15,2-13-33 16,9-31-9-16,-10 2-16 15,-1-5 3-15,-14 20-7 0,-5 18 3 16,-12 35-6-16,0 19 0 16,-8 18-14-16,-1 18 6 15,-1 4-7-15,-4 14 6 16,2 6-2-16,3 8 14 16,0-1-7-16,5 2 6 15,1-9-5-15,3-6 6 16,3-12-7-16,7-10 10 15,4-13-5-15,7-19 12 16,0-9-4-16,3-13 8 16,-3-2-6-16,-3-2 3 15,-8 17-10-15,-1 8 2 16,-7 13-8-16,-1 9-3 16,-2 12-6-16,-2 9 2 15,-6 12-4-15,-2 18 8 16,-4 3 3-16,3 1 9 15,0-7 23-15,11-15-332 0,4-18-179 16,1-36-29-16</inkml:trace>
          <inkml:trace contextRef="#ctx0" brushRef="#br0" timeOffset="57561.7312">7042 2137 618 0,'15'-33'344'15,"-3"6"-10"-15,-3 0-97 16,-5 7-100-16,-4 1 13 15,-6 8-34-15,-10-1 1 16,-2 12-26-16,-12 0-12 16,-3 3-47-16,-3 6-9 15,6 6-21-15,1 6-1 16,10 9-10-16,2 14 7 16,7 4-3-16,7 7 11 15,0-5-5-15,6-2 13 16,6-14-7-16,6-8 10 0,1-15-3 15,14-19 18-15,8-19-5 16,11-23 8-16,-1-16-9 16,12-19 0-16,-9-2-17 15,4-24 2-15,-18 4-6 16,-4-6 2-16,-18 19-2 16,-12-1 4-16,-18 34-6 15,-13 19 1-15,-10 27-7 0,-16 19 1 16,-2 22-7-16,-8 20 6 15,8 5-4-15,5 11 6 16,18-8-1-16,5-2 5 16,16-12 4-16,6-3-92 15,4-13-60-15,16-13-354 16,11-10 1-16</inkml:trace>
          <inkml:trace contextRef="#ctx0" brushRef="#br0" timeOffset="58048.7891">7576 1828 1088 0,'-1'-20'406'16,"-7"7"39"-16,-2 20-309 15,-7 17-37-15,1 9-62 0,-4 20-15 16,5 4-13-16,6 6 11 16,3-9-4-1,8-2 7-15,1-17-13 0,6-8 5 16,4-14-11-16,14-16 10 15,2-18-7-15,13-15 9 16,-2-10-6-16,2-16 5 16,-10 2-8-16,-5 2 3 15,-11 16-7-15,-7 9-4 16,-6 22-7-16,-4 25-1 16,-5 17-5-16,-8 16 3 15,2 5 5-15,-4 10 11 16,2-10 2-16,4-2 6 15,7-14-3-15,7-6 6 16,5-15-16-16,8-18-113 0,5-12 39 16,5-11-410-16,-1-17 32 15</inkml:trace>
          <inkml:trace contextRef="#ctx0" brushRef="#br0" timeOffset="58594.6001">7946 2065 846 0,'12'-38'411'0,"10"-10"49"16,-1 5-196-16,9-1-53 16,-1 5-64-16,1 2-26 15,-6 14-72-15,6 13-18 16,-11 13-28-16,2 15-2 16,-6 12-11-16,-7 13 8 15,-11 1-5-15,-5 8 9 16,-5-5-4-16,-7-4 9 15,4-10-7-15,-1-4 10 16,4-13-7-16,4-8 12 16,6-10-8-16,3-8-6 0,4-2-16 15,10-5-7-15,5 1-11 16,8 4 4-16,-1 6 5 16,1 7 4-16,-9 8 7 15,-2 12 0-15,-8 0-1 16,-5 5 2-16,-3-1 4 0,-8 5 4 15,-7-3 4 1,-9 6 22-16,-3-4 6 0,-4 1 25 16,1-6 4-1,-8-8 2-15,2-10-22 0,-9-10-10 16,5-8-40-16,-4-5-131 16,13 2-51-16,2 5-336 15,11 4-26-15</inkml:trace>
          <inkml:trace contextRef="#ctx0" brushRef="#br0" timeOffset="58301.6427">8016 1862 701 0,'18'21'367'16,"-10"15"-3"-16,-14 0-118 15,-11 18-141-15,-8 6-21 16,-5 8-6-16,0-10-33 0,4 4-8 16,11-19-17-1,9-10-46-15,6-15-38 0,3-13 8 16,0-16-355-16,2-10 83 16</inkml:trace>
          <inkml:trace contextRef="#ctx0" brushRef="#br0" timeOffset="114900.885">6401 2201 375 0,'-26'-18'255'16,"1"-1"4"-16,-2 4-85 15,0 6-29-15,0 7-59 16,-11 13-41-16,-4 10-43 16,-10 9-18-16,-5 7-6 15,-11 16-6-15,7 2 10 0,-4 22-2 16,9-3 9-16,-1 16-3 15,12-3 7-15,5 9-5 32,14-15 5-32,13 16-4 0,14-14 6 0,14-3-1 15,12-10 10-15,14 1 2 16,1-22 10-16,15-7 3 16,0-10 9-16,14-17 19 15,-2-17 14-15,7-14 20 16,-4-16 14-16,14-17 12 15,-10-11-11-15,10-24-5 16,-8 3-15-16,-6-13 8 16,-21 7-4-16,-16-3 10 15,-22 17 0-15,-19-7-5 16,-16 13-24-16,-19-4-19 0,-8 19-21 16,-18 2-18-1,4 20-5-15,-6 9-2 0,9 13-23 16,-7 10 236-1,2 5-696-15,-11 2 286 0</inkml:trace>
          <inkml:trace contextRef="#ctx0" brushRef="#br0" timeOffset="169614.4151">15752 1424 569 0,'-27'39'258'15,"1"7"34"-15,8-4-119 16,3 0-68-16,11-6-5 16,-7 5-15-16,8-14-30 15,0-3-3-15,0-12-19 16,6-8 15-16,3-8 3 15,-3-13 28-15,12-5 9 0,21-20 11 16,3-11-15-16,33-28-5 16,17-6-28-16,28-28-12 15,2 5-12-15,23-21-9 16,-8 17-10-16,20-15-2 16,-20 20-4-16,13-17 2 15,-22 15 0-15,16-13 0 16,-24 18-2-16,5-17 1 15,-25 21-1-15,7 0 1 16,-31 13 0-16,-7 9 1 16,-16 22 0-16,-7 11 0 15,-19 17-2-15,-4 12 0 16,-13 9-2-16,-2 8-2 16,-5 4 0-16,-2 3 4 0,-4 0-19 15,-3 7-82-15,-1 2-387 16,-2 0 82-1</inkml:trace>
          <inkml:trace contextRef="#ctx0" brushRef="#br0" timeOffset="151944.6585">14596 609 718 0,'-17'-20'284'15,"4"1"28"-15,4 5-150 16,4 2-64-16,7 8-17 16,1 2-22-16,7 8-16 15,4-1-26-15,4 7-14 16,1 0-2-16,7 4-3 15,-2 1 4-15,3 5-4 16,-5-1 3-16,-1 8-1 16,-7-7 6-16,-8 13 20 15,-11-1 22-15,-10 17 32 16,-6 3 17-16,-9 20 11 16,-3-2-11-16,-1 21-19 15,5-9-28-15,-1 11-19 16,11-16 18-16,22-7-527 15,12-37 179-15</inkml:trace>
          <inkml:trace contextRef="#ctx0" brushRef="#br0" timeOffset="170516.8443">17010 952 787 0,'-8'-7'392'0,"-5"2"30"16,-2 1-173-16,-2 5-72 15,-5 1-58-15,-5 5-18 16,0 4-58-16,-8 10-12 16,5-5-25-16,2 17 2 15,8 0-9-15,7 11 4 0,10-3-6 16,1 8 5-16,10-11-6 16,7-1 4-16,0-13-5 15,10-6 7-15,1-16-5 16,1-14 9-16,-5-12-1 15,5-17 20 1,-9-8 1-16,2-16 18 0,-5 0-4 16,-2-7 17-16,-2 12-19 15,-14 2 11-15,-6 19-17 0,-11 4 7 16,1 16-22-16,-10 2 4 16,5 8-20-16,-3 8 3 15,5 4-13-15,-2-3 11 16,6 9-8-16,7 0-18 15,5 0-32-15,9 9-89 16,2 4-47-16,-2 4-349 16,1 1 31-16</inkml:trace>
        </inkml:traceGroup>
        <inkml:traceGroup>
          <inkml:annotationXML>
            <emma:emma xmlns:emma="http://www.w3.org/2003/04/emma" version="1.0">
              <emma:interpretation id="{FE3BD55C-5949-47FA-BBE9-52881686B102}" emma:medium="tactile" emma:mode="ink">
                <msink:context xmlns:msink="http://schemas.microsoft.com/ink/2010/main" type="inkWord" rotatedBoundingBox="17105,12615 19386,12290 19607,13839 17326,14165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70893.7521">17233 594 930 0,'-6'-9'367'16,"-1"7"14"-16,-1 13-236 15,4 19-86-15,-1 4-42 16,4 22-4-16,-1 1-5 0,4 10 12 15,5-11-1-15,8-1 9 16,0-20-7-16,8-11 8 16,-1-15-3-16,2-17 29 15,-4-14 9-15,3-20 20 16,-5-9-6-16,-2-15 0 16,-4 3-34-1,-6-2-11-15,-4 19-23 0,-4 11 0 16,-1 16-16-16,2 22-1 15,7 16-10-15,-2 13 8 16,4 4-6-16,4 9 14 16,-2-9-1-16,1 1 9 15,-1-10-9-15,7-4 7 16,-7-13-5-16,10-10 3 16,-7-12-55-16,4-12 379 15,1-10-824-15,-2-17 348 0</inkml:trace>
          <inkml:trace contextRef="#ctx0" brushRef="#br0" timeOffset="171356.5438">17661 549 1087 0,'-4'13'343'0,"1"4"53"16,1 11-266-16,-1 10-100 15,-1 10-1-15,-1-2-13 16,2 7 5-16,0-10-13 0,2-2 4 15,4-10-8-15,3-10 3 16,-3-12-10-16,0-19-28 16,0-13-40-16,1-23 473 15,-5-11-820-15,4-20 400 16</inkml:trace>
          <inkml:trace contextRef="#ctx0" brushRef="#br0" timeOffset="171381.4833">17693 481 496 0,'9'-23'432'0,"-6"13"-95"16,0 16-63-16,-3 14-156 15,-2 8-65-15,1 11-6 16,4 6-7-16,1-1 10 16,4-7-10-16,4-4-1 15,6-13-17-15,1-1 1 16,1-8-9-16,1-5-1 0,-3-3-6 16,1 3-3-16,-5-3-13 15,-7 1-16-15,-5 1-4 16,-5 1-36-16,-5-3-14 15,-8 0-20-15,-1-3-9 16,-5-14-30-16,2-4 34 16,-1-12 75-16,6 0 51 15,3 0 72-15,9 3 58 16,6 5 35-16,6 10-52 0,9-2-21 16,5 4-53-16,10 4-19 15,0 1-35-15,6-1-3 16,-5 3 9-16,-1-1-58 15,-16-7-384-15,-15-10 121 16</inkml:trace>
          <inkml:trace contextRef="#ctx0" brushRef="#br0" timeOffset="172041.5209">16544 1913 1026 0,'-16'14'323'16,"2"-4"86"-16,11-8-299 16,9 5-9-16,8-13-35 15,16-6 10-15,10-4-25 0,29-20 17 16,5-12-8-16,25-14 3 16,2-6-34-16,23-10-3 15,-13 8-19-15,20-2 6 16,-21 18-12-16,7 1 2 15,-27 14-7-15,0-4 1 16,-20 4-5-16,2-3 5 16,-19 4-2-16,0-2 8 15,-14 9-2-15,-2 4 4 16,-13 6-6-16,-1 5-19 16,-11 1-48-16,-5 1-75 15,-16 5-344-15,-12 3 47 16</inkml:trace>
          <inkml:trace contextRef="#ctx0" brushRef="#br0" timeOffset="172660.0339">17624 1673 794 0,'-5'-11'360'0,"-2"7"21"16,-2-5-139-16,-3 6-95 16,-3 1-13-16,4 5-50 15,-7 0-16-15,0 9-50 16,2 8-9-16,-1 2-13 0,-1 7 3 15,8 3-6-15,4 4 7 16,4-6-8-16,13 0 8 16,2-5-6-16,5-4 7 15,3-7-6-15,3-7 10 16,-3-8-5-16,5-16 12 16,-2-2 0-16,0-22 27 15,-2-4-2-15,1-12 18 16,-7 3-7-16,-8-8 6 15,-4 16-22-15,-10 2 3 16,-6 16-17-16,-13 5 2 16,1 11-14-16,-9 5 1 15,6 7-13-15,-3 7 3 0,15 10-7 16,3 5-2-16,7 5-16 16,5 8-28-1,8-5-22-15,4-2-76 0,4-8 0 16,17-8-335-16,3-17 65 15</inkml:trace>
          <inkml:trace contextRef="#ctx0" brushRef="#br0" timeOffset="173141.4559">18056 1344 1099 0,'18'2'290'0,"-16"7"76"0,-2 18-287 15,1 4-74-15,-7 20 18 16,-3 5 0-16,-6 13 12 15,3-11-6-15,-3 2 5 16,9-19-15-16,-3-9 2 16,6-17-8-16,-4-9-13 15,-4-11-45-15,-4-13-361 16,-5-4 90-16</inkml:trace>
          <inkml:trace contextRef="#ctx0" brushRef="#br0" timeOffset="173149.4388">17921 1533 1064 0,'9'2'341'0,"-2"13"50"16,4 3-285-16,6 6-64 0,5-2-26 15,4 1 4-15,1-10-9 16,6-2 8 0,-5-10-9-16,2 1-9 0,-3-5-41 15,2 0-261-15,-2 0-109 16,3 4-85-16</inkml:trace>
          <inkml:trace contextRef="#ctx0" brushRef="#br0" timeOffset="173716.8933">18226 1584 974 0,'1'-24'424'0,"7"3"15"16,10-3-219-16,4 2-129 15,13-2-19-15,1 4-54 16,10 1-2-16,-5 1-13 0,1 7 5 15,-8 8-10-15,-4 8 3 16,-12 5-8-16,-4 17 7 16,-11 2-3-16,-6 2 15 15,-5-2-1-15,-1 1 12 16,-1-15-5-16,2-3 3 16,7-8-11-16,5-8 4 15,7-5-8-15,10-5 0 16,1 1-5-16,10 2 1 15,0 4-6-15,1 5 3 16,-3 8-5-16,0 12 3 16,-11 2-8-16,-2 5 6 15,-8 7-6-15,-5 5 0 16,-5-4 2 0,-5 5 19-16,-3-3 4 0,-11-1 38 0,-7-7 13 15,-10 2 14-15,-2-8-14 16,-14-6-2-16,5-11-34 15,-2-8-21-15,10-5-34 16,2-11-58-16,17 4-73 16,9-11-387-16,14 0 58 15</inkml:trace>
        </inkml:traceGroup>
        <inkml:traceGroup>
          <inkml:annotationXML>
            <emma:emma xmlns:emma="http://www.w3.org/2003/04/emma" version="1.0">
              <emma:interpretation id="{57AE5789-D970-40D3-A95A-668E2CCC379C}" emma:medium="tactile" emma:mode="ink">
                <msink:context xmlns:msink="http://schemas.microsoft.com/ink/2010/main" type="inkWord" rotatedBoundingBox="19158,13521 19205,13514 19250,13829 19203,13835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73260.5093">18415 1545 1192 0,'0'6'330'0,"1"11"84"16,2 5-337-16,5 13-38 15,-2 1-23-15,3 6-2 16,0-3-7-16,-3 0 2 16,0-9-4-16,-2-4 7 15,-1-14-12-15,-7-2-44 16,-4-10-39-16,-10-10-340 0,-3-10 50 15</inkml:trace>
        </inkml:traceGroup>
        <inkml:traceGroup>
          <inkml:annotationXML>
            <emma:emma xmlns:emma="http://www.w3.org/2003/04/emma" version="1.0">
              <emma:interpretation id="{C18D0615-39ED-4D42-BF87-43652DBB15CD}" emma:medium="tactile" emma:mode="ink">
                <msink:context xmlns:msink="http://schemas.microsoft.com/ink/2010/main" type="inkWord" rotatedBoundingBox="7614,14273 19395,12591 19644,14331 7863,16014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02478.0971">18577 1253 556 0,'10'-21'360'16,"-5"4"-32"-16,3 4-60 16,-5 2-137-16,0-1 2 0,-3 2-28 15,1 5 6-15,-1 4-22 16,0-1 1-16,-1 4-24 15,1 2-1-15,-2-2-18 16,-1 2 1-16,-1 1-10 16,-4-1-2-16,3 2-11 0,-2 5-2 15,-1-5-8-15,1 0 0 16,2 0-1-16,1-2 1 16,1-7 0-16,1 5-1 15,1-2-4-15,1-3-2 16,-3 1-2-16,3 2-2 15,-2 2-2-15,4-4-2 16,-4 5-1-16,4-4 0 16,-4 1 0-16,2 0 0 15,0 0 1-15,0 3 1 16,0-3 0-16,0 3 1 16,0-5-2-16,-1 4 2 15,1-4 0-15,0 4-1 16,-2-4 1-16,1 1 0 15,1 1-1-15,0 0-1 16,-2 1 1-16,2-1-1 16,-1 2 0-16,-1-1 1 15,1-1 0-15,1-1-1 0,-2 4 0 16,2-3 1-16,-1-2-2 16,-1 5 2-16,2-1-2 15,-1 1-1-15,-1 3 1 16,-1 1-2-16,-1 4 1 15,-4 2 1-15,2 5 1 16,-4 9-1-16,-1 9 0 16,-7 18-1-16,-1 9 0 0,-8 18 2 15,3 0 0-15,-2 8 2 16,7-20 0-16,4 3 2 16,3-19-2-16,0-5 0 15,0-15-1-15,1-2 2 16,2-14-1-16,2-5 2 15,2-2 0-15,5-5 3 16,0-5-1-16,0 1 4 16,0-2-1-16,0-8 0 15,-3 0-1-15,2-2-2 16,-1 2-4-16,-1-6-14 16,-1-3-16-16,-4-12-86 15,1-10-61-15,2-31-369 16,8-4 30-16</inkml:trace>
          <inkml:trace contextRef="#ctx0" brushRef="#br0" timeOffset="203312.5503">18310 1184 947 0,'4'-39'370'15,"-1"4"69"-15,0 18-238 16,0 14-71-16,5 14-49 16,2 27-18-16,2 11-52 15,8 22-7-15,-1-1 6 16,5 19 9-16,2-16 1 15,7 2 1-15,0-13-4 0,6 1-2 16,0-20-6-16,2 3-1 16,-4-16-1-16,-1 1-1 15,-10-11 1-15,-4-2 0 16,-4-6 1-16,-9-2 0 16,-4-5 0-16,-2-4 6 15,-3-1 4-15,-5-6 8 16,-2-4-1-16,-10-5 2 15,-7-3-13-15,-16-11-29 16,-8 2-17-16,-10-1-14 16,3 5-5-16,-8 6 2 15,12 11 20-15,-2 8 12 16,14 7 14-16,3 3 6 16,9 0 9-16,5 0 13 15,7-4 0-15,10 1 0 0,1-3-6 16,13 1-6-16,7 2-12 15,16-3-2-15,1-1 0 16,19-8 3-16,-2-8 2 16,10-8 3-16,-5-4 1 15,7-6 0-15,-11 2-3 16,-3 2 1-16,-16 10-2 16,-4 3-1-16,-16 9 0 15,-3 4 0-15,-6 5-2 0,-3 5 0 16,-9-2-1-1,-13 7 0-15,-7 1 1 0,-22 9 2 16,-4-4 0-16,-15 5 4 16,6-9 0-16,-8-1 4 15,16-11-2-15,1-2 0 16,16-7-2-16,9-3 1 16,13 5-5-16,5-2 0 15,9 0-4-15,9 1-1 16,8 2-4-16,10-4 3 15,9-1 0-15,12-2-50 16,3-8-216-16,-6-9-235 16</inkml:trace>
          <inkml:trace contextRef="#ctx0" brushRef="#br0" timeOffset="58955.4881">6952 2908 996 0,'0'5'330'0,"12"-5"63"15,12-5-218-15,12-2-63 16,18-11 21-16,10-11-25 0,24-10 3 16,2 2-39-1,19-5-14-15,-7 9-31 0,14 9-6 16,-19 16-17-16,6 7 1 15,-27 7-16-15,-5 6-6 16,-26-3-1-16,-5 0-46 16,-19-6-65-16,6-2 128 15,-10-4-489-15,1-9 140 16</inkml:trace>
          <inkml:trace contextRef="#ctx0" brushRef="#br0" timeOffset="59476.027">7242 3341 733 0,'-3'-9'363'0,"-2"4"17"16,1 2-125-16,1 5-99 15,-6 4-12-15,-2 0-53 16,-7 6-24-16,-3 7-41 0,-5 7-11 16,4 4-14-16,-2 9 1 15,4-2 0-15,4 10 8 16,5-4 3-16,7 4 8 15,4-6-1-15,10-1 4 16,4-16-9-16,11-7 2 16,2-19-5-16,12-14 13 15,-1-22-1-15,12-25 16 16,-8-15-3-16,6-21 9 16,-14 0-8-16,-5-17 8 15,-17 19-15-15,-11 4 3 16,-20 25-15-16,-14 8-1 15,-11 30-15-15,-8 12 0 16,-4 16-9-16,-4 14 3 0,9 11-3 16,4 14 2-1,10 2 0-15,8 8 5 0,11-5-11 16,8-1-38-16,10-5-27 16,12-3-119-16,7-8-349 15,14-2 60-15</inkml:trace>
          <inkml:trace contextRef="#ctx0" brushRef="#br0" timeOffset="60091.6759">7783 2943 1151 0,'0'-14'361'0,"-7"7"84"15,-5 7-333-15,-9 12-19 16,-5 7-37-16,-7 19-29 15,-1 4-15-15,-2 18 6 16,3-3 0-16,4 8 12 16,8-8-4-16,3 6 10 15,11-11-11-15,5 1 3 16,10-11-16-16,2-5 3 16,8-14-12-16,8-8 5 15,1-11-4-15,4-11 7 16,-1-10-1-16,0-10 8 0,-6-1 1 15,-3-4 7 1,-6 7-1-16,-6-1 4 0,-7 10-7 16,-8 2-2-16,-6 5-10 15,-11 6-1-15,1 6-11 16,-2 8 3-16,3 2-5 16,-2 8 3-16,10-1-4 15,5-1 8-15,5-5-5 16,6-2 4-16,11-9-4 0,10-9 6 15,7-11-3-15,14-11 5 16,-1-8-3-16,6-5 6 16,-11 5-4-16,-3 6-1 15,-12 17-5-15,-2 4 1 16,-7 7-7-16,-3 10 1 16,-3 4-5-16,2 3 7 15,-2 1-5-15,-3 14 6 16,-3 0-2-16,0 11 7 15,-8 1-5-15,-1 9 9 16,-3-3-3-16,-3 1 6 16,2-10-4-16,2-8 16 15,1-15-20-15,-4-20-365 16,-1-20-174-16,-4-17-80 16</inkml:trace>
          <inkml:trace contextRef="#ctx0" brushRef="#br0" timeOffset="63456.9764">9031 2598 1084 0,'0'7'357'16,"-2"-5"80"-16,7-4-276 15,4 1-50-15,7-1-5 16,7 4-33-16,13-2-14 15,5-6-11-15,8 1-10 16,-1-2-7-16,5-7-10 16,-5 1-1-16,0 4-11 15,-11 1 2-15,2 5-11 16,-9 6 5-16,-7 5-8 16,-8 1 7-16,-3 3-7 15,-9-5 7-15,-3 5-2 16,-5-1-5-16,-4-1-141 15,0-2-370-15,2-41 69 16</inkml:trace>
          <inkml:trace contextRef="#ctx0" brushRef="#br0" timeOffset="65267.3371">10400 2278 413 0,'30'-24'409'15,"2"0"-62"-15,-7 7-56 0,-5 5-49 16,-7 8-85-16,-8 5-21 15,-11 10-42-15,-20 17-22 0,-8 14-41 16,-25 30-18-16,-7 13-4 16,-21 17-5-16,13-11 4 15,-1 5-3-15,18-27 4 16,11-10-5-16,25-19 6 16,4-11-6-16,11-16 5 15,8-13-1-15,2-16 4 0,13-26-61 16,4-14-35-16,15-29-53 15,3-16 14-15,9-25-339 16,-2 6 128-16</inkml:trace>
          <inkml:trace contextRef="#ctx0" brushRef="#br0" timeOffset="65521.3019">10369 1868 905 0,'21'-42'337'0,"-9"12"51"16,-9 27-244-16,-6 8-35 15,1 8-39-15,1 10-13 16,1 8-19-16,4 13 4 15,8 7 1-15,9 16 5 16,5 2 1-16,-1 12 2 16,2 0-5-16,8 15-9 15,-8-14-6-15,-2 2-14 16,2-18-2-16,-4-8-11 16,-10-23 6-16,-2-7-5 0,-2-14 10 15,-6-5-20-15,-5-12-85 16,-5-8-402-16,1-14 88 15</inkml:trace>
          <inkml:trace contextRef="#ctx0" brushRef="#br0" timeOffset="65912.4132">11364 2251 551 0,'25'-26'458'15,"-4"2"-64"-15,-7 0 11 16,-10 11-231-16,-7 1-6 15,-12 10-50-15,-18 13-30 16,-3 8-48-16,-21 17-23 16,-7 6-11-16,-8 18-5 15,13 2 5-15,-1 12-4 0,17-16 8 16,11 5-4-16,14-12 6 16,7 2-3-1,10-13 3-15,14 8-6 0,7-10 3 16,15-5-5-16,5-12 4 15,14-9-3-15,-3-12 6 16,8-11 6-16,-5-8-11 16,7-5-511-16,-14 0 173 15</inkml:trace>
          <inkml:trace contextRef="#ctx0" brushRef="#br0" timeOffset="66577.6774">11715 2686 1207 0,'0'-3'349'0,"3"8"77"0,8-2-321 15,8-2-52 1,7 7-6-16,11-8-3 0,2-6-4 16,14 1-9-16,-1-4-3 15,13 0-76-15,-4 6-56 16,11 8-363-16,-15 7 39 16</inkml:trace>
          <inkml:trace contextRef="#ctx0" brushRef="#br0" timeOffset="66506.8645">11795 2412 1178 0,'7'10'427'0,"-11"-8"47"16,8-1-305-16,8 2-73 15,3 0-37 1,14-1-16-16,7-1-10 0,19-7-11 16,10-3-6-16,13-1-4 15,-5 2-4-15,1 4-102 16,-20 8-57-16,-28 1-356 15,-28 5-4-15</inkml:trace>
          <inkml:trace contextRef="#ctx0" brushRef="#br0" timeOffset="66901.9996">12913 2348 1290 0,'2'-19'374'0,"-20"4"76"16,-11 16-359-16,-10 16-59 16,-6 8-24-16,-2 22-5 15,10 3 6-15,2 7 3 16,17-2 4-16,11 7 0 15,10-13 1-15,12 1-6 16,12-10-2-16,13-8-1 16,8-17 7-16,12-15 4 15,-2-20 6-15,9-13 7 16,-11-9 18-16,-4-16 3 16,-14-4 0-16,-11-11-4 0,-17 5-2 15,-11-7-23 1,-11 15-9-16,-24 4-12 0,-9 20-20 15,-15 15-63-15,-2 20-84 16,0 19-385-16,20 13 47 16</inkml:trace>
          <inkml:trace contextRef="#ctx0" brushRef="#br0" timeOffset="137968.1479">9815 3449 1322 0,'-8'-5'340'0,"2"2"91"16,20 6-377-16,20 3-43 16,16-6-16-16,35-6 3 15,19-6 3-15,37-6 10 16,-16 8 9 15,-64 5-5-31,2 1-13 0,188-7 6 16,-26 8-9-16,-16 9 8 0,-43 5-5 15,-128 1 3-15,-17-5-7 16,-20 2 5-16,-19-4-7 16,-21-4 6-16,-7-2-2 15,-34-4 5-15,-11-1-1 16,-26 2 1-16,-2 2-6 0,-28 4 6 16,12 1-6-16,-17 3 4 15,21-3 0-15,-2 0 3 16,26-2-7-16,2 1 6 15,35-2-5-15,11 1 2 16,20-2-4-16,20 2-3 16,26 2-7-16,31 3 3 15,23 0-4-15,41-3 4 16,18-3 5-16,39 0 7 16,-5-9-2-16,18-7 2 15,-26 2-3-15,-2-1 2 16,-39-1-5-16,-13 2 5 15,-38 7-4-15,-24-2 1 16,-27 4-5-16,-27-1 2 16,-26 2-4-16,-31-4 6 15,-15 4-2-15,-32-1 8 16,-7 4-7-16,-33 5 2 0,12 10-6 16,-24 13-429-16,18 7 141 15</inkml:trace>
        </inkml:traceGroup>
      </inkml:traceGroup>
      <inkml:traceGroup>
        <inkml:annotationXML>
          <emma:emma xmlns:emma="http://www.w3.org/2003/04/emma" version="1.0">
            <emma:interpretation id="{5212A0F3-6FD9-42B5-8FCF-A8123449E150}" emma:medium="tactile" emma:mode="ink">
              <msink:context xmlns:msink="http://schemas.microsoft.com/ink/2010/main" type="line" rotatedBoundingBox="3059,17042 12443,15595 12776,17759 3393,19206"/>
            </emma:interpretation>
          </emma:emma>
        </inkml:annotationXML>
        <inkml:traceGroup>
          <inkml:annotationXML>
            <emma:emma xmlns:emma="http://www.w3.org/2003/04/emma" version="1.0">
              <emma:interpretation id="{F6D387B7-897E-4E3D-AC8E-C1B7B67345B4}" emma:medium="tactile" emma:mode="ink">
                <msink:context xmlns:msink="http://schemas.microsoft.com/ink/2010/main" type="inkWord" rotatedBoundingBox="11339,16315 12233,16177 12333,16826 11439,16964"/>
              </emma:interpretation>
            </emma:emma>
          </inkml:annotationXML>
          <inkml:trace contextRef="#ctx0" brushRef="#br0" timeOffset="119345.6858">10712 4321 1118 0,'-30'24'296'0,"8"0"-249"16,5-1-37-16,2 8 2 15,6 7-5-15,8 13 2 16,-2-2 1-16,3 11 3 15,1-10-3-15,4 2 6 16,-1-11 4-16,7-7 22 16,1-16 12-16,12-7 32 15,4-20 8-15,14-17 5 16,6-10-23-16,8-16-11 16,-5-7-30-16,0-7-3 0,-10 8-4 15,-10-4 7-15,-14 19 1 16,-8 13-2-16,-14 15-14 15,-8 18-9-15,-4 16-10 16,-5 17-4-16,0 6-3 0,4 12 2 31,8-6 1-31,7 5 2 0,9-10 0 16,9-2 3-16,5-13 2 0,8-7-15 16,1-12-82-16,2-13-367 15,-4-11 78-15</inkml:trace>
          <inkml:trace contextRef="#ctx0" brushRef="#br0" timeOffset="119695.8717">11490 4440 1315 0,'-3'9'289'16,"-11"12"113"-16,-2 12-375 16,-10 13-38-16,2 2 4 15,0 12 7-15,9-10 3 16,5 2 3-16,14-13 0 15,2-1-2-15,3-13-42 0,3-8 35 16,0-16-404-16,-6-13 104 16</inkml:trace>
        </inkml:traceGroup>
        <inkml:traceGroup>
          <inkml:annotationXML>
            <emma:emma xmlns:emma="http://www.w3.org/2003/04/emma" version="1.0">
              <emma:interpretation id="{3A14398A-530E-4692-B985-4893D2E582F7}" emma:medium="tactile" emma:mode="ink">
                <msink:context xmlns:msink="http://schemas.microsoft.com/ink/2010/main" type="inkWord" rotatedBoundingBox="11950,16466 12563,16372 12642,16888 12030,16982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0089.0338">11274 4501 1147 0,'30'-18'280'16,"3"6"102"-16,21 3-317 16,4 0-34-16,16 0 6 15,-8 0-11-15,3 9-6 16,-15 5-9-16,-7 5-4 16,-20 4-7-16,-15 14-3 15,-17 1 0-15,-19 2 2 16,-9 1 3-16,-9 4 3 0,3-8 2 15,-3-2 2-15,15-7 0 16,9-4 1-16,9-9-4 16,15-1 3-16,10-2-3 15,13-5-2-15,3 2-5 16,10 2 1-16,-3 4-4 16,-2 0-2-16,-16 1 2 15,-4 10-3-15,-10 1 0 16,-16 6-1-16,-9 3 0 0,-9 6 2 15,-7-5 2-15,-14 1 3 16,3-6 7-16,-8-5 25 16,5-6 8-16,-8-6 7 15,5-6-3-15,0-6-8 16,9 1-99-16,-4-11-378 16,8-1 90-16</inkml:trace>
        </inkml:traceGroup>
        <inkml:traceGroup>
          <inkml:annotationXML>
            <emma:emma xmlns:emma="http://www.w3.org/2003/04/emma" version="1.0">
              <emma:interpretation id="{B144D75E-0937-4232-8D54-1CE10EA48C15}" emma:medium="tactile" emma:mode="ink">
                <msink:context xmlns:msink="http://schemas.microsoft.com/ink/2010/main" type="inkWord" rotatedBoundingBox="3059,17042 11198,15787 11389,17020 3250,18275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7913.4773">10239 4686 1027 0,'9'-27'298'0,"-12"-3"87"15,-10 13-291-15,-13-4-26 16,-5 6-23-16,-14 3-18 15,4 5-22-15,-5 2-1 16,10 8-3-16,0 9 1 16,12 3 0-16,-5 9-2 15,4 5-4-15,2 8-2 16,7-1-1-16,7 9-2 16,10-4-1-16,17 1 3 15,8-12 4-15,13-8 8 16,9-16 9-16,19-22 15 15,4-19 7-15,13-20 11 16,-5-14-2-16,3-17 14 16,-18 10-5-16,-17-19 20 15,-23 17-4-15,-24-3 1 16,-27 13-18-16,-27 4-15 0,-11 26-25 16,-18 8-10-16,5 18-7 15,-1 11-1-15,14 11 4 16,-1 10-11-16,18 4-28 15,-1 6-115-15,13-2-175 16,0-4-172-16,16-12-107 16</inkml:trace>
          <inkml:trace contextRef="#ctx0" brushRef="#br0" timeOffset="92088.5287">2405 5876 1161 0,'0'-1'282'16,"12"-1"94"-16,10 2-329 0,22-4 9 15,11-2-4-15,26-2 7 16,8-5 7-16,18 2-12 16,-13-1-16-16,8 5-15 15,-19-1-7-15,-2 8-33 16,-21-1-51-16,4-1 439 16,-14-5-818-16,-2-19 370 15</inkml:trace>
          <inkml:trace contextRef="#ctx0" brushRef="#br0" timeOffset="91878.0903">2592 5462 960 0,'-12'1'285'15,"6"-5"64"-15,11 5-259 16,5 2-52-16,14 2 8 15,9-2-11-15,27 1 0 16,8-1 5-16,18 2-8 16,17 2 2-1,1 1-25-15,-8 1-4 16,-6 1 1-16,-9 5-6 16,-24-3 5-16,-6 2-3 15,-13-2 4-15,-13-3-18 16,-16-1-27-16,-27-1 79 0,-25 2-436 15,-31 6 142-15</inkml:trace>
          <inkml:trace contextRef="#ctx0" brushRef="#br0" timeOffset="92435.8167">3775 5247 1205 0,'-3'-12'305'16,"6"8"92"-16,11 8-346 0,7 7-40 15,15 2-11-15,7 1 2 16,16 5-3-1,1-4 7-15,11 5-3 0,-8-2 3 16,-5 4-4-16,-17 1 2 16,-11 8-6-16,-23 1 3 15,-20 14-7-15,-17 2 5 16,-26 14-5 0,-13 1 9-16,-16 6 3 0,3-7 12 0,-5 4 3 15,24-11 9-15,6-4-7 16,23-10 2-16,7-8-6 15,15-12 10-15,-6-20-453 16,1-13 158-16</inkml:trace>
          <inkml:trace contextRef="#ctx0" brushRef="#br0" timeOffset="96069.6731">5652 5575 877 0,'-17'1'294'0,"14"-10"35"15,8 0-207-15,4 9-109 16,16 0 9-16,10 5-10 0,28 1 10 15,12 0 0-15,36 0 13 16,3-6-6-16,47-9 7 16,1-5-10-16,30-1-1 15,-16-2-11-15,23 5 2 16,-32 8-11-16,6 1 2 16,-28 0-4-16,16-5 2 15,-28-2-3-15,-2-5 4 16,-30 0-6-16,-19 0 8 15,-37 9-6-15,-19 1 2 16,-22 7-4-16,-23-1-43 16,-28-2-347-16,-31-7 102 15</inkml:trace>
          <inkml:trace contextRef="#ctx0" brushRef="#br0" timeOffset="94178.8097">6176 4965 712 0,'78'-10'328'0,"-81"-13"8"16,-8-1-168-16,-8-9-83 15,-11 4-43-15,-12 16-15 16,-5 5-19-16,-8 7-1 16,4 5-5-16,-2 8 3 15,11 2-2-15,0 10-5 16,10 4-2-16,5 18 0 16,12 14-9-1,6 0 11-15,17-3 8 16,8-3 1-16,14-18 17 15,11-21 0-15,21-11 17 16,5-13 0-16,14-21 12 16,-1-15-14-16,11-25 2 15,-10-11-15-15,-1-16 14 0,-17 3-2 16,-9-2 26-16,-25 22-3 16,-22 1 8-16,-20 20-24 15,-22 10-13-15,-13 23-27 16,-14 8 1-16,4 15-12 15,-2 8 8-15,18 2-3 16,4-1 8-16,14 3-9 16,3 2 19-16,5-1-32 0,-1 4-104 15,4 1-356-15,-2 1 58 16</inkml:trace>
          <inkml:trace contextRef="#ctx0" brushRef="#br0" timeOffset="94707.5921">7045 4680 892 0,'-6'-6'318'16,"-8"12"25"-16,-4 6-239 16,-9 15-57-16,-1 4-40 15,-1 14-1-15,8-1-6 16,8 5 8-16,13-6-7 0,7-1 9 15,8-11-4-15,12-7 11 16,3-10-2-16,12-22 13 16,5-10-3-16,8-21 6 15,-2-6-10-15,1-15 0 16,-9 12-5-16,-4-5 21 16,-16 17 1-16,-8 6 13 15,-10 18-7-15,-11 9-6 16,-7 14-28-16,-7 13-7 15,-3 9-15-15,2 12 5 16,8 1-1-16,8 10 7 16,12-8-3-16,14 0 9 15,2-13-3-15,10-4 10 16,-1-10 1-16,7-7-60 16,-4-11-379-16,7-15 110 15</inkml:trace>
        </inkml:traceGroup>
        <inkml:traceGroup>
          <inkml:annotationXML>
            <emma:emma xmlns:emma="http://www.w3.org/2003/04/emma" version="1.0">
              <emma:interpretation id="{35B0DB8F-1CDF-45CC-8F12-7D6D9158A235}" emma:medium="tactile" emma:mode="ink">
                <msink:context xmlns:msink="http://schemas.microsoft.com/ink/2010/main" type="inkWord" rotatedBoundingBox="6412,17038 10252,16446 10508,18109 6668,18701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95311.1781">8049 4716 1103 0,'2'-2'262'0,"-23"5"91"0,-9 11-325 16,-11 13-11-1,-1 7-9-15,-7 17-4 0,5 6 0 16,3 11 6-16,16-9-6 16,4 1 8-16,6-18-6 15,7-6 8-15,8-18-4 16,5-8 11-16,7-10-6 0,12-21 7 16,7-13-26-16,12-34-242 15,0-5-135-15,13-15-60 16</inkml:trace>
          <inkml:trace contextRef="#ctx0" brushRef="#br0" timeOffset="95639.6062">8081 4701 945 0,'7'-12'323'0,"-7"12"33"16,-10 12-270-16,-5 13-27 15,-6 10-49-15,-3 13-1 16,0 3-3-16,9 11 8 16,7-8-10-16,11-2 8 15,8-4-8-15,5-3 8 16,4-12-7-16,-1 0 8 15,-4-6-4-15,2-12-17 16,-7-7-20-16,-8-4-25 16,-7-10-152-16,-13-4-173 0,-10-1 2 15,-13-2-155-15,-4-2 254 16,-3-3 385-16,6-2 297 16,8-1-99-16,13 3 12 15,7 2-19-15,12-1-123 16,10 2-26-16,7 5-50 15,14-1-10-15,8 8-40 16,14 3-6-16,3 3-29 0,2 0 1 16,-7 5-12-16,-2 4 15 15,-19 3-79-15,-2 12-357 16,-14-2 104-16</inkml:trace>
          <inkml:trace contextRef="#ctx0" brushRef="#br0" timeOffset="96644.8507">6126 6055 692 0,'17'-12'358'16,"-10"1"-9"-16,-5-1-117 16,-2 3-140-16,-8 0-14 15,-7 3-41-15,-10 2-7 16,-5 4-23-16,-11 7-2 15,-1 7-6-15,-3 13 1 16,6 6-4-16,-2 10 4 16,16 5-5-16,8 7 5 15,11-9-3-15,15-1 8 0,9-10-4 16,15-10 15 0,8-8 0-16,18-16 23 0,-2-5-1 15,7-23 29-15,-10-11-5 16,6-26 20-16,-12-4-15 15,3-21 17-15,-13 8-21 16,-5 2 9-16,-18 14-23 16,-23 4-1-16,-19 16-27 15,-16 6-3-15,-8 9-20 0,-20 3 5 16,7 16-8-16,-2 7 10 16,9 4-7-16,4 10 7 15,23 4-9-15,5 1-2 16,12 4-28-16,12 11-87 15,7 3-46-15,11 11-354 16,7-2 20-16</inkml:trace>
          <inkml:trace contextRef="#ctx0" brushRef="#br0" timeOffset="98003.8621">7441 5786 686 0,'-1'-16'354'0,"-11"4"-3"15,-8 0-147-15,-10 1-88 16,-7 10-42-16,-10 4-6 15,1 1-29-15,-8 4-1 16,4 7-23-16,-3 0 0 16,8 6-14-16,-1 6 3 15,7 4-7-15,0 7 6 16,9-1-8-16,0 11 6 16,9 0-7-16,1 9 7 15,10-6-9-15,7 11 9 16,9-12-6-16,12-5 13 15,9-12-5-15,9-6 12 0,0-17-7 16,6-10 17-16,-6-9 0 16,0-10 24-16,-9-5-4 15,1-11 16-15,-10 2-11 16,-3-3 4-16,-7 7-21 16,-5 1 7-16,-3 8-16 15,-5 10 2-15,2 5-16 16,-1 2 3-16,-1 5-12 15,1-1 3-15,4-1-8 0,0 0 7 16,3 0-6-16,1-1 6 16,1 1-4-16,1-3 9 15,-2 0-8-15,1 0 8 16,-1 0-7-16,2 0 5 16,-1 3-7-16,0 0 6 15,-2 0-6-15,0-2 4 16,-3 2-4-16,1-1 5 15,1 1-7-15,1-2 5 16,0 2-5-16,1 0 5 16,-1-1-5-16,3-2 5 15,0 0-3-15,-1 0 4 16,-1 1-4-16,-1 1 5 16,-1 2-6-16,-2-1 4 15,0-1-5-15,0 1 6 0,0 0-5 16,0-2 8-16,-2 2-6 15,-1-3 5-15,2-1-6 16,-4 1 4-16,-4 0-6 16,0 1 2-16,3 5-4 15,-4 0 4-15,0 0-4 16,3 5 4-16,1-5-1 16,-3 1 5-16,1-2-4 15,1 1 5-15,-2-6-5 0,-5 3 4 16,1-3-5-16,-2 0 7 15,1-3-6-15,2 4 5 16,5-1-6-16,-1 3 5 16,7 0-9-16,1 3 5 15,3 2-8-15,3 1 6 16,3 3-5-16,4 0 7 16,5 0-4-16,9-5 8 15,2-2-4-15,10-2 6 16,2-2-6-16,4 1 6 15,-8-1-6-15,5 2 5 16,-15 0-7-16,0 0 9 16,-10 0-9-16,-2-4 9 0,-5 2-8 15,2-4 10-15,-4 2-11 16,1 1 9-16,-6 4-12 16,-2 2 7-16,-2 6-11 15,-2 6 8-15,-8 0-8 16,1 8 10-16,-2 6-7 15,-5 5 10-15,-1 1-8 16,-3 7 9-16,3-2-9 16,-3 2 8-16,2-7-7 15,1-2 9-15,7-8-8 0,5-5 10 16,6-8-7-16,3-8 12 16,8-5 1-16,2-13-62 15,-4-4-291-15,-3-12-151 16,-6-9-116-16</inkml:trace>
          <inkml:trace contextRef="#ctx0" brushRef="#br0" timeOffset="99420.5664">8923 5511 1036 0,'-11'2'307'0,"7"-4"75"16,7 2-290-16,10 2-32 15,14 1-8-15,20-2-2 16,13-1 1-16,23-6 0 16,-1 0 1-16,17-1-14 15,-10 2-13-15,1 4-84 16,-20 4-229-16,-11-8-154 16</inkml:trace>
          <inkml:trace contextRef="#ctx0" brushRef="#br0" timeOffset="99414.5851">9114 5084 1008 0,'-6'1'256'0,"-5"7"74"16,5 13-287-16,2 13-30 15,4 14-9-15,3 15-6 16,7 3 6-16,11 15-4 0,3-6 7 16,9 5-3-1,-12-42 7 1,2-1 1-16,19 32-5 0,-9-22 8 15,-9-13-21-15,-17-19-13 16,-37-21-325-16,-9-15 84 16</inkml:trace>
        </inkml:traceGroup>
      </inkml:traceGroup>
    </inkml:traceGroup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8:02.2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FC06B27-FF28-4070-BB89-263F444D83C3}" emma:medium="tactile" emma:mode="ink">
          <msink:context xmlns:msink="http://schemas.microsoft.com/ink/2010/main" type="writingRegion" rotatedBoundingBox="20530,12081 31740,5496 32990,7624 21780,14209"/>
        </emma:interpretation>
      </emma:emma>
    </inkml:annotationXML>
    <inkml:traceGroup>
      <inkml:annotationXML>
        <emma:emma xmlns:emma="http://www.w3.org/2003/04/emma" version="1.0">
          <emma:interpretation id="{C52BC847-AD6A-4383-B64C-94C5B2ECBD3A}" emma:medium="tactile" emma:mode="ink">
            <msink:context xmlns:msink="http://schemas.microsoft.com/ink/2010/main" type="paragraph" rotatedBoundingBox="20530,12081 31740,5496 32990,7624 21780,14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6086F8-C44B-45AA-A229-FCA5273D8FC0}" emma:medium="tactile" emma:mode="ink">
              <msink:context xmlns:msink="http://schemas.microsoft.com/ink/2010/main" type="line" rotatedBoundingBox="20530,12081 31740,5496 32990,7624 21780,14209"/>
            </emma:interpretation>
          </emma:emma>
        </inkml:annotationXML>
        <inkml:traceGroup>
          <inkml:annotationXML>
            <emma:emma xmlns:emma="http://www.w3.org/2003/04/emma" version="1.0">
              <emma:interpretation id="{99AF1776-7FF1-40E1-8A2B-68ABDE1CEC9B}" emma:medium="tactile" emma:mode="ink">
                <msink:context xmlns:msink="http://schemas.microsoft.com/ink/2010/main" type="inkWord" rotatedBoundingBox="20768,12485 22357,11552 23249,13070 21660,14003">
                  <msink:destinationLink direction="with" ref="{6F64181A-068F-4C6E-BDF5-D7962FCC58C4}"/>
                </msink:context>
              </emma:interpretation>
              <emma:one-of disjunction-type="recognition" id="oneOf0">
                <emma:interpretation id="interp0" emma:lang="" emma:confidence="0">
                  <emma:literal>8*</emma:literal>
                </emma:interpretation>
                <emma:interpretation id="interp1" emma:lang="" emma:confidence="0">
                  <emma:literal>86*</emma:literal>
                </emma:interpretation>
                <emma:interpretation id="interp2" emma:lang="" emma:confidence="0">
                  <emma:literal>8 ¢*</emma:literal>
                </emma:interpretation>
                <emma:interpretation id="interp3" emma:lang="" emma:confidence="0">
                  <emma:literal>84*</emma:literal>
                </emma:interpretation>
                <emma:interpretation id="interp4" emma:lang="" emma:confidence="0">
                  <emma:literal>85*</emma:literal>
                </emma:interpretation>
              </emma:one-of>
            </emma:emma>
          </inkml:annotationXML>
          <inkml:trace contextRef="#ctx0" brushRef="#br0">21677 720 998 0,'12'-15'446'0,"-12"12"5"16,-8 11-216-16,-1 10-157 15,-9 18-21-15,-1 7-43 16,-7 17-5-16,4 2-4 15,-4 11-1-15,7-10 0 16,-4 5-1-16,5-14-2 0,0-1 4 16,5-16 0-16,-5-10-49 15,4-10-35-15,-1-17-56 16,-2-9 64-16,-7-20-395 16,5-5 148-16</inkml:trace>
          <inkml:trace contextRef="#ctx0" brushRef="#br0" timeOffset="41.8887">21304 1002 983 0,'6'-4'388'0,"-4"-2"26"16,2 12-262-16,8 4-44 15,6-1-50-15,8 8-10 16,1-1-9-16,11 2 0 16,-1-1-13-16,2 1-5 15,-1-4-9-15,5-4 2 16,-7 2-5-16,3 0-89 0,-9-1 439 15,-10-4-820-15,-14-7 324 16</inkml:trace>
          <inkml:trace contextRef="#ctx0" brushRef="#br0" timeOffset="-1544.5152">21358 333 783 0,'-16'-54'350'0,"7"3"18"0,12-15-124 16,7 6-85-16,14-6 28 15,5 16-31-15,4 2-14 16,0 18-51-16,8 12-37 16,-10 18-45-16,2 6-7 15,-4 8-4-15,-5 8 0 16,-11 1 0-16,-4 4 2 16,-12 0 2-16,-7 9 3 15,-7-6 2-15,-7-6 4 16,0-5 2-16,3-4 3 15,5-15-2-15,5 0-3 0,11-1-7 16,9-2-8 0,8-6-7-16,11 1-2 0,5 2-1 15,5 2-12-15,-5 1 0 16,0 12-2-16,-8 1 1 16,-8 5-1-16,-10 5 12 15,-7 8 2-15,-12-2 3 16,-15 13 2-16,-6-5 9 15,-12 10 17-15,-3-8 5 16,-6-3 5-16,11-11 2 16,-1-7-2-16,17-15-55 0,3-4-228 15,16-5-248-15,10-6-37 16</inkml:trace>
          <inkml:trace contextRef="#ctx0" brushRef="#br0" timeOffset="-1719.5667">21503-72 838 0,'1'28'311'0,"-1"14"36"16,-3 3-215-16,-1 15-43 0,-4-1-25 15,2-1 6-15,0-11-14 16,6-2-2-16,2-14-16 15,4-8-10-15,0-4-43 16,-3-4-60-16,0-4 18 16,-6-5-352-16,-5 3 67 15</inkml:trace>
          <inkml:trace contextRef="#ctx0" brushRef="#br0" timeOffset="1398.8891">21647 1066 1049 0,'12'-19'364'0,"4"-4"68"16,14-10-244-16,5 2-53 16,9-8-7-16,-2 7-48 15,3 4-15-15,-8 13-40 16,-1 9-12-16,-12 7-19 15,-1 14 6-15,-8 6-9 16,-8 9 9-16,-7 2-5 16,-4 2 14-16,-11-5-6 0,1-4 15 15,2-8-8-15,0-5 11 16,6-9-11-16,8-3 7 16,-1-5-13-16,10-1 3 15,5 0-13-15,7 3 6 16,4 2-6-16,7 5 2 15,-7 7-5-15,0 2 3 16,-9 4-5-16,-7 12 2 16,-7-1-3-16,-8 10 6 15,-10-2-3-15,-5 4 13 16,-2-5 4-16,-11 4 34 16,2-15 10-16,3-3 36 15,-1-8-8-15,-5-5 6 16,3-14-35-16,-2-5-7 0,2-1-45 15,3-6-32-15,11-1-37 16,7 4-142-16,4 0-381 16,1-5 60-16</inkml:trace>
          <inkml:trace contextRef="#ctx0" brushRef="#br0" timeOffset="1020.8244">21781 895 1204 0,'1'5'302'0,"5"17"94"16,3 8-348-16,3 12-18 16,2 5-16-16,-2 5 10 15,3-11-5-15,3 0 7 16,-5-14-12-16,4-3 5 16,-2-11-9-16,-8-4-16 15,-7-7-39-15,-9-2-62 16,-15-9-208-16,-21-8-110 15,-6-5-77-15</inkml:trace>
          <inkml:trace contextRef="#ctx0" brushRef="#br0" timeOffset="-2761.9264">20794 651 762 0,'-1'-21'312'15,"-2"-2"27"-15,-5-5-154 16,-1 5-59-16,-3-2 22 0,-3 7-25 16,-3 0 4-16,2 7-29 15,-4 4-26-15,7 7-43 16,-5 7-16-16,-5 11-16 16,2 8-3-16,3 5 0 15,-7 10 3-15,10-4 4 16,4 1 4-16,5-7 2 15,5-2 1-15,8-11 1 16,7 1 0-16,5-11-1 16,5-4 2-16,2-11 4 15,4-16 20-15,-2-10 7 0,-4-21 9 16,-3-7 0-16,0-13-1 16,-4 6-17-16,-8-2-7 15,0 17-8-15,-8 4-1 16,-5 17-6-16,-13 2-2 15,1 12-4-15,-5 3-4 16,1 5-4-16,-7-2-3 16,-1 7-8-16,-5 7-18 15,0-1-6-15,-9 13-22 16,7 5-10-16,8 7-66 16,10-7-25-16,1 8-340 15,11-12 49-15</inkml:trace>
          <inkml:trace contextRef="#ctx0" brushRef="#br0" timeOffset="-2118.5442">21072 139 1069 0,'0'-11'374'16,"-2"4"42"-1,4 8-306-15,1 13-43 0,1 10-47 16,2 22-21-16,0 5 1 16,3 3 18-16,2-6 10 15,2-4 7-15,3-22-3 16,5-11 13-16,-3-14 0 16,7-20 15-16,1-13-4 0,1-21 0 15,-5-4-14 1,-4-13-13-16,-6 13-20 0,-4 7-3 15,-5 22-2-15,-5 14-7 16,4 18-7-16,-1 20-4 16,2 11 0-16,-3 11 2 15,2 3 6-15,-4 11 5 16,4-11 5-16,-2-8 5 16,4-11-9-16,2-13-61 15,0-17-47-15,12-19-386 16,-3-13 47-16</inkml:trace>
          <inkml:trace contextRef="#ctx0" brushRef="#br0" timeOffset="-1118.0688">20437 1250 1156 0,'-3'11'285'0,"4"1"91"0,8-3-332 15,12-3-13-15,12-9 2 16,19-21 24-16,5-14 12 16,25-28 21-16,10-12-8 15,20-23-5-15,4 11-27 0,14-9-13 16,-14 15-21-16,5 0-7 15,-21 23-5-15,-9-5-1 16,-14 17 0-16,-2 4 1 16,-23 8-2-16,-1 2 2 15,-15 7-2-15,-4-1 2 16,-14 5-3-16,-5-1-42 16,-5 8-39-16,-1 2-70 15,-13 14-339-15,-21 16 54 16</inkml:trace>
          <inkml:trace contextRef="#ctx0" brushRef="#br0" timeOffset="-572.9733">20967 1390 606 0,'9'-29'476'0,"-2"13"-81"16,4 7-29-16,-5 1-265 16,1 4 7-16,-4 2-31 0,-4-1 6 15,-4-3-6-15,-8-1 1 16,-2-5-25-16,-12 7-10 15,0 7-24-15,-12 2-11 16,7 11-11-16,-1 12-2 16,5-1-1-16,7 8 2 15,10 2 1-15,5 3-3 16,8-6-1-16,13-1 0 16,1-14 2-16,11-11 4 15,5-16 6-15,7-16 16 16,-5-13 8-16,4-17 16 15,-5-8 2-15,-3-18 7 16,-11 7-15-16,-7 4-5 16,-9 14-14-16,-12 9-7 15,-9 26-12-15,-10 9-1 16,-5 11-7-16,-6 4-12 0,4 10-8 16,-1 7-4-16,14 2-8 15,5 4-42-15,13 1-38 16,7 0-48-16,15-6-351 15,6-10 60-15</inkml:trace>
        </inkml:traceGroup>
        <inkml:traceGroup>
          <inkml:annotationXML>
            <emma:emma xmlns:emma="http://www.w3.org/2003/04/emma" version="1.0">
              <emma:interpretation id="{880E539C-DAEC-4588-B64C-8E764A3DF832}" emma:medium="tactile" emma:mode="ink">
                <msink:context xmlns:msink="http://schemas.microsoft.com/ink/2010/main" type="inkWord" rotatedBoundingBox="23020,10618 28747,7254 29997,9382 24270,12746"/>
              </emma:interpretation>
              <emma:one-of disjunction-type="recognition" id="oneOf1">
                <emma:interpretation id="interp5" emma:lang="" emma:confidence="0">
                  <emma:literal>Faxe</emma:literal>
                </emma:interpretation>
                <emma:interpretation id="interp6" emma:lang="" emma:confidence="0">
                  <emma:literal>Taxe</emma:literal>
                </emma:interpretation>
                <emma:interpretation id="interp7" emma:lang="" emma:confidence="0">
                  <emma:literal>Exe</emma:literal>
                </emma:interpretation>
                <emma:interpretation id="interp8" emma:lang="" emma:confidence="0">
                  <emma:literal>Taxer</emma:literal>
                </emma:interpretation>
                <emma:interpretation id="interp9" emma:lang="" emma:confidence="0">
                  <emma:literal>Taxet</emma:literal>
                </emma:interpretation>
              </emma:one-of>
            </emma:emma>
          </inkml:annotationXML>
          <inkml:trace contextRef="#ctx0" brushRef="#br0" timeOffset="-71527.7166">28746-3134 1174 0,'3'30'306'0,"-15"-3"82"16,-8 15-305-16,-4 6-79 15,-3 0 10-15,9-9-1 16,-3 2 5-16,9-13-8 0,2-2 3 15,2-2-5-15,1-8-18 16,-2-7-37-16,-3-6-53 16,0-9-23-16,-3-12-132 15,0-7 11-15,4-11 71 16,4-5 101-16,5-7 82 16,10 2 156-16,13-7 53 15,9 10-19-15,16-2-4 16,5 9-42-16,6 9-2 15,-8 15-47-15,-1 6-16 16,-18 12-46-16,-5 9-17 16,-13 1-28-16,3 10 5 15,-9 1-8-15,-7 6 7 16,-5-2-7-16,-2 5 11 16,-8-4-8-16,-2-4 11 15,3-7-8-15,6-7 10 0,1-5-7 16,7-5 10-16,5-1-11 15,10-6 9-15,4 2-11 16,12 2 7-16,3 4-12 16,7 2-12-16,-7 8-18 15,-3 11-11-15,-12-2-10 16,-13 9-2-16,-16 3 11 16,-19 4 20-16,-9 0 11 0,-21 6 21 15,-10-1 19-15,-21 5 30 16,7-8-5-16,-3-9 10 15,17-15-17-15,7-20-11 16,24-23-135-16,4-17-374 16,13-5 81-16</inkml:trace>
          <inkml:trace contextRef="#ctx0" brushRef="#br0" timeOffset="4618.3129">24410-1706 841 0,'26'-21'360'15,"-23"10"43"-15,-9 4-160 16,-8 5-104-16,-17 8-23 15,-14 6-47-15,-24 15-27 16,-6 6-39-16,-14 12-1 16,8 3 4-16,-2 11-3 15,28-3-3-15,-7 21-2 16,22-4-2-16,2 11 0 0,16-10 1 16,4 5 1-16,24-23 0 15,12-4 3-15,16-13 1 16,26-9 8-16,9-16 5 15,32-17 11-15,7-14 4 16,20-20 8-16,-11-5-5 16,7-8-1-16,-28 1-10 15,-13-1-1-15,-29 8 4 16,-27-1-30-16,-29 1-484 0</inkml:trace>
          <inkml:trace contextRef="#ctx0" brushRef="#br0" timeOffset="7941.312">25779-1643 472 0,'28'-21'502'16,"-19"15"-137"-1,-13 12 11-15,-8 24-270 0,-8 7-57 16,-17 29 1-16,-8 13-14 16,-26 25-8-16,-1-4-9 15,-16 11-3-15,11-18-4 16,2-1-2-16,20-29-1 16,11-8 1-16,23-23-1 0,8-13 6 15,11-20 6-15,13-20 1 16,4-17-2-16,9-19 1 15,0-13-8-15,3-23-5 16,-6 0-3-16,-5-6 0 16,-10 13-2-16,-1 14 3 15,-4 30-1-15,-5 17-7 16,-4 24-4-16,2 21-2 16,0 16-4-16,11 27-5 15,5 6 6-15,13 11-1 16,10-8 4-16,10 6 1 15,2-24 5-15,11 3 3 16,-5-17 2-16,-3 1 5 16,-11-22 3-16,-4-5 7 15,-15-11 5-15,-4-5 15 0,-10-4 5 16,-4-7 7-16,-4-4-3 16,-10-11-3-16,-8-4-15 15,-11-14-9-15,-9 4-10 16,-15-6-3-16,0 1-5 15,-8 4-6-15,13 11-6 16,-2 13-7-16,15 13-3 16,4 21-2-16,10 9 5 0,-2 6 4 15,13 3 5-15,7 12-1 16,7-6 2-16,13 9-2 16,7 1 0-16,10-2 1 15,3-17 2-15,7-2-5 16,-7-13-4-16,-1-9-9 15,-14-6-3-15,-9-1-4 16,-12-5-10-16,-18-6-19 16,-12 0 6-16,-17-11 9 15,-4-2 6-15,-4-8 18 16,13 4 35-16,7 1 32 16,16 7 3-16,7 4 3 15,13 13-7-15,19 2-17 16,16 4-27-16,40-10-5 15,23-1-3-15,36-1 6 16,8-5 19-16,19 0-66 0,-26-9-388 16</inkml:trace>
          <inkml:trace contextRef="#ctx0" brushRef="#br0" timeOffset="2037.6307">22538-880 1088 0,'-13'0'427'0,"7"0"41"15,4-3-251-15,13-2-118 16,7-8-1-16,16-7-53 0,25-16-1 16,10-4-15-1,27-7 2-15,6 5-21 16,3 0 5-16,-24 17-9 0,0 7-30 15,-33 10-50-15,-16 11-74 16,-23 17-31-16,-35 17-339 16,-25 10 57-16</inkml:trace>
          <inkml:trace contextRef="#ctx0" brushRef="#br0" timeOffset="2044.6116">22742-778 987 0,'8'-1'454'15,"16"-14"-14"-15,19-16-188 16,14-6-201-16,24-13-10 16,2 4-28-16,5-7-14 15,-7 14 293-15,-1-9-740 16</inkml:trace>
          <inkml:trace contextRef="#ctx0" brushRef="#br0" timeOffset="-73028.3553">27354-4069 927 0,'17'-23'330'15,"-16"16"51"-15,-4 5-235 16,-9 14-78-16,-15 17-14 16,-10 7-38-16,-14 32-4 15,-3 17-7-15,-11 25 9 16,10 2-4-16,-4 35 2 15,5-6-9-15,-9 26 4 16,6-6-8-16,-5 17 5 16,13-20-5-16,4 0 8 15,15-34-6-15,6-4 6 16,9-31-2-16,1-11 4 16,7-24-4-16,-1-6 14 0,4-21-15 15,-1-18-407-15,7-19 139 16</inkml:trace>
          <inkml:trace contextRef="#ctx0" brushRef="#br0" timeOffset="-72112.742">28159-3194 1239 0,'5'-36'368'15,"-8"6"80"-15,1 18-365 16,-10 18-30-16,-6 17-47 15,-8 23-9-15,8 7-14 0,2 20 9 16,11-8 5-16,8 1 7 16,12-18-3-16,5-8 8 15,1-19 1-15,11-10 32 16,-5-16 2-16,7-19 14 16,1-10-8-16,7-17 4 15,-9-5-34-15,-2-5-1 16,-8 10-13-16,-10 9 0 15,-11 22-14-15,-7 23 0 16,-4 20-6-16,-1 17 2 16,-2 5-1-16,0 11 12 15,4-10-5-15,4-1 8 16,4-13-5-16,4-1 8 16,2-13-5-16,6-6 8 15,6-10-63-15,11-8-429 16,-2-6 123-16</inkml:trace>
          <inkml:trace contextRef="#ctx0" brushRef="#br0" timeOffset="-73704.8803">26295-2751 873 0,'16'-3'268'15,"-13"9"52"-15,-3 12-213 16,-7 0-54-16,-2 11 10 15,4-1-13-15,5 4 11 16,-1-4-19-16,5 5-1 16,5-3-21-16,-1 6 2 0,-1 0-17 15,-1 8 4-15,-6-2-10 16,3 7 7-16,-6-5-7 16,3-1 8-16,-3-10-6 15,6-6 6-15,-1-12-3 16,-1-10-4-16,-5-14-28 0,2-14-34 15,-4-10 487 1,-18-10-819-16,-1-8 407 0</inkml:trace>
          <inkml:trace contextRef="#ctx0" brushRef="#br0" timeOffset="-74639.2004">25271-2673 710 0,'27'-12'336'16,"-5"-8"12"-16,4-4-116 15,-5 8-96-15,-6-2 1 16,-8 6-30-16,-5 4-5 16,-11 8-38-16,-12-1-17 15,-5 4-27-15,-16 6-4 16,-4 4-17-16,-8 10 2 16,10 7-3-16,-5 6 4 15,10 5-3-15,4 8 0 16,13-4-5-16,2 3 2 15,19-6-6-15,13-7 5 16,12-19-2-16,16-10 12 0,8-18 1 16,18-28 21-16,2-13 2 15,17-23 19-15,-4-8-5 16,3-14 9-16,-19 17-18 16,-14-2 9-16,-27 22-15 15,-18 7-2-15,-25 18-13 16,-22 3 1-16,-12 12-14 15,-10 10 1-15,-1 8-4 0,-1 8 7 16,14 4-5-16,9 4 0 16,14-2-30-16,5 2-55 15,13-5-58-15,8-1-182 16,8-2-190-16,14 1-26 16</inkml:trace>
          <inkml:trace contextRef="#ctx0" brushRef="#br0" timeOffset="-74193.23">25961-2909 977 0,'8'-12'331'16,"-4"2"82"-16,-4 8-268 16,-7 8-21-16,-4 3-45 15,-13 12-18-15,-4 11-45 16,-17 17-7-16,9 10-12 16,-11 15 6-16,11-1-5 15,-7 2 7-15,11-12-5 0,-8-4 9 16,16-23-5-16,-2-15 4 15,14-12-2-15,3-21-77 16,10-21-36-16,2-26-330 16,2-11 20-16</inkml:trace>
          <inkml:trace contextRef="#ctx0" brushRef="#br0" timeOffset="-73815.0886">26256-2689 1084 0,'13'-14'321'16,"-2"8"63"-16,-11 12-314 0,-8 15-23 15,-10 9-36-15,-9 21-1 16,-6 6-4-16,-9 15 7 16,4-3-5-16,-2 3 5 15,7-18-6-15,3-7 4 16,12-16-4-16,7-17 9 15,8-19-6-15,14-17-57 16,4-13-9-16,12-35-347 16,0-13 51-16</inkml:trace>
          <inkml:trace contextRef="#ctx0" brushRef="#br0" timeOffset="-74164.307">25684-2856 870 0,'21'-12'308'0,"-12"13"27"15,-6 14-237-15,1 11-35 16,1 5-38-16,2 8 10 15,5-4-3-15,6 4 10 16,3-4-14-16,6 1 2 16,5-11-13-16,2 2-21 15,1-10-31-15,5-7-341 16,-11-7 84-16</inkml:trace>
          <inkml:trace contextRef="#ctx0" brushRef="#br0" timeOffset="-73402.4444">26111-2377 465 0,'0'9'484'0,"-3"-6"-109"15,3 0-25-15,6-5-183 16,8-1-67-16,13-9 5 15,9 3-31-15,9-9-4 16,2 6-32-16,4-3-30 16,-9 8-101-16,4-14-356 15,-5 3 72-15</inkml:trace>
          <inkml:trace contextRef="#ctx0" brushRef="#br0" timeOffset="-71250.9007">27333-2164 660 0,'0'1'365'0,"8"-1"-20"16,17 0-72-16,10-1-150 15,20-8 33-15,18-8-17 16,29-11 5-16,4-5-41 15,34-11-11-15,-8 4-57 16,27 1-5-16,-16 7-25 16,16 4 2-16,-30 10-12 0,-2 4-12 15,-32 10-30-15,-20 7-54 16,-36 7-15-16,-13 1-41 16,-23-4 8-16,-21-7-301 15,-12 0 116-15</inkml:trace>
          <inkml:trace contextRef="#ctx0" brushRef="#br0" timeOffset="-72531.2331">27814-2847 907 0,'19'-39'303'16,"-2"-2"65"-16,-4-7-200 16,-7 5-36-16,-13 2 11 0,-11 7-32 15,-20 7-17 1,-4 10-45-16,-10 16-24 0,4 8-28 16,-3 14 3-16,10 11-5 15,-2 8 5-15,8-1-4 16,5 8 4-16,13-7-9 15,10-1 7-15,11-3-8 16,13-3 7-16,4-13-3 16,9-8 17-16,2-14 0 15,13-23 17-15,4-13-3 16,13-19 7-16,-5-12-14 0,10-25 3 16,-16-1-12-16,-9-8 10 15,-18 9-3-15,-16 9 4 16,-20 29-8-16,-17 10-2 15,-10 20-13-15,-12 17-7 16,2 14-5 0,-7 10-2-16,13 10-13 0,4 7-36 15,15-2-47-15,12 4-373 16,12-8 73-16</inkml:trace>
        </inkml:traceGroup>
        <inkml:traceGroup>
          <inkml:annotationXML>
            <emma:emma xmlns:emma="http://www.w3.org/2003/04/emma" version="1.0">
              <emma:interpretation id="{930F4963-CA9E-42CE-8EC1-6171A0F1E3BA}" emma:medium="tactile" emma:mode="ink">
                <msink:context xmlns:msink="http://schemas.microsoft.com/ink/2010/main" type="inkWord" rotatedBoundingBox="29227,7493 31968,5883 32666,7073 29926,8683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289504.8092">29611-4703 845 0,'-11'9'344'15,"-8"11"19"-15,4 17-179 16,-3 6-104-16,1 12 15 16,8-2-18-16,8-5 6 15,4-12-15-15,9-8-11 16,3-19-29-16,1-15-9 16,2-10-13-16,5-19 5 15,-2-10-1-15,-2-12 3 0,-4 3-3 16,-4-8 5-1,-11 19-9-15,-6 7 0 0,-3 13-14 16,-6 16-15-16,0 20-8 16,0 14 6-16,4 8 0 15,7 10 11-15,8-4 14 16,11-8 3-16,8-15-16 16,11-15-68-16,1-17-39 0,7-20-319 15,-2-6 24-15</inkml:trace>
          <inkml:trace contextRef="#ctx0" brushRef="#br0" timeOffset="-288869.862">29953-4889 1060 0,'-30'50'304'0,"-2"20"115"16,8-4-294-16,6-3 6 15,12-13-36-15,12-11-16 16,12-22-50-16,15-22-19 15,5-22-18-15,8-26 8 16,-2-7-1-16,-2-28 4 16,-13 2-5-16,-4-5-27 15,-13 17-39-15,-6 4-18 16,-3 28-6-16,0 28 2 0,-6 32 28 16,-4 26 40-16,-1 20 27 15,-2 20 41-15,-4-1 25 16,4 7 35-16,5-20 1 15,7-5-6-15,4-24-35 16,7-14-24-16,7-23-36 16,4-20-6-16,4-20-4 15,5-17 7-15,-4-12 2 16,-2-5-7-16,-8 16-18 0,-8 9-4 16,-5 18-11-16,-6 19-2 15,-6 22 5-15,0 14 22 16,-3 14 2-16,-5 17 18 15,2 1 17-15,3-2 22 16,5-8 0-16,4-14 2 16,12-21-16-16,7-21-11 15,7-16-23-15,5-22 4 16,1-4-1-16,-2-9 8 16,-5 9-5-16,-2 4 4 15,-11 17-7-15,-2 11-2 16,-4 13-9-16,-1 13 3 15,-1 14-1-15,2 11 1 16,0 4 6-16,3 4 12 16,0-10-1-16,8-9 0 15,1-13-1-15,6-14 2 0,1-12-6 16,4-8-61-16,-5 4 368 16,-12-4-819-16,-12 13 332 15</inkml:trace>
          <inkml:trace contextRef="#ctx0" brushRef="#br0" timeOffset="-287374.9924">31610-5371 1602 0,'-13'-4'351'15,"4"1"146"1,12 10-455-16,6-1 131 0,3 14-669 16</inkml:trace>
          <inkml:trace contextRef="#ctx0" brushRef="#br0" timeOffset="-290102.2473">28781-4673 1117 0,'-29'39'314'0,"0"43"82"16,8 8-298-16,11 15-40 16,10-12-15-16,13 7 9 15,5-23-18-15,9-7-4 16,2-12-18-16,-3-3-2 15,-10-17-6-15,-4-10 5 16,-6-11-3-16,-7-10 6 16,1-10 0-16,-5-19-2 0,5-14-1 15,2-33 2-15,5-14-4 16,2-34-39-16,5 4 2 16,7-5 0-16,-2 29-6 15,7 2 1-15,-2 35 35 16,6 11-1-16,-6 18-4 15,1 16-1-15,-7 13-5 16,-1 21 3-16,-8 6-1 16,-8 17 9-16,-5 1 9 0,-14 13 35 15,-5-5 13-15,-10 1 22 16,9-41 85 15,12-8-71-31,2-1-80 16,-34 13-95-16,10-25-65 0,10-20-356 15,19-16 10-15</inkml:trace>
          <inkml:trace contextRef="#ctx0" brushRef="#br0" timeOffset="-289782.0646">29103-4467 662 0,'17'-1'307'0,"1"10"15"15,-3 9-160-15,3 15-36 16,-2 6-46-16,4 9 0 15,-1 1-29-15,2-4 6 0,-4-12-23 16,-4-9 16 0,-1-12-1-16,-3-18 26 0,0-6-11 15,-1-27 5-15,1-9-19 16,-8-24-5-16,-5 2-27 16,-11-8 1-16,-5 21-9 15,-2 12 0-15,1 25-12 0,0 17 2 16,9 17-8-1,6 11 7-15,7 5-6 0,8 5 10 16,11-5-4-16,13-3-1 16,3-14-32-16,12-14-73 15,-3-13-37-15,5-17 29 16,-10-7-346-16,2-10 119 16</inkml:trace>
          <inkml:trace contextRef="#ctx0" brushRef="#br0" timeOffset="-288160.4797">30631-4890 1144 0,'-12'-26'320'0,"11"-14"89"16,8 2-322-16,16 1 3 16,4 1-21-16,9 9-7 15,-3 13-16-15,6 14-7 16,-10 8-33-16,-4 19-5 15,-11 4-3-15,-8 23 7 16,-20-7 29 15,8-23 25-31,0 0-31 0,-21 72-1 16,-3-18-9-16,6-9-3 16,8-22-5-16,28-58 1 15,7-9-3-15,10-7 2 0,10-9 12 16,-2 3-13-1,-1 2-1-15,0 1-4 16,-10 10-2-16,-11 7-14 16,-5-5-33-16,-10-3-45 15,-10 1-89-15,-10-4 11 16,-7-1-328-16,-1 10 62 16</inkml:trace>
          <inkml:trace contextRef="#ctx0" brushRef="#br0" timeOffset="-288016.278">30806-4872 989 0,'-5'24'270'0,"13"4"76"15,-1-1-288-15,17-7-16 16,3-11-25-16,11-12-7 16,-2-12-8-16,10-23-12 15,-7-5-67-15,-1-13-269 16,-8 2 56-16</inkml:trace>
          <inkml:trace contextRef="#ctx0" brushRef="#br0" timeOffset="-287583.6696">31136-5034 974 0,'-8'55'298'0,"1"7"87"16,4-10-265-16,6-2-7 16,6-19-35-16,6-7-11 15,6-19-37-15,13-14-15 16,1-11-15-16,5-25 8 0,-3-3 0 16,-3-6 1-1,-13 8-9-15,-3 1-14 0,-9 19-11 16,-3 10-5-16,-6 14 1 15,0 19 12-15,-4 8 13 16,1 13 12-16,-6 5 17 16,6 2 30-16,-2-9 8 15,4-3 2-15,4-19-9 16,12-10-12-16,-2-11-33 0,10-19-9 16,5-8 0-16,7-2 5 15,-4 0-1-15,7 4-7 16,-7 14-7-16,-5 15-5 15,-10 12-8-15,2 15 6 16,-7 5 6-16,-2 7 15 16,-2-3 4-16,-1-2 13 15,3-13-3-15,-3-4 4 16,3-7-9-16,5-8 1 16,-2-4-9-16,0-4 0 15,0-3-3-15,3-1 3 16,-2 4-16-16,-1-6-70 15,-4 1 417-15,-7-10-818 16,-7-6 339-16</inkml:trace>
        </inkml:traceGroup>
      </inkml:traceGroup>
    </inkml:traceGroup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8:36.94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3F11119-7671-4ACA-B98C-C2F052EB7EC4}" emma:medium="tactile" emma:mode="ink">
          <msink:context xmlns:msink="http://schemas.microsoft.com/ink/2010/main" type="inkDrawing" rotatedBoundingBox="9479,3671 23245,3764 23233,5567 9467,5475" hotPoints="22670,4911 22438,6396 9828,4424 10060,2938" semanticType="enclosure" shapeName="Rectangle">
            <msink:sourceLink direction="with" ref="{6D3FC0B3-8B04-4272-8B54-894434C75F01}"/>
            <msink:sourceLink direction="with" ref="{35652A6B-B764-47B3-8F65-BD4A382B1037}"/>
            <msink:sourceLink direction="with" ref="{00FA475D-F024-49DE-A8F1-4170B30D3946}"/>
            <msink:sourceLink direction="with" ref="{4E249931-FEDD-406A-A2A9-4083A7812336}"/>
          </msink:context>
        </emma:interpretation>
      </emma:emma>
    </inkml:annotationXML>
    <inkml:trace contextRef="#ctx0" brushRef="#br0">70 1919 676 0,'-37'-3'1092'15,"-1"2"-662"-15,7-18-345 16,31 1-72-16,43 3-9 15,35 8-9-15,48-2 2 0,10 3 3 16,47-5 2-16,0 1-3 16,42 2-2-16,-16 2-1 15,43-1 1-15,-16 8-3 16,37 1 0-16,-24-4 3 16,45 4-1-16,-19-7 0 15,45-2-1-15,-29-1 8 16,53 4-2-16,-31 5-1 15,43 10 4-15,-36 4 2 0,49 7-5 16,-42 1 3-16,53-5 1 16,-39 0-1-16,49-3-1 15,-40-4 0-15,46-5 1 16,-47-2-2-16,52-1-2 16,-50-1 1-16,42-4 0 15,-46-1 0-15,45-4-1 16,-56-2 1-16,42-4-3 15,-46-3 1-15,34-5-1 16,-53 3 2-16,17-6 1 16,-63 7 4-16,14-2 0 15,-64 4 1-15,0-3-3 16,-49 6 0-16,7-3 0 16,-46 0-2-16,5-9 2 15,-27 0 0-15,1-8 0 0,-23-2-2 16,1 5 3-16,-17 7-2 15,-3 5 1-15,-21 7 0 16,-9 4 1-16,-16 3 0 16,-10 1 1-16,-8-5 6 15,-7-4 20-15,-2-2 7 16,-5-13 9-16,1-4 1 16,1-6-6-16,2 5-20 0,-3-8-8 15,4 9-11-15,-1-17-2 16,1-3 0-16,5-26-2 15,2-28 0-15,8-2 1 16,2 16-1-16,4 4 1 16,-8 28-1-16,0 27 2 15,-6 13-3-15,-11-1-9 16,-2 10-4-16,-5 3 1 16,0 9 0-16,0-5 2 15,6 4 8-15,3-1 3 16,1 5-3-16,4-3 0 15,2 3 1-15,-1 5 0 16,2-2 0-16,1 0 3 16,0 0-1-16,-3 2-1 15,-2-2 0-15,-5-2 0 16,-5 1-3-16,-11 2-2 0,-5-2 0 16,-17-4-2-16,-8-1 0 15,-13-3 0-15,-4-6 1 16,-26 2 2-16,-4-4 2 15,-24-2 3-15,-1-1 1 16,-23 4 2-16,7-1 0 16,-23 4-1-16,11 1-1 15,-44 9-2-15,11-2 0 16,-39 4-16-16,6-1-17 0,-44 4-44 16,26-7-8-1,-39-1-2-15,20 2 15 0,-32-8 21 16,22-3 44-16,-32-2 10 15,23 2 3-15,-34-6 1 16,28 8-4-16,-39 1 2 16,30-2-4-16,-38 0 1 15,30 4-3-15,-35-5 3 16,36 0-1-16,-36-8 1 16,38-1-1-16,-30-6 4 15,41 0-3-15,-33-4 2 16,44-1-1-16,-33-7 1 15,46-12-1-15,-34-1 2 16,46-1-2-16,-30-1-1 16,43 8 1-16,-26 10-2 15,40 4 4-15,-24 5 18 0,47 8 6 16,-15 2 3-16,28 5 2 16,-7 5-4-16,42-1-18 15,-26 2-3-15,35 3-5 16,-9 0-1-16,25-1 0 15,-2-1 0-15,28 1 0 16,4-2 1-16,26 0 2 16,5 0 2-16,20 0 0 0,5 4-1 15,18 2-4-15,3 6-4 16,7 5-3-16,2 7-1 16,6 4-1-16,5 16 0 15,1 4 1-15,7 13 2 16,5-7 2-16,2 6 0 15,-2-10 3-15,3 7 1 16,-5-9 1-16,1 32 0 16,-4 14-1-16,-4 25-1 15,-3-5 0-15,-6 25 0 16,0-14 0-16,-1 3 1 16,1-23 1-16,3 10 1 15,3-28 16-15,6-7 34 16,3-28-489-16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9:37.6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279 1755 858 0,'-6'10'255'0,"2"-2"50"0,7-4-240 15,7-4-29-15,7-6-23 16,13-6-5-16,-6-1 0 31,0 1-5-31,27-8 2 16,-3-2 10-16,1 8 6 15,-5 2 11-15,-19 14 2 16,8-2 8-16,-4 1-5 0,10 1 0 16,1-2-10-1,14-6-3-15,2 3-10 0,12 0-3 16,-11-8-5-16,12 2-1 16,-8 5-2-16,2-4-1 15,-6 1 0-15,9 5-2 16,-10 5 0-16,4 6 1 15,-6 3 0-15,6 5 1 16,-4-2 0-16,7 3 1 16,-5-8 0-16,8-1 1 15,-4-4-1-15,8-2 0 16,-1-6 0-16,9-3-1 16,-5 1-1-16,8-4 1 15,-9 2-1-15,10-4 0 16,-10 5 1-16,9-7-1 0,-7 5 0 15,13 4 2 1,-9 4-1-16,8 1 1 16,-8 7-1-16,9-1 0 0,-14-4-1 15,11 0 1-15,-6 5-1 16,9 4 0-16,-5 1 0 16,12 4-1-16,-14-1-1 15,14 4 1-15,-8-5 0 0,10 6 1 16,-6 0-1-16,15 1 0 15,-13-5 0-15,13-3 0 16,-11-5 1-16,17-6 0 16,-6-5 0-16,16-2 0 15,-13-7-1-15,10-1 7 16,-16 0 2-16,11-2 11 16,-13 10 9-16,12 7 1 15,-13 3-6-15,13 8-1 16,-11 4-11-16,19 1-8 15,-11-7-1-15,15 5 0 16,-13 4-3-16,16-12 1 16,-14-5 0-16,17 1 0 15,-18-10-3-15,18-17 3 16,-16 7 0-16,9-5 0 16,-21 1 0-16,10 2 1 15,-25 8-3-15,0 4 1 0,-21 2 0 16,1 5 1-16,-13-4 1 15,2 1 1-15,-8-5-1 16,6 3 4-16,-9 0 4 16,4 0 3-16,-2 1 1 15,0 4 0-15,-8 2-6 16,0 4-3-16,-6 3-4 0,0 7 0 16,-2 0-2-1,4 1 2-15,-4-1 0 0,2 5 1 16,-7-7-1-16,-5-2-1 15,-5-5 0-15,-2 0-2 16,-7-12-1-16,1-6-1 16,-2-8 0-16,-3-1 1 15,0-1 2-15,1-8 2 16,1-3 1-16,1-11 1 16,4-4-2-16,1-14 0 15,-1-1-2-15,4-12-10 16,-4 8-7-16,-1-17-17 15,-3 3-10-15,0-8-29 16,-1 3 1-16,-4-23 6 16,2 13 17-16,-1-11 24 15,-1 19 43-15,1 11 32 16,-1 34 11-16,-1 8 14 0,-1 19-12 16,-1 1-8-16,1 7-23 15,1-2-10-15,1-4-15 16,5-4-12-16,3-4-9 15,5-4 1-15,-2-1 0 16,1-2 3-16,-2 10 9 16,-5 7 8-16,-4 0 4 15,-2 1 16-15,-5 2 8 0,-1 2 12 16,-2 2-1-16,-2-2-3 16,-2 4-17-16,-3 3-8 15,0-3-15-15,-3 4-7 16,0-4-2-16,-8-1 0 15,2 4-1-15,-6-5-7 16,2-8-1-16,-8 7 1 16,0 0-1-16,-8-3 3 15,-2-2 8-15,-11 7 4 16,0 1 1-16,-15 3 1 16,0-2 0-16,-13 10 2 15,7-13-1-15,-7 5 0 16,10 0 0-16,-11 5 1 15,8-7-3-15,-10 10 2 16,9-8-1-16,-14-2 1 0,11-2-3 16,-8-7 2-16,6 2-2 15,-20 2 2-15,13-4-1 16,-18 2 1-16,4 0 0 16,-7-3 2-16,16 3-3 15,-20-1 3-15,17 4-2 16,-14-3 1-16,11-2-2 15,-10-7 0-15,16 2-2 0,-17-7-2 16,13 5-3-16,-19 0-7 16,11 3-1-16,-14-9-1 15,16 6 1-15,-16-7 3 16,13 5 7-16,-18-1 4 16,19 8 1-16,-16-4 1 15,13 10 0-15,-11-1 1 16,14 4 0-16,-12-1 0 15,21 5-2-15,-15-1-10 16,12-1-10-16,-15-1-21 16,10 2-5-16,-19-7-5 15,18 2 9-15,-20-3 11 16,16 2 23-16,-18-2 13 16,16 3 7-16,-16-5 2 15,19 2-3-15,-17-6-1 16,14 5-7-16,-15-7-2 0,18 4-3 15,-20-5 2 1,16 4-1-16,-13-5 1 0,11 2-1 16,-6-1 6-16,22 6 1 15,-8 3 5-15,16 3-1 16,-5 2 2-16,9 4-5 16,-4 1-2-16,20 4-5 15,-11 1 2-15,12 3-2 16,-3 1 3-16,12 5-1 0,-2 2 8 15,23 1 1 1,4-2 0-16,16 1-2 0,5 1 0 16,10-3-10-16,4 7-4 15,3 8-4-15,3 15-2 16,4 0-3-16,1 5 2 16,-1-8 2-16,1 1 3 15,-1-13 3-15,-2 11 4 16,-1 1 1-16,1 24 0 15,-2 5 1-15,0 20-2 16,0-1 0-16,-3 15 1 16,-2-15 1-16,-2 13 1 15,-4-13 1-15,1 7 2 16,-2-7-3-16,-5 0 1 16,2-16-3-16,-1-1 8 15,-1-12 3-15,2-3 10 0,0-11 3 16,2 1 5-16,2-17-8 15,2-5-4-15,5-10-9 16,7-1-13-16,3-12-25 16,10-6-63-16,7-16-348 15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9:53.3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6011967-12A2-4A4A-B7A2-C8E1D827826B}" emma:medium="tactile" emma:mode="ink">
          <msink:context xmlns:msink="http://schemas.microsoft.com/ink/2010/main" type="inkDrawing" rotatedBoundingBox="3339,6305 8283,14553 8044,14696 3099,6449" semanticType="callout" shapeName="Other">
            <msink:destinationLink direction="with" ref="{446BB28C-0624-47C6-9BA8-DCED67E78A85}"/>
            <msink:destinationLink direction="with" ref="{EDD21CA6-871E-4E04-B487-3CC86D1630F1}"/>
            <msink:destinationLink direction="with" ref="{F3E0E5ED-3773-48E6-A5F5-13841DF07D13}"/>
          </msink:context>
        </emma:interpretation>
      </emma:emma>
    </inkml:annotationXML>
    <inkml:trace contextRef="#ctx0" brushRef="#br0">-3-9 452 0,'-5'-3'307'16,"1"3"-31"-16,2 6-79 16,4 0-95-16,-1 3-29 15,4 5-44-15,4-1-1 0,-2 4-10 16,4 5 4-16,-1-2-7 15,4 1 2-15,-4 6-5 16,5 12 2-16,0-2-6 16,9 20 2-16,-4 8-6 15,10 10 2-15,0-6-5 16,5 15 3-16,-4-13-4 16,11 2 3-16,-7-11-3 15,5 11 7-15,-2-13-2 0,1 9 4 16,-8-2 2-1,7 12 5-15,-8-8-3 0,3 11 5 16,0-7-1-16,3 15-1 16,-2-7-4-16,8 10-1 15,-1-7-6-15,7 14-1 16,-1-14-1-16,10 8-1 16,-5-11-1-16,7 7 2 15,-10-15-2-15,5 8 0 16,-12-10 1-16,3 5 1 15,-6-13 2-15,3 5 0 16,-6-10 1-16,9 15 2 16,-6-10-1-16,7 13 2 15,-6-1-2-15,10 13 1 16,-10-14-3-16,11 10-1 16,-9-8-1-16,5 3-1 0,-8-8-1 15,7 8 0-15,-7-8 1 16,8 8-1-16,-7-11 0 15,4 2 1 1,-8-15-2-16,5 6 1 0,-7-9-1 16,8 17 1-16,-1-8-1 15,7 16 1-15,-5-6 0 16,2 8 0-16,-10-18-1 0,1 3 1 16,-12-12 0-1,0 3-1-15,-2-17 0 0,5 11 0 16,0-7 0-1,2 4 1 1,-2-11-3-16,1 9 5 0,-4-9-4 0,0 8 3 16,0-3-2-16,4 12 2 15,-1-7-4-15,3 4 3 16,0-2-1-16,4 7 2 16,-4-10-3-16,5 11 2 15,-4-7-1-15,4 4 0 16,-5-6 0-16,1 6 0 15,-4-7 0-15,5 10 0 16,-5-9 0-16,6 6 0 16,-5-8 0-16,8 16 1 0,-4-13 0 15,1 7 0 1,-2-7-2-16,6 4 3 0,-7-11-4 16,1 8 2-16,-1-10-1 15,5 8 2-15,-8-6-3 16,4-3 3-16,-1-10-3 15,3 10 3-15,-9-9-1 16,0 7 1-16,-1-2 0 16,-1 8 1-16,-2-10-1 0,-1 3-1 15,-1-7 0-15,5 2 0 16,-2-5-1-16,1 4 1 16,2 0-1-16,6 8 3 15,-4-1-2-15,5 10 1 16,-1-7-1-16,10 5 2 15,-6-7-4-15,8 11 3 16,-6-10-2-16,5 9 2 16,-4-3-2-16,1 8 2 15,-4-11-2-15,1 9 2 16,-5-6-1-16,1 5 0 16,-1-8-1-16,3 3 1 15,0-5 0-15,2 5 0 16,-1-4-1-16,4 7 3 15,-7-3-3-15,6 4 3 0,-4-4-4 16,3 8 4-16,-5-10-3 16,1 5 3-16,-5-7-4 15,-5-3 3-15,-2-10-4 16,-5 1 2-16,-5-13-1 16,-2-2 3-16,-4-4 0 15,1 1 2-15,-4-2-1 16,10 4 0-16,-5 1-2 15,4 1 1-15,2-2-2 0,-4-2 2 16,-7-2-2-16,5-3-3 16,-7-2-11-16,-8-1-23 15,-2-3-9-15,-19-10-325 16,-9-1 86-16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50:14.8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5C3A5F6-C7A1-40FE-8CE6-BC8DC01B40E6}" emma:medium="tactile" emma:mode="ink">
          <msink:context xmlns:msink="http://schemas.microsoft.com/ink/2010/main" type="writingRegion" rotatedBoundingBox="4439,9238 5595,16220 4267,16440 3111,9458"/>
        </emma:interpretation>
      </emma:emma>
    </inkml:annotationXML>
    <inkml:traceGroup>
      <inkml:annotationXML>
        <emma:emma xmlns:emma="http://www.w3.org/2003/04/emma" version="1.0">
          <emma:interpretation id="{4BA90BA4-CE3B-473D-BDA7-E0787942D689}" emma:medium="tactile" emma:mode="ink">
            <msink:context xmlns:msink="http://schemas.microsoft.com/ink/2010/main" type="paragraph" rotatedBoundingBox="4439,9238 5595,16220 4267,16440 3111,9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858AFC-2BC4-40E5-B930-24436ABAD99D}" emma:medium="tactile" emma:mode="ink">
              <msink:context xmlns:msink="http://schemas.microsoft.com/ink/2010/main" type="line" rotatedBoundingBox="4439,9238 5595,16220 4267,16440 3111,9458"/>
            </emma:interpretation>
          </emma:emma>
        </inkml:annotationXML>
        <inkml:traceGroup>
          <inkml:annotationXML>
            <emma:emma xmlns:emma="http://www.w3.org/2003/04/emma" version="1.0">
              <emma:interpretation id="{8CE9D20C-A241-45C8-B11B-39FE74FB713E}" emma:medium="tactile" emma:mode="ink">
                <msink:context xmlns:msink="http://schemas.microsoft.com/ink/2010/main" type="inkWord" rotatedBoundingBox="4439,9238 5266,14230 3938,14450 3111,9458">
                  <msink:destinationLink direction="with" ref="{446BB28C-0624-47C6-9BA8-DCED67E78A85}"/>
                  <msink:destinationLink direction="with" ref="{F4B52E6A-CA78-4ED7-9FF9-EF78769C310E}"/>
                </msink:context>
              </emma:interpretation>
            </emma:emma>
          </inkml:annotationXML>
          <inkml:trace contextRef="#ctx0" brushRef="#br0">-3546-2647 688 0,'-11'3'377'15,"1"-4"-14"-15,-2 2-95 16,1-4-150-16,-5 0 3 16,2-4-27-16,-2-1-6 15,-2 1-27-15,-2-2-3 16,5 0-23-16,0 3-7 15,3 0-11-15,-3 3-4 16,3 6-8-16,-4 6-4 16,-2 4-2-16,-3 14 0 15,1 3 0-15,1 17 1 0,-2-2 0 16,-3 18-1-16,4-4-2 16,1 20 2-16,-2-4-1 15,4 15 3-15,4-9 2 16,1 6 1-16,6-23-1 15,1-6-2-15,10-19 0 16,1-12-4-16,4-16 1 0,8-2 0 16,-1-11 2-1,5-5 1-15,2-1 0 0,2-2 2 16,-7-1-2-16,2 10-1 16,-3 7-3-16,0 21 1 15,-6 18-2-15,2 25 1 16,-4 7 0-16,-4 17 2 15,-4-13 1-15,-4 5 2 16,-2-23-1-16,-2-10 2 16,-5-19 0-16,2-8-2 15,0-19-4-15,-3-4-7 16,5-4-8-16,2-4-5 16,2 2-2-16,3 5-3 15,6 8 6-15,3 13 4 16,6 7 5-16,-3 18 2 15,0 3 6-15,-4 16 1 0,-5-2-2 16,-2 20 5-16,-2-5-1 16,-2 19 2-16,-3-9 2 15,1 18 4 1,-4-16-1-16,-1 11 1 0,4-19 0 16,3 10-1-16,-3-24-2 15,4 7 0-15,1-16-1 16,4 8 0-16,0-12 0 15,3 8 0-15,-2-11 0 16,4 3-1-16,-4-15 6 0,5-9-53 16,-4-21-48-16,2-32-345 15,-11-20 48-15</inkml:trace>
          <inkml:trace contextRef="#ctx0" brushRef="#br0" timeOffset="1145.5527">-3827-4461 749 0,'-9'-18'285'0,"-3"-2"38"16,-4 8-195-16,-11 2-21 15,-2 5-28-15,-5-1-1 16,-4 10-18-16,-4 9 7 16,2 9-12-16,-11 20-13 15,-1 17-9-15,-14 23-6 16,6 11-17-16,-7 20-4 16,7-14-1-16,1-2 1 0,22-23 0 15,5-9-1-15,16-26 0 16,10-5-2-16,12-13-2 15,9-1 1-15,3-4-1 16,9 1 0-16,0-4 0 16,9 10-1-16,-3 1-5 15,0 3-1-15,-8 9-1 0,4 7 0 16,-10 4 2-16,-2 14 3 16,-8 8 0-16,-5 19 1 15,-8-3-3-15,-10 26 2 16,-8-3 0-16,-4 9 4 15,2-19-1-15,-1 1 3 16,11-33 1-16,2-15-1 16,5-25-1-16,-1-8-12 15,7-14-7-15,1-4-4 16,7 5-2-16,2 4 0 16,5 6 10-16,1 13 7 15,-2 13 2-15,-1 29 0 16,0 8-1-16,-3 29 0 15,-4 7 0-15,-13 14 2 16,-1-11 4-16,-3 1 6 16,-3-34 2-16,-3-6 4 0,9-30-3 15,0-22-1-15,0-20-10 16,2-10-8-16,4-10-5 16,1 2 0-16,5 4-3 15,6 17 3-15,0 20 6 16,2 22 5-16,-2 5 4 15,3 25 9-15,-6 1 6 16,-2 10 11-16,4-13 0 0,-5 11 3 16,0-24-6-16,-2-5-1 15,-4-18-9-15,-4-10-1 16,2-15-6-16,-4 3-1 16,0 0-2-16,5 9-3 15,-2 11-2-15,-2 28-2 16,-1 7 0-16,5 23 0 15,-1-4 2-15,2 1 0 16,3-27 1-16,3-12 0 16,-1-28 0-16,2-16-31 15,-2-20-42-15,1-28-354 16,3-7 73-16</inkml:trace>
        </inkml:traceGroup>
        <inkml:traceGroup>
          <inkml:annotationXML>
            <emma:emma xmlns:emma="http://www.w3.org/2003/04/emma" version="1.0">
              <emma:interpretation id="{0B1E53D9-11DC-4B3E-BF42-ECFB1C600EA8}" emma:medium="tactile" emma:mode="ink">
                <msink:context xmlns:msink="http://schemas.microsoft.com/ink/2010/main" type="inkWord" rotatedBoundingBox="5068,14980 5281,16272 4669,16373 4455,15081"/>
              </emma:interpretation>
              <emma:one-of disjunction-type="recognition" id="oneOf0">
                <emma:interpretation id="interp0" emma:lang="" emma:confidence="0">
                  <emma:literal>G</emma:literal>
                </emma:interpretation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§</emma:literal>
                </emma:interpretation>
                <emma:interpretation id="interp3" emma:lang="" emma:confidence="0">
                  <emma:literal>&amp;</emma:literal>
                </emma:interpretation>
                <emma:interpretation id="interp4" emma:lang="" emma:confidence="0">
                  <emma:literal>{</emma:literal>
                </emma:interpretation>
              </emma:one-of>
            </emma:emma>
          </inkml:annotationXML>
          <inkml:trace contextRef="#ctx0" brushRef="#br0" timeOffset="-7769.0452">-3309 1358 519 0,'-1'-15'346'0,"1"3"-25"15,-5 1-94-15,-2-1-76 16,1 2-50-16,0 1-2 15,-3-3-21-15,-2 3 7 16,2 3-14-16,-4 3 2 16,-2 3-16-16,-1 3 0 15,-2 3-16-15,-8 3 1 0,2 1-8 16,-3 5-1-16,2 2-11 16,-2 2-2-16,4-1-10 15,-2 5-2-15,6-5-7 16,-4 12 1-16,5 3-4 15,2 10 4-15,2 4-3 16,2 8 5-16,3-2-6 0,8 2 5 16,-1-4-6-16,5 8 6 15,2-6-7-15,7 1 8 16,-2-11-7-16,8 1 5 16,0-13-5-16,6 2 6 15,0-3-5-15,6 5 5 16,1-10-2-16,5 4 2 15,-1-11-3-15,7-6 4 16,-2-8-4-16,5-14 4 16,-3-10 0-16,0-20 4 15,-6-5-3-15,-5-15 4 16,-7 6-5-16,-6-5 4 16,-5 16-8-16,-5 4 6 15,-7 12-6-15,-4 5 6 16,-4 15-8-16,-7 10 5 15,-4 9-6-15,-10 14 4 0,-9-1-2 16,-8 10 5-16,0-2 0 16,-5-6 13-16,12-11-3 15,3-1 8-15,8-9-3 16,2-6 4-16,10-1-10 16,4 4 1-16,5-3-8 15,8 0 2-15,2-2-9 16,7-2 5-16,2-5-5 0,10 1 3 15,-2-8-4-15,9 2 5 16,-2 8-5-16,8-7 4 16,-5-1-5-16,10 4 5 15,-7-4-4-15,1-8 3 16,-8 2-5-16,-1-1 6 16,-9 3-6-16,-4 3 6 15,-2 7-4-15,-2 4 2 16,-5 4-5-16,-2 4 4 15,-4 1-5-15,2 5 5 16,-4 2-2-16,-1 11 3 16,4 0-4-16,-1 8 5 15,2 10-5-15,0 7 6 16,0-2-4-16,0 19 6 16,0-5-5-16,-1 6 8 15,-4-6-6-15,2 1 7 0,2-14-6 16,1 1 4-16,0-16-7 15,4-8 1-15,-2-17-21 16,2-25-141-16,10-20-361 16,-2-13 58-16</inkml:trace>
          <inkml:trace contextRef="#ctx0" brushRef="#br0" timeOffset="-10657.9304">-3274 1281 919 0,'1'-22'331'0,"-5"2"72"16,-5 8-237-16,-6 3 2 15,-2 3-35-15,-8 5-3 16,-2 5-41-16,-9 5-18 0,3 5-33 16,-6 14-10-16,2-1-21 15,-5 11-1-15,6 8-7 16,-6 10 4-16,12-4-4 15,-1 19 4-15,13-4-2 16,4 8 6-16,10-6-8 16,4 5 4-16,6-15-5 0,4-5 5 15,1-15-6-15,10-5 6 16,3-11-5-16,7 1 5 16,-1-11-5-16,12-8 6 15,-3-8-5-15,7-11 5 16,1-8-4-16,3-7 6 15,-6 2-5-15,-2-10 7 16,-14-1-6-16,-4-1 5 16,-9 5-6-16,-7 2 7 15,-13 12-7-15,-4 7 7 16,-9 7-7-16,-10 10 4 16,-5 7-5-16,-3 10 2 15,4 2-4-15,3 11 9 16,6-8 0-16,5 1 5 15,9-8-3-15,6-2 2 16,6-13-10-16,11-2 4 0,4-13-8 16,13-11 6-16,2-11-3 15,7-12 8-15,-4-2-6 16,2 6 4-16,-11 11-8 16,1 15 4-16,-6 14-7 15,-2 13 4-15,-4 7-7 16,-2 20 6-16,-4 5-4 15,-7 10 6-15,-3 2-5 16,-4 13 8-16,-5-11-4 16,-2 2 6-16,4-7-7 0,2-7 8 15,4-16-7-15,2-10 3 16,1-13-7-16,2-4-3 16,-4-7-28-16,3-2-116 15,0 1 449-15,8 5-817 16,-4 2 313-16</inkml:trace>
        </inkml:traceGroup>
      </inkml:traceGroup>
    </inkml:traceGroup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50:02.6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46BB28C-0624-47C6-9BA8-DCED67E78A85}" emma:medium="tactile" emma:mode="ink">
          <msink:context xmlns:msink="http://schemas.microsoft.com/ink/2010/main" type="inkDrawing" rotatedBoundingBox="4818,14501 4864,9373 5019,9375 4972,14503" semanticType="callout" shapeName="Other">
            <msink:sourceLink direction="with" ref="{8CE9D20C-A241-45C8-B11B-39FE74FB713E}"/>
            <msink:sourceLink direction="with" ref="{66011967-12A2-4A4A-B7A2-C8E1D827826B}"/>
          </msink:context>
        </emma:interpretation>
      </emma:emma>
    </inkml:annotationXML>
    <inkml:trace contextRef="#ctx0" brushRef="#br0">133 5067 614 0,'1'9'379'15,"-4"-6"-57"-15,-3 0-98 0,2 6-169 16,5 3-40 0,-1-5-1-16,0 1-5 15,3-5 5-15,2-9 0 0,-4-17 10 16,-1-8-3-16,-3-23 1 15,-3-13-6-15,-6-29 0 16,2 6-10-16,-1-18-1 16,-1 5-4-16,2-11 1 15,2 18-2-15,-2-22 2 16,4 24-2-16,3-14 2 16,0 18-2-16,0-14 3 15,1 19-5-15,-2-24 4 16,1 13-3-16,0-7 1 15,0 16-1-15,0-6 3 16,1 21-4-16,1 1 4 16,-1 11-3-16,-1-2 2 15,2 8-2-15,-2-9 2 0,1 6-2 16,1-7 2-16,2 1-3 16,1-12 4-16,1 4-3 15,1-10 2-15,1 9-3 16,1 0 3-16,0 16-3 15,-2-1 3-15,-1 14-2 16,0-2 3-16,-3 9-3 16,2-14 2-16,-2 5-1 15,3-13 0-15,-2-5-1 16,5-14 3-16,0 2-3 0,2-3 1 16,-1 9 0-16,4-8 1 15,-4 16-2-15,2-4 1 16,-3 7 0-16,-1-4 0 15,-2 13-1-15,-5-9 1 16,1 13 0-16,-2-12 0 16,-2 8 0-16,4-5 0 15,-2 6 0-15,1-5 0 16,4 13-1-16,-2-5 0 16,1 3-1-16,2 3 2 15,-1 6-2-15,-1-2 2 16,2 7-1-16,2-2 2 15,-2-1-2-15,0-3 2 16,0-2-1-16,-3-12 1 0,0 4 0 16,0-1-1-16,0 8 0 15,1-2 0-15,1 12 0 16,-1 1-2-16,1 11 2 16,-2-1-1-16,1 7 0 15,2 4 1-15,0-4 1 16,0-3 0-16,-1 3-1 15,2-6 1-15,-1-1-1 16,-1-2 1-16,2 3 0 0,1 0-1 16,-4 7-1-16,-2 1-4 15,2 7-3-15,-8 7 3 16,1 7-16-16,-8 11-333 16,-2 2 113-16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50:22.7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B7D8698-5615-4834-BB59-43E9FA72A104}" emma:medium="tactile" emma:mode="ink">
          <msink:context xmlns:msink="http://schemas.microsoft.com/ink/2010/main" type="inkDrawing" rotatedBoundingBox="10259,8722 11502,12255 10741,12523 9498,8989" semanticType="verticalRange" shapeName="Other">
            <msink:sourceLink direction="with" ref="{D127FD50-2489-4534-8055-31A573BF3AB0}"/>
          </msink:context>
        </emma:interpretation>
      </emma:emma>
    </inkml:annotationXML>
    <inkml:trace contextRef="#ctx0" brushRef="#br0">-5 27 917 0,'0'-18'263'16,"6"9"59"-16,4 4-266 16,14 4-15-1,3 7-27-15,17 7-1 0,4 5-3 16,21 12 2-16,-3 3-1 15,21 15-1-15,-6 0-2 0,20 23 1 16,-10 7-1-16,14 20 0 16,-13 2 0-16,16 29 0 15,-21-10 3-15,5 27 12 16,-20-5 2 0,-2 24 8-16,-17-9 1 0,4 26-3 15,-17-16-13-15,4 26-4 16,-11-21-6-16,-11 20-2 15,-13-27-1-15,-7 7-1 16,-10-32 2-16,-7 1-2 16,-3-32 0-16,-6 2-2 15,2-31 2-15,-4-11 10 16,7-22 8-16,1-13 19 16,3-19 6-16,0-4 5 15,7-8-13-15,2 1-7 16,3 3-20-16,6 3-5 15,3 1-2-15,2 5-62 0,-2 3-51 16,13 2-334-16,2-3 32 16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50:29.0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DD21CA6-871E-4E04-B487-3CC86D1630F1}" emma:medium="tactile" emma:mode="ink">
          <msink:context xmlns:msink="http://schemas.microsoft.com/ink/2010/main" type="inkDrawing" rotatedBoundingBox="3395,1500 8611,10385 8447,10481 3231,1596" semanticType="callout" shapeName="Other">
            <msink:sourceLink direction="with" ref="{66011967-12A2-4A4A-B7A2-C8E1D827826B}"/>
            <msink:sourceLink direction="with" ref="{BFB75DEB-2D7B-4B6C-8793-908D143B1BE2}"/>
          </msink:context>
        </emma:interpretation>
      </emma:emma>
    </inkml:annotationXML>
    <inkml:trace contextRef="#ctx0" brushRef="#br0">0 0 736 0,'6'27'163'0,"7"10"75"15,10 8-217-15,7 10 1 16,4 4-3-16,14 11-1 16,0-7-10-16,11 11 3 15,0-5-9-15,11 7 4 16,-8-8-6-16,2 10 5 15,-10-10-5-15,0 8 18 16,-13-7 5-16,7 12 12 16,-5-15 0-16,5 14 6 15,0-8-17-15,10 18 3 16,-6-10-10-16,13 20 7 16,-4-8-3-16,1 7 8 0,-10-11-10 15,8 11 2-15,-10-11-6 16,4 5 1-16,-3 0-8 15,9 9 1-15,-9-12-5 16,9-2 4-16,-4-8-3 16,5-1 3-16,-10-6-2 15,2 9 3-15,-11 10-4 16,6 10 3-16,-11-6-1 16,10 9 3-1,-4-10-3-15,5 1 3 0,-6-8-1 0,13 10 5 16,-7-16 1-16,12 16 5 15,-2-7-3-15,5 15 0 16,-6-12-8-16,9 20-1 16,-15-6-6-16,8 14 1 15,-7-10-2-15,5 10 1 16,-5-20-1-16,12-1 1 16,-4-19-2-16,8 16 2 15,-7-10-2-15,16 21 1 16,-11 2-1-16,4 10 2 15,-2-11-2-15,8 19 1 16,-12-12-2-16,9 15 3 16,-5-4-2-16,5 10 0 15,-5-15-1-15,11 21 2 0,-10-16-3 16,12 14 2-16,-3-11-1 16,10 17 2-16,-10-15-1 15,6 20-9-15,-9-17-10 16,10 14 1-16,-13-19-4 15,6 7 1-15,-3-33 11 16,7 11 8-16,-15-19-2 16,7 5 3-16,-16-18-2 15,4 14-4-15,-14-20-7 16,-2-3-5-16,-10-16-2 0,-3-2-2 16,-12-18 3-16,-3-2 8 15,-7-11 4-15,1-2 6 16,-5-9 0-16,-1 1-13 15,-4-7-9-15,-2 2-296 16,-5 1 78-16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1:27.0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2D08913-0A9E-487E-8369-8F93252B3406}" emma:medium="tactile" emma:mode="ink">
          <msink:context xmlns:msink="http://schemas.microsoft.com/ink/2010/main" type="inkDrawing" rotatedBoundingBox="20324,10691 23553,10820 23546,10994 20317,10865" semanticType="strikethrough" shapeName="Other">
            <msink:sourceLink direction="with" ref="{E64FE953-EEF0-4DB2-A1F9-28AFF58EFEAF}"/>
          </msink:context>
        </emma:interpretation>
      </emma:emma>
    </inkml:annotationXML>
    <inkml:trace contextRef="#ctx0" brushRef="#br0">16 93 857 0,'-6'3'223'0,"0"3"60"16,2-2-240-16,5 1-30 15,5-5-6-15,3-2-15 0,5-2 8 16,2-7-12-16,-1-5 12 16,2-1-5-16,-4-2 20 15,4-1 2-15,-5 7 19 16,3 2-3-16,-2 8 10 0,4 8-15 16,-1-1-2-1,5 8-15-15,-1 2 3 16,7-2-14-16,-2 3 9 15,8 0-10-15,1-8 9 0,8 1-10 16,-8-8 9-16,8-6-9 16,-4-3 9-16,-2 1-9 15,-9 1 10-15,6 5-9 16,-11 2 9-16,2 5-7 16,-1 8 10-16,4 4-4 15,1 2 11-15,10 5-7 16,1-3 7-16,9-3-11 15,0-6 4-15,9-1-11 16,-4-7 8-16,5-1-11 16,-8-7 9-16,4 1-9 15,-9-3 10-15,3 6-10 16,-8-3 9-16,8 10-10 16,-7-1 10-16,7 3-11 0,-3-3 10 15,12 2-10-15,-5-7 11 16,10 5-12-16,-6-3 11 15,-1-4-9-15,-8-2 10 16,4 0-11-16,-11-8 10 16,4 5-8-16,-2 0 10 15,6 0-10-15,-5 3 11 16,5 2-11-16,-3-2 11 0,5 6-11 16,-8 1 10-16,8-2-11 15,-11-2 12-15,3 12-11 16,-6-8 10-16,0 1-11 15,-6 5 11-15,9-1-11 16,-5-12 9-16,5 2-9 16,-4 1 10-16,2-6-10 15,-5 1 12-15,1 1-6 16,-5 2 12-16,4-2-1 16,-7 4 15-16,4-3-5 15,-3 9 7-15,1-6-12 16,-2 3 1-16,8 1-14 15,-7-1 3-15,4-9-11 16,-5 3 10-16,1-7-9 16,-5-1 11-16,6-1-8 0,-8 6 11 15,5-3-8-15,-9 6 12 16,-6-3-9-16,-3 5 10 16,-1-1-8-16,-2-2 11 15,-2 4-8-15,1 1 11 16,-4-7-4-16,2 5 8 15,0 1-10-15,0-3 5 16,6 4-15-16,0 2 3 0,-1-6-14 16,-1 6 6-1,1 0-48-15,-5-3-47 0,3 5-349 16,-8-2 61-16</inkml:trace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50:17.979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992DA8-5447-4971-9C76-9352330D41F6}" emma:medium="tactile" emma:mode="ink">
          <msink:context xmlns:msink="http://schemas.microsoft.com/ink/2010/main" type="writingRegion" rotatedBoundingBox="1365,4908 21611,2821 22127,7829 1881,9916"/>
        </emma:interpretation>
      </emma:emma>
    </inkml:annotationXML>
    <inkml:traceGroup>
      <inkml:annotationXML>
        <emma:emma xmlns:emma="http://www.w3.org/2003/04/emma" version="1.0">
          <emma:interpretation id="{4378F61C-D8F1-4B67-BDE6-1813E2491561}" emma:medium="tactile" emma:mode="ink">
            <msink:context xmlns:msink="http://schemas.microsoft.com/ink/2010/main" type="paragraph" rotatedBoundingBox="5304,4502 21611,2821 21869,5325 5562,70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DEFABF-A2A8-46C0-8EA9-9D8151B92832}" emma:medium="tactile" emma:mode="ink">
              <msink:context xmlns:msink="http://schemas.microsoft.com/ink/2010/main" type="inkBullet" rotatedBoundingBox="5308,4537 5392,4529 5425,4857 5342,4865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-747-5258 607 0,'-6'3'385'16,"0"-3"-16"-1,-1 3-106-15,-2-1-83 0,1 4-59 16,-1 9-13-16,2 1-40 16,1 5-20-16,4 3-23 15,2-3-10 1,5-10-6-16,2-5-3 0,2-6 1 0,2-14-1 15,-4-4 4-15,-1-18-2 16,-4 0 2-16,-5-13-3 16,-3 16-1-16,-3 6 3 15,0 22 2-15,1 23-2 16,1 21 0-16,1 8 0 16,1 1-2-16,4 9-4 15,1-14 3-15,3-6-1 16,3-13 0-16,1-8-3 15,1-17 2-15,2-19 1 16,-1-15 3-16,-1-10-2 16,-4-3 3-16,-4-10-4 15,-3 22 0-15,-3 7-5 16,0 14 2-16,2 21-4 16,2 21 1-16,1 2-2 15,1 2 4-15,1 13-1 0,1-13 3 16,1-4-2-16,1-9 2 15,4-7-3-15,-2-25 3 16,0-17 0-16,-3-7-4 16,-2-20-47-16,-7 1-38 15,-1 12 207-15,2 16-601 16,-2 49 239-16</inkml:trace>
      </inkml:traceGroup>
      <inkml:traceGroup>
        <inkml:annotationXML>
          <emma:emma xmlns:emma="http://www.w3.org/2003/04/emma" version="1.0">
            <emma:interpretation id="{AC80173B-99CD-4497-93F7-0BDCC7A172A0}" emma:medium="tactile" emma:mode="ink">
              <msink:context xmlns:msink="http://schemas.microsoft.com/ink/2010/main" type="line" rotatedBoundingBox="6511,4378 21611,2821 21861,5246 6761,6802"/>
            </emma:interpretation>
          </emma:emma>
        </inkml:annotationXML>
        <inkml:traceGroup>
          <inkml:annotationXML>
            <emma:emma xmlns:emma="http://www.w3.org/2003/04/emma" version="1.0">
              <emma:interpretation id="{05FE32EA-B934-48BB-999B-DD59A242377F}" emma:medium="tactile" emma:mode="ink">
                <msink:context xmlns:msink="http://schemas.microsoft.com/ink/2010/main" type="inkWord" rotatedBoundingBox="6628,5510 7812,5388 7946,6680 6761,68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395.1456">845-4394 1145 0,'-14'-12'300'16,"2"12"101"-16,6-2-335 15,-1 8-9-15,1 6-28 16,-5 17-4-16,-1 7-18 16,-7 28-1-16,2-2-2 15,-7 31-1-15,0 3 1 0,-4 21 0 16,2-10-1-16,-4 16 5 16,11-32 3-16,8 19 10 15,14-26 1-15,9 1 4 16,9-14-5-16,12 1-4 15,2-39-12-15,14-12 0 16,4-24-4 0,16-24 4-16,-2-14 1 0,14-23 4 15,-10 5-3-15,1-2 0 16,-16 25-56-16,-4 18-395 16,-19 37 111-16</inkml:trace>
          <inkml:trace contextRef="#ctx0" brushRef="#br0" timeOffset="12063.3624">678-3600 997 0,'9'4'351'16,"-10"-4"29"-1,10 0-264-15,13-4-42 0,10-4-32 16,11-14-1-16,10-10 1 0,16-23 1 15,-3-13-22-15,16-21-6 16,1 10-7-16,12-10-3 16,-16 14-3-16,5 5 1 15,-15 22-1-15,-1 1 1 16,-22 16 3-16,-2 7-50 16,-14 12-35-16,-17 3-161 15,-8 9-191-15,-14 9-27 16</inkml:trace>
        </inkml:traceGroup>
        <inkml:traceGroup>
          <inkml:annotationXML>
            <emma:emma xmlns:emma="http://www.w3.org/2003/04/emma" version="1.0">
              <emma:interpretation id="{45BE64DD-6A0A-402A-9396-99AE17D4DBD0}" emma:medium="tactile" emma:mode="ink">
                <msink:context xmlns:msink="http://schemas.microsoft.com/ink/2010/main" type="inkWord" rotatedBoundingBox="8751,4289 10998,4058 11164,5674 8917,590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711.215">3373-5037 1036 0,'-9'-9'418'0,"-12"12"33"16,-8 9-259-16,-16 9-73 15,-3 20-61-15,-6 13-9 16,8 6-29-16,7 4-14 15,17-1-4-15,10-9-2 16,14-22-2-16,8-8-3 16,7-11 0-16,9-14 2 15,2-10 2-15,11-26 3 16,3-13 4-16,6-20 3 16,-4-1-2-16,-7 7-2 15,-7 31-4-15,-3 21-5 16,-6 31-1-16,-6 28-2 15,-1 13 4-15,-8 10 4 16,-3-1 11-16,-3-4 6 16,1-20 2-16,2-12-2 15,3-21-3-15,5-17-3 0,2-16-2 16,-2-24-2-16,-1-18 3 16,-1-18 1-16,-7 0-4 15,-4 9-3-15,1 24-2 16,-1 23-6-16,2 35-1 15,6 26 2-15,5 11 3 0,5 11 6 16,4 4 8 0,7-10 2-16,1-19-2 0,7-15-1 15,1-21-3-15,12-27-3 16,-3-12-1-16,8-27 0 16,-11-3 1-16,-6-9-2 15,-15 15 1-15,-9 6-1 16,-17 24-1-16,-8 15-9 15,-1 24 1-15,-7 24-3 16,-1 16 0-16,1 31 3 16,7 4 15-16,-2 9 15 15,8-13 9-15,8-5-4 16,8-29-1-16,11-11-11 16,10-20-13-16,4-20-8 15,1-8 6-15,5-16-1 0,-4-2 3 16,-4-5-19-16,-8 9-24 15,-2 9-159-15,-6 21-362 16</inkml:trace>
          <inkml:trace contextRef="#ctx0" brushRef="#br0" timeOffset="16520.8807">4261-5761 1226 0,'-1'-4'336'0,"-4"8"88"16,2 22-355-16,-6 15-10 0,5 28-30 15,-1 39 5 1,4 7-3-16,4 8 3 0,4-6-8 16,8-7-3-1,3-38-7-15,6-7-5 0,-1-20-6 16,-3-9 2-16,-7-21 0 15,-7-12 24-15,-7-9 8 16,-7-15 13-16,-4-9-2 16,-9-17 0-16,-3-4-25 15,-5 2-9-15,2 8-13 0,3 11 0 16,11 15-2-16,4 13-1 16,9 11-1-16,9 11 1 15,1 1-1-15,7 6 0 16,2-4-1-16,8-4 1 15,-1-11 1-15,7-5 0 16,-1-12-1-16,7-8 2 16,-8-1 1-16,-1-1-7 15,-7 2-32-15,-7 3-116 16,-11 14-368-16,-17 9 53 16</inkml:trace>
          <inkml:trace contextRef="#ctx0" brushRef="#br0" timeOffset="15011.7923">2696-4881 788 0,'6'-33'321'0,"-3"5"40"16,0 11-201-16,3 11-27 0,0 15-42 15,-5 30 5 1,8 21-26-16,-1 30-11 15,-1 9-13-15,4 15-10 0,5-4-21 16,-1-2-7-16,3-19-2 16,2-5-2-16,-2-21 0 15,-8-14 0-15,-2-19 0 16,-5-6 12-16,-5-15 11 0,-10-10 11 16,-3-19 2-16,-9-17 1 15,-3-20-12-15,2-38-11 16,7-10-11-16,0-16-5 15,13 2 1-15,10-3-3 16,2 34 1-16,8 7-2 16,5 24 2-16,5 10-3 15,2 19 0-15,5 7-2 16,-4 16-1-16,5 10 0 16,-4 8-1-16,-4 8 2 15,-5 5 0-15,-4 5 3 16,-8-2-1-16,-5 7 3 15,-11-8 5-15,-8 7 16 16,-8-5 4-16,-14 1 5 16,1-8 2-16,-7-5-5 15,10-9-14-15,2-11-6 16,14-2-3-16,6 2-22 0,14-1-32 16,10-4-115-16,9 5 471 15,18-19-821-15,4-3 334 16</inkml:trace>
          <inkml:trace contextRef="#ctx0" brushRef="#br0" timeOffset="17437.6766">4836-5180 860 0,'-1'-15'278'0,"-1"2"63"16,-1 2-231-16,-1-2-8 16,-4-2-15-16,-1 9 29 15,-3-2-7-15,-9 11-1 16,2 11-21-16,-10 17-14 16,2 8-40-16,2 18-12 0,7 2-9 15,4 6 6-15,13-10 0 16,7-7 0-16,12-13-3 15,7-10-1-15,5-17-5 16,8-20 1-16,-1-18 0 16,2-21 3-16,-7-11-1 15,-4-10 2-15,-13 6-3 16,-10 4 8-16,-13 22 2 16,-10 5 1-16,-7 20-4 15,-7 17-1-15,4 17-10 16,-2 19-3-16,7 8-7 0,8 7-50 15,12-3-66-15,12-11-402 16,12-14-2-16,12-16-195 16</inkml:trace>
        </inkml:traceGroup>
        <inkml:traceGroup>
          <inkml:annotationXML>
            <emma:emma xmlns:emma="http://www.w3.org/2003/04/emma" version="1.0">
              <emma:interpretation id="{0E0E5CCD-8A9B-4E04-A88A-2B956A3E30A3}" emma:medium="tactile" emma:mode="ink">
                <msink:context xmlns:msink="http://schemas.microsoft.com/ink/2010/main" type="inkWord" rotatedBoundingBox="11320,3882 16187,3380 16337,4831 11470,53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114.6447">6551-5756 1194 0,'12'0'363'15,"7"-5"84"-15,13 5-281 16,2-6-101-16,10-7 1 15,-5 8-15-15,7 4-19 16,-7 2-24-16,3 13-6 16,-11 10-6-16,-7 19 1 15,-20 16 1-15,-13 31 4 0,-12 12 1 16,-11 17 3-16,1-17-1 16,2-2 10-16,10-29 2 15,7-15 3-15,13-22-1 16,11-8 3-16,6-20-11 15,14-12-1-15,2-12-5 16,10-9 4-16,0-6-3 16,7-2 0-16,-12 3 1 15,-2 7-27-15,-14 2-52 0,-10 5 382 16,-11 8-819-16,-17 7 346 16</inkml:trace>
          <inkml:trace contextRef="#ctx0" brushRef="#br0" timeOffset="19320.2343">6708-5186 1360 0,'2'0'346'0,"8"6"129"16,7 0-380-16,10-4-9 16,6-2-17-16,7-11-3 15,0-1-28-15,8-1-3 16,-6-13-33-16,7-14-151 15,-5 5-364-15</inkml:trace>
          <inkml:trace contextRef="#ctx0" brushRef="#br0" timeOffset="19658.2337">7315-5631 1165 0,'0'-8'517'0,"4"20"-22"16,-2 17-273-16,-2 31-150 15,0 22-64-15,-5 17 0 16,-4-4 0-16,0-7 2 16,6-26-2-16,6-16 1 15,9-21-35-15,11-16-131 16,4-15-349-16,0-34 40 15</inkml:trace>
          <inkml:trace contextRef="#ctx0" brushRef="#br0" timeOffset="20134.1849">7575-5361 906 0,'25'37'434'16,"1"-5"17"-16,-7-7-195 15,5-7-131-15,-1-7-51 16,1-14-12-16,-3-12-43 0,0-23-5 15,-9-2-5-15,-2-13 2 16,-7 14-2 0,0-10-2-16,-4 32-3 0,-1 20 0 15,-2 24-2-15,2 23 3 16,1 26 3 0,2-1 4-16,5-3 0 0,9-10 1 15,5-32-3 48,16-15 0-63,6-24-2 0,16-32 0 0,1-19 0 15,8-24 4-15,-11-9-5 0,0 5 1 0,-17 23-5 0,-3 23-3 0,-14 26-6 0,-2 40 6 16,-4 12 2-16,-2 18 11 16,-1 7 8-16,1 11 11 15,1-18-3-15,-2-12-4 0,7-16-8 16,8-23-3-16,5-23-10 15,11-28 3-15,2-1-1 16,5-11 2-16,-6 13-3 16,0 10-3-16,-7 23-4 15,-5 14-5-15,-6 14-2 16,-3 4-6-16,-7 0-10 0,-8 3-92 16,-5-11-55-16,-8-19-358 15,-8-10 13-15</inkml:trace>
          <inkml:trace contextRef="#ctx0" brushRef="#br0" timeOffset="20343.1449">8337-6203 1213 0,'-4'1'434'0,"-2"8"28"15,-5 2-300-15,5 4-113 16,6-2-64-16,0 5-261 15,-3-6-185-15,-3-7-59 16</inkml:trace>
          <inkml:trace contextRef="#ctx0" brushRef="#br0" timeOffset="20934.4718">8969-6393 1354 0,'14'3'381'15,"-10"29"80"-15,2 31-346 16,-1 17-114-16,-4 29 15 16,2-1 12-16,-1 8 14 15,7-23-3-15,1-8 0 16,2-32-13-16,6 16-10 16,2-28-13-16,-2-7-1 15,0-32 2-15,1-10 3 16,-4-26 1-16,3-4 2 15,-4-13-1-15,4 32-1 16,-2 5-7-16,5 8-1 0,-3 12-4 16,8 14 3-16,-2-5-2 15,6 1 3-15,0-4 0 16,9-4 1-16,-3-10-1 16,11-11 1-16,-7-7-1 15,4-14 2-15,-13 3 0 16,-1 4 0-16,-12 14-1 0,2 10-2 15,-7 22-5-15,5 15 12 16,2 26 5-16,4 13 7 16,-2 1 4-16,8 7 3 15,2-11-10-15,10-28-6 16,-3-25-6-16,9-34 2 16,-5-25 0-16,2-27 2 15,-11-1 0-15,-4-1-5 16,-15 28-17-16,-5 11-86 15,-8 29-81-15,-2 33-360 16,-2 11 13-16</inkml:trace>
          <inkml:trace contextRef="#ctx0" brushRef="#br0" timeOffset="18094.4394">5267-5079 1097 0,'5'7'288'0,"4"4"121"15,4 0-296-15,8 2-7 16,3-4-8-16,9-10 3 16,-3-8-37-16,5-9-9 15,-10-5-21-15,-1-13-3 16,-10-3-11-16,-8-9-2 15,-9-5-6-15,-12-7-3 0,-11 11-4 16,-7 8-4 0,-1 20-6-16,-4 30-1 0,8 35 0 15,8 10-1-15,4 10 5 16,7 17 4-16,10-9-2 16,4-10 4-16,3-2 0 15,12-7 1-15,6-20-2 16,12-15 3-16,4-24-3 15,14-33 2-15,-3-14-5 0,5-34-37 16,-8-12-38-16,-3-30-76 16,-15 12 13-16,-7-14-354 15,-13 20 89-15</inkml:trace>
          <inkml:trace contextRef="#ctx0" brushRef="#br0" timeOffset="18781.8507">5767-5903 722 0,'0'34'339'0,"-1"19"19"16,-8 10-158-16,-3 26-57 15,-2 2-32-15,1 19-4 16,2-5-33-16,7 3-12 16,8-24-31-1,5 1-11-15,3-18-15 0,2 6-1 16,-1-7-2-16,1 11 1 16,-2-14-1-16,1-8 0 15,4-14-3-15,-8-13-4 16,-2-20-16-16,2-22 3 15,0-16-2-15,-3-39-22 0,8-21-18 16,10-49-23 0,-3-22-13-16,7-46-9 0,-1 18 21 15,3-17 39-15,-6 50 47 16,-1 34 23-16,-11 62 12 16,-6 35 7-16,-8 53-8 15,-10 32 4-15,-7 8-1 0,-1 32 27 16,-1 10 8-16,2 27 25 15,5-14-4-15,5 16-3 16,6-25-28-16,3-9-14 16,6-29-30-16,6-6-10 15,5-19-8-15,-2-6-1 16,3-21-20-16,-2-25-14 16,-4-17 1-16,0-32 1 15,-3-16 1-15,-3-27 20 16,-3-5 13-16,6-8-1 15,2 22-1-15,2 22-1 16,5 40-4-16,5 43-1 16,-8 27 2-16,1 21 12 15,-1 0 9-15,0 3 9 16,0-23 3-16,6-3-2 16,1-21-12-16,8-8-7 15,6-23-5-15,6-20 1 0,-3-15-1 16,1-23 1-16,-10-10 2 15,-12-2-6-15,-7 17-3 16,-8 13-5-16,-2 32-5 16,2 29-1-16,3 27 5 15,0 18 1-15,0 5 6 16,0-1 8-16,5-14 2 16,1-7 0-16,3-20-3 0,3-8-7 15,4-16-34-15,-5-17-39 16,-1-19-404-16,1-39 91 15</inkml:trace>
        </inkml:traceGroup>
        <inkml:traceGroup>
          <inkml:annotationXML>
            <emma:emma xmlns:emma="http://www.w3.org/2003/04/emma" version="1.0">
              <emma:interpretation id="{60BC2E8A-D569-4C2C-97F8-F9F793DDF129}" emma:medium="tactile" emma:mode="ink">
                <msink:context xmlns:msink="http://schemas.microsoft.com/ink/2010/main" type="inkWord" rotatedBoundingBox="16818,3441 21624,2946 21762,4291 16957,4787"/>
              </emma:interpretation>
              <emma:one-of disjunction-type="recognition" id="oneOf4">
                <emma:interpretation id="interp4" emma:lang="" emma:confidence="0">
                  <emma:literal>Gasarten</emma:literal>
                </emma:interpretation>
                <emma:interpretation id="interp5" emma:lang="" emma:confidence="0">
                  <emma:literal>Gesaunten</emma:literal>
                </emma:interpretation>
                <emma:interpretation id="interp6" emma:lang="" emma:confidence="0">
                  <emma:literal>Gesamttun</emma:literal>
                </emma:interpretation>
                <emma:interpretation id="interp7" emma:lang="" emma:confidence="0">
                  <emma:literal>Genbantu</emma:literal>
                </emma:interpretation>
                <emma:interpretation id="interp8" emma:lang="" emma:confidence="0">
                  <emma:literal>Gasartin</emma:literal>
                </emma:interpretation>
              </emma:one-of>
            </emma:emma>
          </inkml:annotationXML>
          <inkml:trace contextRef="#ctx0" brushRef="#br0" timeOffset="21584.24">11236-6360 1267 0,'-5'-54'265'0,"-7"11"121"15,-1 17-377-15,-19 16 3 16,-7 13 17-16,-16 9 28 16,-4 13 21-16,-2 22 36 15,11 10-6-15,2 27-9 16,12 14-26-16,2 17-17 16,8-7-34-16,8 0-5 15,11-24-9-15,19-11-3 16,13-10-7-16,14-6-2 15,8-15-3-15,13-9 4 16,-2-9 2-16,5-26 3 16,-10-22 3-16,-4 0 4 15,-14-1-4-15,-13-4 4 16,-14 5-2-16,-7 14 2 16,-5-2 0-16,-13 0 3 15,-2-5-5-15,-8 8 0 16,-2 5-4-16,4 2 1 0,5 4-4 15,13 10-1-15,10-3-1 16,15 0-2-16,9 0-2 16,15-5 1-16,4-2 2 15,13-13 0-15,-2-2 1 0,2-5 0 16,-11 4 0 0,-5 8-1-16,-13 12 0 0,-4 12-2 15,-10 26 0-15,-2 17 2 16,-5 19 0-16,-2 5 4 15,-5-1 1-15,4-21 1 16,-2-24-59-16,10-28 349 16,8-37-819-16,11-38 331 15</inkml:trace>
          <inkml:trace contextRef="#ctx0" brushRef="#br0" timeOffset="21931.413">11835-5977 949 0,'-6'56'492'16,"-3"-13"-17"-16,4 10-127 16,5-17-253-16,6-5-9 15,9-10-23-15,11-6-26 0,4-16-30 16,12-13 1 0,2-5-3-16,-1-25 2 15,-2-8 1-15,-5-22 0 0,-17 5-2 16,-8-9 2-16,-17 24 0 15,-20 11-1-15,-11 31-2 16,-10 18 3-16,-5 21-2 16,2 28-2-16,6 17 2 15,8 11 8-15,12-7-1 0,12 2 2 16,12-22-1-16,14-12-1 16,11-14-10-16,19-14-13 15,1-16-16-15,20-18-71 16,-5-16-46-16,10-18-71 15,-14-9 34-15,7-22-338 16,-17 4 125-16</inkml:trace>
          <inkml:trace contextRef="#ctx0" brushRef="#br0" timeOffset="22251.6898">12342-6196 1124 0,'-16'23'372'0,"-8"10"93"15,3 6-316-15,1 6-34 16,8-6-42-16,0-5-26 15,2-8-40-15,7-10-7 16,4-8-4-16,10-1 5 0,4-4-1 16,15 11 2-16,4 5 3 15,7 5 3-15,-4-6-4 16,10 9 2-16,-8-9-14 16,-3 0-2-16,-11-3-2 15,-2 11 0-15,-17-10 3 16,-11 10 44-16,-8 0 21 15,-14 4 29-15,-9-8 9 16,-9 26 16-16,1-6-27 0,-2 5-18 16,8-22-29-16,4-28-33 15,10-24-27-15,9-4-39 16,13-16-78-16,19 11-442 16,8 23 111-16</inkml:trace>
          <inkml:trace contextRef="#ctx0" brushRef="#br0" timeOffset="23271.32">13108-6082 773 0,'-27'-4'430'15,"-12"5"19"-15,3 5-177 16,-5 14-63-16,2 5-74 16,3 20-23-16,12 2-60 15,3 5-8-15,11-4-14 16,8 5-2-16,7-20-9 16,13 1-6-16,7-11-5 0,11-9-1 15,8-16-4 1,10-12 1-16,-3-11 0 0,9-8 2 15,-11 0-3-15,4-5 1 16,-12 13-2-16,-8 5-1 16,-12 17-1-16,0 15-3 15,-12 18-1-15,1 12 4 16,1 9 0-16,-1-4 4 16,-5-8 1-16,10-6-3 15,-2-15-2-15,13-18 2 16,7-12-3-16,16-18 0 15,-2-3 1-15,5-8 3 16,-10 2-5-16,-1 11-18 16,-11 13-4-16,-6 1-3 15,-6 17-5-15,-2 15 5 16,-8 5 18-16,1 16 6 16,-2 3 5-16,2-1 3 0,2-10-1 15,8-5-1-15,7-22-3 16,13-22 2-1,3-15-4-15,5-10 4 0,-2-10-3 16,0-9-11-16,-9 2-14 16,1 5-16-16,-5 8-1 15,-4 11 1-15,-5 21 11 0,-4 21 14 16,-7 11 15-16,3 5 2 16,-4-4 0-16,4-13 2 15,1-17-1-15,11-24 3 16,3-18-2-16,9-23 3 15,-1-1-1-15,-5-13 0 16,-10 11-1-16,-7-12-7 16,-13 16-8-16,-4 13-1 15,-1 22-1-15,-2 17 2 16,-2 32 8-16,-2 26 7 16,-4 10 2-16,-4 19 14 15,-1 1 6-15,3 19 10 16,5-15 2-16,9 14 2 15,11-8-14-15,10 4-6 16,3-15-12-16,5 1-3 16,-2-22-3-16,-3-1 6 15,-11-17-22-15,-4-2-4 0,-16-13 3 16,-10 2-24-16,-8-7-25 16,-11-2-18-16,-6-13-8 15,-4 5-8-15,1-15 25 16,-7-25 25-16,4-4 44 15,-2-8 43-15,13 2 23 16,7 7 39-16,12 22 10 16,10 12 2-16,14 6-29 15,12 0-13-15,11 4-37 0,17-2-10 16,10-5-9-16,14 3 2 16,2 1-6-16,8-8-5 15,-9-2-59-15,10-5-462 16,-11 2 133-16</inkml:trace>
          <inkml:trace contextRef="#ctx0" brushRef="#br0" timeOffset="23795.2868">14854-6133 1117 0,'1'14'368'0,"-1"22"93"16,2 15-297-16,-7 13-25 16,2-1-36-16,-1 0-5 15,2-18-45 1,7-12-17-16,10-18-22 0,15-10-4 16,9-22-10-16,18-38-2 15,4-20 2-15,8-27 3 16,-10-2-3-16,-8 11 2 15,-19 39 0-15,-11 21-7 16,-14 38-4-16,-7 32 1 16,0 20 0-16,-4 27 9 15,-1 5 13-15,2 1 19 16,5-20 3-16,5-13-1 16,4-30-9-16,10-12-6 15,6-13-17-15,13-22-3 16,-2-2-13-16,7-29-72 0,-6-14-86 15,-3-10-371-15,-11 14 23 16</inkml:trace>
        </inkml:traceGroup>
      </inkml:traceGroup>
      <inkml:traceGroup>
        <inkml:annotationXML>
          <emma:emma xmlns:emma="http://www.w3.org/2003/04/emma" version="1.0">
            <emma:interpretation id="{FA04EFD5-639F-4D32-9FA5-D92217E864A2}" emma:medium="tactile" emma:mode="ink">
              <msink:context xmlns:msink="http://schemas.microsoft.com/ink/2010/main" type="line" rotatedBoundingBox="10604,5692 12208,5330 12401,6185 10797,6548"/>
            </emma:interpretation>
          </emma:emma>
        </inkml:annotationXML>
        <inkml:traceGroup>
          <inkml:annotationXML>
            <emma:emma xmlns:emma="http://www.w3.org/2003/04/emma" version="1.0">
              <emma:interpretation id="{1A9C52DC-E1C2-43FC-9AC0-AB0D4CB068A2}" emma:medium="tactile" emma:mode="ink">
                <msink:context xmlns:msink="http://schemas.microsoft.com/ink/2010/main" type="inkWord" rotatedBoundingBox="10604,5692 11194,5559 11384,6397 10793,6531">
                  <msink:destinationLink direction="with" ref="{F4B52E6A-CA78-4ED7-9FF9-EF78769C310E}"/>
                </msink:context>
              </emma:interpretation>
              <emma:one-of disjunction-type="recognition" id="oneOf5">
                <emma:interpretation id="interp9" emma:lang="" emma:confidence="0">
                  <emma:literal>G</emma:literal>
                </emma:interpretation>
                <emma:interpretation id="interp10" emma:lang="" emma:confidence="0">
                  <emma:literal>g</emma:literal>
                </emma:interpretation>
                <emma:interpretation id="interp11" emma:lang="" emma:confidence="0">
                  <emma:literal>a</emma:literal>
                </emma:interpretation>
                <emma:interpretation id="interp12" emma:lang="" emma:confidence="0">
                  <emma:literal>9</emma:literal>
                </emma:interpretation>
                <emma:interpretation id="interp13" emma:lang="" emma:confidence="0">
                  <emma:literal>.</emma:literal>
                </emma:interpretation>
              </emma:one-of>
            </emma:emma>
          </inkml:annotationXML>
          <inkml:trace contextRef="#ctx0" brushRef="#br1" timeOffset="39072.6388">4884-4279 1158 0,'-27'5'316'0,"-7"-2"92"16,2 1-321-16,-4 5-17 15,3 2-25-15,0 2-5 16,3 7-13-16,2 8-4 16,1 5-11-16,3 9 1 15,3-1 3-15,4 13 1 16,7-3-4-16,10 13-1 0,6-4 2 15,7 13-1-15,7-15-3 16,4 4-5 0,-2-19-3-16,8-4-2 0,3-13 1 15,3-14 0-15,-1-12 1 16,5-17 3-16,-4-7 1 16,-1-19 1-16,-11 2-2 15,-5-4 3-15,-11 9-1 0,-10 3 6 16,-8 17 7-16,-8 0 14 15,-2 19 1-15,-1 4 3 16,3 9-7-16,2 13-6 16,4 2-13-16,4-2-3 15,5 1-4-15,5-12 1 16,7-14-5-16,9-5-2 16,7-23-2-16,13-23 0 15,-1-11-1-15,10-9 2 16,-8-2 2-16,0 18 0 15,-10 23-1-15,-4 16-1 16,-7 15-2-16,-1 25-2 16,-7 13 2-16,-1 23 3 15,-6 7 7-15,-3 10 3 0,0-9 7 16,0-10 1-16,-1-22-3 16,7-7-4-16,-2-18-1 15,4-7-21-15,-1-10-14 16,1-7-88-16,-8 0-60 15,-5-6-353-15,-10 0 26 16</inkml:trace>
        </inkml:traceGroup>
        <inkml:traceGroup>
          <inkml:annotationXML>
            <emma:emma xmlns:emma="http://www.w3.org/2003/04/emma" version="1.0">
              <emma:interpretation id="{76EDB46A-CCE0-402E-A845-682CE69A42A6}" emma:medium="tactile" emma:mode="ink">
                <msink:context xmlns:msink="http://schemas.microsoft.com/ink/2010/main" type="inkWord" rotatedBoundingBox="11637,5460 12208,5331 12401,6185 11831,6314"/>
              </emma:interpretation>
              <emma:one-of disjunction-type="recognition" id="oneOf6">
                <emma:interpretation id="interp14" emma:lang="" emma:confidence="0">
                  <emma:literal>K</emma:literal>
                </emma:interpretation>
                <emma:interpretation id="interp15" emma:lang="" emma:confidence="0">
                  <emma:literal>k</emma:literal>
                </emma:interpretation>
                <emma:interpretation id="interp16" emma:lang="" emma:confidence="0">
                  <emma:literal>"</emma:literal>
                </emma:interpretation>
                <emma:interpretation id="interp17" emma:lang="" emma:confidence="0">
                  <emma:literal>u</emma:literal>
                </emma:interpretation>
                <emma:interpretation id="interp18" emma:lang="" emma:confidence="0">
                  <emma:literal>„</emma:literal>
                </emma:interpretation>
              </emma:one-of>
            </emma:emma>
          </inkml:annotationXML>
          <inkml:trace contextRef="#ctx0" brushRef="#br1" timeOffset="39470.6562">5653-4446 781 0,'3'-15'406'16,"-1"14"-21"-16,-1 7-95 15,2 13-165-15,0 27 2 16,-3 6-24-16,-4 31-9 15,-2 2-40-15,0 29-16 16,1-12-18-16,4 6-2 0,5-26-2 16,4-7-1-1,2-39-3-15,7-15-1 0,2-21-1 16,8-24-1-16,8-17 1 16,7-32-4-16,0-10 0 15,10-21-2-15,-8 11 1 16,-2 0-3-16,-6 26 2 15,-2 7-3-15,-13 24 2 16,-4 7 3-16,-8 14-17 0,-8 5-67 16,-4 5-62-16,-3 2-371 15,-1 2 32-15</inkml:trace>
          <inkml:trace contextRef="#ctx0" brushRef="#br1" timeOffset="39684.8265">6048-4192 1343 0,'7'62'371'0,"5"11"114"16,3 1-373-16,5 4-39 15,-4-15-21-15,2-9-13 16,-3-19-17-16,-1-1-88 16,-7-23-76-16,-2 4-357 15,-5-3 15-15</inkml:trace>
        </inkml:traceGroup>
      </inkml:traceGroup>
    </inkml:traceGroup>
    <inkml:traceGroup>
      <inkml:annotationXML>
        <emma:emma xmlns:emma="http://www.w3.org/2003/04/emma" version="1.0">
          <emma:interpretation id="{D3FB7669-4ECA-4A34-AD88-42C269D2A469}" emma:medium="tactile" emma:mode="ink">
            <msink:context xmlns:msink="http://schemas.microsoft.com/ink/2010/main" type="paragraph" rotatedBoundingBox="1756,8661 7380,8234 7475,9489 1851,9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7CC299-FD39-4F0B-A204-177F0F0456A3}" emma:medium="tactile" emma:mode="ink">
              <msink:context xmlns:msink="http://schemas.microsoft.com/ink/2010/main" type="line" rotatedBoundingBox="1756,8661 7380,8234 7475,9489 1851,9915"/>
            </emma:interpretation>
          </emma:emma>
        </inkml:annotationXML>
        <inkml:traceGroup>
          <inkml:annotationXML>
            <emma:emma xmlns:emma="http://www.w3.org/2003/04/emma" version="1.0">
              <emma:interpretation id="{63FBD0D7-A7C8-4922-A8A3-205CD1A1AF5F}" emma:medium="tactile" emma:mode="ink">
                <msink:context xmlns:msink="http://schemas.microsoft.com/ink/2010/main" type="inkWord" rotatedBoundingBox="1757,9904 1768,8645 2237,8649 2226,9908">
                  <msink:destinationLink direction="with" ref="{60190371-2656-444F-9BF5-D25FB7738F03}"/>
                </msink:context>
              </emma:interpretation>
            </emma:emma>
          </inkml:annotationXML>
          <inkml:trace contextRef="#ctx0" brushRef="#br1" timeOffset="41939.6654">-4369-1053 854 0,'-3'-19'325'16,"-3"7"37"-16,5 7-192 15,-2 7-72-15,4 13-13 16,4 16-25-16,8 20 3 16,7 20-21-16,5 35 0 15,5 8-9-15,3 17-4 16,-6-8-17-16,-6 5-3 15,-4-31-6-15,-7-5 10 16,-4-31 9-16,-1-10 16 16,-2-27 3-16,-3-10 14 15,-5-20-6-15,-5-30-8 16,-7-18-16-16,-7-35-3 0,-6-23-13 16,-3-38-2-16,8 6-2 15,7-5-1-15,10 20-2 16,11 9 0-16,12 37-2 15,3 10-1-15,0 20-2 16,8 14-2-16,-2 21-2 16,3 14-2-16,3 16 1 15,9 12 2-15,0 4 2 16,1 5 3-16,4-1 3 0,-5-2 1 16,-12-8-3-1,-6 2-2-15,-10-4-1 0,-10 5 12 16,-9-4 6-16,-13 8 19 15,-9-4 7-15,-9 8 16 16,-7-4-7-16,-4 2-4 16,16-7-16-16,2 0-8 15,7-15-15-15,5-12-29 16,17-12-55-16,5-24-483 16,4-25 119-16</inkml:trace>
        </inkml:traceGroup>
        <inkml:traceGroup>
          <inkml:annotationXML>
            <emma:emma xmlns:emma="http://www.w3.org/2003/04/emma" version="1.0">
              <emma:interpretation id="{631C32C8-3359-4728-96EE-AB19BD43F7DF}" emma:medium="tactile" emma:mode="ink">
                <msink:context xmlns:msink="http://schemas.microsoft.com/ink/2010/main" type="inkWord" rotatedBoundingBox="3282,8838 4333,8758 4351,8999 3301,9079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20487.1467">-2 355 994 0,'-1'3'301'16,"5"0"67"-16,5-1-273 0,11-5-3 15,5-5-22-15,13-13-2 16,2-7-8-16,7-16-13 16,-4 1-21-16,4-13-11 15,-14 10-6-15,4 1 2 16,-10 12-28-16,-1 5 406 16,-8 19-818-16,-2 9 378 15</inkml:trace>
        </inkml:traceGroup>
        <inkml:traceGroup>
          <inkml:annotationXML>
            <emma:emma xmlns:emma="http://www.w3.org/2003/04/emma" version="1.0">
              <emma:interpretation id="{6DA893B5-A2CF-42DB-B51C-D2A2AE11FE36}" emma:medium="tactile" emma:mode="ink">
                <msink:context xmlns:msink="http://schemas.microsoft.com/ink/2010/main" type="inkWord" rotatedBoundingBox="5132,8697 5797,8759 5796,8773 5130,8711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18693.2576">2167-587 966 0,'2'-6'331'16,"4"16"64"-16,0 20-229 16,-2 12-60-16,2 20-9 15,3 2-26-15,-4 8-21 16,2-10-23-16,5 1-10 16,-3-17-10-16,2-5-1 15,1-16-1-15,-6-11-56 16,-6-17-43-16,-3-18-355 15,-8-12 48-15</inkml:trace>
        </inkml:traceGroup>
        <inkml:traceGroup>
          <inkml:annotationXML>
            <emma:emma xmlns:emma="http://www.w3.org/2003/04/emma" version="1.0">
              <emma:interpretation id="{AD92FDDD-CDB4-4273-8508-4C8253FA4E75}" emma:medium="tactile" emma:mode="ink">
                <msink:context xmlns:msink="http://schemas.microsoft.com/ink/2010/main" type="inkWord" rotatedBoundingBox="6823,8689 7411,8644 7425,8834 6837,8879"/>
              </emma:interpretation>
            </emma:emma>
          </inkml:annotationXML>
          <inkml:trace contextRef="#ctx0" brushRef="#br1" timeOffset="40334.7495">1271-1125 1364 0,'-4'11'423'0,"-16"5"67"0,-1 2-385 16,-7 3-46-1,-4-6-45-15,-9-9-37 0,2-12-20 16,-10-16-47-16,2-8-24 15,-8-8-38-15,2 11 18 16,-10 0-15-16,-3 20-252 16,-13 7 97-16</inkml:trace>
        </inkml:traceGroup>
      </inkml:traceGroup>
    </inkml:traceGroup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51:04.03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B3A6FA0-9CC4-4974-A86D-88F573AF35C6}" emma:medium="tactile" emma:mode="ink">
          <msink:context xmlns:msink="http://schemas.microsoft.com/ink/2010/main" type="writingRegion" rotatedBoundingBox="12814,10186 7979,16934 6755,16057 11590,9310"/>
        </emma:interpretation>
      </emma:emma>
    </inkml:annotationXML>
    <inkml:traceGroup>
      <inkml:annotationXML>
        <emma:emma xmlns:emma="http://www.w3.org/2003/04/emma" version="1.0">
          <emma:interpretation id="{25EC2CE7-D4AC-417B-B299-191535F10DD3}" emma:medium="tactile" emma:mode="ink">
            <msink:context xmlns:msink="http://schemas.microsoft.com/ink/2010/main" type="paragraph" rotatedBoundingBox="12814,10186 7979,16934 6755,16057 11590,9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27FD50-2489-4534-8055-31A573BF3AB0}" emma:medium="tactile" emma:mode="ink">
              <msink:context xmlns:msink="http://schemas.microsoft.com/ink/2010/main" type="line" rotatedBoundingBox="12814,10186 7979,16934 6755,16057 11590,9310">
                <msink:destinationLink direction="with" ref="{0B7D8698-5615-4834-BB59-43E9FA72A10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B551D5F-6BAD-4C63-B42A-1354A5683FE4}" emma:medium="tactile" emma:mode="ink">
                <msink:context xmlns:msink="http://schemas.microsoft.com/ink/2010/main" type="inkWord" rotatedBoundingBox="8602,15945 7923,16894 6991,16226 7671,152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1631 5539 766 0,'3'-32'351'0,"-7"8"45"15,-8 6-159-15,-6 3-40 16,-5 5-34-16,-4 8-1 16,-1 7-49-16,-7 13-26 15,-1 15-41 1,-6 28-8-16,-4 11-22 0,-4 32-5 16,7 7-4-16,-1 27 4 15,13-16-3-15,8 5 4 16,14-19-2-1,9-7 0-15,14-32-4 0,10-4-2 16,7-22-3-16,13-5 0 16,-1-14-2-16,10-9 1 15,-4-14 0-15,8-11 1 16,-9-14-1-16,6-12 2 0,-9-6 0 16,2-17 1-16,-14-2 1 15,-3-10 1-15,-12 5-1 16,-6 3 0-16,-8 19 0 15,-7 14 0-15,-6 20-1 16,-7 10 0-16,-5 12-2 16,-6 7-2-16,1 7-1 15,1 5 0 1,2 2 0-16,5-1 3 0,9-5-1 0,6-3-1 16,6-6-1-16,9-7-2 15,6-8 0-15,9-11 0 16,6-10 1-16,12-18 2 15,2-3 1-15,9 0 0 16,-7 6-2-16,1 15-2 16,-13 21-1-16,2 16-1 15,-16 11-1-15,-1 17 3 16,-8 1 3-16,-4 3 0 16,-7-6 3-16,-1 2 4 15,-1-16-1-15,-4-4-1 16,-1-7 4-16,-2-8-16 15,-2-20-38-15,-7-13-110 16,0-19-377-16,-1-26 53 16</inkml:trace>
          <inkml:trace contextRef="#ctx0" brushRef="#br0" timeOffset="-583.4973">1495 5576 797 0,'-15'47'206'15,"0"-5"58"-15,4 4-216 0,1-8-45 16,5-8 0-16,-1-9-3 15,11-3 1 1,4-9 1-16,4-3 5 0,-1 2 0 16,6-4-103-1,-4-1-169-15,5-16 19 0</inkml:trace>
        </inkml:traceGroup>
        <inkml:traceGroup>
          <inkml:annotationXML>
            <emma:emma xmlns:emma="http://www.w3.org/2003/04/emma" version="1.0">
              <emma:interpretation id="{239180E3-09F7-463B-AD12-37500B814C50}" emma:medium="tactile" emma:mode="ink">
                <msink:context xmlns:msink="http://schemas.microsoft.com/ink/2010/main" type="inkWord" rotatedBoundingBox="9074,15350 8669,15915 8077,15490 8482,14925"/>
              </emma:interpretation>
              <emma:one-of disjunction-type="recognition" id="oneOf1"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K</emma:literal>
                </emma:interpretation>
                <emma:interpretation id="interp5" emma:lang="" emma:confidence="0">
                  <emma:literal>&amp;</emma:literal>
                </emma:interpretation>
              </emma:one-of>
            </emma:emma>
          </inkml:annotationXML>
          <inkml:trace contextRef="#ctx0" brushRef="#br0" timeOffset="725.7143">2450 5137 1133 0,'0'-12'385'0,"-8"13"68"16,-2 17-331-16,-4 20-13 15,0 10-52-15,-2 25-10 16,4 8-13-16,1 14 12 16,5-7-1-16,2 8-1 15,4-17-18-15,-2-6-6 16,2-28-11-16,0-10-6 15,0-19-4-15,0-20 0 16,-1-17-4-16,-7-32-13 16,1-20-11-16,-8-42-39 15,0 0-23-15,-5-11-2 16,5 25 13-16,2 22 13 16,7 46 42-16,3 16 27 15,7 31 8-15,5 23 10 16,0 14 5-16,9 23 8 15,3 4 6-15,6 9 7 0,3-14-7 16,9-5-6-16,-2-25-12 16,3-10-6-16,-4-14-12 15,0-9 0-15,-10-7 0 16,-2-1 2-16,-12-5 0 16,-6 1 6-16,-9-2 1 15,-12-4 1-15,-11 1 0 0,-11-1-1 16,-5-6-5-16,-20-4-1 15,3-1-4-15,-10-13-6 16,6-1-4-16,-3-1 2 16,15 2-1-16,3 4 1 15,18 11 5-15,5 7 2 16,11 5-3-16,13 2-5 16,10 5-1-16,16-1 0 15,11 2-4-15,29 5 4 16,5 2 5-16,26 4 4 15,0-4 1-15,13 4 3 16,-21-8 0 0,8 1-20-16,-21-1 360 0,-3-4-819 15</inkml:trace>
        </inkml:traceGroup>
        <inkml:traceGroup>
          <inkml:annotationXML>
            <emma:emma xmlns:emma="http://www.w3.org/2003/04/emma" version="1.0">
              <emma:interpretation id="{8966CCA8-1AF2-468C-8733-97DAB56F5355}" emma:medium="tactile" emma:mode="ink">
                <msink:context xmlns:msink="http://schemas.microsoft.com/ink/2010/main" type="inkWord" rotatedBoundingBox="10145,13660 9379,14728 8275,13937 9040,1286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69384.6726">2134 4056 838 0,'-4'0'342'0,"2"-5"11"0,11-2-166 16,2 1-108-16,7-8-1 16,4-2-7-16,10-2-2 15,-2-2-25-15,9-4-12 16,-5 9-19-16,7 3-5 16,-5 5-6-16,3 1 2 15,-7 7-1-15,-4 7-1 16,-4 4-42-16,-10-2-384 15,-13-8 112-15</inkml:trace>
          <inkml:trace contextRef="#ctx0" brushRef="#br1" timeOffset="-67969.139">2784 3583 653 0,'0'0'326'0,"5"7"-5"15,4 11-95-15,4 5-133 16,1 10 5 0,7 3-22-16,3 9-3 0,4-2-25 15,-1 1-8-15,6-6-15 16,2-5-5-16,-5-14-10 15,1-7-3-15,-3-7-2 16,-3-13 1-16,-4-4 0 0,-6-7 4 16,-4-2 4-16,-7-9 16 15,-2 1 4-15,-5-7 11 16,-3 1 3-16,-3-11 0 16,-3-1-16-16,-5-4-2 15,-1 5-14-15,0 4-6 16,1 13-6-16,5 8 0 15,5 15-2-15,2 2-3 16,5 2 4-16,2 5-57 16,-2 6-45-16,4 8-373 15,-2 5 54-15</inkml:trace>
          <inkml:trace contextRef="#ctx0" brushRef="#br1" timeOffset="-68269.3884">2864 3433 1056 0,'-2'10'269'0,"1"23"94"15,2 9-302-15,1 18-19 16,2 3-13-16,2 12 0 16,3-15-13-16,0-1-2 15,2-17-4-15,-1-1 1 16,-1-17-7-16,-4-6 1 16,-4-9-4-16,-4-15-36 15,-6-17-23-15,-9-17-95 16,-1-13-231-16,-8-16 26 15</inkml:trace>
          <inkml:trace contextRef="#ctx0" brushRef="#br1" timeOffset="-67346.2224">3517 3433 751 0,'9'30'327'16,"1"19"21"-16,4 11-187 15,4 15-31-15,0 3-43 16,4 0 0-16,-1-11-24 16,8-12-9-16,-4-14-21 0,6-7-10 15,-6-17-16-15,2-7-2 16,-7-5 1-16,-2-1-46 15,-9-8-31-15,-9-2-27 16,-8 3-100-16,-10-5-222 16,-6 1 60-16</inkml:trace>
          <inkml:trace contextRef="#ctx0" brushRef="#br1" timeOffset="-67553.6698">3551 3587 707 0,'-4'-18'394'0,"1"8"-10"15,1 11-131-15,1 20-108 16,-1 15-48-16,2 18-9 15,2 14-33-15,-1 19-13 16,-1-1-21-16,2-2-4 16,-2-17-9-16,1-11-1 15,1-22-3-15,-1-16-28 16,1-21-31-16,-5-36-39 16,-6-25-352-16,0-35 75 15</inkml:trace>
          <inkml:trace contextRef="#ctx0" brushRef="#br1" timeOffset="-67216.4675">3572 3940 594 0,'-15'-6'433'15,"8"-1"-74"-15,10 7-68 16,7 4-204-16,11-2-24 15,3-1-36-15,11 4-4 16,-2-2-3-16,3-9-17 16,-10-3-23-16,-8-20-361 15,-14-5 104-15</inkml:trace>
        </inkml:traceGroup>
        <inkml:traceGroup>
          <inkml:annotationXML>
            <emma:emma xmlns:emma="http://www.w3.org/2003/04/emma" version="1.0">
              <emma:interpretation id="{255EDB64-CA84-4819-AAA9-38BC7825A841}" emma:medium="tactile" emma:mode="ink">
                <msink:context xmlns:msink="http://schemas.microsoft.com/ink/2010/main" type="inkWord" rotatedBoundingBox="12814,10186 11560,11935 10700,11319 11953,957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40130.7682">5260 1573 1117 0,'0'4'292'0,"1"13"104"16,2 13-318-16,3 21-13 15,0 9-19-15,2 13 6 16,2-2-27-16,5-9-3 16,-1-25-13-16,1-16 0 15,-3-24-4-15,4-34 2 16,-2-25-5-16,-8-34-2 15,-5-9-2-15,-1-3-1 16,-3 28-2-16,-1 29-8 16,4 42 6-16,4 35 1 0,4 20-2 15,-2 25 1-15,1 2 10 16,5 4 1 0,0-8 3-16,2-5 5 0,-1-20 4 15,-2-15-2-15,-2-14 0 16,-2-30-2-16,-1-19-38 15,0-38-405-15,-3-25 125 0</inkml:trace>
          <inkml:trace contextRef="#ctx0" brushRef="#br1" timeOffset="-40658.0487">5261 738 1027 0,'-4'26'318'0,"5"-1"75"15,2-2-289-15,5-2-7 16,-1-5-30-1,5-13 0-15,3-6-21 0,12-19 4 16,11-10-15-16,5-20-4 16,4 1-10-16,5-10-1 15,-7 16-10-15,0 9-4 16,-8 21-1-16,-1 12-14 16,-11 14-14-16,-4 14-67 15,-3 10-10-15,-10 8-360 16,-11-5 61-16</inkml:trace>
          <inkml:trace contextRef="#ctx0" brushRef="#br1" timeOffset="-40875.0102">5453 273 1194 0,'-6'10'261'0,"-1"13"115"16,4 11-345-16,3 32-9 16,6 9 7-16,9 21 11 15,7-1-6-15,8 4 3 16,6-25-10-16,2-1-5 0,-6-28-11 16,-1-13-2-16,-7-13-2 15,-6 1 1-15,-7-13-1 16,-11-5-21-16,-12-2-35 15,-17-21-83-15,-8-20-292 16,-15-26 34-16</inkml:trace>
          <inkml:trace contextRef="#ctx0" brushRef="#br1" timeOffset="-39680.9166">5667-122 1016 0,'7'-5'341'15,"-7"19"41"-15,8 19-234 16,1 16-103-16,0 25-8 15,3 9 2-15,6 2-8 0,-2-14-16 16,5-17-6-16,-3-26-6 16,6-20 3-16,-7-20-1 15,1-36-5-15,-2-21-8 16,1-35-4-16,-8-8-7 16,1 0 1-16,-7 30 4 15,-4 25-2-15,1 34-1 0,0 31 4 16,0 20-1-16,6 29 5 15,-3 5 10-15,7 22 14 16,2 0-1-16,2-4 2 16,1-26 20-16,15-32-428 15,-2-35 146-15</inkml:trace>
        </inkml:traceGroup>
      </inkml:traceGroup>
    </inkml:traceGroup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50:42.3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79BA2CC-62C5-4287-A7A1-346A600655AE}" emma:medium="tactile" emma:mode="ink">
          <msink:context xmlns:msink="http://schemas.microsoft.com/ink/2010/main" type="writingRegion" rotatedBoundingBox="21660,2856 25315,2937 25273,4855 21618,4775"/>
        </emma:interpretation>
      </emma:emma>
    </inkml:annotationXML>
    <inkml:traceGroup>
      <inkml:annotationXML>
        <emma:emma xmlns:emma="http://www.w3.org/2003/04/emma" version="1.0">
          <emma:interpretation id="{13F4B7B2-AAC5-4421-B12D-EB635593F831}" emma:medium="tactile" emma:mode="ink">
            <msink:context xmlns:msink="http://schemas.microsoft.com/ink/2010/main" type="paragraph" rotatedBoundingBox="21660,2856 25315,2937 25273,4855 21618,4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3F1D06-9A67-4A2D-BF3A-BF3E2B21052A}" emma:medium="tactile" emma:mode="ink">
              <msink:context xmlns:msink="http://schemas.microsoft.com/ink/2010/main" type="line" rotatedBoundingBox="21660,2856 25315,2937 25273,4855 21618,4775"/>
            </emma:interpretation>
          </emma:emma>
        </inkml:annotationXML>
        <inkml:traceGroup>
          <inkml:annotationXML>
            <emma:emma xmlns:emma="http://www.w3.org/2003/04/emma" version="1.0">
              <emma:interpretation id="{50CCF248-EED3-46BC-91DE-4E3B26FF28CE}" emma:medium="tactile" emma:mode="ink">
                <msink:context xmlns:msink="http://schemas.microsoft.com/ink/2010/main" type="inkWord" rotatedBoundingBox="21654,3143 22867,3170 22845,4144 21632,41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278 36 1001 0,'-3'-24'402'16,"-4"9"60"-16,-7 9-254 16,-4 12-59-16,-10 18-24 15,-4 13-77-15,-7 15-19 16,3 11-16-16,-1 17 5 0,8-5-1 16,5 4-1-16,15-16-2 15,8-15 0-15,10-22-10 16,13-13-2-16,7-16-1 15,10-31 1-15,3-16 2 16,10-26 2-16,-5-5-1 16,-5-8 1-16,-12 28-2 15,-7 11 1-15,-11 28-1 16,-11 13-2-16,-4 18-1 0,-4 28 2 16,-4 17-1-16,-8 35 8 15,5 4 7-15,7-3 4 16,8-18-2-16,14-11 1 15,9-37-11-15,14-18-53 16,-1-13-113-16,20-29-377 16,-1-24 41-16</inkml:trace>
          <inkml:trace contextRef="#ctx0" brushRef="#br0" timeOffset="888.1919">883 50 749 0,'-10'8'323'0,"-4"5"18"16,2 1-176-16,-6 2-51 15,3-2-33-15,-1-1 7 16,2-4-15-16,1-3 6 15,5-1-19-15,2-5-2 16,5-3-17-16,2-3-8 16,2-2-16-16,0 1-2 15,-1 2-9-15,-1 1 1 16,1 2-3-16,-1 1-1 16,1-1-2-16,1-1-1 15,1 3 0-15,-2-1 2 16,1 1 0-16,-5-3 1 0,4 0-1 15,-2-3 1-15,-3-5-2 16,0-1 0-16,0 2-6 16,-2-1 22-16,1 2 9 15,-4 6 15-15,-1 6 4 16,-4 6 10-16,-5 6-20 16,-6 12-8-16,0 8-15 15,1 11-3-15,4 7-6 16,2 11 1-16,8-1-1 15,8-1 0-15,1-14 0 0,12-8 0 16,4-19-4-16,13-7 1 16,2-4-1-16,17-32-1 15,2-20 1-15,10-30 1 16,-2-15-3-16,9-38 0 16,-15 16 1-16,-5-10 0 15,-16 20 2-15,-13 7 2 16,-18 29 0-16,-9 18 0 15,-6 30-7-15,-15 30 2 16,-1 26-2-16,-7 25-1 16,-2 7 3-16,-4 23 8 15,12-12 2-15,10-2 3 16,13-22-2-16,15-9-2 16,13-29-3-16,16-17-2 15,3-23-3-15,8-18 2 16,1-6 1-16,2-5 1 0,-8 10-2 15,-5 16-5-15,-11 18-2 16,-10 22-5-16,-10 14 0 16,-5 23 3-16,-5 4 5 15,-1 12-5-15,3-17-38 16,11-5-455-16,4-37 129 16</inkml:trace>
        </inkml:traceGroup>
        <inkml:traceGroup>
          <inkml:annotationXML>
            <emma:emma xmlns:emma="http://www.w3.org/2003/04/emma" version="1.0">
              <emma:interpretation id="{984E892F-38B2-428E-8A9F-7A069C7BC0FA}" emma:medium="tactile" emma:mode="ink">
                <msink:context xmlns:msink="http://schemas.microsoft.com/ink/2010/main" type="inkWord" rotatedBoundingBox="23167,2889 25315,2937 25273,4855 23125,4808"/>
              </emma:interpretation>
              <emma:one-of disjunction-type="recognition" id="oneOf1">
                <emma:interpretation id="interp1" emma:lang="" emma:confidence="0">
                  <emma:literal>frage</emma:literal>
                </emma:interpretation>
                <emma:interpretation id="interp2" emma:lang="" emma:confidence="0">
                  <emma:literal>frag</emma:literal>
                </emma:interpretation>
                <emma:interpretation id="interp3" emma:lang="" emma:confidence="0">
                  <emma:literal>trage</emma:literal>
                </emma:interpretation>
                <emma:interpretation id="interp4" emma:lang="" emma:confidence="0">
                  <emma:literal>Trage</emma:literal>
                </emma:interpretation>
                <emma:interpretation id="interp5" emma:lang="" emma:confidence="0">
                  <emma:literal>*rage</emma:literal>
                </emma:interpretation>
              </emma:one-of>
            </emma:emma>
          </inkml:annotationXML>
          <inkml:trace contextRef="#ctx0" brushRef="#br0" timeOffset="1815.229">1810-589 1176 0,'-20'-23'367'16,"-5"21"73"-16,-10 10-312 15,1 13-74-15,-8 9-10 16,3 9-21-16,3 21 1 16,10 9-1-16,8 23 11 15,7 2-1-15,14 14 2 16,5-12-7-16,9 7-1 16,4-18-11-16,7 7-4 15,-5-11-8-15,7 1 1 16,-6-14-3-16,-3 1 1 15,-12-12-1-15,-3-7 1 16,-9 25-1-16,-8-12 3 16,-1-12-3-16,3-8 18 15,-3-11 2-15,-3-77 7 16,8-6-3-16,-1-29 3 0,8-17-17 16,14-40-2-1,5 21-7-15,4 10 1 0,2 23-3 16,-5 17-5-16,1 51-1 15,3 21-2-15,1 9-2 16,4 12 1-16,1 6 5 16,-3 6 0-16,-5-1 3 0,-4 4-1 15,-6-3 0 1,0 3 2-16,-6-8-1 0,0-7 1 16,-1-13 0-16,4-13 3 15,0-10-1-15,3-25 5 16,3-11 4-16,1-17 13 15,-2-8 4-15,-5-7 8 16,-6 14 0-16,-9 6-1 16,-3 20-13-16,3 12-9 15,-2 16-11-15,2 8-6 16,6 10-3-16,3 5 1 16,5-2 2-16,10 3-2 15,6-2-9-15,15-4-46 16,4-4-54-16,19-4-101 15,6 1-346-15,14 1 40 0</inkml:trace>
          <inkml:trace contextRef="#ctx0" brushRef="#br0" timeOffset="2161.6507">2736 9 1050 0,'-5'-12'447'16,"-19"8"16"-16,-9 7-281 15,-10 6-70-15,2 9-66 16,-5 6-5-16,13 8-8 15,7 4 5-15,10-2-2 0,10 1-3 16,13-10-24-16,5-2-5 16,6-17-6-16,9-14 4 15,0-13-1-15,5-15 3 16,-1-9-4-16,1-7-1 16,-8 5-1-16,-3 2 2 15,-11 15-1-15,-5 10-7 16,-7 16-3-16,-4 23-1 15,-3 14-3-15,-3 24 9 16,2 16 17-16,2 20 11 16,7-14 0-16,10 4 1 15,10-28-8-15,13-25-21 16,5-33-23-16,10-36-111 16,3-24-16-16,5-13-353 0,-4-4 15 15</inkml:trace>
          <inkml:trace contextRef="#ctx0" brushRef="#br0" timeOffset="2903.8951">3230-111 578 0,'1'-1'355'0,"-4"1"-21"16,2-3-119-16,-4-9-1 16,-4 1-49-16,-10-2 10 15,-4-1-20-15,-10-1-15 16,2 12-66-16,-5 11-27 15,3 14-30-15,3 23-10 16,12 12-3-16,-2 14 9 16,11-3 0-16,14-1 0 15,2-14-2-15,10-14-1 16,10-21-9-16,16-17 2 0,-1-20-1 16,12-16-4-16,-7-5-10 15,1-1-13 1,-15 13-13-16,-3 16-15 0,-9 22-3 15,-8 31 1-15,-8 20 16 16,-11 34 14-16,-8-2 14 16,-10 15 14-16,0-18 20 0,-6 32 25 15,5-16 6-15,-7 26 9 16,7-18-2-16,-4 2-10 16,5-46-26-16,0-17-9 15,8-33-8 1,2-8-3-16,4-14-8 0,1-5-3 15,3-25-17-15,3-49-57 16,6-39-35-16,19-21-32 16,10-6 2-16,16-5 18 15,12 30 59-15,19 14 50 16,-4 15 39-16,8-9 2 16,-9 18-1-16,-8 11-3 15,-20 20-14-15,-13 9-1 16,-22 14-2-16,-14 6 0 15,-17 12 4-15,-19 15 12 16,-1 14 5-16,-11 20 8 16,1 16 6-16,2 19 10 15,12-1-8-15,9 10-1 16,18-11-10-16,24-2-2 0,16-23-45 16,26-26-89-16,17-26-344 15,27-34 57-15</inkml:trace>
          <inkml:trace contextRef="#ctx0" brushRef="#br0" timeOffset="2351.1459">3141-48 543 0,'-9'9'-31'16,"8"-6"171"-16</inkml:trace>
        </inkml:traceGroup>
      </inkml:traceGroup>
    </inkml:traceGroup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50:56.10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4B52E6A-CA78-4ED7-9FF9-EF78769C310E}" emma:medium="tactile" emma:mode="ink">
          <msink:context xmlns:msink="http://schemas.microsoft.com/ink/2010/main" type="inkDrawing" rotatedBoundingBox="3241,11316 9837,5967 10363,6615 3766,11963" semanticType="callout" shapeName="Other">
            <msink:sourceLink direction="with" ref="{1A9C52DC-E1C2-43FC-9AC0-AB0D4CB068A2}"/>
            <msink:sourceLink direction="with" ref="{8CE9D20C-A241-45C8-B11B-39FE74FB713E}"/>
          </msink:context>
        </emma:interpretation>
      </emma:emma>
    </inkml:annotationXML>
    <inkml:trace contextRef="#ctx0" brushRef="#br0">-1 5283 937 0,'3'1'245'0,"1"4"67"0,2 1-267 16,0-2-15-16,5-2-14 15,-5-1-2-15,7 1 3 16,-1-7 8-16,6 5-1 16,-4-3 8-16,10-1 6 0,-5-1-1 15,-1 1-8 1,5-4-7-16,1 4-9 0,1-4-7 15,5-1-2-15,10-3-3 16,-4-1 1-16,12-2-3 16,-3-3 0-16,6-2 0 15,-8 1 2-15,4-3 0 16,-10 3 1-16,8-2 0 16,-6 1 0-16,12-1-2 15,-3 2 1-15,8-5-1 16,-8 4 2-16,9-1-3 15,-9 2 2-15,11-2-2 16,-7 0 2-16,1 0-1 16,-8-2 1-16,9 1-1 15,-12 1 0-15,10 1 1 16,-4 1-1-16,14-2 0 16,-10 1 1-16,12-5-1 0,-6-1 1 15,7-5-1-15,-10 2 0 16,1-10 0-16,-5 11 1 15,3-7-1-15,-5 6 1 16,5-7-1-16,-1 8 2 16,5-8-3-16,-5 1 2 15,10-5-2-15,-6 7 1 16,9-2-1-16,-9 5 3 16,9-3-2-16,-12 3 0 15,9-9 1-15,-3-3-1 0,9-9 0 16,-4 5 1-16,10-8-1 15,-7 1 1-15,2-4-1 16,-5 9 1-16,7-12-2 16,-11 16 3-16,8-1-3 15,-1 5 3-15,8-5-1 16,-8 7 1-16,9-16-1 16,-8 6-1-16,6-9 1 15,-9 3 0-15,9-12-2 16,-9 6 1-16,13-9 0 15,-6 13 0-15,8-11 0 16,-12 11 1-16,6-10-1 16,-12 8 1-16,7-16-2 15,-8 10 2-15,10-16-2 0,-2 14 2 16,16-8-1-16,-11 13 1 16,3-17-1-16,-6 12 1 15,6-15-2-15,-15 6 2 16,9-20-1-16,-4 20 1 15,5-8-2-15,-8 10 3 16,9-10-2-16,-13 11 1 16,8-13-1-16,-15 5 1 0,9-13-2 15,-12 16 2 1,9-4 0-16,-13 12-1 0,11-13 0 16,-8 16 3-16,6-15-4 15,-7 9 3-15,5-8-2 16,-10 17 2-16,2-3-2 15,-11 15 2-15,-1 3-3 16,-1 10 2-16,0-1-1 16,-3 9 2-16,5-10-3 15,-5 2 2-15,3-5-1 16,-8-2 3-16,4-5-5 16,-5 13 4-16,0-4-3 15,-6 10 2-15,0 5 5 16,-3 14 8-16,-4-3 1 15,-4 9 4-15,1 1-1 16,-5 5-4-16,-2-1-8 0,-2 4 0 16,-1-5-3-16,-2 7-4 15,-5-1 420-15,-3 16-818 16,-5 5 408-16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51:02.90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E0E5ED-3773-48E6-A5F5-13841DF07D13}" emma:medium="tactile" emma:mode="ink">
          <msink:context xmlns:msink="http://schemas.microsoft.com/ink/2010/main" type="inkDrawing" rotatedBoundingBox="7641,11850 7756,14161 7664,14165 7548,11854" semanticType="callout" shapeName="Other">
            <msink:sourceLink direction="with" ref="{66011967-12A2-4A4A-B7A2-C8E1D827826B}"/>
            <msink:sourceLink direction="with" ref="{F7C1A428-4E5E-49F4-997C-BD56894C1E5D}"/>
          </msink:context>
        </emma:interpretation>
      </emma:emma>
    </inkml:annotationXML>
    <inkml:trace contextRef="#ctx0" brushRef="#br0">29 0 711 0,'-5'132'292'16,"-1"17"22"-16,0-19-179 15,5 10-48-15,-7-33-39 16,5-7-14-16,3-22-17 16,0-9-8-16,-1-28-8 15,5-5-21-15,-1-11-6 0,-4 2-4 16,-1-1 2-16,2 17-1 16,0 7 21-16,2 25 4 15,1-6 6-15,1 18 0 16,-4-6 8-16,3 3 3 15,-1-22 6-15,4-1 4 16,-2-19-2-16,2-3-5 16,0-12-5-16,-1-1-5 15,-7-7-3-15,5 11 3 16,5 1 3-16,2 11 16 16,1 6 1-16,1 3 22 15,-3-2 2-15,-2 7 3 16,-4-11-15-16,2 0 0 15,-1-6-15-15,-1-9 309 16,2-14-720-16,-2-11 350 0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51:13.29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190371-2656-444F-9BF5-D25FB7738F03}" emma:medium="tactile" emma:mode="ink">
          <msink:context xmlns:msink="http://schemas.microsoft.com/ink/2010/main" type="inkDrawing" rotatedBoundingBox="2805,7496 2889,10228 1360,10275 1276,7543" semanticType="enclosure" shapeName="Other">
            <msink:sourceLink direction="with" ref="{63FBD0D7-A7C8-4922-A8A3-205CD1A1AF5F}"/>
            <msink:sourceLink direction="with" ref="{58ABB6BC-336D-414A-BE8E-69609AE56037}"/>
          </msink:context>
        </emma:interpretation>
      </emma:emma>
    </inkml:annotationXML>
    <inkml:trace contextRef="#ctx0" brushRef="#br0">811-1 695 0,'-33'1'266'0,"-5"4"12"16,-2 4-155-16,-4 10-101 15,-2 7-8-15,-13 14-6 16,5 1-1-16,-6 13 6 16,5 4 1-16,-4 13 11 15,12-7 3-15,2 23 9 16,11-1-3-16,4 13-2 15,7-3-11-15,1 23-3 16,7-10-11-16,0 27-2 16,9-10-5-16,4 24 1 15,13-12 1-15,5 21 0 16,2-27 1-16,8 21 3 0,2-28 2 16,11 5 1-1,3-26 0-15,20 7 0 0,3-25-3 16,13-14-1-16,-8-17-2 15,17-10-1-15,-9-21-1 16,14-19 0-16,-10-8-1 16,25-29 2-16,-11-19 1 15,6-36 2-15,-15-15 0 0,0-32 4 16,-31-5-2-16,-5-32 1 16,-14 12-2-16,-11-25 0 15,-11 4-2-15,-5-25 0 16,-11 24-3-16,-13-26 3 15,-1 21-2-15,-16 0 6 16,-10 37 11-16,-8 5 32 16,-2 44 18-16,-29 22 17 15,1 36-3-15,-25 25-9 16,-7 29-32-16,-21 26-18 16,10 10-18-16,-20 15-1 15,17-6 1-15,-5 6-21 16,18-12-44-16,-5 7-389 15,21-7 91-15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51:02.56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86A9800-8B18-4946-A7AE-3E9D5E202483}" emma:medium="tactile" emma:mode="ink">
          <msink:context xmlns:msink="http://schemas.microsoft.com/ink/2010/main" type="writingRegion" rotatedBoundingBox="9107,10736 6599,11584 5843,9346 8351,8498"/>
        </emma:interpretation>
      </emma:emma>
    </inkml:annotationXML>
    <inkml:traceGroup>
      <inkml:annotationXML>
        <emma:emma xmlns:emma="http://www.w3.org/2003/04/emma" version="1.0">
          <emma:interpretation id="{371AAB6E-88CA-4517-9A63-3F097917E330}" emma:medium="tactile" emma:mode="ink">
            <msink:context xmlns:msink="http://schemas.microsoft.com/ink/2010/main" type="paragraph" rotatedBoundingBox="9107,10736 6599,11584 5843,9346 8351,8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272522-EAC1-41C8-AA40-FB0FC62CEE30}" emma:medium="tactile" emma:mode="ink">
              <msink:context xmlns:msink="http://schemas.microsoft.com/ink/2010/main" type="line" rotatedBoundingBox="9107,10736 6599,11584 5843,9346 8351,8498"/>
            </emma:interpretation>
          </emma:emma>
        </inkml:annotationXML>
        <inkml:traceGroup>
          <inkml:annotationXML>
            <emma:emma xmlns:emma="http://www.w3.org/2003/04/emma" version="1.0">
              <emma:interpretation id="{BFB75DEB-2D7B-4B6C-8793-908D143B1BE2}" emma:medium="tactile" emma:mode="ink">
                <msink:context xmlns:msink="http://schemas.microsoft.com/ink/2010/main" type="inkWord" rotatedBoundingBox="9107,10736 6599,11584 5843,9346 8351,8498">
                  <msink:destinationLink direction="with" ref="{EDD21CA6-871E-4E04-B487-3CC86D1630F1}"/>
                </msink:context>
              </emma:interpretation>
              <emma:one-of disjunction-type="recognition" id="oneOf0">
                <emma:interpretation id="interp0" emma:lang="" emma:confidence="0">
                  <emma:literal>|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11 0 630 0,'1'66'230'0,"1"11"39"15,-7-10-170-15,5 11-25 16,0-7-29-16,-3 5-14 15,-3-11-18-15,6 5-12 16,3-16-1-16,-3-8-279 16,0-10 89-16</inkml:trace>
          <inkml:trace contextRef="#ctx0" brushRef="#br1" timeOffset="-64663.1706">-342-1380 733 0,'4'-19'341'0,"-2"10"19"0,-4 12-138 16,-2 13-100-16,-4 25-19 16,-2 13-41-16,-4 32-21 15,2 1-29-15,-4 19-3 16,4-7-5-16,3 8 1 16,3-23 1-16,7-2-1 15,4-23-2-15,4-14-6 16,0-24-18-16,0-21-39 15,-3-21-25-15,-2-24-321 16,-1-3 65-16</inkml:trace>
          <inkml:trace contextRef="#ctx0" brushRef="#br1" timeOffset="-63694.5769">-338-1477 686 0,'-1'-3'349'16,"-1"1"-5"-16,1 1-113 16,1 4-124-16,1 0-11 15,-1 0-34-15,6 6-10 16,3 6-20-16,8 10 0 16,1 7-5-16,9 23 0 15,-1 2-2-15,7 16-6 16,-2-3-7-16,11 7-5 15,-4-19-1-15,1 2-4 16,-6-16 2-16,1-2-2 0,-13-14 2 16,-1-2-2-16,-5-7 3 15,-6-4-5-15,-5-9 5 16,-4-9 2-16,2-9 5 16,-4-18 0-16,1-7 4 15,-5-25-3-15,0-7-3 16,-3-22-6-16,4 4 2 0,1-18-7 15,8 13 5-15,4 12-6 16,1 22 6-16,-5 7-7 16,1 25 6-16,-1 10-6 15,-2 7 5-15,-1 6-5 16,2 4 4-16,-1-2-6 16,-1-1-18-16,-1 2 250 15,2-10-669-15,2-8 286 16</inkml:trace>
          <inkml:trace contextRef="#ctx0" brushRef="#br1" timeOffset="-62790.969">574-1234 914 0,'16'3'334'0,"-4"-4"40"15,5-7-193 1,2-2-108-16,5-15 12 0,0-2-9 15,9-9-13-15,-3 0-17 16,5 6-15-16,-8 11-19 16,6 17-13-16,-6 16-2 15,-5 22-3-15,-10 10 2 0,-4 19 5 16,-14 0 5 0,-3 5 9-16,-3-11 11 0,1-8 11 15,2-21 0-15,3-11-1 16,5-13-4-16,2-19-7 15,4-11-10-15,7-8-5 16,0 2 1-16,9 0-10 16,1 17-1-16,7 19-4 15,-2 12 0-15,5 12-3 16,-5 7 6-16,-2 4-2 16,-7-5 3-16,-3 6-2 15,-9-3 2-15,-9 4-1 16,-7 1 6-16,-13 7 12 15,-8-3 18-15,-14-1 19 16,-7-8 8-16,-12 0 2 16,2-12-13-16,-8-9-17 0,10-11-17 15,-3-10-11-15,10-7-2 16,4-1-4-16,11 4 6 16,10 7-26-16,13 9-22 15,18 7-147-15,7-8-363 16,11-11 47-16</inkml:trace>
          <inkml:trace contextRef="#ctx0" brushRef="#br0" timeOffset="-4036.2545">-1834-1756 1121 0,'-62'-12'293'0,"-11"0"82"16,7 4-326-16,-20 1-39 16,4-2-46-16,-13 0 389 15,6 7-728-15,-23-1 349 16</inkml:trace>
          <inkml:trace contextRef="#ctx0" brushRef="#br0" timeOffset="-3808.8179">-3296-1764 977 0,'-56'9'338'0,"-4"5"56"16,9 1-270-16,-5 1-29 15,7 1-43-15,-8-2-13 0,6-3-23 16,-3 3-4-16,3-6-5 16,-9-2 2-16,9-4-3 15,-9-7 0 1,4-10-2-16,2-4-3 0,14 2-1 15,2 1-1-15,9 10-1 16,2 14-2-16,5 9-1 16,-7 14 0-16,4 5 1 0,-1 11-3 15,4-9-37-15,13 3-366 16,9-13 102-16</inkml:trace>
          <inkml:trace contextRef="#ctx0" brushRef="#br0" timeOffset="-158.1558">-57-1767 918 0,'-9'6'246'16,"0"9"76"-16,-3 6-264 15,3 18-4-15,-3 6-10 16,3 23 5-16,2 8-6 16,5 19-1-16,2-5-10 15,6 21-8-15,0-10-13 16,12 8-5-16,-1-13-2 16,5 5-2-16,-4-23 1 0,3-5-20 15,-12-20-15-15,6-5 22 16,-12-13-254-16,-1 7-109 15,-1-9-7-15</inkml:trace>
        </inkml:traceGroup>
      </inkml:traceGroup>
    </inkml:traceGroup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7:49:50.152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58A30F-6955-4A34-8A55-2A7A41233E94}" emma:medium="tactile" emma:mode="ink">
          <msink:context xmlns:msink="http://schemas.microsoft.com/ink/2010/main" type="writingRegion" rotatedBoundingBox="8182,14550 1844,8345 2336,7843 8673,14048"/>
        </emma:interpretation>
      </emma:emma>
    </inkml:annotationXML>
    <inkml:traceGroup>
      <inkml:annotationXML>
        <emma:emma xmlns:emma="http://www.w3.org/2003/04/emma" version="1.0">
          <emma:interpretation id="{4FF0AF9E-2675-45A7-AFF4-30A12E0036FA}" emma:medium="tactile" emma:mode="ink">
            <msink:context xmlns:msink="http://schemas.microsoft.com/ink/2010/main" type="paragraph" rotatedBoundingBox="8182,14550 1844,8345 2336,7843 8673,140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227577-CF8C-4F9A-89CC-78701AE15D08}" emma:medium="tactile" emma:mode="ink">
              <msink:context xmlns:msink="http://schemas.microsoft.com/ink/2010/main" type="line" rotatedBoundingBox="8182,14550 1844,8345 2336,7843 8673,14048"/>
            </emma:interpretation>
          </emma:emma>
        </inkml:annotationXML>
        <inkml:traceGroup>
          <inkml:annotationXML>
            <emma:emma xmlns:emma="http://www.w3.org/2003/04/emma" version="1.0">
              <emma:interpretation id="{F7C1A428-4E5E-49F4-997C-BD56894C1E5D}" emma:medium="tactile" emma:mode="ink">
                <msink:context xmlns:msink="http://schemas.microsoft.com/ink/2010/main" type="inkWord" rotatedBoundingBox="8182,14550 3164,9638 3379,9418 8397,14330">
                  <msink:destinationLink direction="with" ref="{F3E0E5ED-3773-48E6-A5F5-13841DF07D13}"/>
                </msink:context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q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-2865-368 205 0,'2'4'70'16,"-2"5"5"-16,3 2-41 15,-3-4-29-15,1-1 23 16,1-1 2-16,2-4 36 16,-2-5 7-16,-1 2 34 15,-2 1-17-15,1 2 13 16,-2-5-22-16,5 10 9 16,-1-3-26-16,5 7 10 15,1-2-18-15,4 10 3 16,1-6-24-16,4 6-1 15,-5-6-16-15,3 4-1 0,-2-5-12 16,2-2 3-16,0 6-7 16,2-3 10-16,-2 1 5 15,3 4 5-15,-5 2-1 16,6-2 9-16,-3 2-8 16,7 5-2-16,-4-3-5 15,4 3 2-15,-2-1-11 16,3-1 4-16,-3-3-7 0,4 0 2 15,1-1-4-15,4 3 3 16,-5-4-2-16,4 5 1 16,-5 1-2-16,1 4 2 15,-4-3-1-15,6 6 1 16,-7-5 1-16,7 7 5 16,-5-7 1-16,5-1 5 15,-3-3-1-15,6 3 1 16,-7-3-6-16,5-1 0 15,-7 2-5-15,5-2 0 16,-8-5-2-16,3-2 2 16,-4-1-3-16,4-3 2 15,-3 3-2-15,6 3 3 16,-3 2-4-16,9 8 7 16,-5 1 0-16,8 4 4 15,-3 0-1-15,2 8 3 0,-8-10-4 16,6 7-1-16,-5-4-3 15,4 1 0-15,-2-5-1 16,6 6-1-16,-6-9-2 16,1 0 1-16,-5-6 0 15,2-3-1-15,-4-6 1 16,6 3 0-16,-1 4-1 16,6 8 2-16,-4 2-1 0,8 5 1 15,-6 4 0-15,8-2 3 16,-4-2-1-16,5 4 1 15,-9-7 0-15,6-1 0 16,-9-1-2-16,6 0 0 16,-4-7-1-16,4 7 0 15,-8-4 0-15,11 7-1 16,-9-2 1-16,8 7-1 16,-1-4 1-16,11 8 2 15,-1-1-2-15,6 8 4 16,-2-3-3-16,6 5 2 15,-9-7-1-15,-3 1 0 16,-5-8-2-16,2 1 0 16,-9-5 1-16,5 6 0 15,-1-5 0-15,1 4 2 0,-5 1 0 16,7 5 2-16,-5-7-2 16,2 3 0-16,0-9-2 15,3 2 1-15,-5-4-1 16,7 7 1-16,-6-2 0 15,6 9 1-15,-5-5 0 16,5 7 0-16,-7-4-2 16,-4 2-1-16,1-4 1 15,1 6-1-15,-3-8 0 16,6 0 2-16,1-2-2 0,1 7 1 16,-5-5-1-16,6 3 2 15,-6-6-1-15,5 1 0 16,-4-5-2-16,4 1 1 15,-4 0-1-15,4 7 0 16,-2-1-1-16,4 3 1 16,-4-1 0-16,-1-2-1 15,-1-2 1-15,-2 1-1 16,-10-5 0-16,5 3 1 16,2-4-1-16,-2-2 0 15,0 0 0-15,6 0 2 16,-8-3-2-16,-1 3 1 15,3-5-2-15,-1-1 2 16,-1-3-1-16,5 5 1 0,-2-5 0 16,2 10 0-1,-3 1-1-15,4-1 1 0,-2 1 0 16,4 2-1-16,-3-8 0 16,6 5 2-16,-5 1-3 15,1 2 1-15,-5 1-1 16,-2 4 2-16,-4-6-1 15,5 7 1-15,1-7 0 0,1 5 0 16,2-3-1-16,0 4 1 16,-6-6 0-16,5 4-1 15,-7-7 0-15,1 2 1 16,-2-8-2-16,-2-2 2 16,-2-4-2-16,2-1 2 15,-2 1-2-15,1 3 2 16,-1-2 0-16,1 2 0 15,-3 2 0-15,1-2 1 16,-2-5-3-16,1 4 2 16,-2-1-2-16,1-2 1 15,-2-2-1-15,1 3 2 16,-2-5 1-16,4-2 0 16,-5 1-3-16,2 1 2 15,-1-4-3-15,-2 0 1 16,-3 2 0-16,1-2 2 0,-2-2-1 15,-2 1 2-15,3-1-2 16,1 4 1-16,-1-4-1 16,2 4 1-16,2 2-1 15,1 1 0 1,-2-2 0-16,6 3 1 0,-3-3-2 16,-2-2 2-16,-4-2-2 15,3 1 2-15,-4 0-2 0,-4 0 1 16,7 0 0-16,2 4 1 15,-1 1-1-15,3 2 1 16,0 1 0-16,0 4-1 16,0-3 0-16,2 0 0 15,-5-3 1-15,1 0-3 16,-5-8 2-16,-2 4 0 16,-2-4 0-16,4-1 1 15,-2 2 0-15,3 1 0 16,-2-3 0-16,1 1-2 15,-1 2 0-15,-1-4 1 16,2 2 1-16,-1-2-1 16,-1 1 2-16,-1-2 0 15,1 4-2-15,0-2 0 16,-2 0 1-16,2 0 0 16,2 0 1-16,-1 1 0 15,2 1-1-15,-1-1 0 16,1-1 1-16,0 0-3 0,0-1 1 15,-2-1 0-15,4 2 1 16,-4 2-2-16,1-2 2 16,1 0 0-16,-6 0 0 15,1 1 1-15,2 1-1 16,0-1 0-16,0 1 1 16,5 2-1-16,-1-1-1 0,2 2 1 15,0-1-1-15,0 1 0 16,0 0 0-16,-1-2 1 15,-2-2-1-15,-5-1 2 16,1-1 4-16,-2-2 3 16,3 0 2-16,0 1 0 15,1-1-1-15,1 3-3 16,1 0-5-16,-2 2-1 16,1-2 0-16,2 3 2 15,1-2-2-15,-4 1 3 16,2 1-2-16,-3-2 1 15,0-1 0-15,-4 0 0 16,2-1 0-16,2 1 1 16,2 1-2-16,-1-1 1 15,-1 0-1-15,0 0 0 0,2 2-2 16,-5-2 0-16,3-2 0 16,3 4 1-16,-2-2-1 15,-1 0 0-15,-1-2-15 16,-11-1-65-16,0-4 472 15,1-10-819-15,-2-1 365 16</inkml:trace>
          <inkml:trace contextRef="#ctx0" brushRef="#br0" timeOffset="22656.9855">-1321 1259 835 0,'-6'-3'382'16,"0"9"-1"-16,3 10-193 15,6 10-94-15,4 4-42 16,4 5-11-16,2-7-12 15,4-7-2-15,-2-10-10 0,0-11 0 16,0-9-4-16,-5-15 3 16,-5-8-1-16,-7-10 5 15,-4 0-3-15,-10-3 3 16,-5 12 0-16,-5 6 10 16,5 13 0-16,0 10 1 15,8 11-6-15,1 8-3 16,9 9-11-16,1 2-3 15,5 2-3-15,6-5-1 16,-1-6-1-16,2-10-1 16,1-7 1-16,2-10 3 15,-2-9 0-15,1-14 2 16,-5-3-2-16,-4-7 1 16,-4 4-4-16,-7 1 3 15,-1 17-3-15,-3 8 4 0,0 14-1 16,-1 17 0-1,2 15-4-15,2 9 3 0,3 6-5 16,8 5 3-16,5-14 0 16,5-6 2-16,0-12-4 15,5-12 3-15,-4-13-1 16,2-19 3-16,-3-15-1 0,-4-17 3 16,-4-5-3-16,-5-5 2 15,-8 16-4-15,-3 14 1 16,1 17-2-16,-5 12 0 15,1 12-5-15,0 21 0 16,1 8-1-16,2 16 5 16,6 1 0-16,2 8 9 15,4-19-2-15,4-12 0 16,4-17-1-16,2-18 1 16,2-20-2-16,2-18 3 15,-5-8-2-15,-2-5 1 16,-5 6-3-16,-4 13-2 15,-2 25-8-15,-2 20-11 16,-3 25-20-16,-3 23-74 16,0 8-53-16,1 0-344 0,2-16 37 15</inkml:trace>
        </inkml:traceGroup>
        <inkml:traceGroup>
          <inkml:annotationXML>
            <emma:emma xmlns:emma="http://www.w3.org/2003/04/emma" version="1.0">
              <emma:interpretation id="{58ABB6BC-336D-414A-BE8E-69609AE56037}" emma:medium="tactile" emma:mode="ink">
                <msink:context xmlns:msink="http://schemas.microsoft.com/ink/2010/main" type="inkWord" rotatedBoundingBox="2333,8667 1923,8265 2336,7843 2746,8245">
                  <msink:destinationLink direction="with" ref="{60190371-2656-444F-9BF5-D25FB7738F03}"/>
                </msink:context>
              </emma:interpretation>
            </emma:emma>
          </inkml:annotationXML>
          <inkml:trace contextRef="#ctx0" brushRef="#br1" timeOffset="71001.4494">-3912-1857 975 0,'0'-17'312'0,"0"8"53"0,0 6-269 15,-2 3-26 1,4 8-32-16,-2 1-2 0,1 15 2 15,-1 19 15-15,5 10 1 16,-1 19 10-16,-2 3-9 16,-4 4-1-16,1-11-16 15,-2-5 0-15,-2-23-8 16,2-11 1-16,5-17-11 16,-1-24 3-16,4-18-9 15,-4-23-3-15,-1-7-3 0,-4-28 4 16,-1 2-8-16,-3-4 0 15,-1 20-3-15,0 11-1 16,5 29-3-16,-4 21 0 16,1 19-2-16,2 21 1 15,5 9 0-15,8 20 1 16,5 5 2-16,13 4 1 16,4-15 0-16,9 3 0 15,-3-20-2-15,6-5 2 16,-6-11 1-16,-1 0-1 15,-13-17 0-15,-2 4 4 16,-10-8-1-16,-11 0 4 16,-10-5 0-16,-11-4 2 15,-8-1 0-15,-15 1 0 16,-3-6-4-16,-9-3 1 0,6 4-3 16,-7-5-3-16,13-1-1 15,3 2 1-15,14 3-1 16,8-1 0-16,13 5 0 15,14-7-1-15,11 2 0 16,17-10 1-16,7-2 0 16,22-11 1-16,7 3 12 15,22 1-83-15,-3 10-55 0,23 5-368 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2:24.9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02F8E2C-F748-4628-BBAF-E086F23A2538}" emma:medium="tactile" emma:mode="ink">
          <msink:context xmlns:msink="http://schemas.microsoft.com/ink/2010/main" type="writingRegion" rotatedBoundingBox="1319,15506 3024,14801 3375,15650 1670,16355"/>
        </emma:interpretation>
      </emma:emma>
    </inkml:annotationXML>
    <inkml:traceGroup>
      <inkml:annotationXML>
        <emma:emma xmlns:emma="http://www.w3.org/2003/04/emma" version="1.0">
          <emma:interpretation id="{227ADFBB-18DF-4F3E-B80D-B07779EEC96A}" emma:medium="tactile" emma:mode="ink">
            <msink:context xmlns:msink="http://schemas.microsoft.com/ink/2010/main" type="paragraph" rotatedBoundingBox="1319,15506 3024,14801 3375,15650 1670,16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6F70F2-A74A-4548-94DE-6973D8DEDDEA}" emma:medium="tactile" emma:mode="ink">
              <msink:context xmlns:msink="http://schemas.microsoft.com/ink/2010/main" type="line" rotatedBoundingBox="1319,15506 3024,14801 3375,15650 1670,16355"/>
            </emma:interpretation>
          </emma:emma>
        </inkml:annotationXML>
        <inkml:traceGroup>
          <inkml:annotationXML>
            <emma:emma xmlns:emma="http://www.w3.org/2003/04/emma" version="1.0">
              <emma:interpretation id="{40CC3947-EFFF-43A5-A8A6-04CBEDF8D3A0}" emma:medium="tactile" emma:mode="ink">
                <msink:context xmlns:msink="http://schemas.microsoft.com/ink/2010/main" type="inkWord" rotatedBoundingBox="1319,15506 3024,14801 3375,15650 1670,16355"/>
              </emma:interpretation>
              <emma:one-of disjunction-type="recognition" id="oneOf0">
                <emma:interpretation id="interp0" emma:lang="" emma:confidence="0">
                  <emma:literal>Arbeit</emma:literal>
                </emma:interpretation>
                <emma:interpretation id="interp1" emma:lang="" emma:confidence="0">
                  <emma:literal>Arbit</emma:literal>
                </emma:interpretation>
                <emma:interpretation id="interp2" emma:lang="" emma:confidence="0">
                  <emma:literal>Arbut</emma:literal>
                </emma:interpretation>
                <emma:interpretation id="interp3" emma:lang="" emma:confidence="0">
                  <emma:literal>Arbitr</emma:literal>
                </emma:interpretation>
                <emma:interpretation id="interp4" emma:lang="" emma:confidence="0">
                  <emma:literal>Strebeit</emma:literal>
                </emma:interpretation>
              </emma:one-of>
            </emma:emma>
          </inkml:annotationXML>
          <inkml:trace contextRef="#ctx0" brushRef="#br0">248 11 730 0,'5'-9'341'0,"-4"6"16"16,-5 1-158-16,2 7-76 15,1 5-35-15,-8 10-3 16,0 4-29-16,-3 15-9 16,1 4-17-16,-2 11-7 15,2 1-15-15,-4 8-3 16,8-6-3-16,-7 9-3 16,2-6 13-16,-3 0 9 15,0-6 1-15,-3-2 2 16,5-10 2-16,-1-4-11 15,5-11-9-15,0-5 0 16,3-8-2-16,2-7-1 16,1-5-1-16,-5-8-32 0,2-9-38 15,0-14-54-15,0-11-326 16,3-8 56-16</inkml:trace>
          <inkml:trace contextRef="#ctx0" brushRef="#br0" timeOffset="1446.2638">101 168 560 0,'8'-16'367'0,"1"1"-28"16,-6 3-115-16,6 6-65 15,-3 3-71-15,-2 3-15 16,5 3-32-16,0 10-9 16,0 1-15-16,5 11-2 15,2 7-8-15,5 13-1 16,-1-1-1-16,1 4 2 15,0-5 7-15,0 10 7 16,-2-10 1-16,2 5 0 16,-1 0-3-16,-2-3-6 15,-2-9-8-15,-5-3 2 16,-4-7-2-16,2-4 1 16,-3-5-1-16,-1-5 3 15,-4-5 0-15,-4-7 2 16,-4-3-1-16,-11-12 1 0,-3-6-2 15,-11-10-2-15,2-5-2 16,-3-6 1-16,8 6-2 16,1 3 0-16,13 7-1 15,7 2-3-15,10 6-2 16,9 0-1-16,4-1-1 16,11-2 1-16,3 3 0 15,0-3 0-15,2 7 0 16,2 4-1-16,-7 5-1 15,-1 10 0-15,-4 14 0 0,-4 8 2 16,-6 9 2-16,2 14 2 16,-5-5 2-16,-2-3 6 15,-1-11 5-15,-1-10 3 16,-4-16 6-16,-2-16 9 16,-4-10-2-16,1-19-3 15,-2-5-4-15,-8-11-6 16,-2 5-10-16,-2 2-1 15,-2 17-2-15,4 8-4 16,7 12-1-16,3 17-3 16,3 8-1-16,4 5 0 15,5 5 3-15,6-1 0 16,2-8 0-16,8-8 1 0,-1-9 1 16,2-24 1-16,-3-11 4 15,2-29 3-15,-5-12 0 16,-2-23 1-16,-6 8-4 15,-11-5-2-15,-10 24-6 16,-6 12-1-16,-4 30-8 16,-2 28-9-16,4 25-1 15,-2 35 3-15,3 19 2 16,3 22 15-16,5-2 17 16,7 10 11-16,7-20 2 0,9-7 0 15,5-23-10-15,7-6-6 16,1-17-9-16,11-8 2 15,-3-5-3-15,3-11 0 16,-6-8 2-16,5-7 1 16,-11-2-1-16,-5-1 3 15,-8 2 1-15,-1 0-1 16,-7 2-3-16,-4-7 1 16,-4-5 0-16,-1-11 0 15,-7-3 0-15,-1-11 3 16,1 4-3-16,-1 4 1 15,2 11-4-15,2 9-4 16,5 13-1-16,1 10-1 16,5 8 0-16,1 5 3 15,2 1 2-15,2 0 0 0,5-6 1 16,2-4-1-16,1-5-3 16,1-8 1-16,-2-2 1 15,-2-8 1-15,-1-5 1 16,-1-5 2-16,-4-3 1 15,-4-6 0-15,-1-4 0 16,-4 5-1-16,-2 6 1 16,-2 6-2-16,1 8-2 0,-2 14-3 15,1 7-2-15,2 13-2 16,2 6 0-16,1 9 3 16,1 0 3-16,2 2 0 15,6-7 3-15,2-4 0 16,4-7-3-16,4-7-1 15,4-11 0-15,-5-11 1 16,1-3-1-16,2-15 4 16,-6-2 1-16,-3-11 4 15,-3-2-2-15,-3-8 2 16,-6 3-1-16,-3 4 1 16,-1 14-4-16,-1 10-4 15,1 14-2-15,-1 13-3 16,4 13-2-16,1 12 1 15,1 4 4-15,5 4 1 16,2-8 3-16,4-4 1 0,0-11-2 16,3-8 1-16,-2-4 0 15,3-3-2-15,-7-9-1 16,6-1 2-16,-8-5 0 16,-1-12 3-16,-1-5-4 15,-4-2-41-15,-7-3-31 16,3 3-61-16,-1 7-25 15,-1 0-312-15,2 6 80 16</inkml:trace>
          <inkml:trace contextRef="#ctx0" brushRef="#br0" timeOffset="2220.0227">1054-244 1138 0,'-7'10'294'0,"7"-11"83"15,10 1-313-15,1-8-43 16,14-23-393-16,7-2 131 16</inkml:trace>
          <inkml:trace contextRef="#ctx0" brushRef="#br0" timeOffset="1970.9279">1373-458 361 0,'-6'-10'430'0,"-2"7"-85"16,5 9-61-16,0 15-46 15,3 9-124-15,3 17-4 16,0 4-34-16,3 15 2 0,5-5-17 15,4 8-5-15,0-9-24 16,4 8-9-16,2-10-16 16,8 5-2-16,-7-6-3 15,7 2 1-15,-8-18-1 16,-5-7 1-16,-8-16 1 16,-5-10 4-16,-11-8-2 15,-4-8 3-15,-9-7-1 16,-12-18-21-16,-3-4-32 15,-12-18-60-15,5 3-15 0,-1 2-5 16,11 16 20-16,6 8 28 16,13 14 65-16,2 8 35 15,6 1 17-15,6 6 9 16,3-2 2-16,8 2 3 16,4-3-17-16,15-1-9 15,3-8-3-15,11-8 1 16,1-2-8-16,9-5-2 15,-11 0-5-15,1-3 3 16,-14 3-33-16,-6 3 314 16,-21 0-705-16,-32 7 309 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2:48.83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1B56D6F-4D08-4DA4-AEF8-D68C7E1D2D4C}" emma:medium="tactile" emma:mode="ink">
          <msink:context xmlns:msink="http://schemas.microsoft.com/ink/2010/main" type="writingRegion" rotatedBoundingBox="4136,8164 5040,9320 4630,9640 3726,8485">
            <msink:destinationLink direction="with" ref="{7D817BFD-C8FA-40BB-A695-32489EB44101}"/>
          </msink:context>
        </emma:interpretation>
      </emma:emma>
    </inkml:annotationXML>
    <inkml:traceGroup>
      <inkml:annotationXML>
        <emma:emma xmlns:emma="http://www.w3.org/2003/04/emma" version="1.0">
          <emma:interpretation id="{F5987B6F-4C60-4554-8FF0-BCB640F94F4B}" emma:medium="tactile" emma:mode="ink">
            <msink:context xmlns:msink="http://schemas.microsoft.com/ink/2010/main" type="paragraph" rotatedBoundingBox="4136,8164 5040,9320 4630,9640 3726,8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2A0C6D-B543-4F8F-94D4-661E03FB3401}" emma:medium="tactile" emma:mode="ink">
              <msink:context xmlns:msink="http://schemas.microsoft.com/ink/2010/main" type="line" rotatedBoundingBox="4136,8164 5040,9320 4630,9640 3726,8485"/>
            </emma:interpretation>
          </emma:emma>
        </inkml:annotationXML>
        <inkml:traceGroup>
          <inkml:annotationXML>
            <emma:emma xmlns:emma="http://www.w3.org/2003/04/emma" version="1.0">
              <emma:interpretation id="{3198D242-83D4-46BD-A06B-57C8FE4E5231}" emma:medium="tactile" emma:mode="ink">
                <msink:context xmlns:msink="http://schemas.microsoft.com/ink/2010/main" type="inkWord" rotatedBoundingBox="4136,8164 5040,9320 4630,9640 3726,8485">
                  <msink:destinationLink direction="with" ref="{583613D5-4DDC-45C6-817C-C31DAF50195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 15 564 0,'-3'-6'298'0,"1"4"1"15,1-1-133-15,-2 0-26 16,1 5-49-16,1-2-2 16,-1-3-21-16,1 4-4 15,-1 4-17-15,1 4-7 16,1 0-16-16,1 3-5 15,1 3-11-15,-2 10 0 16,1 1-2-16,-1 11 3 16,0 2 0-16,-3 9 2 15,0-3-3-15,-1 2 0 0,1-5-3 16,1-3 0 0,1-10 0-16,1-7 2 0,1-8-1 15,-2-5 0-15,-1-9 0 16,4 1 3-16,-4-2 0 15,1-4 4-15,2-2 0 16,-1-2 1-16,-1-5-5 16,4-7-1-16,-3-1-5 15,0-7-1-15,0-5-1 16,3-9 1-16,-2 4 0 0,4-6 0 16,-2 2 0-16,1 5 0 15,-1 14-1-15,-1 3 0 16,-1 12-4-16,-1 9-1 15,0 6 0-15,-1 11-1 16,-2 4 1-16,0 12 4 16,1 1 0-16,-1 8 2 15,0-6 0-15,3 8 0 16,-1-5-1-16,1 2 1 16,-2-8-1-16,4-2 2 15,-1-8-2-15,1-4 2 16,-4-5-2-16,2-7 1 15,2-1-2-15,-4-4 0 0,2 1 0 16,3-6 0-16,-1-2 1 16,-4-7 1-16,4 0 0 15,-2-16 1-15,1-4 0 16,2-8 0-16,5-5-1 16,-4-17 0-16,4 8 0 15,-1 0 0-15,-2 10-2 16,-4 8 2-16,2 17-4 15,-3 13-2-15,-3 15-2 0,-1 10-1 16,-1 10 0-16,-1 19 1 16,-1 0 5-16,-1 6 1 15,2 0 3-15,0-1 0 16,3-10 1-16,2-2-2 16,1-16 1-16,3-2-2 15,-3-8 1-15,3-6 0 16,-3-3-1-16,0 1 0 15,0 2 0-15,0 0-1 16,0 2 0-16,1-2 1 16,1 6 0-16,-2-8 0 15,0 2 5-15,-2-3-59 16,-1-7-7-16,0-32-365 16,2-6 60-16</inkml:trace>
          <inkml:trace contextRef="#ctx0" brushRef="#br0" timeOffset="1103.2071">-607-370 705 0,'0'-12'340'0,"0"2"16"15,-1 7-177-15,1 3-34 16,1 4-60-16,-1 8 6 16,0 6-36-16,-3 9 3 0,2 7-24 15,-4 9 1-15,2 1-24 16,-1 2 4-16,2-8-15 15,2-5 9-15,0-8-9 16,2-7 6-16,1-6-7 16,1 2 6-16,4-2-9 0,2-5 7 15,5-8-4-15,6-7 10 16,2-7-6-16,4-10 11 16,-3-7-10-1,3 5 8-15,-4 0-11 0,-2 5 9 16,-3 7-10-16,0 6 7 15,-6 7-10-15,-3 5 10 16,-5 2-9-16,1 2 0 16,-5-4-42-16,-6-3 428 15,0-9-825-15,-8-10 379 16</inkml:trace>
          <inkml:trace contextRef="#ctx0" brushRef="#br0" timeOffset="1982.7476">-820-559 806 0,'-13'2'302'15,"5"-1"39"-15,2-2-163 16,0 4-62-16,5-3 21 16,-2 3-32-16,1-5-3 15,2 2-45-15,6 3-11 16,5-4-37-16,7-5 1 15,4 1-9-15,11-4 8 16,-1-7-6-16,11 1 7 16,-5-2-9-16,4-1 5 15,-5 9-7-15,-2-3 7 16,-11 5-8-16,0 4 8 16,-10 4-9-16,-5-4 10 15,-3 3-9-15,-3-1 10 16,-5 1-6-16,2-5 9 0,-6 4-8 15,-4-4 9-15,-4-1-11 16,-5 3 7-16,-4 5-11 16,-7 1 7-16,3 7-8 15,-8 1 10-15,4 4-8 16,-7 4 9-16,8-1-6 16,-1 5 8-16,5-1-6 15,2-2 7-15,9-11-7 0,3 0 5 16,5-3-6-16,7-3 6 15,-2-3-8-15,7-2 6 16,-1-4-8-16,7-3 6 16,-5 5-8-16,12-8 5 15,-3 7-5-15,4 1 6 16,-2 1-6-16,4-3 6 16,-5 6-5-16,5 0 6 15,-3 0-7-15,-1-3 9 16,-2-5-8-16,-2 4 8 15,-5-10-7-15,-1 8 8 16,-4-1-8-16,-3 5 7 16,-3 4-8-16,-6 2 6 15,-3 5-9-15,-6 6 8 16,-1 9-9-16,-8-6 10 16,4 6-5-16,-4-6 8 0,6-4-7 15,-3-13 9 1,3-1-9-16,8-1 7 0,1-5-8 15,3 6 8-15,6-3-41 16,7 4-196-16,-7 1-245 16,-9-1-18-16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2:55.7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13CA71D-49DB-4A8E-87B0-D139901880F2}" emma:medium="tactile" emma:mode="ink">
          <msink:context xmlns:msink="http://schemas.microsoft.com/ink/2010/main" type="inkDrawing" rotatedBoundingBox="4771,9151 11116,14063 10975,14245 4630,9333" semanticType="callout" shapeName="Other">
            <msink:destinationLink direction="with" ref="{56CE5D62-0CC8-4F4C-8EA0-AE4C382DCF8A}"/>
          </msink:context>
        </emma:interpretation>
      </emma:emma>
    </inkml:annotationXML>
    <inkml:trace contextRef="#ctx0" brushRef="#br0">-9 0 264 0,'2'6'264'0,"-2"2"-53"16,1 3-15-16,1-2-85 16,-1 0-44-16,2-2 0 15,-1-1-15-15,-1-3-7 16,1-1-12-16,1-2 10 16,1 1-4-16,2 1 9 15,-1 1 0-15,4 1 0 16,-3 1-14-16,3 2-7 15,-2-1-16-15,5 3-4 16,1 0-5-16,2 3 1 16,0-1 0-16,4 7 1 15,1-3 1-15,2 7 0 0,1-1-2 16,2 2 1-16,-1-5-1 16,3 0 0-16,-1-6-2 15,-2-2 2-15,0 1-3 16,-3-1 2-16,-3-1-2 15,-3-1 7-15,-3 2 0 16,0-2 5-16,0 2-2 16,1 2 2-16,2 2-4 0,3-2-1 15,0 3-1-15,0 3 1 16,-1 0 0-16,4 0-1 16,-3 3-1-16,3 0 9 15,0-5-1-15,1 4 4 16,1-2 1-16,-2-2-2 15,0 1-7-15,-1 1-2 16,1 0-3-16,1 3-1 16,1-1-2-16,-1 1 0 15,2-5 0-15,2 4-1 16,-4-7 0-16,5 5 1 16,-1-3-1-16,-1 3 0 15,-2-1-1-15,-1 1 2 16,-5-2-2-16,5 5 3 15,1-3-2-15,-1 5 1 0,5-4-1 16,3 4 2-16,-6-4-2 16,0 1 1-16,-1-7-1 15,-2 1 0-15,-3-5-1 16,1 0 2-16,-1 0-1 16,5 4 2-16,-4 1-1 15,4 1 0-15,-2 0-1 16,5 6 1-16,-4-3 0 0,7 3-1 15,-2 1 0-15,4 5 1 16,1-3-1 0,4 2 0-16,-5-2 0 0,1 2 1 15,-5-4-2-15,3 4 2 16,-6-1-2-16,3-1 2 16,-2 0-1-16,4 0 0 15,-5-3 3-15,4 2 6 16,-4-1 0-16,3 2 3 15,-3-4 1-15,6 4-5 16,-1-2-5-16,3-5 0 16,-2 7-2-16,4 0 1 15,-5-5-2-15,2 2 0 16,-1 0 1-16,-1-6 1 16,-5-1-2-16,0 1 0 15,-5-2 1-15,2 4 0 16,3 4-1-16,3 0 1 0,0-2 0 15,5 4 0-15,-5-5 1 16,3 0-1-16,-5-3 0 16,2 2-1-16,-1-4 1 15,1 4-2-15,-3-4 1 16,6 8 1-16,-1-3 0 16,2 6 1-16,1-1 0 15,5 1 1-15,-5-5 0 0,7 2-1 16,-6-6-2-16,-2-1 1 15,-5-1-1-15,5 2 1 16,-11-3-1-16,4 5 2 16,0-4-2-16,3 2 1 15,-5 0-1-15,5 8 3 16,0-2-2-16,2 4 1 16,-5-2 0-16,4-1 1 15,-4-5-1-15,5 4 1 16,-3-5 0-16,2 2-2 15,-1 0-1-15,3 0 2 16,0-1-3-16,5 4 1 16,-2-1 0-16,0-1 0 15,-3-1-2-15,-2 2 3 16,-5-4-2-16,-1 2 2 16,2-3 0-16,5 8 1 0,-1-4-1 15,5 8 0-15,-1-1 0 16,4 2 0-16,-2-5-1 15,5 2 2-15,-2-2-1 16,3 1 0-16,-7 1 0 16,5 5 2-16,-7-1-1 15,7-2 1-15,-5-3 0 16,0 3 2-16,-3-2-4 0,3 2 3 16,-9-1-2-16,6 4 2 15,0-2-2-15,1 3 2 16,-1-3-2-16,5 4 1 15,-7-4-2-15,2 1-1 16,-3-4 0-16,2 1 1 16,-4-5-2-16,4 0 2 15,-2-6 3-15,2 3 4 16,-2-3 0-16,1 4 2 16,-4 1-2-16,8 8 0 15,-7-4-6-15,2 8 1 16,-6-4-3-16,8 4 1 15,-5-5 0-15,1 4-1 16,2-8 2-16,2-1-1 0,-4 1 1 16,1 1 1-1,-2-5-1-15,4 9 1 0,1-1-1 16,1 1 0-16,-3-4-1 16,3 6 0-16,-4-6-1 15,4 2 0-15,-5-4 0 16,5 1 0-16,-4-8 0 15,5 7 0-15,-7-4 1 16,8 3-1-16,-8 2 0 16,1 1 1-16,-7-5-1 15,5 2 0-15,-8-4 1 0,3 2-1 16,1 1-1-16,2 4 3 16,0-2-1-16,5 4 0 15,-5-5 1-15,3 4 1 16,0 1-3-16,4 1 2 15,-4-3-1-15,6 9-1 16,-1-4-1 0,1-1 1-16,-4-5-1 0,4 5 1 15,-3-8 0-15,0 1 1 16,-3-2 0-16,3-2 2 16,-6-1 0-16,1 2 0 15,-1-3 2-15,-1 0 0 16,-4 6-1-16,5-4-1 15,-7-1-1-15,1 2-1 0,0-6 0 16,1 0 0-16,-1-1-2 16,3 1 3-16,-3-3-2 15,0 0 1-15,-6-3 0 16,0 3 0-16,2-5-1 16,-2 5 10-16,-3-1 0 15,3-1 3-15,-2-1-1 16,-2 0 0-16,-1-4-8 0,1 1-2 15,-4-3 0-15,2 3 0 16,2 0 0-16,-2 1-1 16,1-1 0-16,2 3-1 15,-3 0 5-15,2-3 6 16,-5 0 2-16,0-1 1 16,0-2 2-16,0 0 1 15,0 0-6-15,0 0-1 16,0-2 1-16,0 2-2 15,0 0-4-15,-2 2-1 16,1-1-2-16,-2 2 1 16,1 0-21-16,-2 0-64 15,-1-3-37-15,-2-9-352 16,-8-6 38-16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7:08.0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0A5062B-AB61-412C-A30A-57C90624256D}" emma:medium="tactile" emma:mode="ink">
          <msink:context xmlns:msink="http://schemas.microsoft.com/ink/2010/main" type="inkDrawing" rotatedBoundingBox="24384,4061 24453,7507 24365,7509 24297,4063" semanticType="callout" shapeName="Other">
            <msink:sourceLink direction="with" ref="{B1BC9CE5-3E7B-456E-8518-93C732B7A824}"/>
            <msink:sourceLink direction="with" ref="{251B3506-5E8F-41BD-9516-B2AF65FB7606}"/>
          </msink:context>
        </emma:interpretation>
      </emma:emma>
    </inkml:annotationXML>
    <inkml:trace contextRef="#ctx0" brushRef="#br0">72-3 720 0,'-3'4'66'0,"0"-8"65"15,1 8-161-15,-4 13 61 16,-3 10 55-16,-3 19 56 16,-1 31 43-16,1 49-44 15,4 2-60-15,4 14-32 16,2-10-18-16,5 1-20 16,3-31 1-16,2 10-13 15,-1-8 7-15,-1 22-8 16,-3-18 13-16,0 8 0 0,0-11 17 15,2 33-3-15,-1-2 8 16,2 16-10-16,2-18-2 16,4 14-16-16,-3-29 3 15,0-1-10-15,-3-13 9 16,-3 13-8-16,-3-16 9 16,1-3-4-16,-2-18 10 15,4-2-8-15,0-14 11 0,-3-7-3 16,-3-16 11-1,1-1 4-15,-2-14 14 0,-1-1-3 16,2-8 7-16,2-2-3 16,-2-7 1-16,3 0-12 15,-2-9-1-15,2 2-18 16,0-4-4-16,5-2-17 16,-2-8 0-16,3-15-85 15,0-17 22-15,-8-33-381 16,-8-20 56-16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2:32.0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E046DEA-D1E6-4134-B7C3-F93291B4AFD3}" emma:medium="tactile" emma:mode="ink">
          <msink:context xmlns:msink="http://schemas.microsoft.com/ink/2010/main" type="writingRegion" rotatedBoundingBox="10659,14153 11320,14142 11324,14357 10663,14368">
            <msink:destinationLink direction="with" ref="{C4C5DCEC-AC73-4263-9471-099D9ABFBC93}"/>
          </msink:context>
        </emma:interpretation>
      </emma:emma>
    </inkml:annotationXML>
    <inkml:traceGroup>
      <inkml:annotationXML>
        <emma:emma xmlns:emma="http://www.w3.org/2003/04/emma" version="1.0">
          <emma:interpretation id="{89A6937C-9AF3-4EBC-B7B2-160A8B9F93A1}" emma:medium="tactile" emma:mode="ink">
            <msink:context xmlns:msink="http://schemas.microsoft.com/ink/2010/main" type="paragraph" rotatedBoundingBox="10659,14153 11320,14142 11324,14357 10663,14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7CF3E8-9BA4-4D99-B438-2027D80ED090}" emma:medium="tactile" emma:mode="ink">
              <msink:context xmlns:msink="http://schemas.microsoft.com/ink/2010/main" type="line" rotatedBoundingBox="10659,14153 11320,14142 11324,14357 10663,14368"/>
            </emma:interpretation>
          </emma:emma>
        </inkml:annotationXML>
        <inkml:traceGroup>
          <inkml:annotationXML>
            <emma:emma xmlns:emma="http://www.w3.org/2003/04/emma" version="1.0">
              <emma:interpretation id="{71C69651-76C3-4CEB-A920-3A2412FFCD0D}" emma:medium="tactile" emma:mode="ink">
                <msink:context xmlns:msink="http://schemas.microsoft.com/ink/2010/main" type="inkWord" rotatedBoundingBox="10659,14153 11320,14142 11324,14357 10663,14368">
                  <msink:destinationLink direction="with" ref="{56CE5D62-0CC8-4F4C-8EA0-AE4C382DCF8A}"/>
                  <msink:destinationLink direction="with" ref="{583613D5-4DDC-45C6-817C-C31DAF50195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815 902 739 0,'-6'9'309'0,"2"-1"25"15,1-5-174-15,3-3-79 16,1 1-28-16,4-4-4 16,1 0-23-16,1-4-1 15,5 1-6-15,2-3-3 16,-2 1-9-16,3 5-1 16,-3 5 1-16,-2 1 11 15,1 3 4-15,2 1 10 16,-1 2 1-16,2-3 3 15,-1 2-9-15,2-4 3 0,0-1-7 16,2-4-1-16,4-1-4 16,1-2-2-16,1-2-7 15,4 3-1-15,-5 0-5 16,1 1-1-16,0 4-1 16,-1-1 0-16,-5 1 0 15,1 2 0-15,-3 2 0 16,0-1 0-16,-5-1 0 15,1 1 1-15,-4-4-1 0,-1-4 3 16,0-1 4-16,0-2 14 16,-1-2 0-16,-1 1 4 15,-2-1-2-15,-8 1 5 16,-3 1-9-16,-5 3 6 16,-5 3-1-16,-5 3 2 15,-5 1-9-15,-10 2-1 16,2-1-4-16,-10-4 5 15,0-5-3-15,-1-1 1 16,9-4-5-16,-3 2 0 16,11 2-7-16,5 4-1 15,7 2 0-15,2 4-3 16,7-1-1-16,1 5 2 16,4-3-2-16,1 0 0 0,1-1 1 15,1-4-1-15,1-4 0 16,2 0-1-16,2-1 2 15,2-1-1-15,2 1 0 16,8 2-2-16,3 1-1 16,6 2 1-16,6 4 0 15,3 2 1-15,0-1 1 16,0-1 3-16,-1-1-1 16,-1-4 0-16,-4-1 1 0,5-2 0 15,-8-2-2-15,3-1 2 16,-4 0-1-16,-2 0-1 15,-5 2 0-15,-1 1 2 16,-3 0-2-16,-4 3-1 16,-2 1 1-16,0 5-1 15,-6-1 0-15,-3 4 1 16,-2-2 1-16,-5-1 2 16,-5-3 1-16,-2 0 2 15,-5-1-1-15,-7-7 0 16,-4-2 0-16,-8-4-2 15,-1-1-1-15,-6 0 0 16,5 6-1-16,-1 3-1 16,11 5-2-16,0 1 0 15,11 3 1-15,1 1-2 16,9-1 0-16,4 0 1 0,7-4 0 16,1-2 0-16,3-6 0 15,4-5-1-15,1-1 0 16,5 0 0-16,5 5-1 15,9 8 1-15,0 5 0 16,8 9 0-16,-7 2 2 16,4 2 0-16,-11-2 1 15,3-2 1-15,-6-8-1 0,0-5 1 16,-5-7 1-16,4-7-1 16,-5-4 1-16,0-4-1 15,-2 5 1-15,0 3-1 16,-7 6-1-16,-2 5-1 15,-2 4-1-15,-5 4-1 16,-5 2 0-16,-3 2 3 16,-4-1 0-16,-7 2 2 15,-2-1 2-15,-12-8 1 16,0-2-2-16,-8-4 0 16,5-1-1-16,-3-2-2 15,14 7-1-15,-4 4-1 16,10 7-2-16,1 4-1 15,9 2 1-15,0 3 2 16,9-4-1-16,3-3 2 16,4-8-1-16,4-5-1 0,7-4 0 15,4-11 1-15,5-2-1 16,11-7 3-16,4 1-1 16,0 1 0-16,0 6 1 15,3 7 0-15,-8 10-1 16,-1 2-1-16,-7 2 1 15,1 2 1-15,-8-1-1 16,1-1 1-16,-2-3 1 0,0-3-1 16,-2-1 1-16,1-1-1 15,-1 1 0-15,1 4-1 16,-2 1 1-16,-1 2 0 16,-2 0 0-16,-3-1 0 15,-3-4 1-15,-2 2 2 16,-2-3 0-16,-5-3 1 15,-3 2 0-15,-5-2 0 16,-4 0-2-16,-9-2 0 16,-5 4 0-16,-7-2 0 15,-1 4-1-15,-10-4-1 16,7 3 0-16,4 2 0 16,7-1 0-16,4-1 0 15,17 8-1-15,-4-4 1 16,3-2-1-16,5-1 1 15,-1 1-2-15,-2-5 2 16,8 0-2-16,5-2-1 0,2-2 0 16,7-1 1-16,3 2-2 15,10 3 0-15,1 2 0 16,7 5 1-16,0 4 2 16,6-2 1-16,-6 0 1 15,6-3 1-15,-6-2-1 16,3-1 1-16,-5-4-2 0,1-2 0 15,-6 3 0-15,1-5 2 16,-5 1-3-16,5 2 1 16,-3 4-1-16,-1-1 0 15,-5 5-1-15,-5 3 1 16,-4 0 0-16,-3 2 0 16,0-1 2-16,0 1 1 15,-6-5 0-15,-7-3 2 16,-1-3 1-16,-10-3 1 15,-7-2-2-15,-8 1 2 16,1 2-3-16,-10-1-78 16,5 3-64-16,-1-4-359 15,11-1 21-15</inkml:trace>
          <inkml:trace contextRef="#ctx0" brushRef="#br0" timeOffset="227263.9019">967 865 909 0,'-6'-5'291'0,"1"5"60"16,5 5-257-16,0 7-28 16,2-2-31-16,2 7-14 15,4-2-17-15,5-3 0 16,1-8-1-16,5-1 0 16,-4-7-1-16,3-10 1 15,-6-4-1-15,2-4 1 0,-7 1 1 16,-4 0 0-16,-1 7-1 15,-4 7-2-15,-2 8-2 16,-2 4-1-16,3 5-1 16,-3 2 1-16,0-1 2 15,-2-2 0-15,-1-3 1 16,0 0 1-16,0-5-1 0,2 1 0 16,4-1 0-16,1 4-2 15,2-1-2-15,3 4 1 16,2 1 0-16,2 1 0 15,1 1 2-15,2-4 0 16,1-1 0-16,-2-6 0 16,-3-3 0-16,-2-3 2 15,-1 0 0-15,-3-6 2 16,-3 2 0-16,0-4 0 16,-3 2-1-16,-1 0 1 15,1 6-3-15,3 5-1 16,0 7-3-16,3 10 1 15,1 5-1-15,1 9 3 16,-1 0 2-16,2-3 2 16,-1-6 2-16,-1-5 1 15,1-10 0-15,-1-9 8 0,-1-6-1 16,2-14 1-16,-1-3-2 16,2-8-1-16,-3 2-8 15,0 5 0-15,0 12-2 16,-3 8 5-16,-3 11-3 15,5 10 1-15,-2 2 0 16,1 5 0-16,2-1-5 16,3 1 2-16,-3-6 0 15,0-8-33-15,3-11-357 0,-3-11 109 16</inkml:trace>
          <inkml:trace contextRef="#ctx0" brushRef="#br0" timeOffset="229142.33">1003 883 296 0,'3'0'247'0,"1"4"-4"16,2 4-41-16,3 4-43 15,2-2-34-15,2 5-36 16,-2-4-34-16,2-2-22 15,1-8-9-15,-1-2-16 16,1-4 5-16,6-2-13 0,-5-1 10 16,0 1-15-16,1 1-3 15,-1-3-157-15,-6 0-134 16,0 0-17-16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3:25.8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5F26AAF-DB78-4D85-A6B4-99F61D99FC5B}" emma:medium="tactile" emma:mode="ink">
          <msink:context xmlns:msink="http://schemas.microsoft.com/ink/2010/main" type="inkDrawing" rotatedBoundingBox="9449,12041 9481,10662 9516,10663 9485,12042" semanticType="callout" shapeName="Other">
            <msink:sourceLink direction="with" ref="{EC1FD1E7-9A6B-4719-9D38-A6E730F1F651}"/>
            <msink:sourceLink direction="with" ref="{0E9FADAD-875E-4403-96C6-8A2103E876AB}"/>
          </msink:context>
        </emma:interpretation>
      </emma:emma>
    </inkml:annotationXML>
    <inkml:trace contextRef="#ctx0" brushRef="#br0">11 1379 516 0,'-5'-6'389'0,"4"-3"-74"0,-2-1-76 16,1-7-156-16,5-11-58 16,-3-11-13-16,5-3-9 15,-1-11-7-15,4 3-3 16,-2-1-17-16,-2 6-12 15,-1 0-9-15,-7 8 3 16,7-4 2-16,-5 7 17 0,1-10 9 16,-1 7 11-16,5-11 2 15,-6 4 0-15,2-7 3 16,-2 12 1-16,3-6 18 16,1 14 3-16,-1-4 6 15,5 11-2-15,-4-8-2 16,-2 4-15-16,-5-7-5 15,3 1-3-15,-2-11-1 16,5 6-1-16,9-6 0 16,-1 3 1-16,1-6-99 15,0 7-123-15,-3-5-80 16,-6 7-115-16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3:25.9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80AD58F-5106-46CF-98DD-62E2D4B82FC4}" emma:medium="tactile" emma:mode="ink">
          <msink:context xmlns:msink="http://schemas.microsoft.com/ink/2010/main" type="writingRegion" rotatedBoundingBox="9195,10323 9317,6939 9890,6960 9767,10344">
            <msink:destinationLink direction="with" ref="{7D817BFD-C8FA-40BB-A695-32489EB44101}"/>
          </msink:context>
        </emma:interpretation>
      </emma:emma>
    </inkml:annotationXML>
    <inkml:traceGroup>
      <inkml:annotationXML>
        <emma:emma xmlns:emma="http://www.w3.org/2003/04/emma" version="1.0">
          <emma:interpretation id="{24752B91-8642-43D0-ACBD-3C294F5BEED1}" emma:medium="tactile" emma:mode="ink">
            <msink:context xmlns:msink="http://schemas.microsoft.com/ink/2010/main" type="paragraph" rotatedBoundingBox="9195,10323 9317,6939 9890,6960 9767,10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BC0EF2-4619-4AA3-A6F4-24DD0D3C35B7}" emma:medium="tactile" emma:mode="ink">
              <msink:context xmlns:msink="http://schemas.microsoft.com/ink/2010/main" type="line" rotatedBoundingBox="9195,10323 9317,6939 9890,6960 9767,10344"/>
            </emma:interpretation>
          </emma:emma>
        </inkml:annotationXML>
        <inkml:traceGroup>
          <inkml:annotationXML>
            <emma:emma xmlns:emma="http://www.w3.org/2003/04/emma" version="1.0">
              <emma:interpretation id="{C7373490-FBE8-4A2D-8B22-DBE638F65CD8}" emma:medium="tactile" emma:mode="ink">
                <msink:context xmlns:msink="http://schemas.microsoft.com/ink/2010/main" type="inkWord" rotatedBoundingBox="9510,10334 9520,10067 9532,10068 9522,103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0 267 474 0,'0'-22'371'0,"-1"-1"-57"0,1 11-98 16,1-6-69-16,-1 6-89 15,6-4-20-15,-3-2-22 16,-3-12-14-16,-1-3-42 16,7-8-288-16,-2-1 76 15</inkml:trace>
        </inkml:traceGroup>
        <inkml:traceGroup>
          <inkml:annotationXML>
            <emma:emma xmlns:emma="http://www.w3.org/2003/04/emma" version="1.0">
              <emma:interpretation id="{54C7407B-F110-4F48-A507-8F2A53999E19}" emma:medium="tactile" emma:mode="ink">
                <msink:context xmlns:msink="http://schemas.microsoft.com/ink/2010/main" type="inkWord" rotatedBoundingBox="9218,9678 9317,6939 9890,6960 9791,96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12.4774">138-1315 471 0,'-9'0'466'16,"2"3"-115"-16,2 2-14 16,-1 5-251-16,-6 2-54 15,6 8-12-15,2 2-17 16,-2 5-1-16,1 2-1 16,8 2 0-16,-9-7 0 15,0 2 0-15,3-7 0 0,5-2 3 16,-1-4 0-16,5 5 3 15,5-9-2-15,1 2 0 16,1-2 1-16,2-8 2 16,0-5-2-16,0-7 3 15,-3-1 0-15,0-6-2 16,-4 3-2-16,-2-1-1 16,-5 4-1-16,-1-2 0 15,-3 5 0-15,-1 2 7 16,-2 2 4-16,0 5 3 15,1 9 0-15,2-3 2 16,3 5-9-16,2-1-3 16,1 1-4-16,1-7 1 15,5 2-2-15,2-6 2 0,-1-1 0 16,2-8 3 0,0-6-2-16,-3-5 2 0,-1-1-3 15,-2 0 1-15,0 8-4 16,-2 5-1-16,1 14-2 15,1 8-1-15,-2 5 0 16,4 11 3-16,-5 0 0 16,0 0 1-16,-2 0 1 15,4-3 2-15,-5-10-5 0,0-8-58 16,-2-8-34-16,2-11-307 16,0-14 32-16</inkml:trace>
          <inkml:trace contextRef="#ctx0" brushRef="#br0" timeOffset="2533.8963">-238-1345 907 0,'0'-4'300'0,"-2"4"49"0,2 4-254 15,2 7-26-15,1 2-35 16,1 8-10-16,1 2-11 16,1 5-1-16,0-1-5 15,-2 11-3-15,2-7-2 16,-1 1 0-16,2 1 0 0,1-6 2 15,-1-9-1-15,2-5 2 16,0-2 0 0,3-10 3-16,0 4 3 0,5-10 2 15,-2-2 1-15,1-7 0 16,1 5-3-16,-1-9-3 16,1 5-4-1,2 10 0-15,-4-3-2 0,0 0 2 16,-1 4-23-16,-5-2 454 15,0-5-822-15,7-8 403 16</inkml:trace>
          <inkml:trace contextRef="#ctx0" brushRef="#br0" timeOffset="3795.4502">-253-1560 733 0,'0'6'301'0,"3"6"2"0,1 8-184 16,5 7-68-16,0 0-40 15,5 3-6-15,-4-6 38 16,4-1-348-16,-7-13 128 0</inkml:trace>
          <inkml:trace contextRef="#ctx0" brushRef="#br0" timeOffset="315.8446">56-377 970 0,'-2'-7'281'0,"-4"-7"61"16,6 4-281-16,3-4-19 15,-3-10-30-15,5-4-5 16,1 1-5-16,3-11-3 15,-3 5-9-15,1 3-16 16,-1 8-11-16,-4-1-27 16,-2 14-19-16,0 2-53 15,-2 7 12-15,-1-2 12 0,0 4 31 16,0-4 48 0,-1-1 78-16,4 0 28 0,-2-4 0 15,1-4 0-15,2-2-27 16,2-2-17-16,-4 3-22 15,2-3-2-15,5 9 4 16,-4 6-280-16,-1 1 96 16</inkml:trace>
          <inkml:trace contextRef="#ctx0" brushRef="#br0" timeOffset="81895.3524">86-797 626 0,'-3'-1'255'0,"1"-1"11"0,4-1-152 15,1 0-70-15,-2-6-24 16,-1-2-3-16,2-2-12 16,-2 1 9-16,0-5-11 15,0 7 7-15,4-1-11 16,-4 4 9-16,2-1-10 16,-2 4 9-16,0-4-11 15,-2 2 10-15,2-6-105 16,-6 2-176-16,8-7 27 15</inkml:trace>
          <inkml:trace contextRef="#ctx0" brushRef="#br0" timeOffset="84848.3324">93-1459 371 0,'-4'-5'254'15,"-1"1"-48"-15,2 1-48 16,3-2-138-16,-1-2-41 0,4-2-60 16,-5-5-125-16,4 2 5 15</inkml:trace>
          <inkml:trace contextRef="#ctx0" brushRef="#br0" timeOffset="84854.3174">96-1684 629 0,'0'-2'242'0,"-1"-1"10"15,2 3-162-15,-1-1-45 16,-1-4-26-16,1 2-18 16,0-3 0-16,-2-7-131 15,2-2-124-15,0-3-6 16</inkml:trace>
          <inkml:trace contextRef="#ctx0" brushRef="#br0" timeOffset="84857.3118">90-1911 325 0,'0'-7'82'16,"3"-2"22"-16,-3 0-87 16,-1 1-122-16,2 1 33 15</inkml:trace>
          <inkml:trace contextRef="#ctx0" brushRef="#br0" timeOffset="84860.2997">120-2097 508 0,'0'1'237'15,"-1"-1"-9"-15,4-1-124 16,-2 1-82-16,-1-5-39 15,2-2-40-15,1-5-171 16,-3-2 41-16</inkml:trace>
          <inkml:trace contextRef="#ctx0" brushRef="#br0" timeOffset="84864.2901">135-2286 357 0,'-1'-2'259'15,"-1"-1"-48"-15,2 3-53 0,-1-3-115 16,2-4-33-16,-2-5-6 16,2-2-117-16,-1-4-90 15,-1 2-13-15</inkml:trace>
          <inkml:trace contextRef="#ctx0" brushRef="#br0" timeOffset="84869.277">119-2423 410 0,'0'-3'220'0,"0"0"-22"16,-3 2-87-16,1-4-62 16,-2 1-26-16,2-4-16 15,1 1 7-15,4-5-11 16,-3 0 9-16,3-2-91 16,-3 1-126-16,0-4 14 15</inkml:trace>
          <inkml:trace contextRef="#ctx0" brushRef="#br0" timeOffset="84872.2684">116-2618 693 0,'-3'-4'225'0,"0"-4"30"0,1 1-187 15,1-5-32-15,-2 0-17 16,7-5-22-16,-1 2-23 15,-3-6-236-15,2 6 61 16</inkml:trace>
          <inkml:trace contextRef="#ctx0" brushRef="#br0" timeOffset="84877.2631">132-2812 218 0,'0'-10'171'0,"2"-1"-17"15,-7-1-10-15,7 0-95 16,-2-1-7-16,0-2-17 15,0 1-13-15,1 4-14 16,1-1 8-16,2-1-21 16,-1 5-17-16,0-4-79 15,0-4-50-15,-1 0-33 16</inkml:trace>
          <inkml:trace contextRef="#ctx0" brushRef="#br0" timeOffset="84882.242">153-3016 286 0,'2'0'132'0,"-1"6"-8"16,-1-3-68-16,3-7-33 0,2-2-10 16,-5-3-16-1,3-8 9-15,-2-1-7 0,1 0 12 16,-1 5-6-16,1 2 24 16,-4 5 35-16,2 3 28 15,0 3 24-15,-1 2 15 16,1 5-11-16,0 1-30 15,0 1-27-15,-2-3-26 16,2-3-22-16,0-3-2 0,2-2-20 16,-1-4-6-16,-1-1-140 15,2-4-129-15,5-1-12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4:21.8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D817BFD-C8FA-40BB-A695-32489EB44101}" emma:medium="tactile" emma:mode="ink">
          <msink:context xmlns:msink="http://schemas.microsoft.com/ink/2010/main" type="inkDrawing" rotatedBoundingBox="5303,2445 11632,8587 10435,9821 4106,3679" semanticType="verticalRange" shapeName="Other">
            <msink:sourceLink direction="with" ref="{91B56D6F-4D08-4DA4-AEF8-D68C7E1D2D4C}"/>
            <msink:sourceLink direction="with" ref="{180AD58F-5106-46CF-98DD-62E2D4B82FC4}"/>
            <msink:sourceLink direction="with" ref="{2BF6B1A1-FB98-46AD-AAC2-F5FB975A6AE9}"/>
            <msink:sourceLink direction="with" ref="{3B3A5D8F-2A79-4DE4-92E3-28185C6E9F19}"/>
            <msink:destinationLink direction="with" ref="{DD87F35D-BA8D-4304-AF6B-1B4F0534C203}"/>
            <msink:destinationLink direction="with" ref="{51F8C359-D7F0-4061-A19E-6FBCA2D7E6D6}"/>
            <msink:destinationLink direction="with" ref="{C1D24758-6864-4B35-9357-B9DDFA138687}"/>
          </msink:context>
        </emma:interpretation>
      </emma:emma>
    </inkml:annotationXML>
    <inkml:trace contextRef="#ctx0" brushRef="#br0">6865 5562 550 0,'5'8'215'16,"-1"-4"12"-16,1 4-125 16,-2-4-61-16,1-2-9 15,-1-4 9-15,-1 1 4 0,-2-2 8 16,-2-5-6 0,-1 2 1-16,-1-3-14 0,-2 0-2 15,1-1-8-15,1 2 7 16,-1 1-3-16,2 2 6 15,2-1-13-15,-4 0 0 16,1 0-15-16,-1 0 4 16,-1-3-11-16,-1 0 11 0,-1 0-7 15,4 2 14-15,-2-2-8 16,0 0 12-16,0 0-12 16,0 3 7-16,-3-3-11 15,1-3 6-15,-1-2-9 16,-1 5 11-16,-1-3-8 15,2 2 10-15,-3 2-10 16,3 4 8-16,-3-5-11 16,2 6 5-16,1-3-3 15,4-2 11-15,-2 5-8 16,1-3 10-16,0-4-10 16,-2 4 3-16,-4-2-11 15,5-7 7-15,2 3-10 0,-1 3 9 16,-1-4-9-16,5-1 10 15,-5 1-10-15,-2 1 9 16,1-2-9-16,1 2 9 16,-5-1-10-16,3 4 11 15,-3-3-11-15,0-2 10 16,1 1-9-16,2 1 9 16,-1-2-11-16,5 2 12 15,-4 0-11-15,3 5 9 16,-3-5-9-16,-1 0 12 0,-4-2-13 15,7-1 12-15,-5-4-11 16,3 0 10-16,0 3-12 16,1-2 13-16,1 1-12 15,1 2 12-15,-2 0-11 16,2 0 10-16,-1 3-10 16,-1-3 10-16,2-4-9 15,-2 7 9-15,1-8-10 16,1-1 10-16,0 5-11 15,-2 7 10-15,4-8-9 16,-2 8 10-16,0-1-10 16,1-1 9-16,4-1-10 15,-4 0 11-15,4 5-11 16,1 1 11-16,-2-6-10 0,-1 0 11 16,0 4-12-16,3 1 12 15,-1-1-11-15,1 4 10 16,-2 5-10-16,4-7 10 15,-4-3-10-15,1 2 10 16,-4-2-10-16,2-5 11 16,2 4-12-16,-2 1 12 15,1-2-12-15,2 2 11 0,-1 2-11 16,-1-2 12-16,-1-2-11 16,0 1 10-16,-1-5-10 15,1-3 11-15,-3-2-12 16,0 2 11-16,0-1-10 15,0 2 10-15,0 1-11 16,1 1 12-16,-1-4-12 16,0 6 12-16,2-4-11 15,-4 1 10-15,1-2-10 16,-1 1 11-16,2-4-12 16,-1 6 11-16,1-6-11 15,0 0 11-15,-2 2-11 16,-1 1 13-16,3-2-13 15,0 5 11-15,-3 2-10 16,2 1 11-16,-1-3-12 16,1 1 12-16,-5-4-11 15,3 3 11-15,0-3-12 0,1 2 11 16,-1-5-11-16,5 7 13 16,-4-8-13-16,5 2 12 15,-1-2-11-15,-1 1 11 16,-4-3-11-16,6 7 10 15,-7-4-9-15,2 5 8 16,-7-2-9-16,5 1 9 0,-4 2-9 16,1 0 11-16,-4-2-11 15,5 1 10-15,-4-2-9 16,-1-5 10 0,1 1-11-16,-1-2 10 0,1 0-8 15,2 4 8-15,-1 1-10 16,0 1 10-16,-1 1-10 15,2 4 11-15,-2-7-11 16,-3-2 10-16,-2-4-10 16,3-1 10-16,-6-7-10 15,3 1 10-15,-4-2-6 16,5 2 10-16,-4-4-11 16,3 4 11-16,-3-5-11 15,8 8 9-15,-7-1-11 16,1 3 10-16,-4-2-10 15,10 8 10-15,-11-11-10 0,10-2 10 16,-4-5-10-16,2 13 9 16,-11-5 0-16,4 11 1 15,-7 0-12-15,6 9 12 16,-4-9-11-16,5 0 1 16,-5-1-1-16,4-2 0 15,-4-6 0-15,4 0 10 16,-4-6-10-16,4 6 10 15,-3-2 8-15,1 2 2 0,-1-4-10 16,0 5 10-16,2-3-9 16,2 1 2-16,-2-10-11 15,2 5 9-15,4-1-10 16,-2 5 10-16,-5-2-9 16,2 7 10-16,-4-3-10 15,1 3 8-15,-3-9-9 16,6 6 9-16,-6-2-10 15,6 5 12-15,-5-7-10 16,3 7 11-16,-2-6-10 16,4 4 9-16,-5-5-11 15,4 2 10-15,-7-3-11 16,5 5 10-16,-3-3-10 16,3 9 10-16,-4-7-10 15,-1 8 11-15,-1-7-13 16,2 2 19-16,-8-5-5 15,7 3 11-15,-1-9-8 0,2 9 14 16,-5-11-20-16,2 7 4 16,-3-4-11-16,4 5 9 15,-8-4-11-15,5 7 8 16,0 1 2-16,5 5 11 16,-4-2-9-16,5 1 11 15,0 2-8-15,-4-5-1 0,-4 1-11 16,5 1 9-16,-7-4-10 15,-2 3 9-15,-3-10-9 16,2-5 10-16,-5-2-12 16,8 10 10-16,-4-10-9 15,5 13 10-15,-4 2 1 16,7 4 14-16,-9-1-4 16,1 5 10-16,-7 2-9 15,5-1-1-15,-13 2-14 16,5 0 4-16,-5 0-11 15,7 4 10-15,-7-1-11 16,11 2 11-16,-3 2-6 16,6-1 11-16,-9-1-11 15,8 8 12-15,-13-4-9 0,5-3 6 16,-4 5-10-16,5 2 9 16,-7-7-10-16,6-3 10 15,-5-3-10-15,8-3 8 16,-6 0-5-16,6-3 8 15,-10 0-10-15,-1 3 10 16,-8-3-9-16,4-4 6 16,-7 2-10-16,12 5 13 15,-2-1-6-15,12 7 12 16,-9-3-8-16,6 4 12 0,-8-1-12 16,2 3 7-16,-9 0-9 15,11 5 9-15,-6-2-9 16,9 1 6-16,-5-1-12 15,10-1 8-15,-7-4-11 16,8 2 9-16,-4 0-9 16,7 2 9-16,-2 5-10 15,12 4 8-15,-3 8-16 16,10 4-23-16,8 10 363 16,7 0-815-16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3:08.8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511A86F-B6DA-422E-9129-C7DF9D62A510}" emma:medium="tactile" emma:mode="ink">
          <msink:context xmlns:msink="http://schemas.microsoft.com/ink/2010/main" type="writingRegion" rotatedBoundingBox="9415,12444 16662,12770 16625,13593 9378,13268">
            <msink:destinationLink direction="with" ref="{C4C5DCEC-AC73-4263-9471-099D9ABFBC93}"/>
          </msink:context>
        </emma:interpretation>
      </emma:emma>
    </inkml:annotationXML>
    <inkml:traceGroup>
      <inkml:annotationXML>
        <emma:emma xmlns:emma="http://www.w3.org/2003/04/emma" version="1.0">
          <emma:interpretation id="{2BE19E14-7E83-43DB-884F-3830983EDF36}" emma:medium="tactile" emma:mode="ink">
            <msink:context xmlns:msink="http://schemas.microsoft.com/ink/2010/main" type="paragraph" rotatedBoundingBox="9415,12444 16662,12770 16625,13593 9378,13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08FEF6-5CFC-4A0A-9A0E-11BC2E25FFC1}" emma:medium="tactile" emma:mode="ink">
              <msink:context xmlns:msink="http://schemas.microsoft.com/ink/2010/main" type="line" rotatedBoundingBox="9415,12444 16662,12770 16625,13593 9378,13268"/>
            </emma:interpretation>
          </emma:emma>
        </inkml:annotationXML>
        <inkml:traceGroup>
          <inkml:annotationXML>
            <emma:emma xmlns:emma="http://www.w3.org/2003/04/emma" version="1.0">
              <emma:interpretation id="{C97AE3CA-0DFC-4B89-AD81-AA5F4FC46BFE}" emma:medium="tactile" emma:mode="ink">
                <msink:context xmlns:msink="http://schemas.microsoft.com/ink/2010/main" type="inkWord" rotatedBoundingBox="9402,12825 9647,12880 9637,12926 9392,12871"/>
              </emma:interpretation>
            </emma:emma>
          </inkml:annotationXML>
          <inkml:trace contextRef="#ctx0" brushRef="#br0">-585-480 788 0,'-3'3'306'0,"-2"-5"29"0,7 7-189 15,-1-5-73-15,4 3-20 16,-2-3-13-16,9-2-16 16,-6 1-1-16,15-1-15 15,-5-2 3-15,5 1-12 16,-3 4 8-16,6 4-11 16,-9 4-2-16,8 6-42 15,-2 1-263-15,9 1-55 16,-8-1-103-16</inkml:trace>
        </inkml:traceGroup>
        <inkml:traceGroup>
          <inkml:annotationXML>
            <emma:emma xmlns:emma="http://www.w3.org/2003/04/emma" version="1.0">
              <emma:interpretation id="{FC05BBF6-5B5E-46F5-8ACF-00E371CC1E52}" emma:medium="tactile" emma:mode="ink">
                <msink:context xmlns:msink="http://schemas.microsoft.com/ink/2010/main" type="inkWord" rotatedBoundingBox="10576,12496 12453,12581 12417,13404 10539,13320"/>
              </emma:interpretation>
            </emma:emma>
          </inkml:annotationXML>
          <inkml:trace contextRef="#ctx0" brushRef="#br0" timeOffset="602.0674">565-357 267 0,'6'13'338'15,"1"1"-68"-15,1-8 18 16,-2-2-145-16,3-2-38 15,0-7-27-15,1 2-28 16,4 0-25-16,1 2-12 16,6 4-20-16,0 7 1 15,1 8-21-15,-2 3 0 0,1 3-61 16,-6-1-48-16,1-8-172 16,-4-12-3-16</inkml:trace>
          <inkml:trace contextRef="#ctx0" brushRef="#br0" timeOffset="803.0631">893-300 491 0,'8'21'289'0,"-2"-3"-20"16,-2-7-116-16,-1-2-39 16,-3-8-47-16,5-2-19 15,-4-2-5-15,1-2-12 16,1 0 2-16,4 2-19 15,-2 5-1-15,2 3-14 16,1 2 7-16,-2 4-14 0,-2-2 6 16,1-2-314-16,-1-5 101 15</inkml:trace>
          <inkml:trace contextRef="#ctx0" brushRef="#br0" timeOffset="113789.9122">1090-187 243 0,'4'-2'78'0,"1"1"50"0,-1-1-63 16,1 1 12-16,1 1-14 16,1 0 8-1,1 0-41-15,1 1 2 0,-1 2-19 16,1-1 8-16,-2-1-16 15,2 4 8-15,-1-2-25 16,-1 0-152-16,1 3 45 16</inkml:trace>
          <inkml:trace contextRef="#ctx0" brushRef="#br0" timeOffset="2555.1557">1320-611 796 0,'-2'5'283'0,"-2"1"34"16,2 4-210-16,-4 5-49 15,0 0-35-15,0 8 5 16,0-7-21-16,-3 10 7 15,2-5-14-15,-1 7 8 0,-1-5-10 16,-1 7 12-16,2-5-8 16,-2 8 15-16,4-1-7 15,-3 7 17-15,3-1-8 16,1 2 13-16,4-10-12 16,1-3 9-16,3-7-15 15,3-8 8-15,3-8-15 16,3-2 8-16,1-5-13 0,5-2 10 15,0 4-12-15,-1-2 9 16,-2-2-11-16,-2 1 0 16,-4 1-33-16,-1-6-340 15,-7 3 98-15</inkml:trace>
          <inkml:trace contextRef="#ctx0" brushRef="#br0" timeOffset="113966.9904">1327-171 260 0,'9'0'152'0,"-3"6"-5"16,2-1-54-16,4 2-49 16,0 1-26-16,-2 2 4 15,5-8-22-15,2-1 7 16,-5-1-61-16,9-1-90 16,1-8 10-16</inkml:trace>
          <inkml:trace contextRef="#ctx0" brushRef="#br0" timeOffset="115675.4216">1347-303 845 0,'0'-2'253'0,"3"-1"55"16,3 3-246-16,-2 5-12 16,2-2-35-16,8 1 9 15,-5 1-17-15,4 1 10 16,-1-5-15-16,5-2 9 15,-2-5-11-15,7 1-7 16,-4-4-30-16,9 2-187 16,-3 5-99-16,9 10-51 15</inkml:trace>
          <inkml:trace contextRef="#ctx0" brushRef="#br0" timeOffset="3749.5248">1435-792 375 0,'-1'-3'453'0,"-2"3"-115"16,1 0 6-16,-1 4-212 16,0 2-75-16,3 8-4 15,0 1-35-15,-1 7 0 16,4 4-17-16,0 2 8 16,1-1-10-16,-1 3 7 15,-1-6-24-15,7-7-339 16,3-4 106-16</inkml:trace>
          <inkml:trace contextRef="#ctx0" brushRef="#br0" timeOffset="3165.5849">1426-237 774 0,'2'-10'313'16,"-1"2"19"-16,2 0-163 15,-1 8-113-15,1 6-1 0,-6 5-36 16,1 12 4-16,1 4-18 15,-1 1 10-15,-1 2-10 16,6 5 11-16,-1-11-10 16,-2-2 6-16,0-5-12 15,1-5 11-15,-1-3-8 16,-3-6 12-16,5 3-3 16,-8-8 17-16,4-1-11 0,-1-12 9 15,3-3-14-15,0-13 5 16,5-2-19-16,-7-6 9 15,4 4-10-15,2 5 8 16,-2 9-9-16,-1 9 6 16,5 7-10-16,-4 10 8 15,-2 7-10-15,0 2 11 16,4 1-7-16,-7-2 10 16,9-1-8-16,-3-1 8 15,5-2-9-15,-1-3 8 16,5-2-9-16,2-4 9 15,-5-6-9-15,4-4 11 16,-5-2-9-16,2-5 11 16,-5 2-9-16,1 5 9 15,-2 2-12-15,-1 11 6 16,-1 8-15-16,-2 13 7 16,0 7-9-16,-2 8 13 0,1 0-5 15,1-3 14-15,1-7-6 16,4-4 10-16,-1-11-12 15,2-5 7-15,0-2-14 16,-3-10 442-16,6-4-824 16,5-7 416-16</inkml:trace>
          <inkml:trace contextRef="#ctx0" brushRef="#br0" timeOffset="114132.0989">1650-168 547 0,'7'2'125'16,"1"-2"48"-16,1-2-187 16,0-1-70-16,-2-3-28 15,1 0 2-15,-2 0-22 16,4 2-19-16,-1 4 76 15</inkml:trace>
          <inkml:trace contextRef="#ctx0" brushRef="#br0" timeOffset="115955.9503">1868-222 458 0,'18'-7'117'0,"-2"-2"39"0,-2-3-137 16,5-2-1-16,-2 5-15 16,1 0-9-16,-2 7-19 15,5 5 9-15,-7 5-14 16,7 1 12-16,1 0 6 16,2-3 16-16,-1-1-12 15,7-5 9-15,-9-5-12 16,4 0 13-16,-1 2-9 0,3 5 11 15,-6 1-7-15,5 6 11 16,-5-3-11-16,3 3 10 16,-3-6-11-16,4-1 10 15,-4-5-13-15,4-2-122 16,-6-1 39-16</inkml:trace>
        </inkml:traceGroup>
        <inkml:traceGroup>
          <inkml:annotationXML>
            <emma:emma xmlns:emma="http://www.w3.org/2003/04/emma" version="1.0">
              <emma:interpretation id="{11EC4F35-6318-401E-8C89-AEC1EFF5BCFA}" emma:medium="tactile" emma:mode="ink">
                <msink:context xmlns:msink="http://schemas.microsoft.com/ink/2010/main" type="inkWord" rotatedBoundingBox="15439,13243 15845,13261 15843,13291 15438,13273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16874.1881">5448-57 262 0,'22'-4'118'0,"4"2"-2"16,-4-1-60-16,4 3-42 16,-2-3-15-16,5 5 12 0,-5-1-12 15,6-4 12-15,-2 2-11 16,8 1 12-16,-6 0-12 16,3-2 9-16,-4 7-20 15,-2-5-106-15,-6 0 30 16</inkml:trace>
        </inkml:traceGroup>
        <inkml:traceGroup>
          <inkml:annotationXML>
            <emma:emma xmlns:emma="http://www.w3.org/2003/04/emma" version="1.0">
              <emma:interpretation id="{DEDFC989-7BF2-427B-9DFE-DC5D9CA3994B}" emma:medium="tactile" emma:mode="ink">
                <msink:context xmlns:msink="http://schemas.microsoft.com/ink/2010/main" type="inkWord" rotatedBoundingBox="16280,13207 16642,13224 16639,13302 16276,13286"/>
              </emma:interpretation>
            </emma:emma>
          </inkml:annotationXML>
          <inkml:trace contextRef="#ctx0" brushRef="#br0" timeOffset="117112.4557">6289-93 118 0,'22'-1'150'0,"7"-1"-17"16,-10 1-15-16,5-2-16 15,-4 3-43-15,2-6-6 16,-11 0-33-16,8 6 3 16,-2-2-21-16,5 4 11 15,-2 2-12-15,8 10 12 16,-5-4-11-16,1 7 10 16,-8-5-13-16,2 1-13 15,-6-10-152-15,2 9 42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4:32.47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4C5DCEC-AC73-4263-9471-099D9ABFBC93}" emma:medium="tactile" emma:mode="ink">
          <msink:context xmlns:msink="http://schemas.microsoft.com/ink/2010/main" type="inkDrawing" rotatedBoundingBox="11906,8293 19150,14780 18101,15951 10858,9464" semanticType="verticalRange" shapeName="Other">
            <msink:sourceLink direction="with" ref="{3511A86F-B6DA-422E-9129-C7DF9D62A510}"/>
            <msink:sourceLink direction="with" ref="{6E046DEA-D1E6-4134-B7C3-F93291B4AFD3}"/>
            <msink:sourceLink direction="with" ref="{804DFFC8-C861-455B-8656-C90AA12E99F2}"/>
            <msink:sourceLink direction="with" ref="{C4C67B0B-7C3D-44AD-8077-EF74B71F67A2}"/>
            <msink:destinationLink direction="with" ref="{E732CF80-96E2-4E4C-8927-302B421BD1AC}"/>
            <msink:destinationLink direction="with" ref="{87E6C379-F3F7-420C-822F-942A609B733A}"/>
          </msink:context>
        </emma:interpretation>
      </emma:emma>
    </inkml:annotationXML>
    <inkml:trace contextRef="#ctx0" brushRef="#br0">2 0 277 0,'2'-4'272'0,"-2"1"-28"15,0 3-38-15,3-2-52 16,0 2-54-16,-3 2-16 16,4 1-36-16,1 3-7 15,-2-2-16-15,3 1-7 0,0-1-9 16,2-1-3-16,-1-1-1 15,2-1 2-15,0-1 1 16,0 2 8-16,-1-1 2 16,4 5 2-16,-3 0-1 15,3 3-2-15,-2-3-7 16,4 3-1-16,-7-4-4 0,5 1 0 16,3-1 0-16,-3 1 2 15,-1 0 0-15,1 1 1 16,0-4 0-16,-5 3 0 15,4-3-4-15,-2 2 0 16,3-2-1-16,-3 3 9 16,3-2 1-16,-3 2 2 15,3 0 0-15,0 2-1 16,-2-1-9-16,2 1-2 16,-3-4-1-16,2 4 0 15,-7-4 0-15,7 2 1 16,-1-1 1-16,7 2 0 15,-2 1-1-15,7 1 1 16,-8 0-2-16,4 0 0 16,-3 1 0-16,3 2-1 15,-3-1 0-15,1 1 1 16,-2-2 1-16,2 2 1 0,-4-3 2 16,0-1 1-16,2-4-1 15,-1-2-1-15,-4-1 0 16,3-1-1-16,0 0-3 15,2 3 2-15,-2 2-2 16,6 2 2-16,-1 1 0 16,2 1 2-16,1 1-3 15,2 1 3-15,-2-4-4 0,1-1 1 16,1 2-2-16,-1-2 1 16,-1-3-1-16,4 4 0 15,-3-1-1-15,0 0 0 16,1 2 1-16,1-2-1 15,1 0 2-15,7 4-1 16,-1-2 1-16,6 4 0 16,-3 1-1-16,0-1 0 15,0-1 1-15,3 1-2 16,-1 0 2-16,4 0-1 16,-3 0 1-16,3 3-1 15,-4-5 0-15,4 2 0 16,-6-3-1-16,1 2 2 15,-4-4-2-15,3 2 1 16,-4 0 0-16,7 0 1 0,0 2-1 16,1 2 1-1,-1 1 0-15,5 2 0 0,-5-6-1 16,9 9 2-16,-4-1-2 16,8 5 0-16,-4-4 6 15,2 11 1-15,-4-10 0 16,1 5 1-16,-5-4 2 15,3 6-3-15,-2-6-3 16,7 5 1-16,-2-4-1 0,4-1-2 16,-4-4-1-16,5 2 1 15,-5 1-2-15,9-2 2 16,-10 3-1-16,7 3 0 16,-8 0-2-16,5 1 1 15,-9 4 0-15,12 2 0 16,-7-1 0-16,13 5 1 15,-9-4 0-15,7 3-1 16,-8-6 2-16,7 7-3 16,-6-5 7-16,8 4 3 15,-7-1 0-15,2 5 0 16,-7-5 1-16,2 0-7 16,-5-3-2-16,4 3-1 15,-2-6 0-15,7 7 1 16,-5 1 5-16,7 2 2 15,-5-4 1-15,6 5 0 0,-5-10-2 16,0 4-2-16,-8-2-5 16,4 2 1-16,-8-5 0 15,4 7 0-15,-1-2 0 16,6 8 1-16,-6-5-1 16,8 5 0-16,-7-4 0 15,7 5 0-15,-4-7-1 16,7 10 2-16,-8-1-1 0,6 5 1 15,-9-6 0-15,2 5-2 16,-5-4 0-16,3 4-1 16,-5-2 1-16,8 9 0 15,-6-4 1-15,6 2 0 16,-1-4 4-16,4 2 2 16,-6-5-1-16,9 12-1 15,-3-5 1-15,6 5-4 16,-1-4-2-16,-1 7 0 15,-5-10 1-15,4 8-1 16,-12-8 1-16,3 4 0 16,-2-11 0-16,5 10 0 15,-6-7 0-15,8 8 0 16,-7 0 0-16,5 9-1 16,-4-9 1-16,4 11-1 15,-3-8 1-15,3 6-1 0,-6-12 0 16,3 8 9-16,-6-8 3 15,2 4 3-15,-4-5 1 16,4 8 1-16,-5-5-7 16,6 4-3-16,-5-4-5 15,2 8 1-15,-3-2-1 0,5 7-1 16,-5-9-1-16,3 13 0 16,-2-8 1-16,1 7 0 15,-4-6-1-15,6 18 2 16,-6-13 0-16,5 8 3 15,-6-13 1-15,2 3 1 16,-7-21 4-16,1 5 3 16,-10-11-4-16,4 7 3 15,-5-5 2-15,0 11-2 16,1-2-4-16,5 11-1 16,0-3-3-16,6 8-2 15,0-8-3-15,-1 2 2 16,-4-10-1-16,2 2 1 15,-4-8-1-15,2 8 1 16,-1-8-1-16,0 4 0 16,-1-5 1-16,-1 8 0 15,-1-7-1-15,0 7 0 16,-1-9 0-16,1 3-2 0,-3-9 0 16,0-1 1-16,0-7 0 15,-2-1 2-15,-1-10-1 16,-3-4 0-16,-1-7-1 15,-2-1-4-15,-1-5 2 16,-2 0 2-16,1 3 2 16,-1-2 4-16,-1 1 2 0,2-2-1 15,-2 1-2 1,1-1-68-16,0 2-60 0,-4-5-346 16,-2 6 30-16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4:56.5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568B1FE-5EF2-4F9E-9587-4C94BE3F9E5D}" emma:medium="tactile" emma:mode="ink">
          <msink:context xmlns:msink="http://schemas.microsoft.com/ink/2010/main" type="writingRegion" rotatedBoundingBox="9789,6802 16251,6937 16244,7263 9782,7129">
            <msink:destinationLink direction="with" ref="{70425E76-6B56-4FB0-8D4B-FD20A08AE9D6}"/>
          </msink:context>
        </emma:interpretation>
      </emma:emma>
    </inkml:annotationXML>
    <inkml:traceGroup>
      <inkml:annotationXML>
        <emma:emma xmlns:emma="http://www.w3.org/2003/04/emma" version="1.0">
          <emma:interpretation id="{2C774DCA-2FF4-487F-AD35-B957DBB19B5B}" emma:medium="tactile" emma:mode="ink">
            <msink:context xmlns:msink="http://schemas.microsoft.com/ink/2010/main" type="paragraph" rotatedBoundingBox="9789,6802 16251,6937 16244,7263 9782,7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7A7DFB-C887-4B6D-86B2-253C1CD8D7F2}" emma:medium="tactile" emma:mode="ink">
              <msink:context xmlns:msink="http://schemas.microsoft.com/ink/2010/main" type="line" rotatedBoundingBox="9789,6802 16251,6937 16244,7263 9782,7129"/>
            </emma:interpretation>
          </emma:emma>
        </inkml:annotationXML>
        <inkml:traceGroup>
          <inkml:annotationXML>
            <emma:emma xmlns:emma="http://www.w3.org/2003/04/emma" version="1.0">
              <emma:interpretation id="{8A449018-1151-4640-ADC1-6A48678C1D94}" emma:medium="tactile" emma:mode="ink">
                <msink:context xmlns:msink="http://schemas.microsoft.com/ink/2010/main" type="inkWord" rotatedBoundingBox="9788,6821 10444,6835 10441,6971 9785,69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512-37 569 0,'8'9'197'0,"1"0"23"15,6 6-148-15,1 1-47 0,2-2-15 16,0-7-13-16,2-1-115 16,-2-7-102-16,4-2-3 15</inkml:trace>
          <inkml:trace contextRef="#ctx0" brushRef="#br0" timeOffset="-177.5301">0 38 485 0,'11'15'141'16,"4"1"34"-16,0-5-136 16,3-2-4-16,-1-8-10 15,2-5 3-15,-1-5-2 16,5-6 3-16,-2 0-4 15,6-2 5-15,-3 5-5 0,-3 0-226 16,0 6 76 0</inkml:trace>
        </inkml:traceGroup>
        <inkml:traceGroup>
          <inkml:annotationXML>
            <emma:emma xmlns:emma="http://www.w3.org/2003/04/emma" version="1.0">
              <emma:interpretation id="{2AEE842D-44DB-41C5-AB32-45C555DA341E}" emma:medium="tactile" emma:mode="ink">
                <msink:context xmlns:msink="http://schemas.microsoft.com/ink/2010/main" type="inkWord" rotatedBoundingBox="10764,6823 11805,6845 11801,6989 10761,69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632.6374">1312 36 848 0,'2'2'234'0,"-2"-2"57"15,0 1-240-15,7-1-23 16,-1 0-18-16,5-4-1 0,3 2-3 15,4 2 1-15,1 0-3 16,5 2 1-16,0 4-2 16,3-5-196-16,-3 2-106 15,9-3-31-15</inkml:trace>
          <inkml:trace contextRef="#ctx0" brushRef="#br0" timeOffset="164.1104">976 50 256 0,'6'0'76'15,"-3"0"-26"-15,-4-2-116 16,2 1-18-16</inkml:trace>
          <inkml:trace contextRef="#ctx0" brushRef="#br0" timeOffset="356.1593">1135 41 466 0,'3'19'163'16,"-1"-1"19"-16,-1-6-118 16,1-3-44-16,2-6-9 15,1-6-16-15,-4-6-177 16,2 0 55-16</inkml:trace>
          <inkml:trace contextRef="#ctx0" brushRef="#br0" timeOffset="18807.6977">1830 17 743 0,'11'18'184'0,"4"-3"58"15,-2-3-222-15,5-8-13 16,-1-8-15-16,2-11-6 16,-2-5 0-16,2-1-29 15,-2 3-47-15,4 6-142 16,0 12 3-16</inkml:trace>
        </inkml:traceGroup>
        <inkml:traceGroup>
          <inkml:annotationXML>
            <emma:emma xmlns:emma="http://www.w3.org/2003/04/emma" version="1.0">
              <emma:interpretation id="{120F34A3-BF93-4A5F-AFEB-D0FA5CD018DB}" emma:medium="tactile" emma:mode="ink">
                <msink:context xmlns:msink="http://schemas.microsoft.com/ink/2010/main" type="inkWord" rotatedBoundingBox="12244,6918 12473,6923 12471,7007 12243,70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982.8653">2458 50 302 0,'21'7'93'0,"6"7"17"0,-3-1-85 15,3 5-6-15,-5-1-11 16,7-5-2-16,-5-6-13 16,2-9-105-16,1-5 29 15</inkml:trace>
        </inkml:traceGroup>
        <inkml:traceGroup>
          <inkml:annotationXML>
            <emma:emma xmlns:emma="http://www.w3.org/2003/04/emma" version="1.0">
              <emma:interpretation id="{75705F37-5CF3-42E2-A411-6EE2475C587C}" emma:medium="tactile" emma:mode="ink">
                <msink:context xmlns:msink="http://schemas.microsoft.com/ink/2010/main" type="inkWord" rotatedBoundingBox="12945,6976 13195,6982 13193,7077 12943,707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172.9856">3157 200 365 0,'36'4'83'0,"3"-4"33"16,-4-6-109-16,4-10-6 15,-6-7-54-15,3-1-62 16,-3 2-1-16</inkml:trace>
        </inkml:traceGroup>
        <inkml:traceGroup>
          <inkml:annotationXML>
            <emma:emma xmlns:emma="http://www.w3.org/2003/04/emma" version="1.0">
              <emma:interpretation id="{C378636D-1F8C-4C9B-A3A9-6A5E727327D0}" emma:medium="tactile" emma:mode="ink">
                <msink:context xmlns:msink="http://schemas.microsoft.com/ink/2010/main" type="inkWord" rotatedBoundingBox="14567,7213 14582,7214 14581,7229 14566,7228"/>
              </emma:interpretation>
              <emma:one-of disjunction-type="recognition" id="oneOf4"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*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60307.2148">4780 345 8 0</inkml:trace>
        </inkml:traceGroup>
        <inkml:traceGroup>
          <inkml:annotationXML>
            <emma:emma xmlns:emma="http://www.w3.org/2003/04/emma" version="1.0">
              <emma:interpretation id="{4C6A9E3A-258A-4334-B0A9-48D89E576DE4}" emma:medium="tactile" emma:mode="ink">
                <msink:context xmlns:msink="http://schemas.microsoft.com/ink/2010/main" type="inkWord" rotatedBoundingBox="15002,6949 15232,6953 15231,6990 15002,698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9635.8477">5216 80 176 0,'37'16'66'0,"2"-1"3"16,-3-7-43-16,-4-7-28 15,-1-4-22-15,-2-9-44 16,-4-4-2-16</inkml:trace>
        </inkml:traceGroup>
        <inkml:traceGroup>
          <inkml:annotationXML>
            <emma:emma xmlns:emma="http://www.w3.org/2003/04/emma" version="1.0">
              <emma:interpretation id="{874D6426-3D24-4043-8757-D6370B8A15D6}" emma:medium="tactile" emma:mode="ink">
                <msink:context xmlns:msink="http://schemas.microsoft.com/ink/2010/main" type="inkWord" rotatedBoundingBox="15604,6955 16250,6968 16249,7041 15602,702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9822.1768">5816 140 235 0,'45'15'80'0,"-7"-9"10"16,4-9-56-16,-5-2-25 15,-1-8 1-15,-6-4-3 16,2-2-96-16,-5 7 31 16</inkml:trace>
          <inkml:trace contextRef="#ctx0" brushRef="#br0" timeOffset="19836.2522">6395 141 107 0,'34'2'-21'0,"0"-5"27"16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07.0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A6585F9-3A19-45E9-9FCB-404FB777D9C6}" emma:medium="tactile" emma:mode="ink">
          <msink:context xmlns:msink="http://schemas.microsoft.com/ink/2010/main" type="writingRegion" rotatedBoundingBox="17076,14433 16619,6809 17563,6752 18020,14376">
            <msink:destinationLink direction="with" ref="{70425E76-6B56-4FB0-8D4B-FD20A08AE9D6}"/>
          </msink:context>
        </emma:interpretation>
      </emma:emma>
    </inkml:annotationXML>
    <inkml:traceGroup>
      <inkml:annotationXML>
        <emma:emma xmlns:emma="http://www.w3.org/2003/04/emma" version="1.0">
          <emma:interpretation id="{30A5DF2E-F11A-40C7-A8A7-B6F3E7C5B886}" emma:medium="tactile" emma:mode="ink">
            <msink:context xmlns:msink="http://schemas.microsoft.com/ink/2010/main" type="paragraph" rotatedBoundingBox="17076,14433 16619,6809 17563,6752 18020,14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6D1977-70CE-4679-9121-1B7DFD398AFD}" emma:medium="tactile" emma:mode="ink">
              <msink:context xmlns:msink="http://schemas.microsoft.com/ink/2010/main" type="inkBullet" rotatedBoundingBox="17005,13368 17008,13297 17018,13297 17016,13369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5 69 861 0,'-1'2'237'0,"4"-1"56"16,-5-5-238-16,4-1-41 15,-4-2-8-15,2-2-10 0,-4-14-289 16,2-1 96 0</inkml:trace>
      </inkml:traceGroup>
      <inkml:traceGroup>
        <inkml:annotationXML>
          <emma:emma xmlns:emma="http://www.w3.org/2003/04/emma" version="1.0">
            <emma:interpretation id="{BE906CEE-F0CF-4079-AFA6-4B61D8DF5669}" emma:medium="tactile" emma:mode="ink">
              <msink:context xmlns:msink="http://schemas.microsoft.com/ink/2010/main" type="line" rotatedBoundingBox="16978,12678 17154,6845 17243,6848 17066,12681"/>
            </emma:interpretation>
          </emma:emma>
        </inkml:annotationXML>
        <inkml:traceGroup>
          <inkml:annotationXML>
            <emma:emma xmlns:emma="http://www.w3.org/2003/04/emma" version="1.0">
              <emma:interpretation id="{A4C1A31B-5F31-43A0-8BB9-41921243EC34}" emma:medium="tactile" emma:mode="ink">
                <msink:context xmlns:msink="http://schemas.microsoft.com/ink/2010/main" type="inkWord" rotatedBoundingBox="17013,12451 17033,12675 16987,12679 16967,12455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87.0629">22-645 987 0,'-14'12'278'0,"2"-6"62"15,3 3-263-15,2-11-78 16,4-7-13-16,1-22-28 16,2-11-112-16,-1-27-186 15,5-3 11-15</inkml:trace>
        </inkml:traceGroup>
        <inkml:traceGroup>
          <inkml:annotationXML>
            <emma:emma xmlns:emma="http://www.w3.org/2003/04/emma" version="1.0">
              <emma:interpretation id="{069F80CC-D2E6-4E4E-AC26-F15EE961AE03}" emma:medium="tactile" emma:mode="ink">
                <msink:context xmlns:msink="http://schemas.microsoft.com/ink/2010/main" type="inkWord" rotatedBoundingBox="17036,11963 17043,11747 17058,11748 17051,11964"/>
              </emma:interpretation>
            </emma:emma>
          </inkml:annotationXML>
          <inkml:trace contextRef="#ctx0" brushRef="#br0" timeOffset="333.1879">29-1333 780 0,'-1'-13'196'16,"2"-10"64"-16,4-7-228 15,-1-9-16-15,-2 0-139 16,2-2-133-16,1 10-9 0</inkml:trace>
        </inkml:traceGroup>
        <inkml:traceGroup>
          <inkml:annotationXML>
            <emma:emma xmlns:emma="http://www.w3.org/2003/04/emma" version="1.0">
              <emma:interpretation id="{B91BDDFB-B663-47C5-A02E-EF2FF9748C12}" emma:medium="tactile" emma:mode="ink">
                <msink:context xmlns:msink="http://schemas.microsoft.com/ink/2010/main" type="inkWord" rotatedBoundingBox="17094,11286 17098,11175 17112,11175 17109,11287"/>
              </emma:interpretation>
            </emma:emma>
          </inkml:annotationXML>
          <inkml:trace contextRef="#ctx0" brushRef="#br0" timeOffset="556.3955">100-2010 859 0,'0'-21'188'0,"-5"0"79"16,2 3-250-16,2-7-278 15,-1-2 88-15</inkml:trace>
        </inkml:traceGroup>
        <inkml:traceGroup>
          <inkml:annotationXML>
            <emma:emma xmlns:emma="http://www.w3.org/2003/04/emma" version="1.0">
              <emma:interpretation id="{4066549F-9251-4705-AC13-0AC94F58D264}" emma:medium="tactile" emma:mode="ink">
                <msink:context xmlns:msink="http://schemas.microsoft.com/ink/2010/main" type="inkWord" rotatedBoundingBox="17084,10517 17108,10669 17104,10670 17081,10518"/>
              </emma:interpretation>
              <emma:one-of disjunction-type="recognition" id="oneOf2">
                <emma:interpretation id="interp6" emma:lang="" emma:confidence="0">
                  <emma:literal>-er</emma:literal>
                </emma:interpretation>
                <emma:interpretation id="interp7" emma:lang="" emma:confidence="0">
                  <emma:literal>-ne</emma:literal>
                </emma:interpretation>
                <emma:interpretation id="interp8" emma:lang="" emma:confidence="0">
                  <emma:literal>-mag</emma:literal>
                </emma:interpretation>
                <emma:interpretation id="interp9" emma:lang="" emma:confidence="0">
                  <emma:literal>-ne.</emma:literal>
                </emma:interpretation>
                <emma:interpretation id="interp10" emma:lang="" emma:confidence="0">
                  <emma:literal>-4e</emma:literal>
                </emma:interpretation>
              </emma:one-of>
            </emma:emma>
          </inkml:annotationXML>
          <inkml:trace contextRef="#ctx0" brushRef="#br0" timeOffset="605.265">98-2627 599 0,'-3'-19'157'16,"-3"-5"44"-16,5-5-235 15,-7-10-159-15,2-2 18 16</inkml:trace>
        </inkml:traceGroup>
        <inkml:traceGroup>
          <inkml:annotationXML>
            <emma:emma xmlns:emma="http://www.w3.org/2003/04/emma" version="1.0">
              <emma:interpretation id="{9CE1E113-A37C-453D-A96B-5434C177E079}" emma:medium="tactile" emma:mode="ink">
                <msink:context xmlns:msink="http://schemas.microsoft.com/ink/2010/main" type="inkWord" rotatedBoundingBox="17073,9848 17087,9399 17128,9400 17114,9849"/>
              </emma:interpretation>
            </emma:emma>
          </inkml:annotationXML>
          <inkml:trace contextRef="#ctx0" brushRef="#br0" timeOffset="1059.5886">77-3448 582 0,'0'-11'263'0,"-3"-2"5"16,5-1-156-16,-5-5-35 16,1-4-47-16,8-5-15 15,-4-2-11-15,-2-3-1 16,3 1-1-16,-2-4-10 15,-4 5-52-15,2 2-109 16,-1 8-37-16,1 2 0 16,2 8 9-16,-1 5 52 15,0 2 108-15,-1-2 39 16,11 0 1-16,-8-2 3 0,2-2 14 16,-2-4 54-16,1 1 20 15,-9-1 39-15,6 5 17 16,-3 3 21-16,4 3-44 15,2 6-5-15,-1 3-30 16,2 9-11-16,-5 2-34 16,4 2-6-16,-8-1-16 0,10 2-8 15,-4-10-8 1,5-7-19-16,-1-9-9 0,-1-9-107 16,-5-6-184-16,4-9 19 15</inkml:trace>
        </inkml:traceGroup>
        <inkml:traceGroup>
          <inkml:annotationXML>
            <emma:emma xmlns:emma="http://www.w3.org/2003/04/emma" version="1.0">
              <emma:interpretation id="{FF5F6A6A-CC2A-4AD7-AB14-B9FE7BEBA605}" emma:medium="tactile" emma:mode="ink">
                <msink:context xmlns:msink="http://schemas.microsoft.com/ink/2010/main" type="inkWord" rotatedBoundingBox="17100,9069 17107,8848 17131,8849 17124,9070"/>
              </emma:interpretation>
            </emma:emma>
          </inkml:annotationXML>
          <inkml:trace contextRef="#ctx0" brushRef="#br0" timeOffset="6182.0312">115-4227 858 0,'-11'-15'265'0,"7"1"46"16,-2-1-234-16,6-1-51 15,0 1-23-15,3-5 8 16,-2-1-21-16,7-6-120 0,-2-6-182 16,4-12 9-16</inkml:trace>
        </inkml:traceGroup>
        <inkml:traceGroup>
          <inkml:annotationXML>
            <emma:emma xmlns:emma="http://www.w3.org/2003/04/emma" version="1.0">
              <emma:interpretation id="{26078833-2FA7-4711-9FCB-7184AB75EF69}" emma:medium="tactile" emma:mode="ink">
                <msink:context xmlns:msink="http://schemas.microsoft.com/ink/2010/main" type="inkWord" rotatedBoundingBox="17144,8143 17148,8024 17160,8025 17157,8144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351.1398">148-5153 843 0,'-6'-8'180'0,"3"-5"81"16,1-7-274-16,5-16-240 15,-3-6 69-15</inkml:trace>
        </inkml:traceGroup>
        <inkml:traceGroup>
          <inkml:annotationXML>
            <emma:emma xmlns:emma="http://www.w3.org/2003/04/emma" version="1.0">
              <emma:interpretation id="{A9B4F2CF-95A9-4C4C-87B1-56B64A67D0C1}" emma:medium="tactile" emma:mode="ink">
                <msink:context xmlns:msink="http://schemas.microsoft.com/ink/2010/main" type="inkWord" rotatedBoundingBox="17142,7449 17187,6845 17233,6849 17188,7452"/>
              </emma:interpretation>
              <emma:one-of disjunction-type="recognition" id="oneOf4">
                <emma:interpretation id="interp12" emma:lang="" emma:confidence="0">
                  <emma:literal>irr</emma:literal>
                </emma:interpretation>
                <emma:interpretation id="interp13" emma:lang="" emma:confidence="0">
                  <emma:literal>-er</emma:literal>
                </emma:interpretation>
                <emma:interpretation id="interp14" emma:lang="" emma:confidence="0">
                  <emma:literal>Irr</emma:literal>
                </emma:interpretation>
                <emma:interpretation id="interp15" emma:lang="" emma:confidence="0">
                  <emma:literal>-r</emma:literal>
                </emma:interpretation>
                <emma:interpretation id="interp16" emma:lang="" emma:confidence="0">
                  <emma:literal>-n</emma:literal>
                </emma:interpretation>
              </emma:one-of>
            </emma:emma>
          </inkml:annotationXML>
          <inkml:trace contextRef="#ctx0" brushRef="#br0" timeOffset="6845.008">182-6150 820 0,'-6'-12'247'0,"0"1"55"15,3-7-231-15,0 6-31 16,3 3-27-16,-1-7 6 16,1 2-20-16,1 2 8 15,1 0-15-15,1-1-16 16,0 2-104-16,0 5-172 0,-2 0 0 15</inkml:trace>
          <inkml:trace contextRef="#ctx0" brushRef="#br0" timeOffset="7255.2117">218-6359 777 0,'-18'18'306'16,"9"-6"1"-16,3 2-155 15,5-8-171-15,2-6-14 16,4-9-34-16,-1-8-126 15,-1-4-105-15,-1-4 7 16,2 4-143-16,-5 1 244 16,2 8 254-16,-2 5 97 15,-1 10 140-15,2 0-63 16,-1 3-49-16,2 0-38 16,-2 0-98-16,1-3-16 15,-2-3-37-15,2-3-15 0,0-5-74 16,0-2-153-16,0-5 13 15</inkml:trace>
          <inkml:trace contextRef="#ctx0" brushRef="#br0" timeOffset="6529.5427">166-5845 591 0,'-3'-21'169'0,"3"-2"38"16,1 7-174-16,-1-1-217 0,0 2 53 15</inkml:trace>
          <inkml:trace contextRef="#ctx0" brushRef="#br0" timeOffset="6638.9961">173-6044 684 0,'-1'-12'178'0,"-2"-7"51"0,0-11-186 16,0 0-29-16,0-6-233 15,3 3 68-15</inkml:trace>
        </inkml:traceGroup>
      </inkml:traceGroup>
      <inkml:traceGroup>
        <inkml:annotationXML>
          <emma:emma xmlns:emma="http://www.w3.org/2003/04/emma" version="1.0">
            <emma:interpretation id="{F35F9BE0-1BD0-418F-A6A1-B5D83C8F44A1}" emma:medium="tactile" emma:mode="ink">
              <msink:context xmlns:msink="http://schemas.microsoft.com/ink/2010/main" type="line" rotatedBoundingBox="17269,14421 16812,6797 17563,6752 18020,14376"/>
            </emma:interpretation>
          </emma:emma>
        </inkml:annotationXML>
        <inkml:traceGroup>
          <inkml:annotationXML>
            <emma:emma xmlns:emma="http://www.w3.org/2003/04/emma" version="1.0">
              <emma:interpretation id="{22A1815B-2E38-4FAB-ADB8-ED8B256B51A4}" emma:medium="tactile" emma:mode="ink">
                <msink:context xmlns:msink="http://schemas.microsoft.com/ink/2010/main" type="inkWord" rotatedBoundingBox="17397,14413 17350,13642 17632,13625 17678,14396"/>
              </emma:interpretation>
              <emma:one-of disjunction-type="recognition" id="oneOf5">
                <emma:interpretation id="interp17" emma:lang="" emma:confidence="0">
                  <emma:literal>Im.</emma:literal>
                </emma:interpretation>
                <emma:interpretation id="interp18" emma:lang="" emma:confidence="0">
                  <emma:literal>].</emma:literal>
                </emma:interpretation>
                <emma:interpretation id="interp19" emma:lang="" emma:confidence="0">
                  <emma:literal>hm.</emma:literal>
                </emma:interpretation>
                <emma:interpretation id="interp20" emma:lang="" emma:confidence="0">
                  <emma:literal>hm-</emma:literal>
                </emma:interpretation>
                <emma:interpretation id="interp21" emma:lang="" emma:confidence="0">
                  <emma:literal>Sm-</emma:literal>
                </emma:interpretation>
              </emma:one-of>
            </emma:emma>
          </inkml:annotationXML>
          <inkml:trace contextRef="#ctx0" brushRef="#br0" timeOffset="75981.2354">386 1081 33 0,'14'-3'10'16,"-1"0"0"-16,-4-1-1 15,5 4-12-15,-2 0 8 16,-2 3 8-16,0 1 48 16,-1 2 75-16,-3 2 41 0,-3-1 22 15,-2-1-2-15,1-3-45 16,-5 0-79-16,1-7-118 15,-2-4-169-15,1 1 11 16</inkml:trace>
          <inkml:trace contextRef="#ctx0" brushRef="#br0" timeOffset="76599.0229">616 985 451 0,'-1'-3'204'0,"1"-3"40"0,-2-3-92 15,2-5-42-15,-1 4-20 16,1-7-18-16,4 2-38 16,1-10-25-16,-4-4 3 15,5-10-115-15,-3-4-93 16,0-7-81-16,3 5-111 0</inkml:trace>
          <inkml:trace contextRef="#ctx0" brushRef="#br0" timeOffset="76828.4614">631 455 638 0,'-6'2'350'0,"6"1"-35"16,2-2-119-16,-5-1-133 15,-2-4-34-15,-2-4-17 16,-1-4-7-16,-5-14-84 16,1-8-241-16,3-11 51 15</inkml:trace>
        </inkml:traceGroup>
        <inkml:traceGroup>
          <inkml:annotationXML>
            <emma:emma xmlns:emma="http://www.w3.org/2003/04/emma" version="1.0">
              <emma:interpretation id="{9BD246AD-7695-4B26-A67D-12ABF306DE1C}" emma:medium="tactile" emma:mode="ink">
                <msink:context xmlns:msink="http://schemas.microsoft.com/ink/2010/main" type="inkWord" rotatedBoundingBox="17464,13244 17445,12916 17487,12913 17507,13241"/>
              </emma:interpretation>
            </emma:emma>
          </inkml:annotationXML>
          <inkml:trace contextRef="#ctx0" brushRef="#br0" timeOffset="77028.9663">498-55 779 0,'-8'-6'239'0,"-4"-2"59"0,5-4-203 16,-1-10-52-16,2 1-4 15,0-11-21-15,3-5-8 16,0-6-12-16,1 3 6 16,1-14-310-16,2 3 102 15</inkml:trace>
        </inkml:traceGroup>
        <inkml:traceGroup>
          <inkml:annotationXML>
            <emma:emma xmlns:emma="http://www.w3.org/2003/04/emma" version="1.0">
              <emma:interpretation id="{BA63BCC4-5E97-469E-AC80-21DE089D1CAC}" emma:medium="tactile" emma:mode="ink">
                <msink:context xmlns:msink="http://schemas.microsoft.com/ink/2010/main" type="inkWord" rotatedBoundingBox="17389,12426 17374,12187 17400,12186 17414,12425"/>
              </emma:interpretation>
            </emma:emma>
          </inkml:annotationXML>
          <inkml:trace contextRef="#ctx0" brushRef="#br0" timeOffset="77082.8203">392-871 871 0,'-7'-18'232'0,"1"-7"59"16,3-1-240-16,3-7-59 15,3-10-116-15,3-5-171 16,0 1-6-16</inkml:trace>
        </inkml:traceGroup>
        <inkml:traceGroup>
          <inkml:annotationXML>
            <emma:emma xmlns:emma="http://www.w3.org/2003/04/emma" version="1.0">
              <emma:interpretation id="{D860BE70-1C64-413F-BBE4-D678E889C3BB}" emma:medium="tactile" emma:mode="ink">
                <msink:context xmlns:msink="http://schemas.microsoft.com/ink/2010/main" type="inkWord" rotatedBoundingBox="17447,11808 17420,11356 17477,11352 17504,11804"/>
              </emma:interpretation>
            </emma:emma>
          </inkml:annotationXML>
          <inkml:trace contextRef="#ctx0" brushRef="#br0" timeOffset="77330.4144">439-1489 508 0,'0'-15'283'16,"-2"-3"-17"-16,1-5-107 0,2-1-87 15,-1-7-37-15,0-4-17 16,3-8-18-16,0 2 8 15,2-2-13 1,-1 4 12-16,2-3-12 0,-1 12-3 16,-2-5-265-16,-1-1 85 15</inkml:trace>
        </inkml:traceGroup>
        <inkml:traceGroup>
          <inkml:annotationXML>
            <emma:emma xmlns:emma="http://www.w3.org/2003/04/emma" version="1.0">
              <emma:interpretation id="{E5BC9344-72A0-4A5B-A4E2-62F888BFFC7B}" emma:medium="tactile" emma:mode="ink">
                <msink:context xmlns:msink="http://schemas.microsoft.com/ink/2010/main" type="inkWord" rotatedBoundingBox="17567,10885 17548,10581 17570,10580 17588,10884"/>
              </emma:interpretation>
            </emma:emma>
          </inkml:annotationXML>
          <inkml:trace contextRef="#ctx0" brushRef="#br0" timeOffset="77584.3224">558-2411 372 0,'1'-24'227'0,"4"-9"19"15,-4 5-84-15,-1-7-34 16,-1-2-38-16,2-1-36 16,-4 5-70-16,2-7-242 15,1 2 68-15</inkml:trace>
        </inkml:traceGroup>
        <inkml:traceGroup>
          <inkml:annotationXML>
            <emma:emma xmlns:emma="http://www.w3.org/2003/04/emma" version="1.0">
              <emma:interpretation id="{C90D6BB1-4886-435B-96B2-B815B0BE4982}" emma:medium="tactile" emma:mode="ink">
                <msink:context xmlns:msink="http://schemas.microsoft.com/ink/2010/main" type="inkWord" rotatedBoundingBox="17578,10202 17520,9225 17710,9213 17769,10191"/>
              </emma:interpretation>
            </emma:emma>
          </inkml:annotationXML>
          <inkml:trace contextRef="#ctx0" brushRef="#br0" timeOffset="77600.3246">577-3095 528 0,'-4'-18'225'0,"-1"-5"27"0,4 2-121 16,-2-10-37-16,3 1-18 15,3-12-26-15,0 3-18 16,1-6-17-16,-1 6-15 15,-1 2-283-15,-2 12 90 16</inkml:trace>
          <inkml:trace contextRef="#ctx0" brushRef="#br0" timeOffset="77918.7653">555-3586 608 0,'1'-20'246'0,"-1"-2"1"15,6 4-154-15,-3-8-51 16,3 8-29-16,-3 0-13 15,2 3 9-15,-2-1-10 16,-2 8 13-16,-1-2 5 16,5 4 11-16,-4-2-9 15,-4 2 9-15,8 8-9 16,-5-2 1-16,1-3-5 16,1 6 14-16,4-5 3 15,-6-7 9-15,4 3-12 16,2-4 1-16,0-8-14 15,-4-2-3-15,7 1-13 16,-5-4 7-16,-4 8-10 0,5 5 10 16,1 5-13-16,-6 4 7 15,0 2-19-15,1-2-217 16,-2-5-91-16,-5-5-52 16</inkml:trace>
          <inkml:trace contextRef="#ctx0" brushRef="#br0" timeOffset="78860.8624">660-4026 630 0,'-5'2'330'0,"4"-4"-10"15,-4-3-141-15,-2 4-46 16,5-1-46-16,-4 2-10 16,-1 0-8-16,2 3-11 15,-1 1-9-15,-4 0-18 16,8 1-6-16,-1 1-15 15,0 0-2-15,2-2-11 0,8 1 6 16,-4-4-8-16,0-4 10 16,6-4-8-16,0-4 10 15,-10-3-7-15,2-1 7 16,-4 3-9-16,0 6 8 16,-4 5-12-16,4 8 7 0,-6 8-10 15,4 7 8 1,-4 9-7-16,8 1 12 0,-1-4-7 15,4-5 11-15,2-8-10 16,7-11 7-16,-4-5-8 16,4-7 9-16,-4-8-7 15,-1-4 9-15,0-8-8 16,-3 2 8-16,-6 1-10 16,2 6 8-16,-5 9-8 15,-3 8 7-15,-5 11-14 16,1 11 9-16,2 13-8 15,-1 3 8-15,-1 9-6 16,4-6 13-16,4-3-9 16,-1-13 9-16,8-8-11 15,8-11 9-15,7-19-9 16,1-13 11-16,6-19-9 0,3-2 11 16,-3-10-10-16,-3 14 8 15,-9 7-11-15,-6 22 7 16,-9 13-15-16,-6 15 7 15,-6 16-6-15,0 10 9 16,-11 12-5-16,4-4 16 16,-2 7-7-16,3-11 6 15,6-11-9-15,10-13 6 0,13-12-6 16,2-22 9-16,8-25-10 16,0-10 12-16,0-13-8 15,0 4 7-15,2 11-13 16,-11 22 4-16,-8 23-19 15,-2 20 7-15,-14 24-8 16,-6 6 12-16,-2 16-4 16,4-4 17-16,-1-1-7 15,5-19-32-15,5-25-365 16,-1-34 106-16</inkml:trace>
        </inkml:traceGroup>
        <inkml:traceGroup>
          <inkml:annotationXML>
            <emma:emma xmlns:emma="http://www.w3.org/2003/04/emma" version="1.0">
              <emma:interpretation id="{F6B16924-ED30-4153-ACAA-BDC183DCDC18}" emma:medium="tactile" emma:mode="ink">
                <msink:context xmlns:msink="http://schemas.microsoft.com/ink/2010/main" type="inkWord" rotatedBoundingBox="16824,7004 16812,6797 17242,6771 17254,6978"/>
              </emma:interpretation>
              <emma:one-of disjunction-type="recognition" id="oneOf6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677.4638">-192-6425 532 0,'20'-6'135'0,"-2"5"48"0,0 7-155 16,-1 3 12-16,-2 1 0 16,0-1 5-16,-2 0-6 15,-1-6-2-15,0-1-17 16,2-2-9-16,-1-3-8 16,1-3-51-16,-2 1-55 15,1 2-84-15,2 5-13 16,-3-4-5-16,2 7 46 15,2 1 53-15,-7-3 83 16,2-3 57-16,5 4 33 0,-4-4 32 16,-3 2 13-16,5-2 16 15,-5-2-43-15,-3-2-25 16,0-1-30-16,4-1-74 16,-4 3-95-16,3 5 2 15</inkml:trace>
          <inkml:trace contextRef="#ctx0" brushRef="#br0" timeOffset="25425.8989">128-6476 851 0,'-6'-6'278'16,"2"11"62"-16,2-5-226 15,7 4-39-15,-4-1-10 16,4 9-14-16,-1-6-12 0,1 8-10 16,-2-4 3-16,1 1-16 15,2-4-3-15,2-4-11 16,-2-3 8-16,-2-4-8 15,5-2 9-15,-3-5-9 16,0-2 10-16,-3-5-10 16,0 0 9-16,-3 1-9 15,-4 1 8-15,1 11-4 16,-3-2 13-16,3 8-5 16,-3 1 10-16,-2 10-9 15,4 0 3-15,2 12-13 16,-4 0 3-16,5 3-9 15,2-6 9-15,1-8-12 16,-1-4 9-16,5-6-10 16,3-9 9-16,3-4-10 0,-3-7 12 15,5-4-10-15,-4-3 12 16,-1 3-10-16,-4 5 10 16,1 10-10-16,-6 0 12 15,-3 6-6-15,-2 4 11 16,-5 4-9-16,-2-2 10 15,1 6-12-15,1 4 4 16,-1 2-11-16,7-1 7 16,1 4-9-16,1-2 10 0,5-7-11 15,3-1 8-15,0-5-8 16,0-8 9-16,2-4-9 16,-2-1 11-16,0-11-7 15,0 0 10-15,-2-2-8 16,-2 4 8-16,-2 1-8 15,-3 9 13-15,-3 4-4 16,-2 2 10-16,1 6-10 16,-2 6 7-16,3 6-13 15,1 0 2-15,2 9-8 16,2-6 7-16,5-1-8 16,-2-7 8-16,2-4-10 15,5-7 8-15,0-5-10 16,0-6 12-16,3-8-10 15,-3-5 11-15,-1-5-7 16,-5 1 10-16,-3 2-9 0,-5 5 11 16,-2 5-10-16,-4 10 10 15,-2 7-9-15,-1 6 7 16,-4 10-9-16,5 1 8 16,1 5-13-16,3-4 11 15,4 0-10-15,1-6 7 16,8-3-10-16,2-7 10 0,6-10-12 15,-3-4 11-15,6-9-8 16,-6-6 13-16,0-6-9 16,-3 3 11-16,-3 5-9 15,-1 4 7-15,-1 9-9 16,-5 13 11-16,-1 7-11 16,1-1 9-16,-2 10-7 15,1-2 6-15,2-6-8 16,0 0 9-16,2-5-8 15,-2-5 9-15,-3-5-8 16,1-3 8-16,-1-2-9 16,5 1 8-16,1 4-46 15,1 7-53-15,13 10-366 16,2 2 66-16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2:58.9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DA42795-B270-4BAD-B755-2431CBE45A06}" emma:medium="tactile" emma:mode="ink">
          <msink:context xmlns:msink="http://schemas.microsoft.com/ink/2010/main" type="writingRegion" rotatedBoundingBox="10016,13410 5545,10016 5590,9956 10061,13350"/>
        </emma:interpretation>
      </emma:emma>
    </inkml:annotationXML>
    <inkml:traceGroup>
      <inkml:annotationXML>
        <emma:emma xmlns:emma="http://www.w3.org/2003/04/emma" version="1.0">
          <emma:interpretation id="{7ECE81B9-641D-4E4E-A93B-8A4A1CD49CD3}" emma:medium="tactile" emma:mode="ink">
            <msink:context xmlns:msink="http://schemas.microsoft.com/ink/2010/main" type="paragraph" rotatedBoundingBox="10016,13410 5545,10016 5590,9956 10061,13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434C40-3101-4625-A2BF-2950F5EDB36D}" emma:medium="tactile" emma:mode="ink">
              <msink:context xmlns:msink="http://schemas.microsoft.com/ink/2010/main" type="line" rotatedBoundingBox="10016,13410 5545,10016 5590,9956 10061,13350"/>
            </emma:interpretation>
          </emma:emma>
        </inkml:annotationXML>
        <inkml:traceGroup>
          <inkml:annotationXML>
            <emma:emma xmlns:emma="http://www.w3.org/2003/04/emma" version="1.0">
              <emma:interpretation id="{758AEE20-C8F2-470D-A2E0-E3F9E3654B5D}" emma:medium="tactile" emma:mode="ink">
                <msink:context xmlns:msink="http://schemas.microsoft.com/ink/2010/main" type="inkWord" rotatedBoundingBox="10043,13375 9987,13333 10000,13316 10055,133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 20 829 0,'1'1'271'0,"1"-5"53"16,-1 4-236-16,-1 1-21 16,2 8-38-16,-4-4 1 0,5 2-24 15,-4-5 7-15,1 2-15 16,0-11-20-16,-6-1-28 16,-8-1-90-16,1 3-194 15,-7-9 14-15</inkml:trace>
        </inkml:traceGroup>
        <inkml:traceGroup>
          <inkml:annotationXML>
            <emma:emma xmlns:emma="http://www.w3.org/2003/04/emma" version="1.0">
              <emma:interpretation id="{EC1FD1E7-9A6B-4719-9D38-A6E730F1F651}" emma:medium="tactile" emma:mode="ink">
                <msink:context xmlns:msink="http://schemas.microsoft.com/ink/2010/main" type="inkWord" rotatedBoundingBox="9336,12893 9310,12874 9332,12844 9358,12864">
                  <msink:destinationLink direction="with" ref="{65F26AAF-DB78-4D85-A6B4-99F61D99FC5B}"/>
                  <msink:destinationLink direction="with" ref="{AC7C8420-D8F1-4518-82BE-87A07D1B291F}"/>
                </msink:context>
              </emma:interpretation>
            </emma:emma>
          </inkml:annotationXML>
          <inkml:trace contextRef="#ctx0" brushRef="#br0" timeOffset="579.6808">-644-449 624 0,'-3'2'370'0,"0"-2"-25"16,5 0-126-1,-4 1-100-15,2 1-62 0,0-5-1 16,2 1-36-16,-2-2 2 16,1-1-19-16,2-1 8 15,-1 3-11-15,1 0 10 16,-2 2-9-16,-1 2 8 15,0-1-11-15,2 5 9 16,-2-5-7-16,-6 1-41 16,0 1 1-16,-8 2-331 15,-4-2 63-15</inkml:trace>
        </inkml:traceGroup>
        <inkml:traceGroup>
          <inkml:annotationXML>
            <emma:emma xmlns:emma="http://www.w3.org/2003/04/emma" version="1.0">
              <emma:interpretation id="{B9EE964F-B584-47E7-AC3E-70A43A2A98C1}" emma:medium="tactile" emma:mode="ink">
                <msink:context xmlns:msink="http://schemas.microsoft.com/ink/2010/main" type="inkWord" rotatedBoundingBox="8503,12211 8478,12192 8489,12177 8515,121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12.894">-1480-1127 559 0,'-6'0'366'0,"1"0"-43"0,1 0-92 16,2-2-141-1,-2 1-50-15,4-5 2 0,-2 3-31 16,2-2 6-16,0 2-14 16,3-3 6-16,-1 11-15 15,-1-7-1-15,-1 7 26 16,0-2-355-16,-3 9 121 0</inkml:trace>
        </inkml:traceGroup>
        <inkml:traceGroup>
          <inkml:annotationXML>
            <emma:emma xmlns:emma="http://www.w3.org/2003/04/emma" version="1.0">
              <emma:interpretation id="{6B992E85-36EB-46F6-8521-3C13D0F44494}" emma:medium="tactile" emma:mode="ink">
                <msink:context xmlns:msink="http://schemas.microsoft.com/ink/2010/main" type="inkWord" rotatedBoundingBox="7644,11604 7584,11558 7611,11523 7670,1156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49.2982">-2376-1801 700 0,'-2'-2'300'0,"1"-1"2"16,1 2-172-16,4 10-71 16,4 0-43-16,-2 3 7 15,0 3-16-15,0 0 9 16,-5-8-12-16,1 1 9 16,-2-2-12-16,0-8 13 15,-6-1-21-15,-2-4-305 16,-1-4 101-16</inkml:trace>
        </inkml:traceGroup>
        <inkml:traceGroup>
          <inkml:annotationXML>
            <emma:emma xmlns:emma="http://www.w3.org/2003/04/emma" version="1.0">
              <emma:interpretation id="{A9B286D5-6EFC-4D30-BDBD-3DF904AC91D5}" emma:medium="tactile" emma:mode="ink">
                <msink:context xmlns:msink="http://schemas.microsoft.com/ink/2010/main" type="inkWord" rotatedBoundingBox="6821,10958 6757,10909 6783,10874 6848,10923"/>
              </emma:interpretation>
            </emma:emma>
          </inkml:annotationXML>
          <inkml:trace contextRef="#ctx0" brushRef="#br0" timeOffset="2130.3564">-3169-2427 664 0,'-1'4'269'15,"1"4"13"-15,-2-4-183 16,4-1-31-16,-1 5-50 16,2-2 4-16,-1 1-16 15,-2-4 10-15,1 3-13 16,-7-9 13-16,2 3-13 16,-5-4 8-16,-3-2-57 15,-6-8-245-15,0-5 63 0</inkml:trace>
        </inkml:traceGroup>
        <inkml:traceGroup>
          <inkml:annotationXML>
            <emma:emma xmlns:emma="http://www.w3.org/2003/04/emma" version="1.0">
              <emma:interpretation id="{71184103-8C7C-406C-912B-03998473B375}" emma:medium="tactile" emma:mode="ink">
                <msink:context xmlns:msink="http://schemas.microsoft.com/ink/2010/main" type="inkWord" rotatedBoundingBox="6173,10482 6111,10435 6142,10394 6204,10442"/>
              </emma:interpretation>
            </emma:emma>
          </inkml:annotationXML>
          <inkml:trace contextRef="#ctx0" brushRef="#br0" timeOffset="2563.5174">-3841-2930 722 0,'-3'-2'296'16,"-3"2"10"-16,6 8-197 0,1 2-43 15,1 2-55-15,4 6 4 16,0-3-15-16,3-3 10 15,-5-6-11-15,2-3 5 16,-4-7-21-16,-7-11-288 16,-4-2 87-16</inkml:trace>
        </inkml:traceGroup>
        <inkml:traceGroup>
          <inkml:annotationXML>
            <emma:emma xmlns:emma="http://www.w3.org/2003/04/emma" version="1.0">
              <emma:interpretation id="{8D040B75-3C31-494A-88E9-1613EFF71EB3}" emma:medium="tactile" emma:mode="ink">
                <msink:context xmlns:msink="http://schemas.microsoft.com/ink/2010/main" type="inkWord" rotatedBoundingBox="5613,10038 5559,9997 5590,9956 5643,9997"/>
              </emma:interpretation>
            </emma:emma>
          </inkml:annotationXML>
          <inkml:trace contextRef="#ctx0" brushRef="#br0" timeOffset="2979.9887">-4395-3370 563 0,'-5'0'320'16,"2"2"-35"-16,5 7-94 16,1 0-140-16,1 7-13 15,5 4-30-15,-1-4-293 16,-8-10 98-16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24.3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C360941-2274-481A-8F8C-7FDFA2F7B68F}" emma:medium="tactile" emma:mode="ink">
          <msink:context xmlns:msink="http://schemas.microsoft.com/ink/2010/main" type="inkDrawing" rotatedBoundingBox="11725,13345 12385,14949 11604,15271 10944,13666" semanticType="enclosure" shapeName="Other">
            <msink:sourceLink direction="with" ref="{804DFFC8-C861-455B-8656-C90AA12E99F2}"/>
          </msink:context>
        </emma:interpretation>
      </emma:emma>
    </inkml:annotationXML>
    <inkml:trace contextRef="#ctx0" brushRef="#br0">456 117 812 0,'-25'-24'241'16,"-10"-4"63"-16,5 7-231 0,-4-3-2 15,2 13-17-15,2 4 4 16,2 8-10-16,-7 10 0 16,8 4-11-16,-4 6-3 15,1 3-12-15,-2 9-5 16,11 1-6-16,-4 16-4 15,8 1-5-15,4 12-3 16,7-4 2-16,0 8 1 16,9-1 1-16,1 6 0 15,5-6 2-15,5 9 0 16,5-9-1-16,10 9-1 16,1-7-1-16,10 4-2 15,4-6 0-15,10 11 0 16,-5-13 0-16,13 4 1 15,-5-10 2-15,6-1-1 16,-6-16-1-16,7-1 2 0,-6-7-2 16,3-2 0-16,-11-10 1 15,1 1-1-15,-11-8-1 16,-1-7-1-16,-9-7-1 16,-3-7 2-16,-7-14 2 15,-2-12 3-15,-6-10 1 16,-8-18 2-16,2-5-1 15,-6-15 0-15,-6 3-3 16,-9-17 1-16,3 11-1 0,-7-9 0 16,1 12-1-16,0-9 0 15,4 16 0-15,-8-5-1 16,-4 16 0-16,-7-14 0 16,-4 11 0-16,-10-10 1 15,2 7-1-15,-6-10 0 16,6 19 0-16,-3 5-1 15,12 19-1-15,-3 13-5 16,6 22-2-16,-2 20-33 16,8 13-22-16,-6 26-256 15,15 7-68-15,-15 6-82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7:08.8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1BC9CE5-3E7B-456E-8518-93C732B7A824}" emma:medium="tactile" emma:mode="ink">
          <msink:context xmlns:msink="http://schemas.microsoft.com/ink/2010/main" type="inkDrawing" rotatedBoundingBox="23904,7198 29850,7673 29832,7891 23887,7417" shapeName="Other">
            <msink:destinationLink direction="with" ref="{60A5062B-AB61-412C-A30A-57C90624256D}"/>
          </msink:context>
        </emma:interpretation>
      </emma:emma>
    </inkml:annotationXML>
    <inkml:trace contextRef="#ctx0" brushRef="#br0">45 0 932 0,'-23'3'326'0,"7"-3"36"16,10 0-255-16,9 2-41 16,10-1-39-16,8 4-20 15,2 1 2-15,5 1-10 16,2 1 9-16,14-2-11 15,-1-2 8-15,14 1-9 16,5-2 10-16,16 0-11 16,-3 0 10-16,11 3-9 15,-7-3 9-15,22 0-12 16,-14 1 11-16,24 1-10 0,-2-4 10 16,22 7-8-16,-12 3 10 15,23 7-10-15,-16 4 12 16,18 11-11-16,-16 0 9 15,19 8-11-15,-15-8 10 16,21 1-12-16,-19-10 9 0,28-4-9 16,-18-13 9-16,24 1-8 15,-28-8 10-15,24 1-7 16,-23-2 9-16,18 10-8 16,-27-5 8-16,21 5-10 15,-24 6 10-15,14 2-10 16,-19-4 10-16,13 1-11 15,-15-2 10-15,14-9-10 16,-17-2 10-16,16-2-11 16,-17-2 11-16,10-8-10 15,-18 4 11-15,4-1-10 16,-23 5 10-16,7 5-9 16,-26 4 9-16,3 0-8 15,-16 1 9-15,-2 2-9 16,-17-4 13-16,2 4-7 15,-10 0 7-15,-4-6-6 0,-8-5 8 16,-4 4-9-16,-2-1 8 16,-8-2-5-16,0 1 7 15,-3-9-9-15,0 0 4 16,-5-6-44-16,-1-2-28 16,0-5-332-16,0 8 66 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39.4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6CE5D62-0CC8-4F4C-8EA0-AE4C382DCF8A}" emma:medium="tactile" emma:mode="ink">
          <msink:context xmlns:msink="http://schemas.microsoft.com/ink/2010/main" type="inkDrawing" rotatedBoundingBox="4860,9159 10930,14167 10829,14289 4759,9281" semanticType="callout" shapeName="Other">
            <msink:sourceLink direction="with" ref="{71C69651-76C3-4CEB-A920-3A2412FFCD0D}"/>
            <msink:sourceLink direction="with" ref="{D13CA71D-49DB-4A8E-87B0-D139901880F2}"/>
          </msink:context>
        </emma:interpretation>
      </emma:emma>
    </inkml:annotationXML>
    <inkml:trace contextRef="#ctx0" brushRef="#br0">-5-6 253 0,'-2'-3'89'0,"2"-1"34"16,0 2-71-16,2 2 17 15,1 2-9-15,4 8 20 0,1 3-29 16,2 6 8-16,5 2-25 16,2 5-1-16,-1-5-25 15,4 3 8-15,-2-5-15 16,4 2 9-16,1-3-11 16,4 2 8-16,-5-1-10 15,8 2 8-15,-6-4-9 0,5 1 8 16,-7 0-10-16,11-2 9 15,-3 4-9-15,9 2 8 16,-4 2-9-16,8 2 11 16,-7-2-9-16,3 4 10 15,-9-4-8-15,5 0 11 16,-8-1-10-16,5 1 9 16,-5-5-11-16,7 5 11 15,-7-3-11-15,8 0 10 16,-2-1-9-16,0 0 8 15,-6-5-9-15,6 1 10 16,-3-1-9-16,-2 5 13 16,1-1-8-16,2 7 14 15,-4-2-9-15,3 4 10 16,-4-4-13-16,1 3 10 16,-6-9-13-16,3 2 9 15,-5-4-12-15,7 1 11 0,-3-4-11 16,7 8 9-16,1 0-10 15,8 8 40-15,-6-2-4 16,14 7 13-16,-7 1-7 16,2 1 11-16,-1-6-40 15,7 9 4-15,-12-6-13 16,3 2 9-16,-3-8-11 0,-3 3 12 16,-9-9-10-1,3 0 15-15,-9-6-8 0,9 3 12 16,-3-5-11-16,9 10 9 15,-4-5-16-15,8 6 9 16,-5 0-13-16,10 1 10 16,-6-4-11-16,6 9 10 15,-6-4-9-15,3 5 9 16,-8-2-9-16,2 7 9 16,0-8-10-16,2 10 10 15,-4-7-10-15,5 7 8 16,-3-7 2-16,3 9 15 15,-2-9-10-15,8 8 10 16,-6-1-9-16,12-1-2 16,-6-5-14-16,6 2 9 15,-8-10-9-15,-1 2 9 0,-7-7-9 16,4 7 8-16,-11-13-7 16,2 7 8-16,0-5-9 15,2 9 9-15,-8-9-8 16,7 12 9-16,-1-2-9 15,3 4 9-15,-1-4-11 16,6 8 11-16,-4-4-11 16,7 4 9-16,-4-3-9 15,8 3 9-15,-7-4-9 16,2 1 8-16,-5-6-8 0,-2 0 9 16,-6-3-9-1,-2 0 9-15,-2-2-9 0,2 1 10 16,-1 1-10-16,3 1 10 15,2 5-10-15,7 9 10 16,-2-4-10-16,1 4 10 16,-1-3-10-16,4-2 10 15,-6-2-10-15,2 2 10 16,1-8-10-16,-1 2 9 16,-1-2-12-16,2 3 23 15,-2-2-10-15,1 6 11 16,-4-5-9-16,3 8 11 15,-1-7-21-15,1 8 8 16,-2-4-10-16,4 0 9 16,-1-3-9-16,1 6 10 0,-5-6-9 15,0 2 9-15,0 1-9 16,0 0 9-16,-2-5-10 16,10 5 10-16,-3-4-11 15,2 2 11-15,1-5-10 16,2 2 9-16,-7-1-9 15,8 2 9-15,-5-5-10 16,0 6 10-16,-5-1-10 0,5 1 10 16,-7-3-10-1,1 1 8-15,-5-4-8 0,7 3 10 16,-8-7-9-16,3 2 10 16,0-2-8-16,0 4 10 15,-3-6-11-15,0 4 9 16,-3-5-9-16,3 4 8 15,-5-3-10-15,3 3 10 16,-4-6-11-16,1 4 11 16,1-1-9-16,1 2 11 15,3-2-11-15,3 3 10 16,-3-3-11-16,-2-3 9 16,-5-2-11-16,-2 1 11 15,-2-1 2-15,5 5-1 16,-3 0-8-16,3-1 10 15,0-4-11-15,-3 5-1 0,-1-4 1 16,7 2 9-16,-2 1-10 16,4 1 9-16,-1-1-8 15,2-1 8-15,-7-1-8 16,7 0 8-16,-6-3-8 16,4 2 9-16,1 2-10 15,5 4 10-15,-7-5-10 0,2 4 10 16,-4-1-10-16,-1-7 11 15,-1-1-12-15,1 4 12 16,0-2-10-16,3 3 9 16,1 7-9-16,4-4 9 15,-2 2-9-15,5 5 9 16,-5-4-8-16,4 0 7 16,-5 0-8-16,-1-3 8 15,-8-9-9-15,4 2 7 16,-9-1-8-16,1-2 9 15,4 1-8-15,2 3 9 16,-2 1-7-16,1 1 8 16,1 1-9-16,-1 0 8 15,-1-2-9-15,2-1 8 16,1 0-9-16,-8-4 9 16,4 1-8-16,-1 0 10 0,-1 0-9 15,2-2 8-15,1 1-10 16,-1-2 8-16,-1 0-10 15,0-2 9-15,-1-1-8 16,-1 0 11-16,-4 0-7 16,0 2 11-16,0-2-9 15,-1 3 8-15,1-2-13 16,-5 1 3-16,5-2-10 16,-4 0 11-16,4 1-7 0,-3-2 14 15,0 1-3-15,-3 3 9 16,3-3-11-16,-3 0 10 15,3 0-11-15,0 1 9 16,1-1-11-16,-1 2 12 16,2-2-13-16,-2 1 11 15,0-1-11-15,1 0 8 16,1 0-12-16,-7-1 11 16,1-2-9-16,-2 1 8 15,-3-1-17-15,1 3-306 16,8 5 97-16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47.9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BF6B1A1-FB98-46AD-AAC2-F5FB975A6AE9}" emma:medium="tactile" emma:mode="ink">
          <msink:context xmlns:msink="http://schemas.microsoft.com/ink/2010/main" type="writingRegion" rotatedBoundingBox="6331,10389 6485,7105 6764,7118 6610,10402">
            <msink:destinationLink direction="with" ref="{7D817BFD-C8FA-40BB-A695-32489EB44101}"/>
          </msink:context>
        </emma:interpretation>
      </emma:emma>
    </inkml:annotationXML>
    <inkml:traceGroup>
      <inkml:annotationXML>
        <emma:emma xmlns:emma="http://www.w3.org/2003/04/emma" version="1.0">
          <emma:interpretation id="{F19E0EB0-D825-4F60-9073-934B966FB6CB}" emma:medium="tactile" emma:mode="ink">
            <msink:context xmlns:msink="http://schemas.microsoft.com/ink/2010/main" type="paragraph" rotatedBoundingBox="6331,10389 6485,7105 6764,7118 6610,10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8BB717-797C-4E9C-A6F0-6F5F896E18AA}" emma:medium="tactile" emma:mode="ink">
              <msink:context xmlns:msink="http://schemas.microsoft.com/ink/2010/main" type="line" rotatedBoundingBox="6331,10389 6485,7105 6764,7118 6610,10402"/>
            </emma:interpretation>
          </emma:emma>
        </inkml:annotationXML>
        <inkml:traceGroup>
          <inkml:annotationXML>
            <emma:emma xmlns:emma="http://www.w3.org/2003/04/emma" version="1.0">
              <emma:interpretation id="{7A36917A-F34F-4B4F-9962-406AE0DF9B66}" emma:medium="tactile" emma:mode="ink">
                <msink:context xmlns:msink="http://schemas.microsoft.com/ink/2010/main" type="inkWord" rotatedBoundingBox="6331,10389 6414,8623 6693,8636 6610,104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64-611 550 0,'-3'-10'247'0,"1"-2"-7"16,1-3-111-16,2-3-100 0,-1-2-7 16,0 5-23-16,2-1 6 15,2 2-15-15,2 5-49 16,0-1-153-16,8-5-30 16,-2-2-94-16</inkml:trace>
          <inkml:trace contextRef="#ctx0" brushRef="#br0" timeOffset="-341.2222">4 209 767 0,'-2'7'217'16,"-1"-4"59"-16,3-4-224 15,-1-7-9-15,5-1-28 0,2-7 10 16,-1-5-19 0,-1-2 9-16,-1-2-13 0,2-4 8 15,-4 1-16-15,1 1-277 16,1-5 91-16</inkml:trace>
          <inkml:trace contextRef="#ctx0" brushRef="#br0" timeOffset="-174.5726">56-251 585 0,'-7'0'394'0,"1"2"-52"15,0 1-114-15,1 0-118 16,5-3-76-16,0-3-5 15,0-8-28-15,3-10 3 16,0-6-17-16,0-13-18 16,0-7-17-16,2 1-296 0,-2 5 73 15</inkml:trace>
          <inkml:trace contextRef="#ctx0" brushRef="#br0" timeOffset="2645.9025">83 282 522 0,'8'2'163'0,"-4"-2"26"16,5 0-124-1,-3-6-52-15,6-6 6 16,0-2-15-16,5 1 7 0,2 2-13 16,7-1 4-16,-4 5-37 15,10 10-160-15,-5 3 41 16</inkml:trace>
          <inkml:trace contextRef="#ctx0" brushRef="#br0" timeOffset="148.5061">139-1052 492 0,'-5'0'359'0,"2"0"-60"16,2 1-95-16,1-4-108 16,-3-3-73-16,3-1-5 15,-2-8-25-15,4-8-116 16,1 1-178-16,4-16 15 0</inkml:trace>
          <inkml:trace contextRef="#ctx0" brushRef="#br0" timeOffset="341.5444">164-1417 497 0,'-6'-6'129'16,"3"-3"34"-16,3-4-157 0,0-7-162 15,0 2 36-15</inkml:trace>
        </inkml:traceGroup>
        <inkml:traceGroup>
          <inkml:annotationXML>
            <emma:emma xmlns:emma="http://www.w3.org/2003/04/emma" version="1.0">
              <emma:interpretation id="{EAB57544-EA0C-475D-8BDD-3FD185398FB0}" emma:medium="tactile" emma:mode="ink">
                <msink:context xmlns:msink="http://schemas.microsoft.com/ink/2010/main" type="inkWord" rotatedBoundingBox="6514,7995 6525,7779 6534,7779 6524,79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0.5024">187-2114 80 0,'1'-22'19'0,"-1"-7"10"16,2 2-31-16,-1-7 7 16,-1 4-13-16,-1-9-15 0,-1 3 3 15</inkml:trace>
        </inkml:traceGroup>
        <inkml:traceGroup>
          <inkml:annotationXML>
            <emma:emma xmlns:emma="http://www.w3.org/2003/04/emma" version="1.0">
              <emma:interpretation id="{B0A7A132-A08C-45AF-BECC-7CEC357D5201}" emma:medium="tactile" emma:mode="ink">
                <msink:context xmlns:msink="http://schemas.microsoft.com/ink/2010/main" type="inkWord" rotatedBoundingBox="6524,7223 6530,7107 6573,7110 6568,7226">
                  <msink:destinationLink direction="with" ref="{DD87F35D-BA8D-4304-AF6B-1B4F0534C20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60.0898">232-2897 732 0,'-9'7'299'15,"1"-2"5"-15,2-5-187 0,-1-8-72 16,2-4-52-16,2-7-105 15,0-14-192-15,6-12 17 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51.0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DF605F3-F659-40F2-9432-BA0D83999EAC}" emma:medium="tactile" emma:mode="ink">
          <msink:context xmlns:msink="http://schemas.microsoft.com/ink/2010/main" type="inkDrawing" rotatedBoundingBox="6955,10377 8709,10514 8702,10604 6948,10467" shapeName="Other"/>
        </emma:interpretation>
      </emma:emma>
    </inkml:annotationXML>
    <inkml:trace contextRef="#ctx0" brushRef="#br0">0 35 330 0,'23'7'126'15,"-5"-1"5"-15,-3-3-72 16,6-4-43-16,-3-4 1 15,-2 1-17-15,7-1 10 16,1 4-12-16,1 2 9 16,-2 4-10-16,5-1 9 15,-2 1-10-15,2-7 10 16,-1-2-11-16,6-5 10 16,-1-2-10-16,3-1 9 15,-1 6-10-15,7 0 10 16,-4 8-9-16,4 5 9 0,-2 2-9 15,0 2 10 1,-2 2-11-16,2 4 8 0,-1-2-11 16,2 3 7-16,-1-3-10 15,5-6 5-15,-5-8-18 16,4-8-41-16,-3-7-17 16,6-1 12-16,-2 2-5 15,7 4 26-15,-2 7 52 16,5 8 53-16,-10 6 1 0,5 6 21 15,-10 0-12-15,2 4 0 16,-5-7-42-16,9 0-1 16,-11-6-20-16,8-6 4 15,-4-2-14-15,4-2-64 16,-3-5-64-16,17 3-6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51.8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293F434-9AC6-49FA-9937-C46F1107002C}" emma:medium="tactile" emma:mode="ink">
          <msink:context xmlns:msink="http://schemas.microsoft.com/ink/2010/main" type="inkDrawing" rotatedBoundingBox="12043,10781 12941,10816 12939,10856 12041,10822" semanticType="callout" shapeName="Other">
            <msink:destinationLink direction="with" ref="{E732CF80-96E2-4E4C-8927-302B421BD1AC}"/>
          </msink:context>
        </emma:interpretation>
      </emma:emma>
    </inkml:annotationXML>
    <inkml:trace contextRef="#ctx0" brushRef="#br0">0 27 78 0,'36'-12'31'0,"-6"3"-2"16,6 3-9-16,-1 5-24 16,1 5 12-16,-6 2-3 0,1-1 52 15,1 2 8-15,1 1 39 16,-6 1-5-16,6-3 10 16,-4-3-51-16,2-3-8 15,-1 0-39-15,5-6 4 16,-4 4-17-16,4-2 9 15,-2 1-10-15,-2-5 9 16,-2 7-11-16,1-1 11 16,1 8-10-16,-1-1 9 15,2 4-11-15,-2-3 7 16,-3 1-13-16,-5-5-54 16,-2-5-85-16,-2-9 6 15,-2-3-87-15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53.2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7219EE6-669F-41FD-B211-77F61EB0DE02}" emma:medium="tactile" emma:mode="ink">
          <msink:context xmlns:msink="http://schemas.microsoft.com/ink/2010/main" type="writingRegion" rotatedBoundingBox="13990,10424 14142,8466 14280,8476 14128,10435"/>
        </emma:interpretation>
      </emma:emma>
    </inkml:annotationXML>
    <inkml:traceGroup>
      <inkml:annotationXML>
        <emma:emma xmlns:emma="http://www.w3.org/2003/04/emma" version="1.0">
          <emma:interpretation id="{A34654C2-3E15-47E0-ACD1-59F7846620A1}" emma:medium="tactile" emma:mode="ink">
            <msink:context xmlns:msink="http://schemas.microsoft.com/ink/2010/main" type="paragraph" rotatedBoundingBox="13990,10424 14142,8466 14280,8476 14128,10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D022F3-0521-4405-94BD-C1FB290DA4BE}" emma:medium="tactile" emma:mode="ink">
              <msink:context xmlns:msink="http://schemas.microsoft.com/ink/2010/main" type="line" rotatedBoundingBox="13990,10424 14142,8466 14280,8476 14128,10435"/>
            </emma:interpretation>
          </emma:emma>
        </inkml:annotationXML>
        <inkml:traceGroup>
          <inkml:annotationXML>
            <emma:emma xmlns:emma="http://www.w3.org/2003/04/emma" version="1.0">
              <emma:interpretation id="{60091799-3FEF-4CEC-A746-2DF347AED00F}" emma:medium="tactile" emma:mode="ink">
                <msink:context xmlns:msink="http://schemas.microsoft.com/ink/2010/main" type="inkWord" rotatedBoundingBox="13990,10424 14081,9255 14219,9266 14128,104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4 352 236 0,'0'2'113'0,"-2"-2"16"0,1-2-14 16,1 2-32-16,1 0 44 16,-1-1-16-16,3-1 15 15,0 1-34-15,-3-5 18 16,-1-3-46-16,2-8-4 15,-2-2-29-15,-2-13 0 16,1 2-26-16,2-9 5 16,0 3-14-16,0-3 6 15,3 6-22-15,-1 2-135 16,-2 5-136-16,4-5-13 16</inkml:trace>
          <inkml:trace contextRef="#ctx0" brushRef="#br0" timeOffset="191.5219">-5-260 853 0,'-9'6'236'0,"3"-2"58"0,1-1-239 16,8-7-39-16,2-8-20 16,-1-12 4-16,2-5-17 15,0-7 8-15,-3 3-15 16,2 0-46-16,-2 8-112 0,-3-1-96 15,1 7-58-15</inkml:trace>
          <inkml:trace contextRef="#ctx0" brushRef="#br0" timeOffset="443.6653">16-566 636 0,'0'-6'192'0,"-3"-11"36"15,4 2-183-15,-1-3-38 16,3-4-46-16,-1 2-18 15,2 8-16-15,1 0 5 16,-1 9 2-16,-1 3 32 16,-1 5 16-16,-2 1 21 15,-2 3 6-15,1-3 41 16,-1-3-2-16,-1-5 14 16,2-2-14-16,-2-7 3 15,1-1-37-15,1-3 3 0,2 3-15 16,1 2 8-16,1 4-51 15,0 0-169-15,1 4 40 16</inkml:trace>
          <inkml:trace contextRef="#ctx0" brushRef="#br0" timeOffset="4228.7112">121-713 263 0,'7'21'298'0,"-1"4"-65"16,-3-2-18-16,0-5-113 16,-1-5-63-16,-4-8 15 15,-1-10-32-15,3-11 10 16,-3-8-13-16,3-9 11 15,0-5-26-15,0-10-259 16,3 9 82-16</inkml:trace>
        </inkml:traceGroup>
        <inkml:traceGroup>
          <inkml:annotationXML>
            <emma:emma xmlns:emma="http://www.w3.org/2003/04/emma" version="1.0">
              <emma:interpretation id="{44C3D93C-BA73-4C13-90D8-D56CABEBF5EB}" emma:medium="tactile" emma:mode="ink">
                <msink:context xmlns:msink="http://schemas.microsoft.com/ink/2010/main" type="inkWord" rotatedBoundingBox="14167,8626 14180,8468 14237,8473 14224,8631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4472.7406">163-1445 879 0,'-9'-6'231'16,"1"3"60"-16,4-3-236 16,1-4-66-16,0-11-91 15,0-5-86-15,-5-16-103 16,1-6-86-16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52.3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732CF80-96E2-4E4C-8927-302B421BD1AC}" emma:medium="tactile" emma:mode="ink">
          <msink:context xmlns:msink="http://schemas.microsoft.com/ink/2010/main" type="inkDrawing" rotatedBoundingBox="13195,10685 14102,10592 14115,10720 13209,10814" semanticType="callout" shapeName="Other">
            <msink:sourceLink direction="with" ref="{C4C5DCEC-AC73-4263-9471-099D9ABFBC93}"/>
            <msink:sourceLink direction="with" ref="{2293F434-9AC6-49FA-9937-C46F1107002C}"/>
          </msink:context>
        </emma:interpretation>
      </emma:emma>
    </inkml:annotationXML>
    <inkml:trace contextRef="#ctx0" brushRef="#br0">0 222 134 0,'12'-10'54'0,"-2"-4"-1"16,-1-8-21-16,3 7-25 15,-1-6 26-15,-1 10-8 16,7 2 14-16,-4 8-12 0,7 1 9 15,-4 7-30-15,4-1 6 16,-8-4-15-16,6-1 10 16,-6-4-12-16,3-6 17 15,-2-3-5-15,5 3 24 16,-4-1-6-16,2 1 15 16,1 7-15-16,1 2 7 15,-3 3-23-15,3 2 10 16,-5-1-6-16,5 1 30 15,-1 1 3-15,1 1 31 16,-2 2-8-16,4-6 7 16,-3-1-29-16,1-4-2 15,-2-10-32-15,2-1 8 16,2-1-15-16,2 2 9 16,-1 0-13-16,9 9 10 15,0 5-13-15,2 4 11 16,-5 6-12-16,1 0 11 15,-5-2-11-15,-1-2 11 0,-1-4-12 16,-1-2 12-16,-4-4-11 16,-1-2 15-16,-1-4-10 15,-4-7 13-15,-4-3-12 16,5-1 9-16,-8-1-101 16,6 4-152-16,-3 5 18 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55.8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452488B-A61D-4211-B246-FA24A8841EED}" emma:medium="tactile" emma:mode="ink">
          <msink:context xmlns:msink="http://schemas.microsoft.com/ink/2010/main" type="writingRegion" rotatedBoundingBox="7767,3972 11452,3576 11517,4175 7831,4571">
            <msink:destinationLink direction="with" ref="{70425E76-6B56-4FB0-8D4B-FD20A08AE9D6}"/>
          </msink:context>
        </emma:interpretation>
      </emma:emma>
    </inkml:annotationXML>
    <inkml:traceGroup>
      <inkml:annotationXML>
        <emma:emma xmlns:emma="http://www.w3.org/2003/04/emma" version="1.0">
          <emma:interpretation id="{AF8816FD-B329-4ED6-BEF7-A54D742E3275}" emma:medium="tactile" emma:mode="ink">
            <msink:context xmlns:msink="http://schemas.microsoft.com/ink/2010/main" type="paragraph" rotatedBoundingBox="7767,3972 11452,3576 11517,4175 7831,4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D893F8-9600-402B-B007-D7F7729F5464}" emma:medium="tactile" emma:mode="ink">
              <msink:context xmlns:msink="http://schemas.microsoft.com/ink/2010/main" type="line" rotatedBoundingBox="7767,3972 11452,3576 11517,4176 7831,4571"/>
            </emma:interpretation>
          </emma:emma>
        </inkml:annotationXML>
        <inkml:traceGroup>
          <inkml:annotationXML>
            <emma:emma xmlns:emma="http://www.w3.org/2003/04/emma" version="1.0">
              <emma:interpretation id="{1B4ECDC0-FB72-4A7A-9307-3A99BFF89CA4}" emma:medium="tactile" emma:mode="ink">
                <msink:context xmlns:msink="http://schemas.microsoft.com/ink/2010/main" type="inkWord" rotatedBoundingBox="7792,4200 8013,4176 8017,4207 7795,4231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=</emma:literal>
                </emma:interpretation>
              </emma:one-of>
            </emma:emma>
          </inkml:annotationXML>
          <inkml:trace contextRef="#ctx0" brushRef="#br0">981-2 496 0,'29'9'133'0,"4"-1"36"16,0-5-139-16,7-6-116 15,0-5-79-15,9-5-10 16</inkml:trace>
        </inkml:traceGroup>
        <inkml:traceGroup>
          <inkml:annotationXML>
            <emma:emma xmlns:emma="http://www.w3.org/2003/04/emma" version="1.0">
              <emma:interpretation id="{34772D30-9445-424B-B03F-80E266F05B2D}" emma:medium="tactile" emma:mode="ink">
                <msink:context xmlns:msink="http://schemas.microsoft.com/ink/2010/main" type="inkWord" rotatedBoundingBox="10478,3681 11452,3576 11517,4176 10543,4280"/>
              </emma:interpretation>
              <emma:one-of disjunction-type="recognition" id="oneOf1">
                <emma:interpretation id="interp5" emma:lang="" emma:confidence="0">
                  <emma:literal>@</emma:literal>
                </emma:interpretation>
                <emma:interpretation id="interp6" emma:lang="" emma:confidence="0">
                  <emma:literal>E</emma:literal>
                </emma:interpretation>
                <emma:interpretation id="interp7" emma:lang="" emma:confidence="0">
                  <emma:literal>°</emma:literal>
                </emma:interpretation>
                <emma:interpretation id="interp8" emma:lang="" emma:confidence="0">
                  <emma:literal>£</emma:literal>
                </emma:interpretation>
                <emma:interpretation id="interp9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9970.3233">3690-314 175 0,'27'-11'33'15,"-2"-4"12"-15,4 2-42 16,-1-4-14 0,5 4 10-16,-4 8-3 0,4 8 10 15,-5 2-12-15,4 8 7 16,-5 4-52-16,6 2 15 16</inkml:trace>
          <inkml:trace contextRef="#ctx0" brushRef="#br0" timeOffset="21427.8663">4227-451 358 0,'-3'-10'357'0,"3"1"-50"16,-2 0-71-16,-1 6-23 15,3 1-93-15,-1 2-2 16,-2 5-47-16,0 7 0 16,3 1-36-16,1 5-3 15,2 0-27-15,3-4 8 16,0-5-14-16,-1-11 11 16,-2-7-10-16,-5-10 12 15,1-8-11-15,-7-6 12 16,1 1-13-16,-7 2 10 15,1 11-12-15,-1 10 9 16,2 10-12-16,3 19 6 16,5 13-9-16,4 15 12 15,0 6-8-15,3 6 12 16,0-11-5-16,1-7 8 0,-2-21-10 16,1-13 11-16,-3-22-8 15,-2-23 12-15,1-13-9 16,-1-8 9-16,-2 4-12 15,1 6 7-15,1 21-14 16,-1 13 6-16,3 19-11 16,3 19 6-16,0 10-10 15,3 13 11-15,0 4-6 0,0 9 12 16,-1-9-6-16,1-14 7 16,-5-8-8-16,-1-23 11 15,-1-20-8-15,-4-29 12 16,1-8-10-16,-1-20 11 15,2 7-13-15,-3 1 8 16,3 25-12 0,-3 22 6-16,3 23-14 0,2 34 6 15,-1 16-10-15,4 30 13 16,2-2-3-16,-1-5 15 16,0-20-5-16,3-14 10 15,-4-31-12-15,1-12 26 16,-2-13 0-16,-4-28 13 15,-3-14-11-15,0-20 11 16,-1-3-29-16,-2-3 1 16,6 25-14-16,0 22 3 0,-2 19-11 15,5 31 9-15,3 22-10 16,0 17 10-16,2 2-4 16,1 9 10-16,-3-15-8 15,1-16 9-15,-4-20-10 16,-1-15 14-16,-2-20-9 15,-5-26 11-15,1-10-8 16,-2-11 7-16,1 2-12 16,1 11 8-16,4 21-11 0,1 15 5 15,1 17-9-15,4 16 8 16,4 9-11-16,-1 16 12 16,2 7-6-16,2 2 9 15,-4-14-7-15,-3-8 10 16,0-17-10-16,-6-32 19 15,-4-19-9-15,-1-17 11 16,-1-10-10-16,-3-7 8 16,3 21-18-16,2 15 7 15,2 27-14-15,7 20 3 16,5 25-19-16,5 16-101 16,6 1-363-16,3-20 78 15</inkml:trace>
          <inkml:trace contextRef="#ctx0" brushRef="#br0" timeOffset="3676.1254">3954-17 688 0,'6'-3'217'0,"-2"1"32"16,7 2-164-16,1 2-74 16,3-4 8-16,1 4-17 15,7-8 9-15,-1-3-12 16,4 3 9-16,1 1-32 15,4-5-230-15,-4 5 69 16</inkml:trace>
          <inkml:trace contextRef="#ctx0" brushRef="#br0" timeOffset="3873.5136">4632-55 480 0,'15'2'113'0,"5"7"24"16,-2 1-280-16,3-2 35 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58.1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84E8CA7-0C52-4CA8-9174-A6558AAF3B15}" emma:medium="tactile" emma:mode="ink">
          <msink:context xmlns:msink="http://schemas.microsoft.com/ink/2010/main" type="writingRegion" rotatedBoundingBox="13802,5556 13898,4184 14216,4207 14119,5578">
            <msink:destinationLink direction="with" ref="{70425E76-6B56-4FB0-8D4B-FD20A08AE9D6}"/>
          </msink:context>
        </emma:interpretation>
      </emma:emma>
    </inkml:annotationXML>
    <inkml:traceGroup>
      <inkml:annotationXML>
        <emma:emma xmlns:emma="http://www.w3.org/2003/04/emma" version="1.0">
          <emma:interpretation id="{46D32A81-095C-4019-AE27-A425E7CFF297}" emma:medium="tactile" emma:mode="ink">
            <msink:context xmlns:msink="http://schemas.microsoft.com/ink/2010/main" type="paragraph" rotatedBoundingBox="13802,5556 13898,4184 14216,4207 14119,5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7EDBD6-3FCC-4E6B-8268-3353FF5A4016}" emma:medium="tactile" emma:mode="ink">
              <msink:context xmlns:msink="http://schemas.microsoft.com/ink/2010/main" type="line" rotatedBoundingBox="13802,5556 13898,4184 14216,4207 14119,5578"/>
            </emma:interpretation>
          </emma:emma>
        </inkml:annotationXML>
        <inkml:traceGroup>
          <inkml:annotationXML>
            <emma:emma xmlns:emma="http://www.w3.org/2003/04/emma" version="1.0">
              <emma:interpretation id="{DE2A7147-AB42-40A2-9EFD-10E1ECB35035}" emma:medium="tactile" emma:mode="ink">
                <msink:context xmlns:msink="http://schemas.microsoft.com/ink/2010/main" type="inkWord" rotatedBoundingBox="13802,5556 13898,4184 14216,4207 14119,55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-23-462 248 0,'0'-20'88'0,"-3"2"-5"15,5-9-90-15,-1 5-73 16,2 4-12-16,-3-3-45 16</inkml:trace>
          <inkml:trace contextRef="#ctx0" brushRef="#br0" timeOffset="-170.8346">31 305 505 0,'-3'-21'196'0,"-3"2"9"16,2-4-141-16,1-4-36 16,-2-6-50-16,1-12-52 15,1 6-70-15,0-12-55 16,3 4-51-16</inkml:trace>
          <inkml:trace contextRef="#ctx0" brushRef="#br0" timeOffset="3059.9782">219-968 540 0,'-12'3'272'0,"0"-3"5"15,3-1-144-15,1-2-35 16,4 1-67-16,1-1 6 16,0 2-36-16,1 2 12 15,1-1-13-15,1 0 13 16,-2-1-12-16,1-2 11 16,-2-3-16-16,0-2-6 0,-2-1-26 15,-2-1 0-15,-1-1-13 16,-1 5 20-16,2 3 12 15,-2 5 38-15,0 4 10 16,1 6 23-16,1 1-10 16,-2 2 20-16,4-4-18 15,1 1 14-15,-1-6-21 16,2 15 4-16,2-23-24 0,2-4 2 16,2-4-18-16,2-5 7 15,-2-21-10-15,0 12 8 16,-3 4-10-16,-2 5 8 15,-5 5-12-15,-1 16 9 16,-1 13-11-16,-1 23 11 16,2 2-8-16,1 14 16 15,4-8-1-15,1-5 19 16,2-21-11-16,-1-8 11 16,-1-16-15-16,1-18 4 15,-1-7-16-15,1-19 9 16,1-1-10-16,3-3 9 15,-2 12-11-15,-1 9 6 16,2 14-12-16,-5 20 8 16,3 23-8-16,0 20 9 0,0 8-6 15,-3 20 11 1,6-10-7-16,-9-13 12 0,6-16-6 16,-5-15 11-16,4-25-8 15,-2-25 6-15,6-20-12 16,-2-31 8-16,2-1-13 15,0 3 6-15,0 15-9 16,-1 23 5-16,-2 26-11 16,0 17 9-16,-6 3-7 15,1 36 11-15,-2 5-7 0,1 13 12 16,1-3-8-16,5 6 15 16,-4-33-9-16,4-15 13 15,-2-21-9-15,-2-30 7 16,2-12-13-16,5-21 7 15,-3 0-13-15,-3 1 5 16,2 23-10-16,-4 17 4 16,-2 25-8-16,-1 30 10 15,-1 21-5-15,0 13 11 16,0 11-3-16,2 6 14 16,-1-18-3-16,4-12 15 15,1-18-8-15,-2-24 11 16,4-24-16-16,2-40 5 15,-1-14-19-15,2-30 4 16,1 7-25-16,0 13-24 0,-3 38-25 16,-3 26-22-16,4 50-9 15,-5 40 20-15,-2 10 22 16,1 20-292-16,-5 2 136 16</inkml:trace>
          <inkml:trace contextRef="#ctx0" brushRef="#br0" timeOffset="184.9">33-896 375 0,'0'11'245'16,"-2"-2"-35"-16,-4 22-58 16,3-10-99-16,-1-9-52 15,-4-7-214-15,10-16 49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54.7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D87F35D-BA8D-4304-AF6B-1B4F0534C203}" emma:medium="tactile" emma:mode="ink">
          <msink:context xmlns:msink="http://schemas.microsoft.com/ink/2010/main" type="inkDrawing" rotatedBoundingBox="6536,6868 6545,6182 6549,6182 6540,6869" semanticType="callout" shapeName="Other">
            <msink:sourceLink direction="with" ref="{B0A7A132-A08C-45AF-BECC-7CEC357D5201}"/>
            <msink:sourceLink direction="with" ref="{7D817BFD-C8FA-40BB-A695-32489EB44101}"/>
          </msink:context>
        </emma:interpretation>
      </emma:emma>
    </inkml:annotationXML>
    <inkml:trace contextRef="#ctx0" brushRef="#br0">202-3241 553 0,'-2'-34'228'0,"2"1"9"16,2-14-132-16,-1-9-62 15,1-10-19-15,-1 0-19 16,1-13-8-16,-1 7-13 0,-2-9-94 16,1 4-130-16,0 1 4 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6:08.9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B3A5D8F-2A79-4DE4-92E3-28185C6E9F19}" emma:medium="tactile" emma:mode="ink">
          <msink:context xmlns:msink="http://schemas.microsoft.com/ink/2010/main" type="writingRegion" rotatedBoundingBox="4483,9292 4952,3621 5466,3663 4998,9335">
            <msink:destinationLink direction="with" ref="{7D817BFD-C8FA-40BB-A695-32489EB44101}"/>
            <msink:destinationLink direction="with" ref="{FD9B066D-6339-4ADB-BF69-E28897871CB0}"/>
          </msink:context>
        </emma:interpretation>
      </emma:emma>
    </inkml:annotationXML>
    <inkml:traceGroup>
      <inkml:annotationXML>
        <emma:emma xmlns:emma="http://www.w3.org/2003/04/emma" version="1.0">
          <emma:interpretation id="{13600081-F755-4F7E-8BA1-5D54E9294DF1}" emma:medium="tactile" emma:mode="ink">
            <msink:context xmlns:msink="http://schemas.microsoft.com/ink/2010/main" type="paragraph" rotatedBoundingBox="4483,9292 4952,3621 5466,3663 4998,9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E6A8FD-A649-439B-B5FE-7F082C4F075B}" emma:medium="tactile" emma:mode="ink">
              <msink:context xmlns:msink="http://schemas.microsoft.com/ink/2010/main" type="line" rotatedBoundingBox="4483,9292 4952,3621 5467,3664 4998,9335"/>
            </emma:interpretation>
          </emma:emma>
        </inkml:annotationXML>
        <inkml:traceGroup>
          <inkml:annotationXML>
            <emma:emma xmlns:emma="http://www.w3.org/2003/04/emma" version="1.0">
              <emma:interpretation id="{C009BF37-E08D-4177-8AD7-448E38287DC1}" emma:medium="tactile" emma:mode="ink">
                <msink:context xmlns:msink="http://schemas.microsoft.com/ink/2010/main" type="inkWord" rotatedBoundingBox="4612,9303 4694,8312 4773,8319 4691,9309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4</emma:literal>
                </emma:interpretation>
              </emma:one-of>
            </emma:emma>
          </inkml:annotationXML>
          <inkml:trace contextRef="#ctx0" brushRef="#br0">-56 2742 758 0,'-6'-7'272'0,"2"-4"21"16,1-2-185-16,4-1-87 16,1-7-19-16,-2-3 4 0,4-7-107 15,-2-4-188-15,2-16 28 16</inkml:trace>
          <inkml:trace contextRef="#ctx0" brushRef="#br0" timeOffset="-151.8246">-77 3520 442 0,'2'6'216'0,"1"-3"-17"16,0-1-86-16,1-10-81 15,1-5-13-15,-1-12-13 16,0-6 8-16,-3-17-12 15,1-2 6-15,-4-11-23 16,-1 2-56-16,0-16-141 16,1 8 13-16</inkml:trace>
        </inkml:traceGroup>
        <inkml:traceGroup>
          <inkml:annotationXML>
            <emma:emma xmlns:emma="http://www.w3.org/2003/04/emma" version="1.0">
              <emma:interpretation id="{8665C9F7-B85F-4192-90CB-50018B48BC00}" emma:medium="tactile" emma:mode="ink">
                <msink:context xmlns:msink="http://schemas.microsoft.com/ink/2010/main" type="inkWord" rotatedBoundingBox="4628,7847 4708,6882 4795,6890 4716,7855"/>
              </emma:interpretation>
              <emma:one-of disjunction-type="recognition" id="oneOf1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~</emma:literal>
                </emma:interpretation>
                <emma:interpretation id="interp9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213.1071">-32 2077 416 0,'-2'-21'260'0,"-2"3"-24"16,2 8-101-16,-2-4-38 15,-1 4-53-15,2-8-29 16,0-3-5-16,-2-15-129 16,2-6-120-16,6-11 1 15</inkml:trace>
          <inkml:trace contextRef="#ctx0" brushRef="#br0" timeOffset="400.7394">-38 1493 316 0,'-5'-31'245'0,"1"1"-36"16,1-5-48-16,-1 7-93 16,1-2-36-16,5 4-14 15,-2-8-17-15,5 2 7 16,-2-14-109-16,1 2-107 0,1-8 2 15</inkml:trace>
        </inkml:traceGroup>
        <inkml:traceGroup>
          <inkml:annotationXML>
            <emma:emma xmlns:emma="http://www.w3.org/2003/04/emma" version="1.0">
              <emma:interpretation id="{DFED42E5-D05B-426C-9082-763BBBCBDC0C}" emma:medium="tactile" emma:mode="ink">
                <msink:context xmlns:msink="http://schemas.microsoft.com/ink/2010/main" type="inkWord" rotatedBoundingBox="4896,4298 4952,3621 5466,3664 5411,4340">
                  <msink:destinationLink direction="with" ref="{51F8C359-D7F0-4061-A19E-6FBCA2D7E6D6}"/>
                </msink:context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042.8392">157-1479 644 0,'-3'-4'246'0,"1"-4"8"16,1-1-163-16,1-6-55 15,0-3-22-15,4-4-15 16,1-2 9-16,1-1-12 16,3 6 10-16,-2 2-13 15,-1 2 11-15,2 3-12 16,-7 3 11-16,2 3-9 0,0 2 12 16,-3-4-91-16,-1 8-77 15,-1-10-97-15,-1-8-78 16</inkml:trace>
          <inkml:trace contextRef="#ctx0" brushRef="#br0" timeOffset="1052.8125">217-1784 446 0,'-5'11'175'0,"2"4"7"16,2-5-111 31,2-7-42-47,2-7-12 0,2-8-84 0,4-14-115 0,-8-13 17 0</inkml:trace>
          <inkml:trace contextRef="#ctx0" brushRef="#br0" timeOffset="5805.4201">444-2003 652 0,'0'9'218'16,"8"-1"21"-16,7 2-147 15,0-5-89-15,7-4 8 16,2-2-12-16,7-8 10 16,-4-9-13-16,4-9-1 15,-1-5-55-15,6 1-182 16,-1 5 35-16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7:14.4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ACFF94C-C833-4BBE-AC94-1E6E46F4B875}" emma:medium="tactile" emma:mode="ink">
          <msink:context xmlns:msink="http://schemas.microsoft.com/ink/2010/main" type="inkDrawing" rotatedBoundingBox="24003,6824 28525,2783 29034,3353 24513,7394" semanticType="verticalRange" shapeName="Other">
            <msink:sourceLink direction="with" ref="{EE2740BF-6158-4507-88BC-E3783471FD15}"/>
          </msink:context>
        </emma:interpretation>
      </emma:emma>
    </inkml:annotationXML>
    <inkml:trace contextRef="#ctx0" brushRef="#br0">17 4061 889 0,'-5'-8'221'0,"2"-1"77"16,2 0-265-16,2-3 5 16,2 6-15-16,-6-3 19 15,3 4-8-15,-3 1 17 16,0 2-17-16,-1-1 6 16,5 2-24-16,-1-5 4 0,2-2-20 15,4-2 8-15,0-5-11 16,4-6 8-16,2 0-9 15,2-8 10-15,-2 2-10 16,3-7 9-16,-2 5-9 16,5-8 9-16,0 4-10 15,6-9 10-15,-4 6-9 16,5-9 10-16,1 4-11 0,4-10 11 16,-5 3-12-16,10-13 12 15,-7-1-11-15,5 0 10 16,-3 10-10-16,6 1 11 15,-4 15-11-15,7 3 10 16,-6-2-9-16,3-4 9 16,-3 9-10-16,9-45 10 15,-9 0-11-15,2-13 11 16,-2 0-9-16,-3-6 9 16,-6 43-9-16,4-2 10 15,2 22-10-15,2-4 9 16,1 4-9-16,4-7 9 15,1-2-10-15,4-8 10 16,1-2-10-16,10-13 10 16,-2 6-10-16,6 7 10 0,-12 4-8 15,3 1 10-15,-10 15-10 16,-5-8 10-16,-5-2-11 16,7-1 10-16,-4 7-10 15,8-13 9-15,2 7-9 16,10-7 9-16,0 4-10 15,12-2 10-15,-5 10-11 16,9 0 11-16,-15 14-10 16,2-12 10-16,-12-1-9 0,5-4 9 15,-7-14-9-15,13-41 10 16,-5 15-10-16,12 1 9 16,-2 4-10-16,10 10 10 15,-7 42-10-15,9-10 10 16,-16 6-11-16,10-2 12 15,-13 9-11-15,5-5 10 16,-8 7-9-16,10-2 9 16,-10-5-9-16,12-10 9 15,-3-1-10-15,12-10 9 16,-10-1-9-16,12 5 10 16,-7 1-10-16,5-3 10 15,-9 9-10-15,8-2 11 16,-13 4-12-16,1 7 11 15,-11 4-10-15,3 4 11 0,-8 5-12 16,7 1 12-16,-6-1-12 16,8-2 11-16,-5-1-10 15,13-6 10-15,-6 1-9 16,4 1 9-16,-10 0-9 16,3-2 9-16,-13 11-9 15,1 3 8-15,-8-1-9 16,4 4 10-16,-5 6-10 0,4-12 10 15,-1 0-11-15,1-2 12 16,-9-4-11-16,1-3 10 16,-7 9-9-16,-5-3 10 15,-1 8-10-15,-2 1 11 16,-4 3-7-16,-2 0 23 16,1-2-5-16,-6 5 12 15,-3 2-12-15,-2-2 6 16,-4 4-31-16,-13 2-369 15,-10-16 114-15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2:36.0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04DFFC8-C861-455B-8656-C90AA12E99F2}" emma:medium="tactile" emma:mode="ink">
          <msink:context xmlns:msink="http://schemas.microsoft.com/ink/2010/main" type="writingRegion" rotatedBoundingBox="11721,14893 11166,13895 11677,13611 12232,14609">
            <msink:destinationLink direction="with" ref="{5C360941-2274-481A-8F8C-7FDFA2F7B68F}"/>
            <msink:destinationLink direction="with" ref="{C4C5DCEC-AC73-4263-9471-099D9ABFBC93}"/>
            <msink:destinationLink direction="with" ref="{36050408-E6A3-4041-8422-1CE8D87CABC7}"/>
          </msink:context>
        </emma:interpretation>
      </emma:emma>
    </inkml:annotationXML>
    <inkml:traceGroup>
      <inkml:annotationXML>
        <emma:emma xmlns:emma="http://www.w3.org/2003/04/emma" version="1.0">
          <emma:interpretation id="{28B77DD6-B13D-4C1A-B457-4E14C3BBE233}" emma:medium="tactile" emma:mode="ink">
            <msink:context xmlns:msink="http://schemas.microsoft.com/ink/2010/main" type="paragraph" rotatedBoundingBox="11721,14893 11166,13895 11677,13611 12232,14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38B61A-5DA4-4250-ACB5-76132EA6E3BA}" emma:medium="tactile" emma:mode="ink">
              <msink:context xmlns:msink="http://schemas.microsoft.com/ink/2010/main" type="line" rotatedBoundingBox="11721,14893 11166,13895 11677,13611 12232,14609"/>
            </emma:interpretation>
          </emma:emma>
        </inkml:annotationXML>
        <inkml:traceGroup>
          <inkml:annotationXML>
            <emma:emma xmlns:emma="http://www.w3.org/2003/04/emma" version="1.0">
              <emma:interpretation id="{D1C0D4B8-A9A9-47DF-A368-BEA689CF1584}" emma:medium="tactile" emma:mode="ink">
                <msink:context xmlns:msink="http://schemas.microsoft.com/ink/2010/main" type="inkWord" rotatedBoundingBox="11721,14893 11166,13895 11677,13611 12232,146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1589 596 661 0,'0'-4'337'0,"1"-1"6"15,-2 8-154-15,1 0-48 16,0 8-53-16,-2-1 4 16,1 5-36-16,-2 0-1 15,-2 0-30-15,2 8 0 16,2 1-22-16,-2 3 6 15,1 3-13-15,-1 9 9 16,-1-2-10-16,-4 11 11 16,1-1-8-16,-4 4 13 15,5-7-7-15,2 2 13 16,0-10-10-16,2-1 10 16,5-10-11-16,1-1 6 15,4-10-11-15,5-5 8 0,2-12-8 16,9-12 12-16,0-12-8 15,8-8 11-15,1 1-11 16,-1 1 8-16,-6 10-14 16,-2 16 6-16,-9 7-12 15,-11 12-8-15,-4 9-74 16,-13-2-342-16,-4-1 80 16</inkml:trace>
          <inkml:trace contextRef="#ctx0" brushRef="#br0" timeOffset="988.4983">1833 1004 442 0,'5'-15'421'16,"-3"2"-82"-16,1 2 21 15,-3 8-236-15,0 6-10 16,0 8-53-16,-3 11-7 15,1 6-39-15,1 9 8 16,1 1-18-16,0 7 9 0,1-9-11 16,2-2 8-1,-1-7-13-15,-1 0 9 0,2-10-10 16,-1 1 11-16,-1-3-7 16,-1-6 35-16,0-9 3 15,-1-5 17-15,-2-10-9 16,-2-7 9-16,2-11-37 15,-1-11-2-15,0-4-16 16,-4-4 10-16,2 5-12 16,-3 13 6-16,3 18-12 15,-1 13 6-15,2 16-13 0,2 6 11 16,3 1 5-16,5 2 0 16,2-2-8-16,5-7 11 15,2-5-12-15,3-7 1 16,-2-8 1-16,6-17 11 15,0 1-8-15,3-13 11 16,-4 1-10-16,4 1 9 16,-9 14-10-16,-5 2 3 15,-4 9-10-15,-6 18 5 16,-2 11-12-16,-2 13 10 16,5 8-3-16,-2 11 15 15,10-7-3-15,-2 2 12 0,4-13-9 16,-1 1 9-1,-1-14-12-15,-1 1 7 0,-4-8-9 16,2 4 8-16,-3-8-7 16,2 10-39-16,-4-8-83 15,4 4-335-15,-2-11 40 16</inkml:trace>
          <inkml:trace contextRef="#ctx0" brushRef="#br0" timeOffset="3846.5222">1921 1096 468 0,'16'-27'409'0,"-13"12"-74"16,0 8-26 0,-4 13-182-16,-5 15-40 0,-6 4-30 15,0 10-23-15,-5 2-10 16,-1 2-12-16,5-7 4 15,-1-1-7-15,4-13 9 16,4-9-15-16,6-3 8 16,4-16-8-16,4-8 6 0,8-15-10 15,-1-3 15-15,5-9-16 16,-1 12 9-16,-5 3-13 16,-4 18 5-16,-4 12-13 15,-4 13 10-15,-10 8-14 16,2 5 13-16,-13 5-7 15,4-1 14-15,-6 3-4 16,3-4 14-16,-2-5-6 16,10-11 11-16,0-10-16 15,2-7 8-15,8-14-11 16,8-9 8-16,5-12-18 16,3 1 14-16,7-4-12 15,-5 9 7-15,0 11-15 16,-5 14 14-16,-2 19-11 15,-8 7 8-15,0 16-8 16,-8 1 15-16,-4 2 0 0,0-5 15 16,5-1-3-16,-4-11 9 15,5-10-11-15,6-5 6 16,6-13-11-16,0-10 5 16,6-15-8-16,3 0 11 15,-3-4-12-15,-4 4 4 16,0 10-23-16,-5 17 5 15,3 14-11-15,-4 13 10 16,-7 6-6-16,-2 4 26 0,1-1-2 16,-2-1 12-16,-1-7-1 15,6-5 10-15,-2-11-3 16,-4-5 4-16,-3-13-7 16,1-7 2-16,-2-10-11 15,1-4-4-15,-3-4-32 16,3 2 2-16,-2 10-14 15,-1 8 6-15,-3 20-11 16,0 14 31-16,-3 13-6 16,2 1 16-16,-2 8-3 15,6-7 16-15,-3 4 1 16,2-15 9-16,4-2-8 16,4-11 6-16,-2-17-9 15,10-9 3-15,4-15-20 0,4-5-5 16,4-16-32-16,3 5 1 15,-2 1-30-15,-7 19 5 16,-3 10-118-16,-8 26 7 16,-7 16-166-16,-4 4-53 15</inkml:trace>
          <inkml:trace contextRef="#ctx0" brushRef="#br0" timeOffset="4681.6618">1332 592 914 0,'-3'0'269'16,"-3"-3"72"-16,4-2-253 0,5-2-18 15,3 1-19-15,6 4-21 16,5 8-11-1,5-3-15-15,5 6 2 0,9-1-9 16,1-1 9-16,6-1-9 16,-2 2 8-16,2-4-7 15,-5 2 7-15,-1-4-7 16,-9-5 10-16,1-3-7 16,-8-3 9-16,-5-3-9 15,-5 0 8-15,-4 1-9 16,-4 4 8-16,-6 1-2 15,-3 9 15-15,-6-2 3 16,-4 2 12-16,-8-1-3 16,0 1 5-16,-6 0-8 15,0-3 0-15,-6-8-8 0,2 1 8 16,-7-10-8 0,6-1 3-16,-1 0-7 0,12 6 4 15,-2 2-15-15,10 5 3 16,7 2-9-16,4 3 2 15,2-1-13-15,8 1 9 0,2 1-33 16,-1-1-41 0,9-13-368-16,9-5 86 15</inkml:trace>
          <inkml:trace contextRef="#ctx0" brushRef="#br0" timeOffset="2806.9606">1348 470 816 0,'-6'6'268'0,"2"2"47"16,1-2-212-16,9 1-35 16,3 1-10-16,3-4-3 15,2 2 1-15,6-6-3 16,1 0 0-16,6-1-10 0,1-2-6 15,8 0-13-15,0 4-6 16,3 1-11-16,-2-1 0 16,1-1-7-16,-9 0 7 15,4-4-7-15,-7-2 7 16,-2 3-7-16,-8 1 8 16,-2 1-9-16,-8 1 9 15,-5 0 1-15,-5 1 18 0,-8-2 0 16,-2 2 13-16,-13-4-7 15,-3 3 1-15,-11-1-20 16,-4-2 1-16,-14-3-14 16,10 1 10-16,0-2-8 15,11 2 13-15,1 7-7 16,16 4 10-16,-1 3-13 16,8 3 6-16,1 0-13 15,11-2 5-15,8 1-11 16,9-7 7-16,6 1-7 15,7-1 7-15,14-2-7 16,2-2 10-16,11 4-7 16,-3-1 9-16,5-3-7 15,-12 2 7-15,-3 4-7 16,-15-2 8-16,-6-1-9 16,-9 6 9-16,-9-6-6 0,-6 5 7 15,-11-4-25-15,-8 2-34 16,-11-4 411-16,3 1-816 15,3 3 370-15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6:21.6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6050408-E6A3-4041-8422-1CE8D87CABC7}" emma:medium="tactile" emma:mode="ink">
          <msink:context xmlns:msink="http://schemas.microsoft.com/ink/2010/main" type="inkDrawing" rotatedBoundingBox="11463,14318 12305,14189 12316,14263 11474,14392" semanticType="strikethrough" shapeName="Other">
            <msink:sourceLink direction="with" ref="{804DFFC8-C861-455B-8656-C90AA12E99F2}"/>
            <msink:destinationLink direction="with" ref="{87E6C379-F3F7-420C-822F-942A609B733A}"/>
          </msink:context>
        </emma:interpretation>
      </emma:emma>
    </inkml:annotationXML>
    <inkml:trace contextRef="#ctx0" brushRef="#br0">0 104 385 0,'15'9'188'0,"-2"-3"4"15,-1 0-87-15,2-3-36 16,-4-2-23-16,4-1-18 16,-1 0-8-16,1-1-14 15,-2-1 5-15,4-2-11 16,1 2 10-16,2-4-16 16,1 5 5-16,4 1-19 0,-3 1 10 15,3 1-11-15,-2 2 15 16,6-4-7-16,-3 2 19 15,10-4-12 1,-2 1 11-16,7-10-45 0,-4 1-1 16,5-7-14-16,-5-1 12 15,1-4-11-15,-4 5 45 16,6 1 1-16,-3 8 13 16,3 8-31-16,0 5-32 0,-1 7-92 15,-2 4-5-15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6:22.2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7E6C379-F3F7-420C-822F-942A609B733A}" emma:medium="tactile" emma:mode="ink">
          <msink:context xmlns:msink="http://schemas.microsoft.com/ink/2010/main" type="inkDrawing" rotatedBoundingBox="13003,14143 14981,14216 14977,14310 12999,14237" semanticType="callout" shapeName="Other">
            <msink:sourceLink direction="with" ref="{C4C5DCEC-AC73-4263-9471-099D9ABFBC93}"/>
            <msink:sourceLink direction="with" ref="{36050408-E6A3-4041-8422-1CE8D87CABC7}"/>
          </msink:context>
        </emma:interpretation>
      </emma:emma>
    </inkml:annotationXML>
    <inkml:trace contextRef="#ctx0" brushRef="#br0">0 61 188 0,'39'-3'74'15,"-1"-3"6"-15,4-2-52 16,-3-4-10-16,7-3-16 16,-5 5 8-16,2 4-13 15,-7 3 10-15,3 6-13 0,-7 6 9 16,2 3-9-16,-7-2 10 16,3 1-9-16,-3-4 12 15,3-1-11-15,-4-4 12 16,5-4-12-16,-4-1 11 15,3-4-11-15,-4-2 11 16,6-3-12-16,-5 1 12 16,1 1-11-16,-1 4 10 0,2 6-11 15,-5 3 11-15,3 4-11 16,-6 2 11-16,1 2-11 16,1-4 12-16,-1-1-12 15,2-3 11-15,5-1-10 16,-4-4 11-16,7 2-12 15,-5-1 12-15,1 2-11 16,1 2 10-16,1 0-22 16,-2 2 1-16,7 1-14 15,-4-2 12-15,10 4-12 16,-3-2 22-16,4-2-1 16,-2-4 13-16,4 0-11 15,-8-1 12-15,0-1-11 16,0 1 12-16,1 2-7 15,-4 2 12-15,6-4-10 16,-1 1 11-16,-2-3-11 16,1 1 6-16,4 4-17 0,-5 2-22 15,8 7-41 1,-2 1-4-16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6:45.1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0425E76-6B56-4FB0-8D4B-FD20A08AE9D6}" emma:medium="tactile" emma:mode="ink">
          <msink:context xmlns:msink="http://schemas.microsoft.com/ink/2010/main" type="inkDrawing" rotatedBoundingBox="12173,2307 19007,8026 17799,9469 10965,3750" semanticType="verticalRange" shapeName="Other">
            <msink:sourceLink direction="with" ref="{584E8CA7-0C52-4CA8-9174-A6558AAF3B15}"/>
            <msink:sourceLink direction="with" ref="{6452488B-A61D-4211-B246-FA24A8841EED}"/>
            <msink:sourceLink direction="with" ref="{6A6585F9-3A19-45E9-9FCB-404FB777D9C6}"/>
            <msink:sourceLink direction="with" ref="{E568B1FE-5EF2-4F9E-9587-4C94BE3F9E5D}"/>
          </msink:context>
        </emma:interpretation>
      </emma:emma>
    </inkml:annotationXML>
    <inkml:trace contextRef="#ctx0" brushRef="#br0">-1 18 824 0,'0'0'249'15,"2"2"65"-15,1 1-232 0,3 3-1 16,3 1-30 0,1-2 10-16,2-2-25 0,5 0 4 15,-4-5-24-15,2-1 7 16,-1-1-15-16,-1-2 24 15,0-3-7-15,3 0 14 16,-2 3-9-16,1 1 15 16,-2 4-23-16,4 1 10 15,-4 1-13-15,4 1 10 16,-2-4-17-16,0 2 8 16,-2-1-14-16,5-1 8 15,-3 1-11-15,3 2 8 16,-1-1-10-16,2 3 8 15,-1 0-9-15,-1-1 8 16,-5-1-8-16,4-1 6 16,-4 0-7-16,-3 0 6 0,6 0-6 15,5 2 9-15,-4-2-6 16,5 1 10-16,-1 1-7 16,-2-4 9-16,-2-1-11 15,-2 0 8-15,-2 2-12 16,3-4 9-16,-6 5-10 15,4 0 9-15,1 5-10 0,1-2 9 16,1 1-10-16,5 2 10 16,-3-1-10-16,3-4 10 15,1 2-10-15,0 0 10 16,-2 0-10-16,2-4 9 16,-2 1-9-16,4 1 8 15,-6-1-9-15,6 6 9 16,-3-3-8-16,1-3 8 15,-5 0-8-15,7 2 8 16,-12-4-7-16,9 2 7 16,-9 5-7-16,4-5 6 15,-4-5-5-15,3 4 5 16,-6 2-7-16,12-1 8 16,-4 5-7-16,2 2 7 15,2 1-8-15,5-1 9 0,-5-2-9 16,4 4 9-1,1-2-10-15,-2 2 10 0,0-3-9 16,-2-1 9-16,-2-2-9 16,1-2 10-16,-1-2-11 15,1 2 11-15,-3 2-10 16,4 0 8-16,1 2-8 16,1-2 8-16,-2 3-8 15,4 0 8-15,-7 0-7 0,4 0 9 16,-5-3-8-16,1 0 8 15,-4 0-7-15,2-5 6 16,1 1-7-16,3 1 7 16,-5 3-8-16,10 1 7 15,1 4-7-15,0 2 9 16,-6-5-8-16,7 1 9 16,-8 3-8-16,4 0 8 15,-6-5-9-15,7 8 8 16,-1-1-10-16,3-4 10 15,-1 4-9-15,6 7 8 16,-4-9-7-16,2 4 8 16,-3 1-8-16,3-4 7 15,-1-5-8-15,-1 5 7 16,-2-5-7-16,2 4 5 16,-4-3-5-16,3 7 7 15,-1 2-6-15,2-4 5 0,-5-2-6 16,1 0 8-16,-6-9-8 15,3 0 7-15,-5 1-7 16,5 2 9-16,-4 0-10 16,4 3 10-16,-3-4-9 15,4-1 9-15,-1 2-9 16,8 6 8-16,-4 0-9 0,4 0 9 16,-5 3-8-16,0-3 7 15,-6-6-7-15,3 3 8 16,-6-1-9-16,5 1 8 15,-5-3-8-15,6 5 9 16,-8-1-8-16,7 2 7 16,-1 2-6-16,2-1 6 15,-4-1-7-15,-1-1 7 16,1-4-8-16,-4 1 8 16,2 1-6-16,-3 0 6 15,3-3-7-15,2 6 8 16,-4-2-8-16,5 2 9 15,2-1-10-15,-1 1 9 16,-2 6-8-16,2 3 8 16,-1-3-9-16,0 0 9 15,-3 0-10-15,0-8 10 0,0-2-8 16,2 2 8-16,-1 1-9 16,4 7 9-16,0-6-10 15,4 10 9-15,-5-7-8 16,5 2 8-16,-3-10-8 15,3 10 9-15,-3-14-10 16,0 7 9-16,-1 4-7 16,2-1 7-16,-4-1-8 15,-3 5 9-15,0-1-8 16,-3 1 7-16,0-1-6 16,0 5 7-16,5-1-7 0,-1-1 6 15,4 1-7-15,2 7 7 16,-1-9-5-16,-1 0 6 15,-2-3-8-15,3 1 7 16,-5-11-8-16,2 5 8 16,-1 1-8-16,2-1 9 15,-5 1-8-15,5 1 8 16,-1 0-9-16,2 0 9 16,-4-2-9-16,5-1 9 15,-4 2-8-15,3 0 8 16,-2 1-9-16,4 3 8 15,-1-2-8-15,3 5 8 16,-4-7-8-16,4 4 8 0,-6-5-8 16,4 4 8-16,-4 2-8 15,0-2 7-15,-4 4-6 16,4 0 7-16,-5-2-7 16,7-7 8-16,-1 11-7 15,7-4 7-15,-4 1-8 16,1 2 7-16,-4 1-7 15,2-1 7-15,-3-4-8 16,0 6 9-16,-3-7-9 0,5 2 8 16,-4-2-8-16,7 5 9 15,-2-5-10-15,3 8 10 16,-3-1-9-16,1 3 9 16,-3-7-9-16,3-1 8 15,-4-4-7-15,5-4 6 16,-4-1-6-16,5 4 7 15,-4-1-8-15,7 5 7 16,-3 5-6-16,-2-1 6 16,1-1-7-16,-2 0 9 15,-6 2-9-15,4-1 7 16,-1-2-5-16,5 7 6 16,-1-1-8-16,4-1 9 15,-2 1-8-15,1 4 8 16,-2-2-8-16,2 5 8 0,-1-4-9 15,0 4 9-15,-1-6-10 16,1-3 10-16,-5-3-9 16,2 1 8-16,-1-1-10 15,1-3 11-15,-3 3-9 16,5-7 8-16,-4 5-8 16,4 1 8-16,-1 4-7 0,4 0 7 15,-5-5-7 1,1 7 7-16,-2-11-6 0,-2 6 4 15,-2-5-4-15,1 14 5 16,-4-12-4-16,1 9 5 16,2-6-7-16,-1 3 7 15,-4-6-8-15,2 3 9 16,2 3-7-16,-1 0 9 16,2 0-8-16,2 8 9 15,-1-7-10-15,-1 0 0 16,-2-6-1-16,-1 2 8 15,-1 14-8-15,5-5 8 16,-2 1-1-16,4 5 1 16,-2-1-9-16,4-10 9 15,-3 4-11-15,1-1 11 16,-4-4-9-16,3 0 9 16,-4-6-10-16,1-3 11 0,-1 2-11 15,1 5 9-15,-2-7-8 16,4 5 9-16,1-2-9 15,1 3 8-15,-4-9-7 16,3 10 7-16,2-2-8 16,-2 7 8-16,-3 0-7 15,1 4 7-15,-1 1-7 16,-7-4 6-16,1-1-7 0,1 0 7 16,1 0-6-16,2 0 7 15,4 4-8-15,-1 3 9 16,-4-2-8-16,6 2 7 15,-1-1-8-15,-5 2 9 16,1-5-9-16,2 0 9 16,-6-3-9-16,0 1 10 15,2 1-11-15,-1 2 10 16,-1-1-10-16,5 8 10 16,-1-5-9-16,4-2 8 15,-5-4-8-15,3-4 8 16,-2-4-8-16,1 7 8 15,-5-4-9-15,3 2 10 16,-3 2-9-16,-3-4 9 16,0-5-9-16,0 7 9 15,1-3-9-15,4 6 10 0,-1 3-11 16,1 5 9-16,1-5-9 16,0 7 10-16,-3-4-10 15,2 3 11-15,-5-4-11 16,3 2 10-16,-3-5-10 15,1 2 10-15,2-2-10 16,0-1 10-16,-1 1-10 16,-1 1 9-16,4-3-9 0,-2 3 10 15,0 1-10-15,3-1 8 16,-2-1-7-16,1 5 8 16,-4-5-8-16,-4 2 9 15,3-2-8-15,-3 2 7 16,3-4-8-16,-3 3 8 15,0-3-7-15,2 10 6 16,2-4-7-16,-4 4 9 16,5-2-9-16,1 2 9 15,-8-8-8-15,4 1 6 16,-5-6-7-16,1 4 8 16,1-2-7-16,2 7 6 15,-4-3-6-15,5 4 7 16,-1-2-7-16,-1-2 6 15,0-3-6-15,8 6 6 16,-8-3-7-16,4 4 7 0,2 4-6 16,-3-2 7-16,-4-6-8 15,2 3 8-15,-2-6-8 16,-1 1 9-16,2-2-8 16,-1 4 7-16,-1-3-7 15,2 6 7-15,-1-4-8 16,-2 7 8-16,6-3-8 15,1 4 8-15,-4-4-8 0,0 0 9 16,5 0-10-16,-10-3 9 16,2-4-9-16,5 1 9 15,-5-6-8-15,-2 0 9 16,2 1-9-16,-4 5 9 16,-2-6-9-16,4 3 9 15,-1-3-9-15,2 2 9 16,2-2-10-16,2 4 9 15,-4-1-8-15,2 2 9 16,-1-4-10-16,-3 1 10 16,-1-5-9-16,2 1 9 15,2-1-9-15,-1 3 10 16,2-1-12-16,1 3 10 16,4-2-9-16,-6 1 10 15,4-4-9-15,1 2 9 16,-5-4-8-16,-5-1-1 0,5-1-1 15,-6-1 9-15,5-4-7 16,1 2 8-16,-2-1-1 16,5 4 2-16,-1-2-10 15,1 4 9-15,1 1-9 16,-1-5 9-16,-6 0-9 16,6-2 9-16,-4-1-11 15,-1-1 8-15,1-1-9 16,2 1 10-16,-5-4-9 0,1 2 11 15,0 0-7-15,3 2-21 16,-3 1-46-16,0-2 409 16,7-5-824-16,-5-7 369 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6:58.24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2051916-0622-482A-8CA0-013D5CF6FDAE}" emma:medium="tactile" emma:mode="ink">
          <msink:context xmlns:msink="http://schemas.microsoft.com/ink/2010/main" type="writingRegion" rotatedBoundingBox="20704,1986 32845,785 33287,5247 21146,6448"/>
        </emma:interpretation>
      </emma:emma>
    </inkml:annotationXML>
    <inkml:traceGroup>
      <inkml:annotationXML>
        <emma:emma xmlns:emma="http://www.w3.org/2003/04/emma" version="1.0">
          <emma:interpretation id="{FEB09EC6-DD6D-486E-9C15-96203FA52150}" emma:medium="tactile" emma:mode="ink">
            <msink:context xmlns:msink="http://schemas.microsoft.com/ink/2010/main" type="paragraph" rotatedBoundingBox="20704,1981 29835,1084 29981,2578 20851,3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DBC53E-38E2-4079-BEF6-49EA6795E997}" emma:medium="tactile" emma:mode="ink">
              <msink:context xmlns:msink="http://schemas.microsoft.com/ink/2010/main" type="line" rotatedBoundingBox="20704,1981 29835,1084 29981,2578 20851,3474"/>
            </emma:interpretation>
          </emma:emma>
        </inkml:annotationXML>
        <inkml:traceGroup>
          <inkml:annotationXML>
            <emma:emma xmlns:emma="http://www.w3.org/2003/04/emma" version="1.0">
              <emma:interpretation id="{DAE72A2B-EFCA-4D52-911A-CB06F0CAE89D}" emma:medium="tactile" emma:mode="ink">
                <msink:context xmlns:msink="http://schemas.microsoft.com/ink/2010/main" type="inkWord" rotatedBoundingBox="20737,2316 21354,2255 21426,2986 20809,3047"/>
              </emma:interpretation>
            </emma:emma>
          </inkml:annotationXML>
          <inkml:trace contextRef="#ctx0" brushRef="#br0">4046-1771 1125 0,'-9'-27'325'0,"-9"11"88"15,-9 10-324-15,-6 15-17 16,-2 12-22-16,-2 15-31 15,2 3-6-15,10 15-8 16,7 1 3-16,9 13-8 16,3-8 6-16,16 9-9 15,8-9 8-15,8 0-7 16,-1-15 7-16,17-6-8 16,-4-13 9-16,10-11-9 15,-3-18 11-15,9-5-8 16,-17-10 10-16,-1 0-6 0,-15-2 11 15,-7 7 9-15,-11-1 22 16,-11 10-2-16,-5-2 7 16,-7 7-9-16,-2-4-10 15,-4 2-19-15,7 4 0 16,4-2-10-16,7-4 6 16,10 8-13-16,7-2 7 0,10-11-10 15,2 1 11-15,17-1-11 16,-1-10 12-16,8 0-9 15,-4 5 11-15,-2-8-10 16,-12-3 11-16,-6 6-10 16,-9 4 9-16,-4 1-10 15,-4 10 3-15,1 12-12 16,-1 7 7-16,-1 11-12 16,5 8 12-16,-2 8 3 15,-3 1 11-15,3-1-3 16,-2-8 10-16,2-8-2 15,-3-10-64-15,-4-13-440 16,-7-14 131-16</inkml:trace>
        </inkml:traceGroup>
        <inkml:traceGroup>
          <inkml:annotationXML>
            <emma:emma xmlns:emma="http://www.w3.org/2003/04/emma" version="1.0">
              <emma:interpretation id="{B532E1D4-B7A3-4843-8CB7-61E4E575246F}" emma:medium="tactile" emma:mode="ink">
                <msink:context xmlns:msink="http://schemas.microsoft.com/ink/2010/main" type="inkWord" rotatedBoundingBox="22242,1943 24375,1734 24462,2622 22329,28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513.9378">5572-1601 895 0,'-3'-18'339'15,"-4"1"52"-15,-5 8-239 16,-6 5-38-16,-3 7-38 16,-6 12-32-16,1 3-20 15,-4 9-14-15,6 4 5 16,2 7-12-16,5-4 7 15,5 8-11-15,6-6 7 0,5 2-11 16,4-10 10-16,7-5-10 16,4-11 10-16,7-17-6 15,4-8 12-15,14-28-7 16,0-16 10-16,11-25-7 16,-5-4 5-16,-1-22-9 15,-13 23 5-15,-11 8-8 16,-11 32 9-16,-9 13-9 15,-9 29 5-15,-6 23-8 16,3 13 8-16,-11 27-5 16,7 9 8-16,-4 18 9 15,8-7 15-15,8 2-8 16,10-22 4-16,12-10-6 16,6-25-6-16,12-25-12 15,0-25 7-15,9-26-6 0,-2-17 8 16,4-14-10-16,-10 7 8 15,-7 1-10-15,-10 23 7 16,-13 23-21-16,-10 23 2 16,-12 23-12-16,0 21 9 15,-1 20-5-15,2 5 19 16,1 8 4-16,8-9 13 16,7-6-5-16,2-24 2 0,8-15-4 15,6-21 5 1,11-28-11-16,2-17 7 0,10-21-4 15,-5-3 5-15,-2-6-21 16,-10 18-5-16,-7 10-13 16,-8 30 1-16,-8 20-22 15,-4 23 19-15,-3 24 3 16,0 13 14-16,-4 10-1 16,5-2 26-16,4-1-6 15,5-20 11-15,8-17-8 16,9-24 10-16,9-26-10 15,5-17 6-15,13-16-7 16,-3 1 5-16,3 5-12 16,-10 19 4-16,-4 17-16 15,-11 25 5-15,-5 17-11 0,-6 8 11 16,0 15-5-16,-6-7 15 16,0-4-3-16,1-11 12 15,-4-16-3-15,0-16 13 16,0-19 1-16,0-13 7 15,-7-19-8-15,-1-7 2 16,-10-11-13-16,-1 15-2 16,-4 7-11-16,8 20 3 15,-1 18-12-15,11 14 8 16,5 10-8-16,5 4 8 0,-2 2-13 16,12-6-20-16,9-4-104 15,3-13-5-15,10-10-343 16,7-3 23-16</inkml:trace>
          <inkml:trace contextRef="#ctx0" brushRef="#br0" timeOffset="2019.9062">6978-1932 1108 0,'-26'21'264'0,"-2"17"105"15,-1 6-312-15,5 8-4 16,12 2 5-16,11 5-12 16,8-16-3-16,14-4-19 0,6-10-4 15,9-17-15-15,-1-18 7 16,16-21-8-16,-2-20 12 16,11-26-10-16,-4-7 7 15,4-31-30-15,-21 4 1 16,-12-5-26-16,-23 19 10 15,-16 3-16-15,-15 39 25 0,-13 24 2 16,-4 31 23-16,-4 31-3 16,6 23 17-16,-3 28 18 15,8-2 21-15,8-6 4 16,17-20 4-16,6-11-17 16,15-31-13-16,17-16-23 15,7-9-3-15,10-19-34 16,8-13-2-16,12-4-19 15,-6 6 9-15,0 9-13 16,-13 17 33-16,-8 23-1 16,-17 17 21-16,-10 15 6 15,-15 8 20-15,-6 17 0 16,0-8 16-16,-3 1-11 16,8-13 5-16,7-10 110 15,3-20-575-15,-2-16 242 16</inkml:trace>
        </inkml:traceGroup>
        <inkml:traceGroup>
          <inkml:annotationXML>
            <emma:emma xmlns:emma="http://www.w3.org/2003/04/emma" version="1.0">
              <emma:interpretation id="{E6679628-1423-4296-8C60-4D003B9466E7}" emma:medium="tactile" emma:mode="ink">
                <msink:context xmlns:msink="http://schemas.microsoft.com/ink/2010/main" type="inkWord" rotatedBoundingBox="25177,1542 29835,1084 29981,2578 25323,30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92.9369">8629-1968 953 0,'10'27'323'0,"-2"-9"67"16,5 2-222-16,2-5-66 16,2-8 7-16,-4-10-12 15,8-6-19-15,-3-10-18 16,4-17-15-16,-1-9-12 0,0-2-23 16,-8 5 0-16,-2 8-11 15,-5 19 3-15,0 21-11 16,0 15 9-16,0 10-7 15,3 7 11-15,3-2-6 16,3-6 10-16,0-5-10 16,1-5 6-16,2-5-6 15,0 4 6-15,-3-2-7 16,-3 4 9-16,0 0-8 16,0-1 6-16,-4-8-6 15,-5 0 8-15,3-5-8 16,0-4 7-16,-5-12 6 15,1-4 13-15,5-16-4 16,-5-3 10-16,-4-13-5 16,1-1-8-16,-7-1 0 15,-1 13 4-15,2 4-10 16,-1 15 3-16,1 16-6 0,4 7-3 16,4 4-9-16,4 0 6 15,10 1-8-15,4-8 2 16,16-4-56-16,2-8-25 15,11-8-74-15,-1-6-11 16,8-8-34-16,-8 1 45 16,-2-2-18-16,-15 4 73 15,-6 4 20-15,-13 7 65 0,-7 1 48 16,-10 10 80-16,-7 8 24 16,-9 5 13-16,-5 9-24 15,0 5-30-15,-1 4-25 16,7-3-20-16,6 0-18 15,9-5-1-15,3 1-21 16,7-10-2-16,7-1-10 16,5-1 7-16,10-10-5 15,2-2 12-15,13-2-10 16,-3 0 2-16,4-2-15 16,-8 7 7-16,1 5-13 15,-11 7 11-15,-6 8-6 16,-8 4 12-16,-1 4-2 15,-10-2 19-15,-4 1 24 16,1-2 31-16,-10 1 20 0,-1-5 9 16,0 1-12-16,0 0-24 15,-1-9-24-15,-2-9-19 16,3-3-105-16,9-10-92 16,9-1-347-16,13-7-8 15</inkml:trace>
          <inkml:trace contextRef="#ctx0" brushRef="#br0" timeOffset="5105.1133">9836-2140 931 0,'3'-5'381'15,"-9"13"18"-15,-5 19-212 16,-2 6-120-16,-2 19-16 31,1 1-9-31,7 4-8 0,5-12 4 0,7 2-13 16,7-20 0-16,7-6-14 15,1-14 2-15,8-16-6 16,1-13 8-16,10-21-7 16,0-18 4-16,6-31-50 15,-10-8-7-15,-13-29-24 16,-19 9-9-16,-13 7-23 16,-16 33 44-16,-10 29-2 15,1 41 26-15,-4 29 36 16,2 20 41-16,-2 24 39 15,9 1 38-15,4 5 12 0,14-15-18 16,12 3-23-16,9-20-35 16,6-4-34-16,3-9-15 15,6-7-13-15,0-11 8 16,9-11-15-16,2-4 6 16,5-4-8-16,-5 1 12 0,0 3-8 15,-13 6 13-15,4 12-7 16,-13 6 8-16,7 10-7 15,-11 1 11-15,1 8 2 16,-8-4 14-16,4 2-1 16,-5-13 6-16,4-1-8 15,-4-6-7-15,7-6-6 16,-5-1 0-16,3 8-10 16,1 1-8-16,4 7-48 15,-1 3-39-15,4 0-85 16,-7-6-191-16,13-4-124 15,4-16-53-15</inkml:trace>
          <inkml:trace contextRef="#ctx0" brushRef="#br0" timeOffset="5330.7246">10463-2229 960 0,'-6'9'373'0,"-1"12"42"15,-2 11-201-15,1 4-113 16,1 12-1-16,5-8-20 15,2 2-27-15,8-10-14 16,-1-4-22-16,4-11-9 16,-2 1-118-16,0 0-358 15,-9-6 79-15</inkml:trace>
          <inkml:trace contextRef="#ctx0" brushRef="#br0" timeOffset="5714.7626">10798-2109 1187 0,'2'3'389'16,"1"-1"70"-16,0-2-326 16,6-2-43-16,1-4-33 15,2-7-25-15,8-7-10 16,8-13-10-16,-8-3 2 15,-1-10-8-15,-5 4 6 16,-17 0-15-16,-14 13 1 16,-13 13-17-16,-6 19 5 0,-4 16-9 15,2 14 13-15,4 17 1 16,11 7 19-16,11 6 8 16,11-3 14-16,13-3-5 15,7-14 6-15,13-11-10 16,1-14-6-16,9-17-11 15,-2-14 6-15,7-22-1 16,-7-10 0-16,-4-19-139 16,-12-2-375-16,-18-9 75 15</inkml:trace>
          <inkml:trace contextRef="#ctx0" brushRef="#br0" timeOffset="3689.4627">8239-2403 590 0,'7'-22'445'0,"-7"11"-64"16,-1 7-45-16,4 11-253 16,-2 22-21-16,-1 14-25 15,-3 28-21-15,5 8 1 16,1 17-7-16,1-13 7 0,5 7-10 15,5-23 2-15,2-6-6 16,1-22 7-16,1-9-7 16,1-21 25-16,7-27 20 15,1-18 10-15,7-31-7 16,4-18 9-16,4-31-26 16,-8 7-19-16,-4-1-2 15,-10 31 8-15,-8 20-11 16,-12 40 3-16,-6 28-12 15,-9 24-1-15,-8 19-16 16,2 10-26-16,2 7-93 16,7-17 484-16,9-4-823 15,6-24 348-15</inkml:trace>
          <inkml:trace contextRef="#ctx0" brushRef="#br0" timeOffset="5897.1597">10568-2804 1533 0,'0'6'332'0,"11"0"143"16,5 0-446-16,10 0-23 0,2-3 32 15,15-1-50-15,-12-8-462 16</inkml:trace>
          <inkml:trace contextRef="#ctx0" brushRef="#br0" timeOffset="6439.5738">11268-2858 1140 0,'-2'-1'289'0,"2"8"117"0,5 7-304 15,-4 23 5-15,-2 2 0 16,-1 14-6-16,1 2-19 16,8 13-31-16,5-17-20 15,8 3-17-15,0-10-3 16,5-10-13-16,-5-19 9 16,2-9-21-16,5-15-2 0,6-6-21 15,2 0 9-15,2 5-11 16,-5 10 18-16,-10 15-2 15,-8 12 14-15,-10 9 0 16,-5 7 23-16,-11 5 12 16,-2-6 28-16,-5 0 29 15,-4-3 16-15,-5-6-1 16,2-4-8-16,-7-7-16 16,2-8-26-16,-1-10-22 15,10-7-14-15,1-6-27 16,10-4-24-16,11-7-127 15,8 1 411-15,19-4-821 16,0 1 303-16</inkml:trace>
          <inkml:trace contextRef="#ctx0" brushRef="#br0" timeOffset="7275.1447">11840-2382 1230 0,'-3'-7'362'0,"0"8"91"15,3 5-347-15,3 11-32 16,3 2-16-16,4 7-28 16,7 1-7-16,5-3-8 15,5-12 3-15,11-5-13 16,3-13 5-16,8-13-13 16,2-8-6-16,3-8-34 15,-9 1 7-15,-6 2-12 16,-12 13 12-16,-10 11-5 15,-11 17 29-15,-6 15-5 16,0 6 14-16,-2 9-3 16,5-7 26-16,2-1 2 15,2-13 6-15,7-7-8 0,4-13 5 16,10-13-12-16,7-9 3 16,11-12-15-16,-1 0-4 15,3 0-38-15,-11 15-1 16,-7 14-17-16,-15 16 10 15,-8 18 0-15,-10 12 43 16,-1 9 17-16,-1 0 20 0,4 10 6 16,1-10 14-16,7 6-10 15,5-15-11-15,6 5-9 16,0-13-1-16,3 7-11 16,2-8 3-16,-2 10-6 15,-3-6 5-15,1 6-10 16,4-7 7-16,-7 6-10 15,-4-7 8-15,-4 2 3 16,-13-2 16-16,-7-1 6 16,-4-4 16-16,-8-1 8 15,-3-8 4-15,3-11-2 16,-2-8-2-16,-2-16-19 16,-1-8-9-16,5-13-19 15,6 1-5-15,5-7-14 16,10 8 12-16,15-4-7 15,7 5 9-15,14-10-7 0,3 3 9 16,9-14-8-16,-1 5 8 16,2-6-14-16,-10 11-13 15,2-2-121-15,-7 13 13 16,-5-2-416-16</inkml:trace>
        </inkml:traceGroup>
      </inkml:traceGroup>
    </inkml:traceGroup>
    <inkml:traceGroup>
      <inkml:annotationXML>
        <emma:emma xmlns:emma="http://www.w3.org/2003/04/emma" version="1.0">
          <emma:interpretation id="{E2D08B1D-C3B6-4720-89C9-626564066D71}" emma:medium="tactile" emma:mode="ink">
            <msink:context xmlns:msink="http://schemas.microsoft.com/ink/2010/main" type="paragraph" rotatedBoundingBox="20882,3777 33023,2576 33287,5247 21146,6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9A9EEA-9DE0-4B72-A147-2B5BCC0AD9C3}" emma:medium="tactile" emma:mode="ink">
              <msink:context xmlns:msink="http://schemas.microsoft.com/ink/2010/main" type="line" rotatedBoundingBox="20882,3777 33023,2576 33203,4403 21063,5604"/>
            </emma:interpretation>
          </emma:emma>
        </inkml:annotationXML>
        <inkml:traceGroup>
          <inkml:annotationXML>
            <emma:emma xmlns:emma="http://www.w3.org/2003/04/emma" version="1.0">
              <emma:interpretation id="{969A11D2-5130-4E56-942B-59F3A3277F4E}" emma:medium="tactile" emma:mode="ink">
                <msink:context xmlns:msink="http://schemas.microsoft.com/ink/2010/main" type="inkWord" rotatedBoundingBox="20924,4205 22133,4085 22200,4760 20991,488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657.1672">4142 400 909 0,'-2'-20'315'0,"-2"2"82"16,-4 9-255-16,-4 6-11 15,-1 9-37-15,-7 15-4 16,-1 14-52-16,0 16 8 16,3 1-17-16,3 5-3 15,9-9-13-15,11-6 7 16,4-18-17-16,13 2 8 16,5-18-10-16,12-14 8 15,3-20-7-15,15-45 11 16,-4-17-10-16,1-32 10 15,-9 6-12-15,-16-2 10 16,-16 50-9-16,-7 10 5 16,-9 46-20-16,-9 13 7 15,2 23-12-15,-1 28 11 0,1 10-6 16,5 20 18-16,8-1-7 16,11 2 11-16,5-31-12 15,8-6 8-15,0-33-8 16,6-18 10-16,2-22-7 15,2-23 11-15,-1-9-8 16,5-15 9-16,-11 0-12 0,-6 18 8 16,-9 24-10-16,-8 3 5 15,-8 25-12-15,-7 10 7 16,-4 19-9-16,-6 9 10 16,0 4-6-16,0 17 18 15,3 8-2-15,3-19 15 16,6-5-10-16,5 5 8 15,7-20-16-15,10-10 4 16,8-10-12-16,9-6 7 16,8-15-5-16,11 8 8 15,-1 1-9-15,9 9 8 16,-9 4-11-16,1 8 8 16,-12 5-9-16,-2-1 10 15,-17-7-8-15,-3 0 9 16,-8 0-7-16,-4-15 13 15,-7-3 5-15,-1-27 19 16,-4-9-5-16,-9-28 9 16,-1-23-13-16,-10-2-5 0,-1 28-17 15,-1 7 5-15,5 28-10 16,5 29 5-16,9 5-9 16,11-1 4-16,8 4-12 15,14-5 7-15,6 3-27 16,18-6-126-16,6-2-363 0,15-5 59 15</inkml:trace>
        </inkml:traceGroup>
        <inkml:traceGroup>
          <inkml:annotationXML>
            <emma:emma xmlns:emma="http://www.w3.org/2003/04/emma" version="1.0">
              <emma:interpretation id="{4F4CF99C-C113-4783-BA5C-CDCFD4A814AD}" emma:medium="tactile" emma:mode="ink">
                <msink:context xmlns:msink="http://schemas.microsoft.com/ink/2010/main" type="inkWord" rotatedBoundingBox="22911,3576 25119,3358 25223,4409 23016,462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595.7609">7896-526 722 0,'-9'-43'290'0,"3"3"45"15,6 17-192-15,3 7 10 16,0 11-47-16,2 7-3 16,-2 16-28-16,-2 19 27 15,2 15-31-15,-1 24 18 16,-2 11-5-16,6 18 6 16,0-15-35-16,6-1-3 15,6-23-26-15,4-11 0 16,1-20-23-16,1-5 6 15,-6-10-9-15,-5-7 11 16,-7-7-9-16,-7-10 4 16,-8-4-17-16,-9-7-9 15,-5-3-24-15,-13-8-6 16,0 2-3-16,-6-6 14 16,8 12 9-16,2 0 21 15,13 6 11-15,7 3 19 0,9 8-6 16,10-8 11-16,7 4-4 15,11 1 18-15,8-2-18 16,15-15 9-16,3 3-11 16,14-8 4-16,-11-4-21 15,-1-4 5-15,-14 10-62 16,-18-3-258-16,-33 1-197 16,-23 2-73-16</inkml:trace>
          <inkml:trace contextRef="#ctx0" brushRef="#br0" timeOffset="11847.6012">7559-678 1223 0,'13'0'454'16,"-11"0"22"-16,-2 0-267 16,4 3-193-16,-4-2 15 15,-4-1-98-15,-10-7-410 16,-5-8 123-16</inkml:trace>
          <inkml:trace contextRef="#ctx0" brushRef="#br0" timeOffset="9390.5143">6206-177 917 0,'14'-10'346'0,"-7"5"31"15,-4 16-241 1,-7 20-24-16,-7 7-37 0,-4 13 3 15,-2 3-12-15,-8 10 19 16,1 7-36-16,-2 15-1 16,4-5-20-16,1 6 4 15,9-15-27-15,4-30 6 16,4-24-17-16,2-41-6 16,4-22-38-16,5-42-49 15,7-3-38-15,11-15-29 16,5 21-142-16,6-8 29 15,-1 41 64-15,-2-10 129 16,-9 14 64-16,-3 8 205 16,-10 15 22-16,-5 8 6 15,-5 25-93-15,-2 21-6 16,-2 6-49-16,0 12-7 16,1-5-14-16,5 2 21 0,8-10-22 15,2-2 6-15,5-3-14 16,8 5 1-16,-4-10-15 15,-4 28-5-15,-3-2-11 16,2-2 8-16,-10-8-9 16,-2 2-1-16,-4-31 1 15,-4-1 7-15,-4-11-17 16,-13-3-32-16,8-8-21 0,-16-4-8 16,-4-28-11-16,-13 2 16 15,12 4 31-15,-7-1 50 16,15 5 25-16,6 30 44 15,11-1 0-15,7 1 17 16,4-2-39-16,6-1-4 16,4-7-40-16,7-5 2 15,6-3-16-15,8-1 9 16,-2 4 8-16,11 11 312 16,4 7-823-16</inkml:trace>
          <inkml:trace contextRef="#ctx0" brushRef="#br0" timeOffset="11008.0897">6602-46 758 0,'-3'4'456'16,"0"5"-60"-16,2 11-70 0,-1 5-248 15,2 14 6-15,-1-2-20 16,2 24 4-16,2-8-32 16,3 1-1-16,3-11-23 15,0-2 6-15,-3-32-15 0,-1 1 11 16,-2-10-9-16,-5-12 15 15,2-24-11-15,-1-9 11 16,-1-3-10-16,-1-4 8 16,-3 5-9-16,-3 20 14 15,-1 6-10-15,-1 3 10 16,2 7-15-16,5 2 2 16,4 12-17-16,4 8 7 15,7 1-11-15,4 1 10 16,4 1-8-16,10-6 11 15,2-7-8-15,5-5 8 16,-4-1-8-16,2-10 11 16,-5 0-7-16,-5-3 8 15,-9 0-6-15,-4-2 10 16,-7 10-10-16,-4 4 7 16,0 1-8-16,0 4 6 15,-1-1-7-15,2 1 5 16,-4 1-8-16,0 4 7 0,-3 1-8 15,2 2 10-15,-5-1-7 16,1-1 9-16,-1-1-7 16,3 1 8-16,0-2-8 15,1 1 5-15,4-2-7 16,1 1 6-16,1-8-8 16,1 4 9-16,1-1-8 0,-2 4 8 15,1-4-6-15,2 5 7 16,1-6-9-16,4 2 7 15,2-10-8-15,7-4 8 16,1-9-8-16,5-19 10 16,5-7-9-16,-5-11 10 15,-8 2-7-15,1-2 8 16,-14 23-8-16,-6 8 7 16,-5 21-12-16,-8 12 3 15,-4 15-8-15,-1 14 9 16,-1 8-6-16,-1 14 10 15,11-1-3-15,5 8 5 16,4-13-8-16,10 8 6 16,5-16-8-16,8 7 6 15,-4-11-6-15,7 29 7 16,-4-10-9-16,4-8 8 16,-4-4-6-16,7-44 10 0,-2-32-5 15,0-12 9-15,-2-2-5 16,1-17 9-16,-13 38-9 15,-4-6 8-15,-6 8-9 16,-7-3 9-16,-8 8-9 16,-2 14 4-16,4 4-12 15,-1 4 7-15,7 9-9 16,5 7 6-16,7-5-5 16,8 8 8-16,7 1-8 0,8-9 8 15,1-2-6-15,7-11 8 16,-8-11-5-16,7-13 10 15,-5 0-8-15,0-8 10 16,-9 5-10-16,-5 1 10 16,-10 5-9-16,-9 4 8 15,-7 5-12-15,-2 4 2 16,-2 13-11-16,1 9 7 16,4 9-8-16,4 10 9 15,2 4 1-15,6-1 14 16,5-5-9-16,5-5 10 15,4-10-10-15,5-11 9 16,4-11-12-16,11-10 10 0,-1-12-9 16,10-5 11-16,-7-5-10 15,-3-2 8-15,-14 10-10 16,-5 2 7-16,-11 9-10 16,-2 11-1-16,-4 13-8 15,-3 12 8-15,2 4-7 16,-2 13 16-16,4 1 7 15,-2-5 19-15,5-11-7 0,5 1 6 16,-1-13-11-16,4-14 3 16,7-2-18-16,7-4 6 15,-2-6-5-15,7 1 5 16,-5 4-7-16,-5 4-12 16,-8 3-27-16,-5 10-56 15,-10 2-85-15,-5 8-363 16,-1-4 50-16</inkml:trace>
        </inkml:traceGroup>
        <inkml:traceGroup>
          <inkml:annotationXML>
            <emma:emma xmlns:emma="http://www.w3.org/2003/04/emma" version="1.0">
              <emma:interpretation id="{0FCF8D59-4520-4296-9FDA-A99ABBC30FAC}" emma:medium="tactile" emma:mode="ink">
                <msink:context xmlns:msink="http://schemas.microsoft.com/ink/2010/main" type="inkWord" rotatedBoundingBox="25621,3325 26480,3240 26565,4102 25706,418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698.9257">8713-222 548 0,'9'2'563'0,"-8"4"-163"15,-5 13 6-15,-1 14-304 16,5 8-55-16,3 4 5 16,5-6-6-16,7-2-5 15,3-8-18-15,6-5-5 16,5-11-9-16,2-16 4 15,1-13-3-15,7-8 1 0,-2-15-1 16,5-20 1-16,-7 7-3 16,-2 2 0-16,-12 8-4 15,-5 21-7-15,-8 30-6 16,-2 26 9-16,-5 7 8 16,2 4 14-16,-1-2 9 15,1-5 13-15,1-18-6 16,7-2-7-16,4-11-11 15,10-13 1-15,7-11-8 16,11-28-1-16,7-14-1 0,5-11-2 16,-8 0-5-16,-2 9 1 15,-16 27-5-15,-13 18-4 16,-7 25-5-16,-4 23 0 16,-5 11 0-16,0 13 3 15,0-5 9-15,0 2 12 16,6-15 3-16,-2-12 0 15,4-18-2-15,4-10 1 16,-2-10-8-16,1-5-6 16,-1-7-31-16,4-7-112 15,-17-7-392-15,-24-14 61 16</inkml:trace>
          <inkml:trace contextRef="#ctx0" brushRef="#br0" timeOffset="12898.4918">9219-758 1423 0,'-6'-21'316'15,"3"2"154"-15,6 5-476 16,7-5-429-16,-5 4 139 16</inkml:trace>
        </inkml:traceGroup>
        <inkml:traceGroup>
          <inkml:annotationXML>
            <emma:emma xmlns:emma="http://www.w3.org/2003/04/emma" version="1.0">
              <emma:interpretation id="{7F4B5B95-C9FA-41AD-9C75-A65DB06DF542}" emma:medium="tactile" emma:mode="ink">
                <msink:context xmlns:msink="http://schemas.microsoft.com/ink/2010/main" type="inkWord" rotatedBoundingBox="27360,3277 27961,3218 28041,4025 27440,408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660.894">10453-701 1037 0,'1'-7'371'0,"2"17"15"16,2 14-263-16,2 21-54 16,-1 8-29-16,0 28 15 15,0 0 10-15,0 14-4 16,-1-10-29-16,4-5-10 15,1-28-12-15,-1-10-2 16,-1-25-3-16,-4-10 9 16,1-8 5-16,-5-23 6 15,-2-21 0-15,-2-30 2 16,-5-18-7-16,-9-24-5 16,-3 15-9-16,-6 4 2 15,3 33-3-15,1 11-2 16,10 38-5-16,7 11-5 15,9 20-5-15,9 15-1 16,6 9 1-16,10 2 3 16,4-7 6-16,14-3 2 0,1-16 1 15,14-15 2-15,-6-14 1 16,6-15 2-16,-11-7 1 16,-4-12 5-16,-17 2-2 15,-5-13 2-15,-15 11-2 16,-5 6-1-16,-8 12-6 15,-2 20-9-15,-3 23-4 16,-2 29-1-16,1 15-1 16,1 24 11-16,3 5 15 0,7 16 15 15,8-9 3-15,9 0 2 16,3-18-8-16,8-7-7 16,-1-22-11-16,2-16-9 15,-9-15-39-15,2-30-471 16,-7-18 135-16</inkml:trace>
        </inkml:traceGroup>
        <inkml:traceGroup>
          <inkml:annotationXML>
            <emma:emma xmlns:emma="http://www.w3.org/2003/04/emma" version="1.0">
              <emma:interpretation id="{2F21FBD5-B12E-4B66-9C6E-23A65F5666E6}" emma:medium="tactile" emma:mode="ink">
                <msink:context xmlns:msink="http://schemas.microsoft.com/ink/2010/main" type="inkWord" rotatedBoundingBox="28441,3197 33039,2743 33203,4403 28605,485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846.2886">12945-639 922 0,'-5'-23'380'15,"-1"20"14"-15,-4 6-205 16,1 5-140-16,0 14-21 15,1 7-13-15,2 8-7 16,5 4 12-16,1 4-1 16,4-3 10-16,5 0-6 15,3-4 2-15,3 8-15 16,-1 2 0-16,7 6-10 16,-2-6 6-16,5 5-9 15,2-17 8-15,8 0-8 16,-5-9 9-16,4 7-10 15,-8-2 9-15,-4 0-8 0,-7 40 7 16,-9 9-8-16,-10 4 26 16,-6 4 30-16,-8 4 25 15,-8-47 17-15,-2-13 17 16,-10-18-15 0,5-28-30-16,-7-25-26 0,7-17-16 15,4-40-21-15,13-4-3 16,10 6-13-16,14 17 6 15,16-3-20-15,10 36 8 0,9-14-13 16,3 0 14-16,6-14-8 16,-6 4 23-16,-3-5-20 15,-13 13 3-15,-2 1-24 16,-20 16 11-16,-11 1-10 16,-10 11 21-16,-8 10 1 15,-10 16 24-15,5 12-10 16,3 8 7-16,1 14-6 15,10 2 8-15,5 10-9 16,10-6 9-16,8 4-11 16,11-8 8-16,12-4-10 15,2-11 12-15,9-16-8 16,-4-5 14-16,4-17-7 16,-11-9 12-16,9-17-15 0,-12 2-3 15,-5-13-61-15,-10 7-4 16,-12 5-14-16,-13 13 12 15,-11 17-6-15,-6 19 61 16,-2 19 6-16,5 11 16 16,5 19 14-16,7 0 30 15,15 5 7-15,4-10 4 16,13-1-10-16,5-14-13 16,14-8-21-16,-4-14-5 0,8-11-6 15,-4-11 11-15,0-12-7 16,-10-12 9-16,-1-9-11 15,-10 1-2-15,-9-5-38 16,-7 8 8-16,-8 13-18 16,-6 16 10-16,-5 13 0 15,4 17 34-15,-1 17-5 16,5 2 25-16,6 7 8 16,8-4 15-16,7 1-4 15,7-14 7-15,7-5-17 16,-2-13-6-16,9-12-11 15,-5-9 7-15,5-10-9 16,-6-13 9-16,2-4-10 16,-8 2 5-16,-9-8-10 15,-12 6 8-15,-7 1-10 0,-15 8 9 16,-6 0-10 0,-1 9 8-16,4 9-12 15,5 9 9-15,7 6 4 0,7 7-16 16,1 13 148-16,5 1-630 15,0 6 239-15</inkml:trace>
          <inkml:trace contextRef="#ctx0" brushRef="#br0" timeOffset="16140.4523">14050-648 1086 0,'-39'16'253'0,"4"7"106"16,11 2-305-16,9 6 1 15,12-7 1-15,2 0-18 16,5-9-3-16,7-3-16 16,-2-6-9-16,7-6-6 15,5-6 11-15,8-8-5 16,-2-4 8-16,10-7-5 15,-7 4 6-15,2-4-11 16,-10 9 5-16,-1 4-5 16,-6 7 12-16,0 10-1 0,-7 7 9 15,5 10-2 1,-1 0 5-16,3 3-11 0,3-7 2 16,8-1-10-16,1-10 2 15,9-8-7-15,-2-10-55 16,13-7-408-16,1-4 120 15</inkml:trace>
          <inkml:trace contextRef="#ctx0" brushRef="#br0" timeOffset="14733.4936">11517-405 605 0,'0'-49'423'0,"8"-1"-37"16,-4 11-48-16,1 10-179 16,-4 13-26-16,-1 11-32 15,-6 19-44-15,2 24-33 16,2 11-23-16,4 25-11 16,2-1 15-16,5 13-3 15,5-14 9-15,8-11-9 16,2-22 6-16,9-9-4 15,2-33 8-15,16-34-6 16,-2-23 10-16,8-24-7 16,-6-6 5-16,-6-8-7 15,-13 29 4-15,-14 12-10 16,-15 28 1-16,-4 19-26 16,-4 23 5-16,-8 22-6 0,4 6 10 15,6 23-4-15,0 1 26 16,7 5-3-16,5-14 4 15,11-5-1-15,-1-26 9 16,14-22-4-16,-3-22 7 16,12-20-2-16,-1-12 0 15,7-12-7-15,-9 4 5 0,1 5-12 16,-14 20 6-16,-8 13-16 16,-12 19 2-1,-6 20-12-15,-6 14 10 0,0 14-8 16,0 4 18-16,3 8-6 15,6-10 13-15,7-9-9 16,4-18 7-16,10-22-5 16,6-23 12-16,12-24-9 15,1-9 9-15,5-12-8 16,-4 6 4-16,0 6-11 16,-19 21 7-16,-5 14-17 15,-10 22 1-15,-13 22-9 16,-9 8 8-16,-4 15-5 15,2 1 19-15,1 7 8 16,5-13 14-16,5-5-7 16,8-16 7-16,8-14-3 0,4-19-3 15,5-19-11-15,7-7 7 16,7-16-25-16,-8 5-53 16,4 8-439-16,-2 16 110 15</inkml:trace>
          <inkml:trace contextRef="#ctx0" brushRef="#br0" timeOffset="17541.2226">14727-747 590 0,'-27'30'478'15,"-2"-12"-82"-15,1 6-18 16,4-6-269-16,3 3-18 15,7-3-36-15,8 1-24 16,5-2-13-16,11-2-19 16,2-4 4-16,12-8-9 15,3-9 13-15,11-13-6 16,-2-5 12-16,9-13-7 16,-5-16 8-16,7-19-34 15,-10 0-1-15,-7-9-7 16,-12 11 9-16,-15 20-24 15,-13 26 33-15,-16 23-4 0,-4 22 4 16,-7 24 6-16,5 9 35 16,4 16 13-16,10-7 16 15,7-3-8-15,13-15-6 16,7-7-19-16,4-20-14 16,8-2-14-16,2-8 4 15,10-11-15-15,-3-6 3 16,4-8-38-16,-4-7-8 15,2-9-7-15,-11 2 12 0,-5-5-6 16,-8 7 36-16,-10 8 8 16,-5 14 12-16,-8 11-6 15,0 14 18-15,-8 14 23 16,7 2 27-16,1 7 1 16,7-5 10-16,7-3-15 15,8-9-21-15,10-5-25 16,5-10-6-16,13-7-13 15,-1-8 10-15,13-12-5 16,-3-3 10-16,-2-12-13 16,-3 0-2-16,1-14-36 15,-7 2-2-15,-1-10-6 16,-2 10 15-16,-14-3 8 16,-5 18 44-16,-10 1 5 15,-7 11 5-15,-9 3-10 16,0 6 8-16,-3-1-17 15,5 4 3-15,-4 3-11 0,10 4 6 16,-2 7-14-16,-2 5 5 16,-1 13-9-16,5 8 11 15,-5 13-6-15,1-1 13 16,5 11 0-16,2-9 12 16,7-6-4-16,4-9 7 0,8-7-8 15,5-10 3-15,7-5-6 16,-2-5 11-16,10-8 1 15,-4-4 8-15,7-12-6 16,-1 0 4-16,8-19-14 16,-3-10 1-16,12-16-11 15,-6-4 5-15,2-22-7 16,-10 8 8-16,-5-4-7 16,-17 11 8-16,-7 14-9 15,-14 24 0-15,-12 16-9 16,-9 25 6-16,-8 14-6 15,2 7 7-15,4 13-1 16,10 1 6-16,11 9-8 16,11-1 8-16,2 7-9 15,2-4 10-15,2 8-8 16,-3-4 8-16,0 1-9 0,6-11 7 16,-1-3-7-16,1-18 13 15,6-12 9-15,-1-15 15 16,4-14 1-16,0-14 7 15,4-10-12-15,-2-5-10 16,1-13-13-16,-6 5 2 16,-3-4-12-16,-11 7 7 0,-1-2-8 15,-7 13 7 1,-1 2-9-16,-1 12 9 0,-1 7-9 16,1 8 7-16,-2 8-17 15,-1 9 10-15,0 6-8 16,2 5 11-16,1 11-6 15,0 0 15-15,3 2-7 16,0-3 6-16,1 4-9 16,2-1 10-16,2 11-10 15,1-2 9-15,3 10-3 16,-3-1-12-16,7 0-39 16,-1-12 0-16,-3-7-35 15,-1-11 2-15,-2-12 7 16,-9-6 35-16,-8-15-9 15,-5-6 21-15,-14-9-48 16,-3-2-2-16,-6-5-30 16,0 5 16-16,-2 7 3 0,16 4 60 15,4 6 24-15,10 6 51 16,8 3 15-16,10 3 26 16,6 1 19-16,6-1 9 15,2-4 0-15,9-1-4 16,12-4-23-16,2 2-28 15,5-4-17-15,1 1-85 16,2 4-448-16,-10 3 129 0</inkml:trace>
        </inkml:traceGroup>
      </inkml:traceGroup>
      <inkml:traceGroup>
        <inkml:annotationXML>
          <emma:emma xmlns:emma="http://www.w3.org/2003/04/emma" version="1.0">
            <emma:interpretation id="{58725439-CAD8-4A83-AD4B-BB91CE543807}" emma:medium="tactile" emma:mode="ink">
              <msink:context xmlns:msink="http://schemas.microsoft.com/ink/2010/main" type="line" rotatedBoundingBox="22813,5523 26154,4974 26278,5733 22938,6282"/>
            </emma:interpretation>
          </emma:emma>
        </inkml:annotationXML>
        <inkml:traceGroup>
          <inkml:annotationXML>
            <emma:emma xmlns:emma="http://www.w3.org/2003/04/emma" version="1.0">
              <emma:interpretation id="{135CEF8A-4FDE-4C54-A677-A58D5DCE9E5D}" emma:medium="tactile" emma:mode="ink">
                <msink:context xmlns:msink="http://schemas.microsoft.com/ink/2010/main" type="inkWord" rotatedBoundingBox="22813,5523 26154,4974 26278,5733 22938,6282"/>
              </emma:interpretation>
              <emma:one-of disjunction-type="recognition" id="oneOf7">
                <emma:interpretation id="interp7" emma:lang="" emma:confidence="0">
                  <emma:literal>werden</emma:literal>
                </emma:interpretation>
                <emma:interpretation id="interp8" emma:lang="" emma:confidence="0">
                  <emma:literal>wer den</emma:literal>
                </emma:interpretation>
                <emma:interpretation id="interp9" emma:lang="" emma:confidence="0">
                  <emma:literal>weg den</emma:literal>
                </emma:interpretation>
                <emma:interpretation id="interp10" emma:lang="" emma:confidence="0">
                  <emma:literal>wen den</emma:literal>
                </emma:interpretation>
                <emma:interpretation id="interp11" emma:lang="" emma:confidence="0">
                  <emma:literal>war den</emma:literal>
                </emma:interpretation>
              </emma:one-of>
            </emma:emma>
          </inkml:annotationXML>
          <inkml:trace contextRef="#ctx0" brushRef="#br0" timeOffset="18926.7124">5952 1727 1134 0,'-27'-14'378'0,"3"2"82"16,8-7-320-16,11-1-26 15,8-4-50-15,6 6-22 16,11 3-33-16,7 8-8 16,-3 10-4-16,4 9-5 15,-5 7 2-15,-5 11 1 16,-9 12 4-16,-5 20 3 0,-2 2 5 16,-2 2-1-1,3 12-2-15,9-13-2 0,4-21-5 16,11-11-3-16,5-9 2 15,13-56 0-15,0-13 3 16,8-25 2-16,-7-12 4 16,-5-12-1-16,-11 29 1 15,-6 7 1-15,-14 22-1 16,-5 12 0-16,-5 18-6 0,-8 9-1 16,1 12-3-16,1 15 2 15,1 12-2-15,11 16 5 16,3-5 2-16,9-8-2 15,3-3-3-15,8-15-1 16,-2-26 0-16,13-23 5 16,-2-2 2-16,7-36 4 15,-6-11 4-15,3 4 1 16,-14 13-4-16,-7 0 0 16,-15 22-1-16,-10 14 1 15,-11 5-1-15,-5 13 0 16,1 9-3-16,2 13-1 15,8 4-2-15,3 2-1 16,8-4-1-16,10-3 4 16,4-9-1-16,11-6-1 15,8-10 2-15,8-8 6 0,-2-5-4 16,4-17 4-16,-9 1 1 16,-6-2-3-16,-12-4-5 15,-4 3-1-15,-13 15-6 16,-5 3-5-16,-8 8-1 15,3 23-3-15,-5 8 0 16,-7 12 4-16,0 8 4 0,8 14 9 16,-4-14 10-1,7-2 7-15,14-9-1 0,11-12 0 16,6-14-11-16,20-5 0 16,4-13-8-16,19-1 2 15,5 2 2-15,15-4 4 16,-7 10-4-16,7 14-3 15,-20-2 0-15,-9 7-4 16,-24 0-1-16,-11 0 1 16,-16-3 0-16,-5-6 34 15,-8-5 18-15,-9-4 16 16,-5-6 1-16,-10-13 1 16,-6-4-34-16,-11-10-19 15,8 3-20-15,5 5-5 16,10 7-6-16,10 9-22 15,22 15-14-15,7 4-45 16,9 2-44-16,18-1-58 0,4-1-326 16,19-4 65-16</inkml:trace>
          <inkml:trace contextRef="#ctx0" brushRef="#br0" timeOffset="19344.3158">7919 1294 951 0,'-12'-12'329'0,"-8"6"34"0,-5 5-230 16,-1 11-88-16,-5 23-3 16,2-2-6-16,4 15 24 15,7 1 0-15,9 2 15 16,7-7-11-16,11-10-11 16,6-16-22-16,9-13-9 15,5-13-8-15,13-26 5 16,4-14-2-16,10-23 2 15,-4-3 0-15,-1-11-8 16,-16 15-6 0,-14 6-6-16,-20 24-7 0,-10 15-14 15,-6 23-1-15,-4 22-3 16,4 18 8-16,4 15 6 16,1 6 21-16,4 10 27 15,1-11 13-15,5 6 8 16,5-16 0-16,4-7-9 15,4-15-24-15,7-7-9 0,1-14-31 16,7-8-89-16,4-13-61 16,9-4-345-16,5-1 2 15</inkml:trace>
          <inkml:trace contextRef="#ctx0" brushRef="#br0" timeOffset="19852.3886">8386 1368 1058 0,'-5'15'313'0,"2"-1"79"15,9-1-293 1,3-2-31-16,6-10-15 0,6-11-2 16,2-1-16-16,-1-17 3 15,-2-4-12-15,-5-6-5 16,-8 4-8-16,-13 2-12 16,-10 11-16-16,-11 12-14 15,-5 6-1-15,-2 11 0 16,2 13 8-16,5 18 16 15,9 0 23-15,5 21 33 16,1-1 14-16,10-5 14 16,5-17-6-16,11-10-7 15,8-19-36-15,19-16-16 16,4-20-10-16,18-13 5 0,-2-8-1 16,11-7-8-1,-9 9-10-15,-3 13-13 0,-17 17-8 16,-7 19-11-16,-14 17 7 15,-11 14 27-15,-10 10 22 16,1 2 31-16,-5-8 21 16,1-5 9-16,7-14-15 15,11-15-7-15,1-20-29 16,16-16-7-16,4-10-8 0,11-13 1 16,-4 6-23-16,1 7-76 15,-9 14-29-15,-8 13-18 16,-10 14-4-16,-6 17 15 15,-4 14 90-15,-4 16 55 16,-2 0 22-16,5 8 27 16,1-17 5-16,5 0-13 15,2-20-4-15,6-11-229 16,-7-17-285-16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6:52.8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1CC40E2-73BB-43EA-AF8C-117A70317931}" emma:medium="tactile" emma:mode="ink">
          <msink:context xmlns:msink="http://schemas.microsoft.com/ink/2010/main" type="writingRegion" rotatedBoundingBox="15824,4322 19461,2394 19879,3181 16241,5109"/>
        </emma:interpretation>
      </emma:emma>
    </inkml:annotationXML>
    <inkml:traceGroup>
      <inkml:annotationXML>
        <emma:emma xmlns:emma="http://www.w3.org/2003/04/emma" version="1.0">
          <emma:interpretation id="{2979A10B-9A05-4723-996A-17DF443A8AF2}" emma:medium="tactile" emma:mode="ink">
            <msink:context xmlns:msink="http://schemas.microsoft.com/ink/2010/main" type="paragraph" rotatedBoundingBox="15824,4322 19461,2394 19879,3181 16241,5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78BEEE-B785-4AC3-99F0-714D62A14A7E}" emma:medium="tactile" emma:mode="ink">
              <msink:context xmlns:msink="http://schemas.microsoft.com/ink/2010/main" type="line" rotatedBoundingBox="15824,4322 19461,2394 19879,3181 16241,5109"/>
            </emma:interpretation>
          </emma:emma>
        </inkml:annotationXML>
        <inkml:traceGroup>
          <inkml:annotationXML>
            <emma:emma xmlns:emma="http://www.w3.org/2003/04/emma" version="1.0">
              <emma:interpretation id="{718CF233-BE09-43B9-BF38-7518C5B7E668}" emma:medium="tactile" emma:mode="ink">
                <msink:context xmlns:msink="http://schemas.microsoft.com/ink/2010/main" type="inkWord" rotatedBoundingBox="15866,4402 16967,3818 17309,4464 16208,50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50 1877 0,'9'-14'8'16,"-1"8"-7"-16,4-9 4 16,3 8-4-16,-6-1-4 15,-3 11-24-15,-11-1 120 0,-4 8-472 16,-18 7 173-16</inkml:trace>
          <inkml:trace contextRef="#ctx0" brushRef="#br0" timeOffset="1143.1199">-503 610 1175 0,'-3'-3'312'0,"-3"3"111"16,5-3-339-16,8 9-12 16,1-8-21-16,8-2-10 15,7-1-26-15,11-5-2 16,2-25-8-16,11-2 0 15,2-8-1-15,14-30 1 16,-7-3-1-16,6 0 2 16,-7 3-2-16,-1-2 0 15,-12 29-2-15,-4 4 0 16,-14 22-3-16,-2 11-6 16,-14 13-2-16,-2 20-5 15,-3 2-31-15,-6 2-68 16,-5-4 445-16,5 0-769 0,-1-18 339 15</inkml:trace>
          <inkml:trace contextRef="#ctx0" brushRef="#br0" timeOffset="575.3672">-513 51 476 0,'-3'-15'296'0,"9"-9"1"16,1 5-63-16,1 5-108 15,1 7-28-15,0-11-12 16,-6 16-43-16,1 4-6 16,-5 4-11-16,2 15 9 15,-4 10 3-15,-4 13 1 16,-5 0-9-16,-2 31-5 15,-5-5-11-15,1 5 5 16,0-3 4-16,0 9 9 16,-5-31 0-16,1 1 2 0,-2-8-9 15,-2 5-7-15,-1-4-11 16,5 0-2-16,1-2-4 16,6 3 1-16,4-18-1 15,7-2 2-15,4-8-1 16,0-7 6-16,3-5 1 15,0-1 5-15,0-5 5 16,6 2 24-16,3-7 6 0,6-12 8 16,3-4-2-16,15-5-3 15,-2-3-23-15,2 1-11 16,-1 7-11-16,5 1 0 16,-10 3-6-16,9 3 2 15,-3 1-1-15,8 0 0 16,-7 2-2-16,5-3 3 15,-7-1-3-15,4 1 1 16,-8-2 0-16,2-5-14 16,-7 7-32-16,-3-3-73 15,-10-8-39-15,-5-2-340 16,-13-4 42-16</inkml:trace>
        </inkml:traceGroup>
        <inkml:traceGroup>
          <inkml:annotationXML>
            <emma:emma xmlns:emma="http://www.w3.org/2003/04/emma" version="1.0">
              <emma:interpretation id="{60442E5E-F139-43A7-B03B-0549FCB6F5F5}" emma:medium="tactile" emma:mode="ink">
                <msink:context xmlns:msink="http://schemas.microsoft.com/ink/2010/main" type="inkWord" rotatedBoundingBox="17876,3234 19461,2394 19879,3181 18294,402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13.1768">1216-702 1080 0,'-13'16'285'16,"-4"2"78"-16,4 20-293 15,2 7-54-15,5 14 0 16,5-4 0-16,8 7 3 0,8-13-4 16,11-7 2-16,2-18-4 15,8-22-4-15,3-20-5 16,6-27 3-16,-6-15-1 15,3-21 0-15,-6 1 0 16,-10-4 2-16,-13 21-4 0,-8 13-4 16,-8 32-7-16,-5 24 0 15,1 24-2-15,-4 23 2 16,4 10 4-16,2 9 15 16,7-13 1-16,13 5 4 15,3-17-3-15,12-14 2 16,1-20-8-16,11-19 1 15,0-31-2-15,12-35 2 16,-1-9-2-16,4-29 2 16,-10 5-4-16,-13-3 1 15,-22 25-1-15,-12 10 16 16,-15 38 8-16,-12 23 14 16,3 27 3-16,-4 20 2 15,4 8-15-15,3 4-10 16,7-8-13-16,3-8-4 0,11-19-6 15,8-15-11-15,4-16-51 16,3-14-404 0,-4 0 109-16</inkml:trace>
          <inkml:trace contextRef="#ctx0" brushRef="#br0" timeOffset="3706.3366">2240-968 1157 0,'1'0'354'0,"-2"15"60"15,-1 14-313-15,-1 17-60 16,2 10-28-16,-1 5 2 15,2-10-5-15,6-7-2 16,3-13-3-16,0-11-4 16,2-13-26-16,2-11-71 15,-5-5-258-15,1-23-71 16,-3-10-128-16</inkml:trace>
          <inkml:trace contextRef="#ctx0" brushRef="#br0" timeOffset="4035.7063">2390-855 1053 0,'7'-2'263'16,"7"4"103"-16,4-4-290 15,11-4-19-15,-4-4 0 16,11-8-5-16,-6-6-20 16,3-12-3-16,-6-3-19 0,2-11-1 15,-11 1-2-15,-5-2 1 16,-10 9-3-16,-9 7 0 15,-9 17-3-15,-6 16 6 16,-3 11-1-16,-1 23 6 16,5 9 5-16,2 16 8 15,9-2-2-15,11 11 20 16,2-13 0-16,8-1-5 16,8-16-8-16,10-12-1 15,0-13-20-15,15-22-2 16,0-17-1-16,3-16-15 15,-11-2-55-15,-4-8-404 16,-18 13 97-16</inkml:trace>
          <inkml:trace contextRef="#ctx0" brushRef="#br0" timeOffset="4272.2016">2324-1597 1599 0,'-5'-9'341'16,"-2"2"151"-16,4 1-460 16,-5 4-410-16,-4 8-112 15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4-19T06:37:42.5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D289D18-A79C-4A93-A6C4-95A0A703D64E}" emma:medium="tactile" emma:mode="ink">
          <msink:context xmlns:msink="http://schemas.microsoft.com/ink/2010/main" type="writingRegion" rotatedBoundingBox="24301,11492 24316,11492 24316,11507 24301,11507"/>
        </emma:interpretation>
      </emma:emma>
    </inkml:annotationXML>
    <inkml:traceGroup>
      <inkml:annotationXML>
        <emma:emma xmlns:emma="http://www.w3.org/2003/04/emma" version="1.0">
          <emma:interpretation id="{DFD5AC71-D444-4820-8211-D79117FACFA9}" emma:medium="tactile" emma:mode="ink">
            <msink:context xmlns:msink="http://schemas.microsoft.com/ink/2010/main" type="paragraph" rotatedBoundingBox="24301,11492 24316,11492 24316,11507 24301,11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0A7A50-B233-47B1-A2B3-907BB8384212}" emma:medium="tactile" emma:mode="ink">
              <msink:context xmlns:msink="http://schemas.microsoft.com/ink/2010/main" type="line" rotatedBoundingBox="24301,11492 24316,11492 24316,11507 24301,11507"/>
            </emma:interpretation>
          </emma:emma>
        </inkml:annotationXML>
        <inkml:traceGroup>
          <inkml:annotationXML>
            <emma:emma xmlns:emma="http://www.w3.org/2003/04/emma" version="1.0">
              <emma:interpretation id="{2658F237-E5A4-4367-BF79-7EAA551416A3}" emma:medium="tactile" emma:mode="ink">
                <msink:context xmlns:msink="http://schemas.microsoft.com/ink/2010/main" type="inkWord" rotatedBoundingBox="24301,11492 24316,11492 24316,11507 24301,11507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0 0 0,'0'0'0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6:14.9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90FF297-4584-4F4C-B442-D09C69975CA2}" emma:medium="tactile" emma:mode="ink">
          <msink:context xmlns:msink="http://schemas.microsoft.com/ink/2010/main" type="inkDrawing" rotatedBoundingBox="6079,3618 6446,3679 6441,3705 6075,3645" shapeName="Other"/>
        </emma:interpretation>
      </emma:emma>
    </inkml:annotationXML>
    <inkml:trace contextRef="#ctx0" brushRef="#br0">1324-2133 97 0,'39'-5'141'15,"-4"2"-12"-15,7 5 3 0,-8 2-30 16,8 5-14-16,-7 2-56 16,4 1-8-16,-8-3-28 15,5-3-141-15,0-3 43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55.1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1F8C359-D7F0-4061-A19E-6FBCA2D7E6D6}" emma:medium="tactile" emma:mode="ink">
          <msink:context xmlns:msink="http://schemas.microsoft.com/ink/2010/main" type="inkDrawing" rotatedBoundingBox="6436,4714 6452,4312 6480,4314 6464,4716" semanticType="callout" shapeName="Other">
            <msink:sourceLink direction="with" ref="{DFED42E5-D05B-426C-9082-763BBBCBDC0C}"/>
            <msink:sourceLink direction="with" ref="{7D817BFD-C8FA-40BB-A695-32489EB44101}"/>
          </msink:context>
        </emma:interpretation>
      </emma:emma>
    </inkml:annotationXML>
    <inkml:trace contextRef="#ctx0" brushRef="#br0">127-5394 415 0,'-2'-18'175'16,"-2"-10"24"-16,-2-2-109 15,0-9-18-15,4 7-20 0,2-8-15 16,2 7-12-16,1 4 3 15,1 10 0-15,1-4 3 16,-2 13-5-16,-2-1-4 16,4 4-8-16,-4-11-20 15,1 3-59-15,1-11-180 16,3 2 25-16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55.6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35CEDDF-740E-4FD8-805E-58699B6C5FAA}" emma:medium="tactile" emma:mode="ink">
          <msink:context xmlns:msink="http://schemas.microsoft.com/ink/2010/main" type="inkDrawing" rotatedBoundingBox="6811,4254 7151,4188 7158,4223 6817,4288" shapeName="Other"/>
        </emma:interpretation>
      </emma:emma>
    </inkml:annotationXML>
    <inkml:trace contextRef="#ctx0" brushRef="#br0">0 52 666 0,'6'3'261'0,"1"2"15"16,7 1-156-16,2-2-79 15,8-2-13-15,8-5-15 16,2-8-2-16,2-2-2 15,11-1-3-15,-7-1 29 16,5 3-320-16,-3 8 115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7:16.7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D1D70E2-645A-4D8B-A9F7-6B880A27E7A0}" emma:medium="tactile" emma:mode="ink">
          <msink:context xmlns:msink="http://schemas.microsoft.com/ink/2010/main" type="writingRegion" rotatedBoundingBox="22660,2658 23369,2658 23369,3461 22660,3461"/>
        </emma:interpretation>
      </emma:emma>
    </inkml:annotationXML>
    <inkml:traceGroup>
      <inkml:annotationXML>
        <emma:emma xmlns:emma="http://www.w3.org/2003/04/emma" version="1.0">
          <emma:interpretation id="{F8FED334-6647-4A2E-87E6-9EECFAB5D37C}" emma:medium="tactile" emma:mode="ink">
            <msink:context xmlns:msink="http://schemas.microsoft.com/ink/2010/main" type="paragraph" rotatedBoundingBox="22660,2658 23369,2658 23369,3461 22660,3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575CD2-BEA2-4EBC-A3CE-6D9D7BA488EC}" emma:medium="tactile" emma:mode="ink">
              <msink:context xmlns:msink="http://schemas.microsoft.com/ink/2010/main" type="line" rotatedBoundingBox="22660,2658 23369,2658 23369,3461 22660,3461"/>
            </emma:interpretation>
          </emma:emma>
        </inkml:annotationXML>
        <inkml:traceGroup>
          <inkml:annotationXML>
            <emma:emma xmlns:emma="http://www.w3.org/2003/04/emma" version="1.0">
              <emma:interpretation id="{251B3506-5E8F-41BD-9516-B2AF65FB7606}" emma:medium="tactile" emma:mode="ink">
                <msink:context xmlns:msink="http://schemas.microsoft.com/ink/2010/main" type="inkWord" rotatedBoundingBox="22660,2658 23369,2658 23369,3461 22660,3461">
                  <msink:destinationLink direction="with" ref="{60A5062B-AB61-412C-A30A-57C90624256D}"/>
                  <msink:destinationLink direction="to" ref="{EB2E66BE-E81D-45C4-9D98-2308EEC81ED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 0 942 0,'-21'3'215'0,"6"8"80"16,-1 8-249-16,2 7-23 15,-1 11 23-15,5 3-11 16,4 11 11-16,6 0-25 15,6 10 2-15,3 4-25 16,1 8 10-16,-2-17-11 0,-4-7 10 16,-2-16-10-16,-1-6 10 15,-2-18-10-15,1 5 11 16,1-1-12-16,1-1 9 16,-2-4-16-16,0-4-12 15,1-1-28-15,-5-6-288 16,-2-4 68-16</inkml:trace>
          <inkml:trace contextRef="#ctx0" brushRef="#br0" timeOffset="254.6736">-184-70 698 0,'-23'3'402'15,"14"-6"-61"-15,6 1-75 0,6-2-253 16,17 2 7-16,2-1-12 16,17-4 10-16,8-1-12 15,17 5 7-15,-1 0-13 16,12-3 8-16,-9 3-11 16,2-3 9-16,-14 0-13 15,-7 0-4-15,-17 0-24 0,-11 3 12 16,-11 6-338-16,-23 2 101 15</inkml:trace>
          <inkml:trace contextRef="#ctx0" brushRef="#br0" timeOffset="530.6256">-277 464 1050 0,'-15'3'291'16,"4"-13"67"-16,16-5-278 16,8 3-64-16,10-6 0 15,-1 1-16-15,16-4 10 16,2 6-14-16,14-4 11 0,3 2-10 16,8-1 7-1,-5 3-19-15,13-7-101 0,-10 5-252 16,-1-7 39-16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56.1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DFE7BA0-52D7-426A-918E-C7FAECD01F03}" emma:medium="tactile" emma:mode="ink">
          <msink:context xmlns:msink="http://schemas.microsoft.com/ink/2010/main" type="inkDrawing" rotatedBoundingBox="9430,4152 9728,4151 9729,4167 9430,4168" semanticType="underline" shapeName="Other"/>
        </emma:interpretation>
      </emma:emma>
    </inkml:annotationXML>
    <inkml:trace contextRef="#ctx0" brushRef="#br0">2619-50 111 0,'59'7'85'0,"-11"1"-17"0,7-7-14 16,-11-5-108-16,8-2-8 15,-11 0-29 1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54.9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1D24758-6864-4B35-9357-B9DDFA138687}" emma:medium="tactile" emma:mode="ink">
          <msink:context xmlns:msink="http://schemas.microsoft.com/ink/2010/main" type="inkDrawing" rotatedBoundingBox="6481,5161 6515,5532 6496,5533 6462,5162" semanticType="callout" shapeName="Other">
            <msink:sourceLink direction="with" ref="{7D817BFD-C8FA-40BB-A695-32489EB44101}"/>
          </msink:context>
        </emma:interpretation>
      </emma:emma>
    </inkml:annotationXML>
    <inkml:trace contextRef="#ctx0" brushRef="#br0">178-4578 683 0,'-5'-12'283'0,"-1"-2"4"15,2 5-182-15,-2-1-44 16,3-7-46-16,0-10-9 16,1-3-6-16,1-9-14 15,1-5-11-15,-3-8-153 0,0 1-111 16,-2-14-23-1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6:09.5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D9B066D-6339-4ADB-BF69-E28897871CB0}" emma:medium="tactile" emma:mode="ink">
          <msink:context xmlns:msink="http://schemas.microsoft.com/ink/2010/main" type="inkDrawing" rotatedBoundingBox="4748,6416 4800,5777 4803,5778 4751,6417" semanticType="verticalRange" shapeName="Line">
            <msink:sourceLink direction="with" ref="{3B3A5D8F-2A79-4DE4-92E3-28185C6E9F19}"/>
          </msink:context>
        </emma:interpretation>
      </emma:emma>
    </inkml:annotationXML>
    <inkml:trace contextRef="#ctx0" brushRef="#br0">0 639 411 0,'1'-22'155'16,"2"-5"11"-16,-1-12-103 15,2-5-38-15,-1-14-19 16,4-1 5-16,0-22-10 15,-1 15 8-15,0-9-12 16,-3 16-83-16,2-2-86 16,-1 13-3-16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7:45.9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83613D5-4DDC-45C6-817C-C31DAF501958}" emma:medium="tactile" emma:mode="ink">
          <msink:context xmlns:msink="http://schemas.microsoft.com/ink/2010/main" type="inkDrawing" rotatedBoundingBox="5024,9279 11204,14074 11025,14305 4845,9510" semanticType="callout" shapeName="Other">
            <msink:sourceLink direction="with" ref="{71C69651-76C3-4CEB-A920-3A2412FFCD0D}"/>
            <msink:sourceLink direction="with" ref="{3198D242-83D4-46BD-A06B-57C8FE4E5231}"/>
          </msink:context>
        </emma:interpretation>
      </emma:emma>
    </inkml:annotationXML>
    <inkml:trace contextRef="#ctx0" brushRef="#br0">0 15 181 0,'3'2'87'15,"0"-5"10"-15,-2 0-28 16,4 0-12-16,-1 0 3 15,1 1 2-15,-2-2 7 16,0 4 26-16,1 1 9 0,1 5-2 16,-2 2-2-16,3 7-19 15,1 0-34-15,1 0-23 16,5 1-14-16,1-4-3 16,-2-4 5-16,3 2-11 15,1-1 9-15,5-3-1 16,-1 2-2-16,5 5-11 15,1-7 11 1,1 3-11-16,-6 5 10 0,3-4-10 16,-5 1 10-16,1 1-10 15,1-2 9-15,0-1-9 16,-5 3 10-16,4-1-10 16,-1 2 10-16,-1 7-10 15,2-5 10-15,1 4-11 16,-5-4 10-16,4 3-9 15,-3-3 11-15,2 6-9 0,-1-3 12 16,8 3-11-16,-5-3 11 16,4 4-12-16,1-6 10 15,2 2-11-15,-5-3 9 16,7 2-10-16,-3-5 9 16,0 3-10-16,-5-2 11 15,5 7-10-15,-6-4 9 16,0 7-9-16,-3-4 10 0,3 2-8 15,-4-4 9-15,4 1-5 16,-8-5 9-16,7 1-6 16,-1 2 8-16,4 4-9 15,-5 1 7-15,7 3 0 16,-2-3-3-16,-2 1-9 16,1 1 9-16,3-2-10 15,-6-2 1-15,2 2-1 16,0-6 9-16,-1-3-10 15,-2-6 12-15,1 3-9 16,1-1 11-16,1-1-10 16,3 4 11-16,0 7-9 15,-2-2 7-15,1 5-10 16,-2 2 9-16,-3-2-11 16,0 0 9-16,6 3-9 15,-5-3 8-15,4-1-9 0,2-4 10 16,1 4-10-16,-8-7 9 15,9 4-10-15,-3-2 9 16,0 1-9-16,0 4 10 16,7 4-10-16,-5-5 10 15,6 8-9-15,-2 0 8 16,4 2-7-16,-5-2 9 0,5 9-10 16,-1-11 9-16,3 4-9 15,-6-7 9-15,0-5-9 16,-7-8 9-16,1 6-8 15,-5-2 7-15,7 1-8 16,-5 4 8-16,6 1-9 16,-2 1 9-16,2 1-9 15,-3 2 9-15,6-1-9 16,-3 1 10-16,-1 2-10 16,-4-5 9-16,7 2-9 15,-6-1 10-15,2 5-12 16,-1-5 12-16,0 1-12 15,-1-2 11-15,2 2-10 16,-2-7 10-16,5 2-10 16,1-4 10-16,4 4-9 15,-8-1 9-15,5 1-10 16,-7 1 10-16,-1 3-9 0,-4-3 9 16,6 1-9-16,-9-1 9 15,6 3-9-15,-4-3 9 16,-1 8-9-16,-1-7 9 15,2 4-9-15,-4-5 10 16,2 0-11-16,-3-6 10 16,5 4-10-16,-2-2 10 0,3 7-10 15,0-3 11-15,6 5-12 16,-3-4 12-16,3 4-11 16,0-5 11-16,-3 0-11 15,-1-5 11-15,-2-2-11 16,-5-5 11-16,-1-2-11 15,0-1 10-15,-1 0-10 16,2 2 10-16,2 2-9 16,5 1 9-16,1 4-9 15,3 1 9-15,0 2-10 16,1-3 9-16,1 3-9 16,-5-6 10-16,0 2-10 15,-6-4 10-15,3-4-9 16,-3 5 9-16,3-4-9 15,-2-1 9-15,2 6-10 16,-1 2 10-16,4-7-10 16,-5 1 10-16,4 1-9 15,-4-5 10-15,4 1-11 0,-2 5 10 16,6-4-11-16,-4 0 12 16,4 5-11-16,0 2 10 15,0-1-9-15,-5 5 10 16,8 1-12-16,-6-5 11 15,3 1-10-15,2-2 10 16,2-3-10-16,-7 1 10 0,5 1-10 16,-4 1 10-16,-2 7-10 15,-1-1 9-15,5 3-9 16,-6 0 11-16,6 0-11 16,-4-6 10-16,-1 0-9 15,-2-6 9-15,2 2-10 16,-4-2 10-16,3 3-10 15,-3 2 11-15,6 7-11 16,-3 1 10-16,8 14-10 16,4 5 10-16,3 7-10 15,-3-5 10-15,6 1-9 16,-6-13 9-16,3-1-9 16,-3-6 9-16,2 3-11 15,-4-1 11-15,-2-1-10 16,-4 1 10-16,2 2-10 0,-3-4 11 15,2 2-6-15,1-2 12 16,-2 1-5-16,2 2 10 16,8 3-8-16,-4 3 6 15,7 6-13-15,-4-4 8 16,7 4-12-16,-7-3 9 16,4 0-11-16,-6-6 10 15,1-1-11-15,-3-5 11 16,1-3-10-16,-4 0 10 0,6 1-10 15,-3 2 9-15,2 9-8 16,-2 2 7-16,4 1-7 16,-5 0 9-16,1 3-8 15,-3-9 9-15,1-2-8 16,-4-2 10-16,5-4-9 16,-4-5 8-16,1 1-10 15,-1 0 9-15,4 1-11 16,-4 4 9-16,7 4-9 15,-2 2 9-15,2 1-9 16,-2 1 9-16,4 1-9 16,-8-10 8-16,-1 2-9 15,-4-4 10-15,3-5-9 16,-6-5 9-16,0 5-10 16,-4-7 10-16,1-4-9 15,-9 1 9-15,3 1-10 0,-5-5 11 16,4 4-9-16,2 7 8 15,5 3-9-15,2 6 9 16,4 6-10-16,-3 3 10 16,1 0-9-16,-2-5 8 15,-1-5-8-15,-4-7 8 16,-1-4-8-16,-2-4 9 0,0 1-9 16,-5-2 9-16,7 5-10 15,2 3 10-15,1 6-9 16,2 0 9-16,2 8-10 15,2-2 10-15,-1 1-9 16,-2-5 9-16,-1-2-10 16,-4-8 10-16,-1-2-9 15,-5-5 10-15,0 0-10 16,-2-3 10-16,1 3-9 16,1 3 8-16,1 0-9 15,2 3 10-15,-1 1-11 16,-1 1 10-16,2-1-9 15,-4-4 10-15,1 2-10 16,-2-5 10-16,-1 0-10 16,0 0 9-16,2 0-10 15,-1 0 11-15,1-2-11 0,-2 1 11 16,0 1-11-16,0 0 10 16,-3-2-10-16,3-1 12 15,-2 2-8-15,4-1 10 16,-4-1-8-16,4 3 9 15,-2 0-12-15,0 0 8 16,0-1-12-16,1 2 6 16,-2-5-27-16,-1 1 19 0,-1-9-335 15,-1 0 97 1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6:12.38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4C67B0B-7C3D-44AD-8077-EF74B71F67A2}" emma:medium="tactile" emma:mode="ink">
          <msink:context xmlns:msink="http://schemas.microsoft.com/ink/2010/main" type="writingRegion" rotatedBoundingBox="11026,9034 11078,9034 11078,9324 11026,9324">
            <msink:destinationLink direction="with" ref="{C4C5DCEC-AC73-4263-9471-099D9ABFBC93}"/>
          </msink:context>
        </emma:interpretation>
      </emma:emma>
    </inkml:annotationXML>
    <inkml:traceGroup>
      <inkml:annotationXML>
        <emma:emma xmlns:emma="http://www.w3.org/2003/04/emma" version="1.0">
          <emma:interpretation id="{63C1CD2F-C7FF-4410-B9E5-AA324DDCAF1B}" emma:medium="tactile" emma:mode="ink">
            <msink:context xmlns:msink="http://schemas.microsoft.com/ink/2010/main" type="paragraph" rotatedBoundingBox="11026,9034 11078,9034 11078,9324 11026,93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4CC547-507E-47C5-B87D-4ECD19E590B0}" emma:medium="tactile" emma:mode="ink">
              <msink:context xmlns:msink="http://schemas.microsoft.com/ink/2010/main" type="line" rotatedBoundingBox="11026,9034 11078,9034 11078,9324 11026,9324"/>
            </emma:interpretation>
          </emma:emma>
        </inkml:annotationXML>
        <inkml:traceGroup>
          <inkml:annotationXML>
            <emma:emma xmlns:emma="http://www.w3.org/2003/04/emma" version="1.0">
              <emma:interpretation id="{B9BBC560-04AA-4EF4-A6B6-17D852CEDF73}" emma:medium="tactile" emma:mode="ink">
                <msink:context xmlns:msink="http://schemas.microsoft.com/ink/2010/main" type="inkWord" rotatedBoundingBox="11026,9034 11078,9034 11078,9324 11026,932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1276 2313 563 0,'-3'18'199'0,"-1"6"50"16,5-4-164-16,-1-2 3 15,-1-7-36-15,1-8-3 16,1-9-30-16,-1-8 8 16,-1-7-15-16,1-11 9 15,0-1-14-15,-3 2 6 0,0 4-14 16,3 13 17-16,-2 14-9 15,2 15 15-15,2 8-9 16,2 11 13-16,-1-4-17 16,3 5 8-16,0-11-13 15,-1-6 9-15,-4-10-10 16,2-10 16-16,-4-10-10 0,-2-17 11 16,0-7-12-16,0-12 10 15,-5 6-19-15,1 2 10 16,-1 13-12-16,1 12 8 15,-1 25-10-15,5 17 10 16,2 15-9-16,2 9 11 16,2 2-9-16,2-5 12 15,-1-16-13-15,2-11 10 16,-1-15-10-16,2-21 11 16,-4-17-18-16,0-18-22 15,0-4-293-15,-1-9 79 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51.2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E9FADAD-875E-4403-96C6-8A2103E876AB}" emma:medium="tactile" emma:mode="ink">
          <msink:context xmlns:msink="http://schemas.microsoft.com/ink/2010/main" type="inkDrawing" rotatedBoundingBox="9487,10794 9627,10726 9629,10729 9488,10797" shapeName="Other">
            <msink:destinationLink direction="with" ref="{65F26AAF-DB78-4D85-A6B4-99F61D99FC5B}"/>
          </msink:context>
        </emma:interpretation>
      </emma:emma>
    </inkml:annotationXML>
    <inkml:trace contextRef="#ctx0" brushRef="#br0">-27 727 228 0,'44'-18'27'0,"7"-9"-27"16,-5 4-58-16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51.5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8FB3BDB-F669-4FEC-8F84-0F66BA414E86}" emma:medium="tactile" emma:mode="ink">
          <msink:context xmlns:msink="http://schemas.microsoft.com/ink/2010/main" type="inkDrawing" rotatedBoundingBox="10890,10763 11003,10699 11006,10702 10892,10767" shapeName="Other"/>
        </emma:interpretation>
      </emma:emma>
    </inkml:annotationXML>
    <inkml:trace contextRef="#ctx0" brushRef="#br0">1378 698 161 0,'35'-19'-6'0,"5"-8"6"15,-1 10-58-15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3:25.4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C7C8420-D8F1-4518-82BE-87A07D1B291F}" emma:medium="tactile" emma:mode="ink">
          <msink:context xmlns:msink="http://schemas.microsoft.com/ink/2010/main" type="inkDrawing" rotatedBoundingBox="9468,12742 9484,12379 9493,12380 9476,12743" semanticType="callout" shapeName="Other">
            <msink:sourceLink direction="with" ref="{EC1FD1E7-9A6B-4719-9D38-A6E730F1F651}"/>
          </msink:context>
        </emma:interpretation>
      </emma:emma>
    </inkml:annotationXML>
    <inkml:trace contextRef="#ctx0" brushRef="#br0">-521-593 943 0,'2'3'304'16,"-2"-1"54"-16,4-1-246 15,-5-7-65-15,2-10-12 16,-1-1-23-16,5-16-4 16,-4-7-4-16,1-14-21 15,1 4-15-15,0-7-91 16,-8 13-244-16,7-2 37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3:09.2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A44764F-561A-499B-8B96-9210764A4157}" emma:medium="tactile" emma:mode="ink">
          <msink:context xmlns:msink="http://schemas.microsoft.com/ink/2010/main" type="inkDrawing" rotatedBoundingBox="9807,12907 10439,12994 10431,13050 9800,12962" semanticType="strikethrough" shapeName="Other"/>
        </emma:interpretation>
      </emma:emma>
    </inkml:annotationXML>
    <inkml:trace contextRef="#ctx0" brushRef="#br0">-185-402 856 0,'6'13'274'0,"3"-4"46"16,3-1-225-16,3-4-61 15,5-1-18-15,3-4-1 16,7-1-12-16,0-2 6 16,4 2-14-16,-7 2 4 15,5 3-26-15,-8 6-3 16,0 3-39-16,-6-1-16 16,4-1-40-16,-8-2 21 0,2-4-15 15,-8-4 34-15,-1 0 18 16,-4-1 44-1,6 1-2-15,3 0 28 0,3 0 0 16,-1 0 15-16,4 1 7 16,-2-1 19-16,-2 0 16 15,-1-1 22-15,4 4 9 16,-4-3 1-16,1 1-17 16,-2 4-16-16,3 1-27 15,-3-2-11-15,4-1-18 16,-1-3 7-16,-1-4-67 15,-4-11-233-15,1-5 58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5:05.44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67CE7BD-66C9-4EA0-ADFB-1C4692112D24}" emma:medium="tactile" emma:mode="ink">
          <msink:context xmlns:msink="http://schemas.microsoft.com/ink/2010/main" type="inkDrawing" rotatedBoundingBox="14107,13133 14725,13192 14718,13263 14101,13205" semanticType="strikethrough" shapeName="Other"/>
        </emma:interpretation>
      </emma:emma>
    </inkml:annotationXML>
    <inkml:trace contextRef="#ctx0" brushRef="#br0">4112-135 192 0,'31'-9'60'15,"-5"-1"33"-15,2 1-21 16,1 4-33-16,2 4 17 0,-1 7 1 16,7 6-20-16,-1 3-23 15,3 3 7-15,-3-5-19 16,6-2 9-16,-9-4-14 15,1-4 10-15,-5-4-11 16,1-5 9-16,-6 0-10 0,3-6 9 16,0 0-42-16,1 1-91 15,-2 5 18-15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7:11.8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3401503-C5F6-469F-BB13-D57D526034AD}" emma:medium="tactile" emma:mode="ink">
          <msink:context xmlns:msink="http://schemas.microsoft.com/ink/2010/main" type="writingRegion" rotatedBoundingBox="28757,9028 30663,8434 30862,9073 28957,9667">
            <msink:destinationLink direction="with" ref="{6AED7A45-7AB5-40DF-BDFB-717ADF2EB79E}"/>
          </msink:context>
        </emma:interpretation>
      </emma:emma>
    </inkml:annotationXML>
    <inkml:traceGroup>
      <inkml:annotationXML>
        <emma:emma xmlns:emma="http://www.w3.org/2003/04/emma" version="1.0">
          <emma:interpretation id="{CD0B1950-03E5-4F89-A595-20B02531BF9C}" emma:medium="tactile" emma:mode="ink">
            <msink:context xmlns:msink="http://schemas.microsoft.com/ink/2010/main" type="paragraph" rotatedBoundingBox="28757,9028 30663,8434 30862,9073 28957,9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8031B2-6483-4506-8FD8-FE6FAEAE94B7}" emma:medium="tactile" emma:mode="ink">
              <msink:context xmlns:msink="http://schemas.microsoft.com/ink/2010/main" type="line" rotatedBoundingBox="28757,9028 30663,8434 30862,9073 28957,9667"/>
            </emma:interpretation>
          </emma:emma>
        </inkml:annotationXML>
        <inkml:traceGroup>
          <inkml:annotationXML>
            <emma:emma xmlns:emma="http://www.w3.org/2003/04/emma" version="1.0">
              <emma:interpretation id="{608FD1A4-75D9-4BAF-A2EB-6509916487E8}" emma:medium="tactile" emma:mode="ink">
                <msink:context xmlns:msink="http://schemas.microsoft.com/ink/2010/main" type="inkWord" rotatedBoundingBox="28757,9028 30663,8434 30862,9073 28957,9667"/>
              </emma:interpretation>
            </emma:emma>
          </inkml:annotationXML>
          <inkml:trace contextRef="#ctx0" brushRef="#br0">287 435 1166 0,'-17'11'253'0,"7"-2"108"0,11-2-349 15,10-1-5-15,7-1-13 16,10 4 13-16,4 4-10 16,13 8 9-16,0 8-18 15,5 14 16-15,-10 1-367 16,7 13 118-16</inkml:trace>
          <inkml:trace contextRef="#ctx0" brushRef="#br0" timeOffset="235.7091">806 635 953 0,'-21'19'370'16,"-1"1"4"-16,5 7-195 16,8 1-179-16,8 8 6 15,4-4-14-15,4 4-2 16,5-12-30-16,6 0-333 15,0-15 91-15</inkml:trace>
          <inkml:trace contextRef="#ctx0" brushRef="#br0" timeOffset="546.2565">1272 153 693 0,'-26'-8'459'0,"11"11"-94"16,2 11-44-16,4 7-324 16,-2 13 6-16,13 7-10 15,-4 19 10-15,2 3-9 0,0 18 10 16,2-6-9-16,-7 5 10 16,-4-17-9-16,5-6 11 15,2-23-10-15,2-4 10 16,0-16-11-16,12-10 2 15,8-8-8-15,17-20 14 16,10-11-10-16,19-5 11 16,0-1-3-16,4 7 8 15,-13 11-12-15,5 16 6 16,-20 5-8-16,-3 8 7 16,-9 3-10-16,-9 11-1 15,-19 2-361-15,-20-2 115 16</inkml:trace>
          <inkml:trace contextRef="#ctx0" brushRef="#br0" timeOffset="6979.4759">-199 1052 799 0,'-5'2'318'15,"-1"-1"34"-15,3 1-201 16,4 1-55-16,4-2-35 16,6 1-3-16,8 1-25 15,13-3-4-15,5-3-11 0,16-2-3 16,1-2-11-16,12-5 1 15,-3 3-2-15,10-2 0 16,-10 2-2-16,12 2 1 16,-12 5-2-16,-1 2 0 15,-15 3-1-15,-4 0 1 16,-14 3 1-16,-11-1 1 16,-9-2 1-16,-5 0 37 15,-10 0 23-15,-3-3 19 16,6 0-2-16,-7-2 2 15,2-1-37-15,4-1-24 16,-5-4-22-16,-2-8-87 16,13-10-288-16,-13-11-99 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9:36.1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42D57F6-7438-4B6A-B6F1-4EBD2ABCE4D4}" emma:medium="tactile" emma:mode="ink">
          <msink:context xmlns:msink="http://schemas.microsoft.com/ink/2010/main" type="writingRegion" rotatedBoundingBox="2923,14014 9903,12621 10504,15635 3524,17027"/>
        </emma:interpretation>
      </emma:emma>
    </inkml:annotationXML>
    <inkml:traceGroup>
      <inkml:annotationXML>
        <emma:emma xmlns:emma="http://www.w3.org/2003/04/emma" version="1.0">
          <emma:interpretation id="{61C4BEBD-E30A-48D8-8252-E3958F202296}" emma:medium="tactile" emma:mode="ink">
            <msink:context xmlns:msink="http://schemas.microsoft.com/ink/2010/main" type="paragraph" rotatedBoundingBox="2923,14014 7670,13067 7895,14193 3148,15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508E34-A920-4937-B764-6A396E0651CB}" emma:medium="tactile" emma:mode="ink">
              <msink:context xmlns:msink="http://schemas.microsoft.com/ink/2010/main" type="line" rotatedBoundingBox="2923,14014 7670,13067 7895,14193 3148,15140"/>
            </emma:interpretation>
          </emma:emma>
        </inkml:annotationXML>
        <inkml:traceGroup>
          <inkml:annotationXML>
            <emma:emma xmlns:emma="http://www.w3.org/2003/04/emma" version="1.0">
              <emma:interpretation id="{F9A7636F-53EA-48EF-B904-29393139578D}" emma:medium="tactile" emma:mode="ink">
                <msink:context xmlns:msink="http://schemas.microsoft.com/ink/2010/main" type="inkWord" rotatedBoundingBox="2923,14014 4571,13685 4796,14811 3148,151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748 195 603 0,'-11'-24'576'0,"2"15"-114"16,6 0 2-16,3 0-322 15,3 2-34-15,9 2-57 16,11-8-26-16,4 1-17 0,13-2-10 16,7-2 5-1,10 2-5-15,-3 5 5 0,4 5-6 16,-8 11 5-16,-6 4-8 16,-14 4 5-16,-6 9-6 15,-12 3 10-15,-6 7 8 16,-11 5 15-16,-5 3 3 15,-5 0 12-15,-8 2 2 16,-1-8-3-16,-4-3-11 16,-3-8 1-16,-5-3-11 15,-1-13-4-15,1-8-9 16,4-10 3-16,4-3-18 16,11-2-5-16,11 4-35 15,3 4-33-15,9 10-108 16,3 7-17-16,11 6-322 0,4-2 26 15</inkml:trace>
          <inkml:trace contextRef="#ctx0" brushRef="#br0" timeOffset="-655.8149">568 39 1034 0,'1'-6'364'0,"-1"5"86"15,-4-11-273-15,-4 9-18 16,-2 1-40-16,-7-5-30 16,-1 2-43-16,-3 7-23 15,-2-7-13-15,-1 5-12 16,0 0 5-16,-7 2-7 0,1 1 6 15,-8 4-4-15,7 5 7 16,-7 6-3-16,13 6 6 16,-8 2-5-16,7 5 5 15,-5 5-6-15,5 2 5 16,-4 7-7-16,8 6 7 16,-2 10-7-16,9-2 6 15,1 13-8-15,8-7 6 0,6-1-7 16,8-11 6-16,7 2-7 15,4-11 8-15,8 1-8 16,-1-6 6-16,5-5-5 16,-4-7 5-16,8-9-7 15,-7-6 8-15,11-9-7 16,-7-4 7-16,7-5-5 16,-9-5 7-16,3-4-5 15,-9 0 8-15,-2-4-7 16,-8-1 9-16,-1-2-8 15,-8 2 8-15,-2 4-6 16,-5 2 5-16,-4-1-7 16,-1 6 6-16,-4 2-6 15,-1 2 8-15,0-1-4 16,3 5 6-16,-3-2-6 0,3-3 6 16,0 3-8-16,0 1 3 15,-1-2-7-15,-1 4 3 16,2 3-7-16,-1-2 5 15,1-1-6-15,1 0 8 16,1 0-5-16,2-3 6 16,4 0-7-16,-1 0 6 15,4 5-7-15,2 1 5 0,-4-8-5 16,3 2 7 0,2 2-7-16,2-5 8 0,-1 1-9 15,5 8 8-15,1-1-7 16,0 1 7-16,-2-2-7 15,4-4 9-15,-1-3-10 16,-1 0 4-16,0-7-7 16,0 4 4-16,2 3-10 15,-4-6 9-15,4 4-7 16,-3 7 8-16,-2 1-10 16,-5 0 8-16,-2 12-7 15,-2 0 9-15,-2 6-8 16,-2-3 15-16,-2 12-7 15,1 0 8-15,-4 10-8 16,1-2 8-16,-1 10-5 16,2-9 9-16,1 1-6 0,4-13 10 15,1-3-9 1,4-9 8-16,0-12-60 0,4-10-68 16,2-7-397-16,2-7 55 15</inkml:trace>
          <inkml:trace contextRef="#ctx0" brushRef="#br0" timeOffset="-359.1909">931 183 1030 0,'10'-7'258'0,"-1"19"105"16,-6 12-277-16,-6 27-7 16,-6 10-4-16,-6 23-5 15,-6-7-12-15,5 9-24 16,7-16-6-16,1-1-6 16,2-19-4-16,9-4-10 15,-6-13 5-15,0-12-40 16,3-12-32-16,-3-13-114 15,2-10-255-15,10-13 12 16</inkml:trace>
          <inkml:trace contextRef="#ctx0" brushRef="#br0" timeOffset="450.7732">1516 8 1075 0,'5'6'346'0,"-7"6"96"16,2 10-281-16,-7 17-12 15,-5 6-24-15,-6 12-15 16,3 8-40-16,-6 8-21 15,0-8-26-15,3 10-9 16,0-10-9-16,-3-1-2 16,1-14 0-16,4-1 0 15,2-14 0-15,1-2 0 16,2-8-1-16,7 5-2 16,2-10 3-16,4-1-5 0,4-4 3 15,7-1-3 1,8-7 3-16,8-4-7 15,2-7 8-15,17-8-5 0,3-3 7 16,5 0-3-16,-5 1 7 16,6 8-6-16,-18 11 8 15,-5 4-29-15,-14 4-69 16,-2 7-434-16,-16-2 98 0</inkml:trace>
        </inkml:traceGroup>
        <inkml:traceGroup>
          <inkml:annotationXML>
            <emma:emma xmlns:emma="http://www.w3.org/2003/04/emma" version="1.0">
              <emma:interpretation id="{68FE6723-AE29-412E-98D5-A1CC313DC613}" emma:medium="tactile" emma:mode="ink">
                <msink:context xmlns:msink="http://schemas.microsoft.com/ink/2010/main" type="inkWord" rotatedBoundingBox="5479,13792 7725,13344 7861,14026 5615,14474">
                  <msink:destinationLink direction="with" ref="{25EA4232-A163-4284-9E46-D1897649139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56.6448">4391-344 834 0,'11'-9'336'16,"-5"3"56"-16,-2 2-210 15,1 5-21-15,-4 7-40 16,-5 16-5-16,-5 13-41 0,-9 20-13 16,-2 11-27-16,-1 12-7 15,5-14-18-15,4-2-3 16,12-20 0-16,1-11 0 16,5-17-2-16,2-2 1 15,1-11-2-15,-2-14-21 16,1-8-30-16,-5-10-76 15,-3-5 70-15,-6-20-425 16,-6 0 109-16</inkml:trace>
          <inkml:trace contextRef="#ctx0" brushRef="#br0" timeOffset="5649.3841">4125-117 906 0,'-19'17'324'0,"2"1"51"16,8-5-235-16,9-1-38 16,8-1-21-16,7-2 0 15,9-6-20-15,15-5 0 16,1-5-16-16,14-7-12 16,1-1-12-16,5 0-4 15,-9 3-8-15,0 3-3 0,-15 8 5 16,-3 8-60-16,-18 8-11 15,0 5-393-15,-11-7 67 16</inkml:trace>
          <inkml:trace contextRef="#ctx0" brushRef="#br0" timeOffset="5393.1348">4188-405 1076 0,'-6'3'357'15,"5"1"70"-15,4 5-263 0,6 0-64 16,7 0-7-16,10-1-36 16,14-8-12-16,9-6-25 15,15-8-7-15,2 1-8 16,3-10 1-16,-10 7-1 16,-4-2 1-16,-16 9 0 15,-10 4-25-15,-14 16-44 0,-14 5 178 16,-4 8-592-16,-1 3 213 15</inkml:trace>
          <inkml:trace contextRef="#ctx0" brushRef="#br0" timeOffset="4766.7762">3867-42 891 0,'2'-22'320'16,"-2"7"53"-16,-3 0-207 15,-2 4-67-15,-4-1-3 16,-3 8-30-16,-6-4-11 16,0 2-20-16,-3 0 2 15,0 3-11-15,-3 0 2 16,5 6-6-16,-7 3 0 15,4 8-9-15,-4 8-3 16,2 7-7-16,3 7 3 16,7 0-1-16,5-2 3 15,6-4-1-15,8 2 1 0,2-11-3 16,8-6-1-16,5-6-3 16,4-14 6-16,6-7-1 15,8-16 7-15,-2-5 2 16,6-18 6-16,-6 0-4 15,-3-11 4-15,-12 11 2 16,-3-3 17-16,-18 19 2 16,-9 5 13-16,-11 17-3 15,-8 4-7-15,-8 6-18 0,1 3-6 16,2 0-13-16,3-3 0 16,5-5-2-16,4-2 0 15,6-2-7-15,4 0-30 16,5 3-32-16,7 0-108 15,8 7-378-15,2 10 63 16</inkml:trace>
          <inkml:trace contextRef="#ctx0" brushRef="#br0" timeOffset="2389.8285">2599 467 661 0,'-3'20'507'0,"-9"-10"-61"0,6-2-72 16,6-1-220-16,6 1-59 15,6-4-14-15,9-2-51 16,10-2-7-16,4-2-16 16,4-5 4-16,3 1-11 15,3 1 20-15,-6 1-37 16,0-4-95-16,-3 4-369 15,-9-7 61-15</inkml:trace>
          <inkml:trace contextRef="#ctx0" brushRef="#br0" timeOffset="2161.4539">2566 266 653 0,'-6'-5'524'0,"-2"4"-97"16,2 1-23-16,11 1-325 16,4 1-10-16,4 1-44 15,16 0-6-15,-2-2-17 16,9-2 9-16,6-7-7 16,9-2 7-16,-8-5-8 0,11 0 6 15,-9 4-7-15,-3 2 8 16,-15 8-12-16,-6 7 8 15,-9 3-28-15,-6 6-67 16,-7 0-27-16,-5 9-332 16,-3-6 29-16</inkml:trace>
        </inkml:traceGroup>
      </inkml:traceGroup>
    </inkml:traceGroup>
    <inkml:traceGroup>
      <inkml:annotationXML>
        <emma:emma xmlns:emma="http://www.w3.org/2003/04/emma" version="1.0">
          <emma:interpretation id="{4E2B4E97-911D-461D-8938-1DFCD506566D}" emma:medium="tactile" emma:mode="ink">
            <msink:context xmlns:msink="http://schemas.microsoft.com/ink/2010/main" type="paragraph" rotatedBoundingBox="6116,14589 10067,13607 10398,14938 6447,159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07CED9-0C10-4AF3-8CB2-A4218DDADDC5}" emma:medium="tactile" emma:mode="ink">
              <msink:context xmlns:msink="http://schemas.microsoft.com/ink/2010/main" type="line" rotatedBoundingBox="6116,14589 10067,13607 10398,14938 6447,15920">
                <msink:destinationLink direction="with" ref="{25EA4232-A163-4284-9E46-D1897649139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EA7FD61-6E1B-4EEC-9D8D-BFC8C5D50769}" emma:medium="tactile" emma:mode="ink">
                <msink:context xmlns:msink="http://schemas.microsoft.com/ink/2010/main" type="inkWord" rotatedBoundingBox="6116,14589 10067,13607 10398,14938 6447,1592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572.5813">5361 351 1157 0,'-6'-6'352'0,"1"2"93"16,4 5-328-16,2-2-30 15,2 4-39-15,8-2-12 16,-1-1-33-16,16 0 2 16,2-1-8-16,11 2 7 0,5 1-8 15,12 1 8-15,-7 0-8 16,10 1 8-16,-10-2-7 15,1 2 7-15,-10-1-7 16,1 3 7-16,-14 0-7 16,0 2 7-16,-6-1-7 15,0 2 5-15,-6 2-8 16,-2 4 6-16,-7-1-6 0,-1 4 10 16,-8 0-4-1,-8 3 17-15,-1 0-2 0,-4 3 15 16,-1-2-4-16,-10 5 17 15,3 0-9-15,-12-3 10 16,0-3-9-16,-13 6 3 16,4-6-17-16,-9 3-1 15,6 3-12-15,1 5 4 16,12-8-7-16,5 4 6 16,11-8-8-16,4-4 8 15,7-4-10-15,4-4 4 16,2-4-9-16,4-1 8 15,-2-3-8-15,4 2 8 16,-2-2-5-16,2-2 7 16,-1-1-7-16,2 2-14 15,-5-4-41-15,0 2-117 0,3 3-356 16,1 6 45-16</inkml:trace>
          <inkml:trace contextRef="#ctx0" brushRef="#br0" timeOffset="13617.7427">7053 293 694 0,'10'-24'343'0,"-4"6"10"16,-9-2-100-16,0 5-101 16,-6-1 24-16,0 5-38 15,-15 2 1-15,-1 5-47 16,-7 4-13-16,-2 3-44 16,-7 10-5-16,5 4-24 15,-3 10 3-15,6 3-12 16,-2 15 8-16,7 1-8 15,5 17 7-15,7-1-6 16,7 7 6-16,10-7-9 0,8 8 7 16,5-13-5-16,10 2 6 15,3-8-7-15,7-5 8 16,1-20-9-16,12-10 10 16,-2-16-7-16,6-21 10 15,-5-12-4-15,10-16 8 16,-13-10-7-16,-2-17 8 15,-11 1-7-15,-5-12 14 16,-17 13-1-16,-7 2 13 16,-8 19-6-16,-11 17 9 15,-2 20-14-15,-13 13-3 16,-4 13-12-16,-17 11 3 16,4 5-11-16,-2-4 4 0,13-7-20 15,6-12-151-15,19-18-379 16,2-12 58-16</inkml:trace>
          <inkml:trace contextRef="#ctx0" brushRef="#br0" timeOffset="6874.6571">3743 1309 617 0,'3'-6'327'16,"0"0"0"-16,1-9-102 15,-1 2-87-15,-1-5 14 16,-7 1-30-16,-10 2 0 16,-9 5-31-16,-12 8-16 15,-5 5-38-15,-7 6-18 16,2 6-17-16,-2 14-1 16,7-2-1-16,1 18-3 15,8 6 0-15,5 10 0 31,8-2 3-31,8 5 4 0,10-16 3 0,10-6 3 0,6-16 0 16,15-11-2-16,6-18-1 16,13-15 1-16,4-15-1 15,10-24 9 1,-5-9 6-16,9-15 3 16,-15 0-2-16,1-14 8 0,-13 14-5 0,-5-1 1 15,-17 15 0-15,-12 9 10 16,-14 23-6-16,-17 13 3 15,-14 17-5-15,-18 14-3 16,-3 9-11-16,-14 8-3 16,11 1-6-16,-2-2-1 15,14-10-2-15,9-6 1 16,18-9-5-16,3-4-34 16,15-7-37-16,17-5-114 15,1-2 27-15,19-2-380 16,10 5 58-16</inkml:trace>
          <inkml:trace contextRef="#ctx0" brushRef="#br0" timeOffset="6231.6525">3279 625 1064 0,'4'12'318'0,"5"-8"69"16,3-4-270-16,15 5-45 15,18-8 5-15,6-8-22 0,23-1 0 16,8-1-21-16,18-7-11 16,-9 5-17-16,10 3-3 15,-17 8-2-15,4 2 2 16,-17 8-1-16,2 0 2 15,-16-4-1-15,5 2-1 16,-11-2-1-16,0-7 2 16,-7 1 0-16,-2-1 0 15,-12-5 0-15,-8-1 0 16,-8 2 1-16,-8-3-48 16,-8 2-39-16,-11-2-365 15,-11 0 60-15</inkml:trace>
          <inkml:trace contextRef="#ctx0" brushRef="#br0" timeOffset="7319.3008">4274 997 599 0,'12'-24'493'0,"-1"6"-68"0,-2 7-5 15,-3 10-265-15,-8 8-2 16,-5 14-48-16,-8 20-26 15,-5 11-38-15,-12 19-7 16,-1 4-20-16,-9 14-6 16,5-14-4-16,-1 6 0 15,8-12-1-15,3-2 1 16,14-19-3-16,2 2 2 16,8-15-3-16,12-4 0 15,8-10-1-15,11-4 1 16,7-8-2-16,16-14 2 15,-2-7 1-15,11-7 2 16,-4-2 0-16,4 0 3 16,-15 10 0-16,-4 8-20 15,-11 8-61-15,-6 2-437 0,-17 2 104 16</inkml:trace>
        </inkml:traceGroup>
      </inkml:traceGroup>
    </inkml:traceGroup>
    <inkml:traceGroup>
      <inkml:annotationXML>
        <emma:emma xmlns:emma="http://www.w3.org/2003/04/emma" version="1.0">
          <emma:interpretation id="{9892B454-EA7E-4CA3-8C95-E3C147F3C130}" emma:medium="tactile" emma:mode="ink">
            <msink:context xmlns:msink="http://schemas.microsoft.com/ink/2010/main" type="paragraph" rotatedBoundingBox="6290,16044 7612,16044 7612,16277 6290,162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90AF1D-4AA5-43F1-97B0-502DA3626811}" emma:medium="tactile" emma:mode="ink">
              <msink:context xmlns:msink="http://schemas.microsoft.com/ink/2010/main" type="inkBullet" rotatedBoundingBox="6290,16043 7612,16044 7611,16277 6289,16276"/>
            </emma:interpretation>
            <emma:one-of disjunction-type="recognition" id="oneOf3">
              <emma:interpretation id="interp3" emma:lang="" emma:confidence="0">
                <emma:literal>→</emma:literal>
              </emma:interpretation>
            </emma:one-of>
          </emma:emma>
        </inkml:annotationXML>
        <inkml:trace contextRef="#ctx0" brushRef="#br0" timeOffset="198316.6833">3267 2286 1065 0,'0'6'242'0,"-6"-1"95"15,12-1-314-15,3-1-17 16,9-4-9-16,3-2 4 16,13-5-6-16,-1-2 6 0,17-2-3 15,-1 0 6-15,16 1-5 16,-2 7 6-16,18 5-5 16,-3 7 4-16,6 8-7 15,-9 4 6-15,8 4-5 16,-17-3 6-16,-2-6-6 15,-10-6 6-15,0-6-5 16,-13-9 3-16,0-3-4 16,-11-2 7-16,-3 1-8 15,-9 1 8-15,-6 3-6 16,-8 3 7-16,1 1 16 16,-5 1 17-16,-5 2 11 15,-1-1 9-15,-9-3-7 16,-4-1-14-16,-10-2-17 15,-4-3-7-15,-11 0-9 0,2-2 5 16,-10-2-3-16,2-2 7 16,-2-3-7-16,5 0 4 15,-4 0-5-15,6 4 1 16,-3 7-7-16,5 7 4 16,-5 6-6-16,7 3 6 15,2 1-5-15,8 1 7 16,-1-2-8-16,8-8 8 0,0-2-8 15,3-5 7 1,1-6-9-16,4 1 9 0,-2 1-8 16,4 2 7-16,2 2-9 15,5 5 7-15,2 1-9 16,4 1 5-16,4 4-8 16,6-1 7-16,9 5-8 15,6-1 9-15,12 1-6 16,4 0 6-16,18-2-5 15,3-5 9-15,13-2-7 16,-8-2 7-16,9-5-5 16,-15-1 5-16,-2-1-7 15,-13-1 7-15,2-4-5 16,-13 4 5-16,-1 1-5 16,-6 3 6-16,2 6-7 15,-8 3 7-15,6 1-7 0,-6 1 8 16,2 2-8-16,-7-4 8 15,-1 2-6-15,-7-4 7 16,-5 1-5-16,-5 1 9 16,-10 1-7-16,-6 1 8 15,-13 1-7-15,-5 3 7 16,-14-6-10-16,-3-2 9 16,-13 1-9-16,8-5 6 15,-8 1-5-15,4 5 6 0,-8 5-5 16,11 1 8-16,-8 10-7 15,10-1 5-15,0 3-6 16,13-4 6-16,0-2-9 16,11-6 7-16,-3-6-8 15,12-5 7-15,-1-2-8 16,10-2 6-16,1-2-5 16,5 4 4-16,6-1-6 15,2 4 4-15,4 1-10 16,4 1 6-16,10 4-6 15,5 2 6-15,16 1-5 16,1-1 8-16,16-2-4 16,3-2 5-16,15-5-8 15,-2-4 10-15,7-3-8 0,-9-1 8 16,9 2-8-16,-17 5 10 16,2 3-10-16,-7 3 10 15,2 5-8-15,-14-4 7 16,7-5-7-16,-7-1 5 15,-1-7-13-15,-5-4 5 16,-5-8-15-16,-9 1 1 16,-3-1-5-16,-8 6 10 0,-4 3-4 15,-4 8 14-15,-4 4 0 16,-8 4 7-16,-4 1-4 16,-5 4 5-16,-11 9-1 15,-8-2 6-15,-11 1 2 16,-8 4 10-16,-8-5 4 15,0-5 4-15,-14-5-4 16,8-6-3-16,-13-5-8 16,9-4-4-16,-12-7-7 15,12-1 4-15,-6-2-7 16,18 2 6-16,3-2-7 16,18 5 6-16,7 1-7 15,16 5 5-15,2 2-8 16,11 3 6-16,9-3-12 15,6 2 7-15,14-2-7 16,7 1 8-16,21 2-7 16,9 8 12-16,15 5-14 0,0 8 2 15,15 8-19-15,-13 2 4 16,-1-1-17-16,-10-4 12 16,3-10-6-16,-22-10 19 15,-3-9-2-15,-13-4 18 16,-8-5-6-16,-13 1 12 15,-4 1-5-15,-7 4 7 0,-5 1-7 16,-6 8 9-16,-3 3-10 16,-8 6 7-16,-4 6-7 15,-6 3 9-15,-4 2-7 16,-6-4 12-16,-8-1-3 16,0-7 6-16,-10-5-7 15,5-5 5-15,-5-4-8 16,4-6 3-16,-2-3-7 15,16 2 4-15,1-4-7 16,13 2 5-16,16 5-22 16,16 4-10-16,19 4-26 15,11 10-8-15,33 10-305 16,8-3 93-16</inkml:trace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39:32.5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40DEED2-238A-4D4F-8584-A998C1968127}" emma:medium="tactile" emma:mode="ink">
          <msink:context xmlns:msink="http://schemas.microsoft.com/ink/2010/main" type="inkDrawing" rotatedBoundingBox="4243,1824 5756,3661 4004,5104 2491,3267" rotationAngle="1721676132" semanticType="enclosure">
            <msink:sourceLink direction="with" ref="{E3705C88-7C07-4233-A8F3-B629A2EB3D93}"/>
          </msink:context>
        </emma:interpretation>
      </emma:emma>
    </inkml:annotationXML>
    <inkml:trace contextRef="#ctx0" brushRef="#br0">14 9 1130 0,'-9'2'338'0,"6"-5"75"16,1 1-330-16,5-2-16 15,5 4-42-15,8-9-6 0,2 16-15 16,14-10 3-16,-5 3-8 16,7 0 6-16,1 6-9 15,5-6 8-15,-6 6-7 16,6 0 8-16,-2-6-7 16,4 6 8-16,-5-6-8 0,8 3 8 15,-4-1-8 1,-1-2 8-16,-2-6-3 15,5 1 13-15,-4-2-6 0,2 2 8 16,-4 5 2-16,-4 3 14 16,-7 5-6-16,-5-4 16 15,-5 1-5-15,-1 1 0 16,-3-3-20-16,-1-9 3 16,-4 4-18-16,1 1 4 15,-5-4-8-15,0 5 7 16,0 0-9-16,2 5 9 15,-2-4-4-15,3 5 9 16,-5-4-6-16,2 4 9 16,-1-3-9-16,-4 3 5 15,1-5-13-15,-4 10-9 16,-4-10-62-16,-5 11-421 0,1 0 108 16</inkml:trace>
    <inkml:trace contextRef="#ctx0" brushRef="#br0" timeOffset="162256.4474">265-1474 407 0,'-11'-13'271'16,"-4"2"-13"-16,1 4-87 16,-1 1-18-16,0-2-45 15,-4 1-29-15,2 1-11 16,-5-3-14-16,2 3-12 16,-2-3-16-16,1 4 2 0,-8-1-12 15,7 2 3-15,-10 1-11 16,1 1 6-16,-5 1-10 15,1 1 4-15,-8 0-7 16,2-2 6-16,-5 2 0 16,1-4 8-16,0 5-1 15,4 1 20-15,-3 5-1 16,8 2 1-16,-4 8-13 16,1 1 2-16,-3 6-22 15,6-2-1-15,-2 13-7 16,1-4 9-16,-2 7-10 15,3-4 8-15,-5 11-6 16,4-7 8-16,2 11-6 16,8 0 11-16,-4 3-8 15,8-5 8-15,1 8-10 16,2-7 7-16,4 8-11 0,4-2 9 16,-1 1-9-16,7-8 10 15,5 7-9-15,2-6 10 16,5 7-8-16,5-5 8 15,9 18-8-15,2-7 7 16,10 11-7-16,2-1 7 16,13 7-7-16,-1-17 8 15,10 4-7-15,-4-13 6 0,7 4-4 16,-5-6 5-16,7 8-7 16,-5-4 7-16,13 8-7 15,-6-11 6-15,17 0-7 16,-8-8 8-16,13-2-8 15,-8-13 7-15,14-4-9 16,-16-4 8-16,17-11-7 16,-9-11 8-16,8-10-6 15,-13-1 8-15,8-5-6 16,-16 0 7-16,7-3-8 16,-16 1 7-16,7-8-10 15,-12-5 7-15,4-17-10 16,-12-1 6-16,4-18-7 15,-10 3 12-15,2-5-7 16,-10 10 11-16,-2-11-7 0,-5 13 9 16,-2-7-10-1,-4 0 6-15,-4 2-7 0,-2 10 6 16,-2-5-7-16,-1 10 7 16,-3-1-7-16,0 2 7 15,2-5-7-15,-7 7 8 16,-2-10-8-16,1 5 8 15,-8-7-8-15,-2 7 8 16,-4-6-8-16,-4 6 9 16,-7-3-9-16,-1 7 10 0,-1-2-7 15,-4 6 8-15,-7 4-5 16,-1 8 7-16,-7-4-7 16,-2 8 8-16,-6-4-8 15,6-4 4-15,-9-1-6 16,5 0 6-16,-9-4-8 15,2 1 8-15,-4 0-7 16,8 4 8-16,-11-1 0 16,4 11 6-16,-5 5-8 15,4 11 2-15,-6 12-7 16,9 12-3-16,-4 6-6 16,15 8-6-16,-1 4-59 15,13-9 0-15,17-5-331 16,11-8 54-16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1:46.5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61AF32C-714B-4039-9E55-2BB0F9165363}" emma:medium="tactile" emma:mode="ink">
          <msink:context xmlns:msink="http://schemas.microsoft.com/ink/2010/main" type="inkDrawing" rotatedBoundingBox="6073,16189 10620,15899 10628,16032 6081,16322" semanticType="underline" shapeName="Other">
            <msink:destinationLink direction="to" ref="{FF3A06F4-2A9A-4233-A637-BAFB37132F3E}"/>
          </msink:context>
        </emma:interpretation>
      </emma:emma>
    </inkml:annotationXML>
    <inkml:trace contextRef="#ctx0" brushRef="#br0">0 344 1017 0,'-8'1'288'16,"8"-4"55"-16,0 0-270 16,9 0-61-16,3 1-5 15,6 1-12-15,3-1 14 16,11 2-2-16,-1 0 18 16,7-3-1-16,-2 2 11 0,9-2-8 15,-2-2-2-15,16 2-16 16,-1 2-2-16,14-2-8 15,-1-2 7 1,15 2-10-16,-5 2 10 0,3 1-9 16,-5 0 7-16,16 3-8 15,-11 0 9-15,15-3-10 16,2-3 8-16,13-5-7 16,-11-2 7-16,16-5-9 15,-16-2 12-15,17-2-9 16,-10 4 9-16,7 3-8 15,-10 3 8-15,14 3-10 16,-16 4 9-16,15-1-8 16,-13 0 7-16,10 5-8 15,-15-2 8-15,9 0-7 0,-13 0 8 16,16-6-9-16,-15 0 8 16,14-8-9-16,-13-1 9 15,10-6-9-15,-17 0 10 16,13-1-8-16,-15 1 9 15,0 1-9-15,-16 5 8 16,8 3-7-16,-22 3 8 16,-1 9-10-16,-10 6 10 15,-1 9 1-15,-11 0 9 0,1 5-8 16,-9-4 12-16,2-2-13 16,-13-4 1-16,1-1-9 15,-5-6 7-15,-3-1-6 16,-6-4 10-16,1-5-8 15,-1-5 13-15,-6-5-66 16,0-2-77-16,-16-5-279 16,-5-11 6-16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4-19T06:42:01.4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484F1B2-57B6-4932-8505-39F8AF0AC150}" emma:medium="tactile" emma:mode="ink">
          <msink:context xmlns:msink="http://schemas.microsoft.com/ink/2010/main" type="writingRegion" rotatedBoundingBox="25074,17868 25089,17868 25089,17883 25074,17883"/>
        </emma:interpretation>
      </emma:emma>
    </inkml:annotationXML>
    <inkml:traceGroup>
      <inkml:annotationXML>
        <emma:emma xmlns:emma="http://www.w3.org/2003/04/emma" version="1.0">
          <emma:interpretation id="{0C0727FB-61A1-401D-9E65-02DADFE84F3F}" emma:medium="tactile" emma:mode="ink">
            <msink:context xmlns:msink="http://schemas.microsoft.com/ink/2010/main" type="paragraph" rotatedBoundingBox="25074,17868 25089,17868 25089,17883 25074,17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E2EB50-8459-41C7-8131-D426C9D5B5F2}" emma:medium="tactile" emma:mode="ink">
              <msink:context xmlns:msink="http://schemas.microsoft.com/ink/2010/main" type="line" rotatedBoundingBox="25074,17868 25089,17868 25089,17883 25074,17883"/>
            </emma:interpretation>
          </emma:emma>
        </inkml:annotationXML>
        <inkml:traceGroup>
          <inkml:annotationXML>
            <emma:emma xmlns:emma="http://www.w3.org/2003/04/emma" version="1.0">
              <emma:interpretation id="{9E93AF35-5D33-43E3-A940-6A99E0C1FAD3}" emma:medium="tactile" emma:mode="ink">
                <msink:context xmlns:msink="http://schemas.microsoft.com/ink/2010/main" type="inkWord" rotatedBoundingBox="25074,17868 25089,17868 25089,17883 25074,1788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4-19T06:40:00.2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9EF3E47-5C1F-4284-85FC-8AE3C55730D6}" emma:medium="tactile" emma:mode="ink">
          <msink:context xmlns:msink="http://schemas.microsoft.com/ink/2010/main" type="inkDrawing" rotatedBoundingBox="12010,4005 12025,4005 12025,4020 12010,4020" shapeName="Other"/>
        </emma:interpretation>
      </emma:emma>
    </inkml:annotationXML>
    <inkml:trace contextRef="#ctx0" brushRef="#br0">0 0 0,'0'0'0,"0"0"15,0 0 1,0 0-16,0 0 31,0 0-15,0 0-1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2:17.4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5EA4232-A163-4284-9E46-D18976491398}" emma:medium="tactile" emma:mode="ink">
          <msink:context xmlns:msink="http://schemas.microsoft.com/ink/2010/main" type="inkDrawing" rotatedBoundingBox="8059,12791 8346,16496 6055,16674 5768,12969" hotPoints="7079,16433 5818,14660 6948,12800 8209,14573" semanticType="enclosure" shapeName="Ellipse">
            <msink:sourceLink direction="with" ref="{68FE6723-AE29-412E-98D5-A1CC313DC613}"/>
            <msink:sourceLink direction="with" ref="{6D07CED9-0C10-4AF3-8CB2-A4218DDADDC5}"/>
            <msink:destinationLink direction="from" ref="{FF3A06F4-2A9A-4233-A637-BAFB37132F3E}"/>
          </msink:context>
        </emma:interpretation>
      </emma:emma>
    </inkml:annotationXML>
    <inkml:trace contextRef="#ctx0" brushRef="#br0">1083 226 451 0,'-24'-6'279'0,"-1"1"-18"16,-5-4-67-16,3 4-87 15,-8 1-6-15,4 1-47 0,-2 1 10 16,1 4-21-16,-2 1 12 15,2 1-19-15,-7 5 8 16,4-1-20-16,-8 7 4 16,7 2-18-16,-6 5 5 15,6 2-10-15,-2 6 8 16,8-1-10-16,-7 5 4 16,1-8-8-16,-3 4 3 15,3 1-7-15,-6 8 5 16,7-1-6-16,2 13 10 15,2 0-5-15,-3 6 6 16,6-5-5-16,-1 13 7 16,7-8-10-16,1 11 6 15,4-11-7-15,4 16 7 0,1-5-8 16,3 13 8-16,6-5-7 16,1 20 8-16,4-14-7 15,2 6 8-15,-1-14-7 16,2 4 8-1,-1-17-8-15,4 10 8 0,1-10-9 16,6 13 8-16,4-2-9 16,5 12 8-16,2-3-8 0,11 15 7 15,1-6-8 1,12 15 8-16,1-4-7 16,12 10 8-16,-12-18-8 0,7 12 8 15,-4-18-7-15,5 5 9 16,-8-17-9-16,9 15 8 15,-3-17-7-15,3-2 7 16,-3-11-8-16,11 2 7 16,-7-16-7-16,7-2 6 15,-4-7-7-15,7-5 7 16,-14-16-8-16,4-10 6 16,-7-10-7-16,3-20 6 15,-11-6-7-15,6-12 11 16,-2 0-7-16,5-15 10 15,-8 4-7-15,1-4 9 16,-6 4-11-16,0-10 9 16,-8 11-13-16,7-10 8 0,-4 2-11 15,1-10 9-15,-10 4-7 16,4-11 10-16,-7 8-5 16,6-4 11-16,-3 5-10 15,5-3 8-15,-7 10-10 16,2-8 6-16,-4 10-11 15,0-10 8-15,-7 0-9 16,2-18 7-16,-2 0-4 0,-7-27 10 16,-4 12-7-16,0-23 9 15,-4 13-7-15,-13-14 8 16,2 14-10-16,-6-9 9 16,0 19-8-16,0 0 8 15,3 15-9-15,0-6 9 16,-1 10-10-16,-4-6 9 15,2 7-8-15,-6-4 8 16,0 13-9-16,-6-11 10 16,-1 18-10-16,-7-5 11 15,2 14-10-15,-5 1 10 16,5 16-9-16,-4 1 8 16,2 12-7-16,-4 0 10 15,3 7-6-15,-9 2 9 16,2 6-8-16,-13 6 9 15,4 6-10-15,-10 0 7 16,5 5-10-16,-5-2 8 0,8 0-14 16,-10-3-4-16,7-2-25 15,-3 2 20-15,12 8-366 16,-20 10 114-16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2:46.3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8437EB1-ED73-4033-999F-D163CFC9F57D}" emma:medium="tactile" emma:mode="ink">
          <msink:context xmlns:msink="http://schemas.microsoft.com/ink/2010/main" type="inkDrawing" rotatedBoundingBox="13529,16244 18392,15612 18420,15828 13557,16460" shapeName="Other"/>
        </emma:interpretation>
      </emma:emma>
    </inkml:annotationXML>
    <inkml:trace contextRef="#ctx0" brushRef="#br0">1 563 403 0,'-4'0'356'0,"1"-4"-88"16,3 4-9-16,3-1-231 0,1-4-25 15,4 4 6-15,2-2-15 16,5 1 11-16,5 2-8 16,2 5 14-16,1-2-4 15,6 3 19-15,-1 0-6 16,4 0 15-16,-2-1-12 16,4-1 4-16,-2 2-13 0,-1 0 11 15,-1 0-12 1,3-1 8-16,-10-1 13 15,-1 2-28-15,29 3 6 16,5-1-9-16,5 1 6 16,1-3-9-16,-7-5 6 15,-3 2-8-15,6 0 8 16,-14-7 0 15,1 1 11-31,48-3-9 0,1-6 8 16,2-3-12-16,5-5 6 15,-35 13-10-15,9-5 6 16,-6 4-9-16,8-3 12 16,-10 1-4-16,10-2 10 15,-14-3-8-15,12-2 9 16,-5 2-13-16,13-3 5 16,-8 2-10-16,8-4 7 0,-13 2-8 15,8-3 8-15,-15 0-7 16,3-1 7-16,-3 2-8 15,6 1 8-15,-12 2-8 16,14 5 6-16,-8 3-2 16,6-1 12-16,-9 1-5 15,12 6 8-15,-12-5-5 16,11 2 1-16,-8 3-12 0,10-1 5 16,-8-1-9-16,7-1 9 15,-10-4-8-15,5-5 8 16,-10-2-7-16,8-1 8 15,-13 0-5-15,11 0 3 16,-7 12-6-16,5 5 6 16,-8-1-6-16,7 2 1 15,-4 6-2-15,-2-6 7 16,-12-4-6-16,7 1 10 16,-5 0-3-16,1-3 5 15,-5-2-7-15,10-1 6 16,-7-1-9-16,2-2 5 15,-6-2-8-15,8 4 8 16,-7-1-7-16,6 7 5 0,-7-2-6 16,4 4 13-16,-7 2-6 15,-1 2 5-15,-8 1-1 16,-3 3 13-16,-6-3-7 16,-8 1 9-16,-1-2 0 15,-4-2 12-15,-2 1 4 16,-2-2 2-16,1-1-9 15,-2 4 3-15,0-4-16 16,-3-1-12-16,1 2-4 0,2 1-83 16,5-11-361-16,-2-11 91 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4-19T06:39:40.2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92C5A78-F22C-466C-A0A4-A7212D77BDEB}" emma:medium="tactile" emma:mode="ink">
          <msink:context xmlns:msink="http://schemas.microsoft.com/ink/2010/main" type="inkDrawing" rotatedBoundingBox="13564,17264 13579,17264 13579,17279 13564,17279" shapeName="Other"/>
        </emma:interpretation>
      </emma:emma>
    </inkml:annotationXML>
    <inkml:trace contextRef="#ctx0" brushRef="#br0">118 3594 0,'0'0'0,"0"0"31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4-19T06:39:48.0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AC4CA3B-AD33-4EDB-851C-B263EC7357AF}" emma:medium="tactile" emma:mode="ink">
          <msink:context xmlns:msink="http://schemas.microsoft.com/ink/2010/main" type="inkDrawing" rotatedBoundingBox="15144,17144 15159,17144 15159,17159 15144,17159" shapeName="Other"/>
        </emma:interpretation>
      </emma:emma>
    </inkml:annotationXML>
    <inkml:trace contextRef="#ctx0" brushRef="#br0">1698 3474 0,'0'0'0,"0"0"15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0:01.01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3705C88-7C07-4233-A8F3-B629A2EB3D93}" emma:medium="tactile" emma:mode="ink">
          <msink:context xmlns:msink="http://schemas.microsoft.com/ink/2010/main" type="writingRegion" rotatedBoundingBox="3298,2886 3888,2886 3888,4107 3298,4107">
            <msink:destinationLink direction="with" ref="{D40DEED2-238A-4D4F-8584-A998C1968127}"/>
          </msink:context>
        </emma:interpretation>
      </emma:emma>
    </inkml:annotationXML>
    <inkml:traceGroup>
      <inkml:annotationXML>
        <emma:emma xmlns:emma="http://www.w3.org/2003/04/emma" version="1.0">
          <emma:interpretation id="{FA276113-63EC-43AB-9C67-679AAC629595}" emma:medium="tactile" emma:mode="ink">
            <msink:context xmlns:msink="http://schemas.microsoft.com/ink/2010/main" type="paragraph" rotatedBoundingBox="3298,2886 3888,2886 3888,4107 3298,4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08C729-F668-48AD-83B1-459950A0EAC9}" emma:medium="tactile" emma:mode="ink">
              <msink:context xmlns:msink="http://schemas.microsoft.com/ink/2010/main" type="line" rotatedBoundingBox="3298,2886 3888,2886 3888,4107 3298,4107"/>
            </emma:interpretation>
          </emma:emma>
        </inkml:annotationXML>
        <inkml:traceGroup>
          <inkml:annotationXML>
            <emma:emma xmlns:emma="http://www.w3.org/2003/04/emma" version="1.0">
              <emma:interpretation id="{8A526482-1C73-439C-85E0-D769BECAB07E}" emma:medium="tactile" emma:mode="ink">
                <msink:context xmlns:msink="http://schemas.microsoft.com/ink/2010/main" type="inkWord" rotatedBoundingBox="3298,2886 3888,2886 3888,4107 3298,4107"/>
              </emma:interpretation>
            </emma:emma>
          </inkml:annotationXML>
          <inkml:trace contextRef="#ctx0" brushRef="#br0">-300-1181 479 0,'-24'6'357'16,"0"6"-58"-16,-3 3-30 16,6 0-180-16,-6 5-4 15,6-2-34-15,-2-2 11 16,2-5-21-16,0 1 18 16,6-5-19-16,0 1 7 15,3-2-21-15,3 7 5 16,0 4-22-16,3 10 4 15,-1-2-12-15,1 14 6 16,1-1-9-16,4 7 6 16,2-3-7-16,4 12 5 15,4-2-5 1,6 11 6-16,4 0-7 0,5 10 8 16,5-6-6-16,2 13 7 0,4-10-9 15,4 5 8-15,-4-16-7 16,2-2 7-16,-2-21-9 15,2-6 8-15,-5-20-6 16,2-2 3-16,-4-10-6 16,-1-10 9-16,-5-7-4 15,-2-25 11-15,-5-13-3 0,-1-24 8 16,-4-1-8-16,-3-19 5 16,-1 20-9-16,-2-3 6 15,-6 15-7-15,-5-8 5 16,1 11-1-16,-4-7 1 15,-5 8-8-15,-2 1 7 16,-3 11-6-16,-3 2 1 16,-3 15 2-16,0 5 8 15,3 7-4-15,-3 5 10 16,0 6-8-16,0 4 5 16,1 4-10-16,1 4 4 15,5-1-15-15,-1 10-25 16,2-4-48-16,4 10-343 15,1 4 71-15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7:23.4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E2740BF-6158-4507-88BC-E3783471FD15}" emma:medium="tactile" emma:mode="ink">
          <msink:context xmlns:msink="http://schemas.microsoft.com/ink/2010/main" type="writingRegion" rotatedBoundingBox="24752,5754 31566,1502 32361,2775 25546,7028">
            <msink:destinationLink direction="with" ref="{2ACFF94C-C833-4BBE-AC94-1E6E46F4B875}"/>
          </msink:context>
        </emma:interpretation>
      </emma:emma>
    </inkml:annotationXML>
    <inkml:traceGroup>
      <inkml:annotationXML>
        <emma:emma xmlns:emma="http://www.w3.org/2003/04/emma" version="1.0">
          <emma:interpretation id="{CB0F6FC4-C4D5-420F-8750-987979ADAAC3}" emma:medium="tactile" emma:mode="ink">
            <msink:context xmlns:msink="http://schemas.microsoft.com/ink/2010/main" type="paragraph" rotatedBoundingBox="24752,5754 31566,1502 32361,2775 25546,7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6772EE-1A05-45F9-85A2-3595FA9569F9}" emma:medium="tactile" emma:mode="ink">
              <msink:context xmlns:msink="http://schemas.microsoft.com/ink/2010/main" type="line" rotatedBoundingBox="24752,5754 31566,1502 32361,2775 25546,7028"/>
            </emma:interpretation>
          </emma:emma>
        </inkml:annotationXML>
        <inkml:traceGroup>
          <inkml:annotationXML>
            <emma:emma xmlns:emma="http://www.w3.org/2003/04/emma" version="1.0">
              <emma:interpretation id="{AC1E97E5-1ACB-4BE8-90B5-023A49E237C0}" emma:medium="tactile" emma:mode="ink">
                <msink:context xmlns:msink="http://schemas.microsoft.com/ink/2010/main" type="inkWord" rotatedBoundingBox="24752,5754 28996,3106 29733,4287 25489,6936">
                  <msink:destinationLink direction="with" ref="{79444572-32FF-4528-B79A-2C424476E977}"/>
                </msink:context>
              </emma:interpretation>
            </emma:emma>
          </inkml:annotationXML>
          <inkml:trace contextRef="#ctx0" brushRef="#br0">192 1237 634 0,'-21'-15'296'0,"1"3"0"16,7 0-145-16,5 4-75 16,7 7-41-16,4 1 8 15,6-14-24-15,15-2 5 16,12-10-18-16,15-13 7 15,12-7-15-15,18-1 11 16,-3 4-11-16,9-2 10 16,-9 7-9-16,2 2 8 15,-22 17-11-15,-5 1 10 16,-18 12-12-16,-11 3 7 16,-18 4-11-16,-8 1 11 15,-4 4-11-15,-12 6 13 16,-6 6-8-16,-12 18 12 15,0 3-9-15,-11 16 10 0,4 8-10 16,-4 15 10-16,13-7-14 16,5 16-311-16</inkml:trace>
          <inkml:trace contextRef="#ctx0" brushRef="#br0" timeOffset="9502.7657">22 446 381 0,'-6'7'298'0,"0"-2"-50"16,2-5-17-16,-1 3-157 16,4 1-12-16,1-2-39 15,4-1-1-15,1 1-26 16,7-5 12-16,1-3-9 15,4-5 17-15,2-2-10 0,5-2 12 16,-1 6-14-16,2 3 9 16,1 10-17-16,6-7 11 15,-2-37-12-15,3-4 11 16,-8 4-11-16,2-11 10 16,-1 9-9-16,-1 45 9 15,-4-2-9-15,8-1 10 16,-7 2-9-16,-2 1 9 15,-2-2-9-15,0-1 10 16,-5 3-9-16,1-3 9 16,-1 2-10-16,1-1 9 15,-4 1-10-15,1-1 11 16,-4-4-10-16,1 3 13 16,-5-1-9-16,1 1 11 15,1-2-12-15,-2 5 11 16,0-3-14-16,-2 2 12 0,1-4-12 15,-2 2 11-15,1 2-12 16,-1-4 12-16,2 4-10 16,-2-1 15-16,0-2-10 15,0 2 13-15,-2-2-10 16,2-1 14-16,0 1-15 16,3-5 11-16,2-5-12 15,2-5 10-15,2-2-15 16,3-8 11-16,2 3-13 0,1-2 9 15,-5 8-10-15,2-1 10 16,-3 5-10-16,-4 8 10 16,-2-1-9-16,1 2 12 15,-4 1-8-15,0 1 10 16,0-2-9-16,-1 5 8 16,1 1-12-16,-2-2 10 15,2 7-12-15,-1-4 11 16,1-7-11-16,-2 2 10 15,2 5-11-15,-1-7 9 16,1 1-10-16,-3 10 35 16,4-7-355-16,-5-19 126 15</inkml:trace>
          <inkml:trace contextRef="#ctx0" brushRef="#br0" timeOffset="16199.7566">716 662 939 0,'-14'1'250'0,"8"2"69"16,5 2-253-16,5-10-52 16,5 4-5-16,3-10-7 15,14-4 9-15,2-7-11 0,11-2 13 16,-1 3-4-16,1-8-249 16,2 1-89-16,-2-7-57 15</inkml:trace>
          <inkml:trace contextRef="#ctx0" brushRef="#br0" timeOffset="15763.4838">944 54 906 0,'-4'-5'253'0,"-4"5"61"16,-5 0-267-16,-2 14-15 16,-2 1-31-16,4 4 8 15,-5 6-11-15,1 44 11 16,4-53-11-16,-3 46 10 0,3 2-12 15,4 5 12-15,-2-40-12 16,-1 50 13-16,6-44-13 16,0-7 0-16,2-11-19 15,4-20-164-15,-2-20-133 16,8-13-22-16</inkml:trace>
          <inkml:trace contextRef="#ctx0" brushRef="#br0" timeOffset="17362.2371">931 503 986 0,'-15'0'240'0,"9"-5"85"16,4 2-294-16,11-9-4 15,8 2-19-15,16-52 6 16,3 5-12-16,18 0 10 15,-3 8-11-15,9-1-326 16,-15 47 110-16</inkml:trace>
          <inkml:trace contextRef="#ctx0" brushRef="#br0" timeOffset="15984.024">878 61 901 0,'-7'0'230'0,"-2"8"72"16,-2 4-263-16,1 1-9 15,4 4-21-15,4 1 8 16,7 0-12-16,5-4 9 16,8-2-15-16,8-3 12 15,-2-8-12-15,0 2 12 16,-5-1-11-16,-2-1 11 15,-13-2-13-15,-2 56-2 16,-8-2-24-16,-8 4-285 16,-2-3 78-16</inkml:trace>
          <inkml:trace contextRef="#ctx0" brushRef="#br0" timeOffset="16616.9215">989 173 270 0,'-1'-3'99'15,"1"0"26"-15,-6 3-61 16,4 3 19-16,-1-2 1 16,3-1 34-16,-1 2-11 0,5 1 23 15,-4-3-32-15,9 1 10 16,-4 4-29-16,4-1 10 16,-3-4-38-16,-2 3 1 15,2 41-31-15,3 2 3 16,-1-2-23-16,7 2 9 15,0 2-12-15,3-43 13 16,-3-8-11-16,3 1 13 16,-5-4-11-16,-1-37-324 15,-1-2 109-15</inkml:trace>
          <inkml:trace contextRef="#ctx0" brushRef="#br0" timeOffset="17117.7143">1004 156 835 0,'-7'-4'279'16,"8"-2"31"-16,-1 1-203 15,11 2-89-15,4 5-2 16,6-7-18-16,1 4 9 0,7-1-10 15,7-2 12-15,3-1-11 16,3-9 3-16,-5 5-22 16,-4-1-291-16,-10 4 84 15</inkml:trace>
          <inkml:trace contextRef="#ctx0" brushRef="#br0" timeOffset="10897.0202">1120-185 532 0,'-8'-1'329'16,"-1"1"-25"-16,0 6-128 16,0 3-47-16,3 0-79 15,-1 1-3-15,4 1-32 16,6 4 4-16,4-3-16 16,8 0 7-16,6-2-12 15,9-2 10-15,0-10-10 16,5-8 11-16,-4-5-10 15,2-6 10-15,-7 3-10 0,-1 7 9 16,-4 7-12-16,-3 7 9 16,-4 7-11-16,1-2 10 15,-3 4-9-15,1-5 10 16,2 5-8-16,3-1 10 16,4 1-11-16,2-18 9 15,-2 12-9-15,1-20 10 16,-2-4-10-16,-8 6 10 15,-1 6 1-15,-1-1-3 16,-7 13-9-16,7 3 9 16,-5 0-10-16,-3 0-1 15,1-2 2-15,1 2 11 16,-8 2-9-16,4-16 10 16,1 10-9-16,-1-5 12 15,1 0-6-15,-2-5 18 0,-2 13-8 16,1-14 12-16,1 6-11 15,-8-3 5-15,5 0-19 16,0 1 7-16,2 7-11 16,-7-8 8-16,10 3-9 15,-4-2 10-15,4-1-10 16,-5 0 9-16,9 3-10 16,-6 2 11-16,3-7-9 15,0 13 9-15,-2-8-10 16,-2-5 9-16,-2-4-11 0,1-3 10 15,1-15-9-15,7-3 10 16,-3 2 1-16,6-5 1 16,-6 6-9-16,-2-3 8 15,-1 10-9-15,0-1 0 16,0 8-2-16,3 2 10 16,-7 8-9-16,5-1 9 15,-1 2-9-15,0 4 9 16,0-4-9-16,3 2 10 15,-4 2-10-15,1-4 9 16,0 1-10-16,-2 1 9 16,10 3-11-16,-7-2-18 15,-4 8-16-15,6 8-315 16,-3-2 76-16</inkml:trace>
          <inkml:trace contextRef="#ctx0" brushRef="#br0" timeOffset="18680.3789">1710 82 902 0,'0'-4'267'15,"12"-4"53"-15,3 1-250 0,10 1-10 16,4-5-26-16,8-1 7 15,-4 5-11-15,8-7 1 16,-5 7-25-16,3-2 2 16,-3 4-10-16,4 2 8 15,-7 6-8-15,8-4 9 16,-9-1-8-16,-2 5-14 16,-11-7-24-16,-1-1-315 15,-9-2 77-15</inkml:trace>
          <inkml:trace contextRef="#ctx0" brushRef="#br0" timeOffset="17952.9027">2097-450 822 0,'2'-9'286'16,"-2"1"43"-16,-3 10-231 15,-8 2-23-15,0 5-45 16,-7 14-1-16,-6 7-22 16,-3 13 6-16,0 8-14 0,-3 14 11 15,3-4-12-15,2-1 10 16,2-10-11-16,-2-8 12 16,5-14-12-16,1-5 12 15,5-11-12-15,2-3-10 16,3-3 172-16,11-9-499 15,5-12 206-15</inkml:trace>
          <inkml:trace contextRef="#ctx0" brushRef="#br0" timeOffset="18947.1988">2038-300 432 0,'-12'-9'222'16,"2"0"34"-16,2-2-108 15,4 4 18-15,2 1-49 16,5 0-16-16,0 3-53 16,6 15-9-16,2-2-37 15,2 23 6-15,-2 12-9 0,4 11 12 16,-3 2-10-16,6 5 10 16,0-19-9-16,3-7 9 15,0-13-10-15,0-9 9 16,-4-3-11-16,2 3-312 15,1-10 104-15</inkml:trace>
          <inkml:trace contextRef="#ctx0" brushRef="#br0" timeOffset="18175.4058">1999-462 991 0,'-22'3'236'15,"-1"7"82"-15,7 1-275 16,10-1-37-16,4-1 8 16,11-3-17-16,9 3 10 0,6-1-11 15,14-1 11-15,-1 1-8 16,7-1 7-16,-6 4-56 16,-2 2-270-16,-15 2 70 15</inkml:trace>
          <inkml:trace contextRef="#ctx0" brushRef="#br0" timeOffset="19511.0398">2378-345 737 0,'-3'-9'310'0,"-2"7"3"15,-2 11-198-15,1 18-52 16,-3 2-55-16,0 14 5 16,3 7-13-16,1 4 12 15,4-12-10-15,5 7 10 16,4-16-12-16,1-7 9 15,-2-11-10-15,4-8 11 16,-5-1-11-16,1-4 9 0,-2-1-13 16,-1 1 72-16,-4-1-392 15,2-14 148-15</inkml:trace>
          <inkml:trace contextRef="#ctx0" brushRef="#br0" timeOffset="19989.0287">2268-176 891 0,'-22'3'308'0,"16"-13"27"16,7 2-204-16,4 2-120 16,5 0 4-16,4 5-18 0,5 5 9 15,-1 10-10 1,8 7 10-16,-4 1 75 0,16-17-417 15,-7-23 167-15</inkml:trace>
          <inkml:trace contextRef="#ctx0" brushRef="#br0" timeOffset="19762.4327">2219-242 702 0,'-12'-7'269'0,"3"-4"34"15,3-1-174-15,6-3-57 16,6-6-24-16,-2 5 1 16,5 1-28-16,5 0 3 15,2 9-17-15,8 13 2 16,2-10-13-16,10 14 8 15,3 2-8-15,7-2 11 16,-5-7-10-16,2 8 11 16,-7-12-8-16,-1-1 10 15,-17 1-17-15,-6 0 6 16,-11 0-331-16,-8 0 102 16</inkml:trace>
          <inkml:trace contextRef="#ctx0" brushRef="#br0" timeOffset="8087.8367">-1630 2270 655 0,'-20'4'163'0,"5"-1"50"16,9 3-174-16,-1-1-7 15,5-4 5-15,4-2-12 0,1 1 7 16,7-2-15-16,5-2-7 16,3 11-13-16,5 7 11 15,2-5-10-15,-2 1 8 16,8-2-10-16,2-4 10 16,6-14-3-16,-1 1 12 15,4-12-8-15,-6 0 12 16,0-8-10-16,-9 8 5 0,1 8-11 15,-8 5 8 1,-4 5-12-16,-5 5 9 0,-1-4-1 16,-5-2 0-16,-1 5-9 15,-1-4 11-15,-3 3 13 16,0 3 11-16,0-4 12 16,-1 1 10-16,-1-27-10 15,4-5-11-15,-2-4-22 16,1 0-3-16,4-6-11 15,-1 27 9-15,4-9-12 16,-2-8 11-16,4-8-11 16,-2-7 11-16,7-8-10 15,0 8 9-15,4 1-10 16,-3 4 12-16,3 4-11 16,-7 7 10-16,-3 2-9 15,-4 8 9-15,1 8-10 16,-5-4 11-16,-1 2-10 0,2 2 8 15,-4-4-9-15,-1 2 10 16,5 5-12-16,-1 1 11 16,2-3-9-16,-1 6 8 15,1-5-10-15,-3 8 11 16,0 2-12-16,-2 1 11 16,1 0-10-16,2 4 10 15,-1-4-9-15,0-1 12 16,3 2-15-16,6 1-36 15,-12-4-281-15</inkml:trace>
          <inkml:trace contextRef="#ctx0" brushRef="#br0" timeOffset="-372.6562">-1200 2794 493 0,'-21'10'225'16,"2"-2"12"-16,7-1-134 15,6-4-21-15,9-6-47 0,4-6 22 16,8-1-9 0,12-20 16-16,6-5-13 0,23-23 8 15,4-6-34-15,24-18-6 16,6 4-21-16,30-48 10 15,-1-3-10-15,22-24 9 16,-10 8-10-16,8-8 11 16,-25 42-12-16,6 5 10 15,-22 26-9-15,-2-6 9 16,-19 20-10-16,1 0 12 16,-21 20-10-16,-5-1 9 15,-13 19-8-15,-10 1 11 16,-14 12-11-16,-9 0 33 15,-9 12-5-15,-8 10 9 16,-7 8-13-16,-6 11-2 0,-3 10-49 16,-4 6-30-1,1-3-283-15,-2-3 70 0</inkml:trace>
          <inkml:trace contextRef="#ctx0" brushRef="#br0" timeOffset="13322.0419">-782 1593 439 0,'7'-20'313'0,"-5"8"-17"15,-8 9-114-15,-6 15-25 16,-6 5-86-16,-8 13-24 16,-2 7-40-16,-7 20 4 15,7-4-11-15,-1 20 12 16,1-8-13-16,5 25 13 0,10-19-11 16,1-7 11-16,4-16-13 15,11-13-7-15,5-70-11 16,7-17-286-16,6-13-12 15,6-28-93-15</inkml:trace>
          <inkml:trace contextRef="#ctx0" brushRef="#br0" timeOffset="13823.6565">-943 2219 1004 0,'-4'-3'233'0,"4"-53"83"16,7 56-280-16,-4 8-37 0,8-10 7 16,8-34-11-1,5 48 10-15,6-51-9 0,12-9 11 16,-4 3-10-16,4 30 3 16,-5-6-110-16,5 1-207 15,-13-8 28-15</inkml:trace>
          <inkml:trace contextRef="#ctx0" brushRef="#br0" timeOffset="13566.6795">-830 1614 756 0,'-11'1'290'0,"5"1"12"15,5-2-193-15,4 7-77 16,-3-1-35-16,6 9 6 15,3-1-10-15,1 8 10 16,4-5-8-16,5 1 10 16,-1-5-10-16,0 5 11 15,-3-9-10-15,2 6 11 16,-7 0-11-16,-2 2 12 16,-1-7-12-16,-1 11 6 15,-3-1-66-15,-6 10-232 16,2-5 54-16</inkml:trace>
          <inkml:trace contextRef="#ctx0" brushRef="#br0" timeOffset="14731.5966">-656 1683 795 0,'-8'0'231'0,"7"0"54"16,8-5-228-16,5-1-24 16,6 0-26-16,14-6 11 0,5-4-17 15,11 1 12-15,2 6-11 16,4 0 12-16,-10 6-12 15,-4 10-42-15,-5-1-253 16,4-7 66-16</inkml:trace>
          <inkml:trace contextRef="#ctx0" brushRef="#br0" timeOffset="14486.3323">-680 1585 613 0,'-12'-18'302'0,"6"-6"-12"16,4 2-111-16,8 2-103 15,3-2-12-15,6 5-36 16,8 8 5-16,1 3-27 16,12-1 3-16,0 10-13 15,15 0 9-15,-9 3-9 16,8 0 12-16,-8 0-10 0,-3-3 11 15,-15-3 2 1,1-6-307-16,-2 0-28 0</inkml:trace>
          <inkml:trace contextRef="#ctx0" brushRef="#br0" timeOffset="14238.4055">-463 1480 682 0,'-16'11'351'0,"-2"2"-35"15,1 11-150-15,-1 8-113 16,8-4-54 0,2 4 9-16,4 1-10 0,5-2 9 15,7-7-9-15,4-4 10 16,-2-8-11-16,2 0 9 15,-3-8-18-15,-1-2-45 16,-2-10-68-16,-3-5-191 16,-6-7-9-16</inkml:trace>
        </inkml:traceGroup>
        <inkml:traceGroup>
          <inkml:annotationXML>
            <emma:emma xmlns:emma="http://www.w3.org/2003/04/emma" version="1.0">
              <emma:interpretation id="{F011E11A-7458-445C-A6B3-0B3E2FD4ABC6}" emma:medium="tactile" emma:mode="ink">
                <msink:context xmlns:msink="http://schemas.microsoft.com/ink/2010/main" type="inkWord" rotatedBoundingBox="30925,2369 31776,1837 32361,2775 31510,33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0221.2">4772-2102 1476 0,'-4'-1'310'0,"1"1"140"16,6 3-445-16,3-2-1 15,6 1-11-15,9-2 11 16,3-3-8-16,10 0 9 16,4 0-9-16,2 0 9 15,-8 1-10-15,4 7 10 16,-11 4-10-16,-2 6 10 15,-8 6-10-15,0 10 10 16,-9 4-8-16,-3 10 11 16,-3-6-9-16,-2 9 14 15,-2-5-7-15,-7 7 24 16,-2-9-4-16,-5 10 20 16,-2-12-13-16,-7 6 6 15,0-6-24-15,-9 6-2 0,2-9-40 16,-10 1-88-16,1-10 437 15,-7-24-814-15,-5-15 327 16</inkml:trace>
          <inkml:trace contextRef="#ctx0" brushRef="#br0" timeOffset="166355.7681">4973-1441 1088 0,'-30'39'420'0,"-9"9"8"16,6-6-236-16,-4 12-183 15,5-9-10-15,-1 9 3 16,5-4-3-16,-4 10 2 15,11-9 1-15,3 4-1 16,9-10-2-16,3-3 1 16,12-13-3-16,9-8 1 0,8-12-2 15,14-12-1-15,8-15 2 16,17-14 6-16,-4-8 1 16,14-10 3-16,-10 7 3 15,-2 2-1-15,-12 14-3 16,-3 5-1-16,-17 7-3 15,-5 4 36-15,-23 14-472 0,-23 3 167 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3:36.7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F242C57-371B-4EB4-8F72-B6A6C17A746C}" emma:medium="tactile" emma:mode="ink">
          <msink:context xmlns:msink="http://schemas.microsoft.com/ink/2010/main" type="inkDrawing" rotatedBoundingBox="7466,3301 15813,10999 15014,11864 6668,4166" semanticType="callout" shapeName="Other">
            <msink:sourceLink direction="with" ref="{816900A3-2452-44AD-928C-3E9C4D1B43A6}"/>
            <msink:sourceLink direction="with" ref="{CBCB05B1-F20D-47E9-9F60-D67C4843F490}"/>
          </msink:context>
        </emma:interpretation>
      </emma:emma>
    </inkml:annotationXML>
    <inkml:trace contextRef="#ctx0" brushRef="#br0">7-10 770 0,'-6'-4'214'0,"3"1"74"16,0 3-206-16,2 1-3 15,-1 1-14-15,2 7-4 16,0-3-21-16,2 3-11 16,1 2-15-16,0 2 0 15,1-1-2-15,2 5-2 16,-1-2-3-16,2 4 2 15,2-1 0-15,4 8 6 16,-1-2 2-16,3 6 3 16,0-3-2-16,0 4-1 15,1-4-6-15,4 11-1 0,-2-7-5 16,6 5-1-16,-3 2 0 16,4-1-1-16,-2-10-1 15,4-3 4-15,-6-3-1 16,-2-4 2-16,-2-10-1 15,-1 10 1-15,-2-2-4 16,-4 4 2-16,5-2-4 0,0 5 2 16,-1-2-1-16,4 9 0 15,1-4-1-15,4 7 2 16,-2-2-1-16,0 3 1 16,-2-8-2-16,2 13 1 15,-3-11-1-15,0 3 1 16,-1 1 0-16,2 4 2 15,-2-5 1-15,2 6 0 16,1-3 1-16,3 1-1 16,-2-4-1-16,3-1-1 15,0-4 0-15,6 2-1 16,-2-1-1-16,7 9 0 16,-7-1-1-16,8 7 0 15,-7-1 0-15,5 5 1 16,-5-3-1-16,7 6 1 0,-8 0 0 15,5 3 0-15,-3-3 0 16,6 3 2-16,-4-7 0 16,5 2 2-16,-4 1-1 15,10 1 2-15,-7-3-3 16,7 8-2-16,-2-7 0 16,2 2 0-16,-5 0-1 15,5 5 5-15,-5-7 1 16,-1 11 1-16,-1-4 0 0,5 7 3 15,-7-6-4-15,5 15 1 16,-4-16-2-16,7 2-2 16,-5-8-1-16,4 1-1 15,-2-17-1-15,6 8 2 16,-3-6-1-16,3-1 2 16,-7 1 0-16,7 9 0 15,-9 0 0-15,3 12 2 16,-2 1-2-16,8 4 2 15,-4-8 0-15,4 9 0 16,0-9-2-16,0 6 0 16,-1-6-2-16,2 2 1 15,-7-13-1-15,6 14 1 16,-4-9 0-16,2 6-1 16,-4-3 1-16,8 9 2 15,-4-10 0-15,10 10 3 16,-5-3-2-16,10 6 1 0,-5-4-4 15,2-1 0-15,-3-10-2 16,6 6 1-16,-11-9-1 16,5-1 1-16,-8-2-1 15,5 9 1-15,-5-11-1 16,7 9 2-16,-3-3-1 0,10 8 2 16,-1-4-1-16,9 8 1 15,-4-7-1-15,10 5-2 16,-7-8 0-16,5 9 0 15,-10-8 0-15,2 2 1 16,-7-1 1-16,8 1 1 16,-9-7-1-16,11 5 0 15,0 1-2-15,11 8 0 16,-4-2-2-16,11 4 1 16,-11-2-1-16,7 4 3 15,-13-8-1-15,12 3 3 16,-10-8 0-16,9 2-1 15,-11-9-2-15,3 5 0 16,-11-6-1-16,5 5 0 16,-7-5 2-16,10 8 0 15,-5-5 0-15,11 4 0 16,-5-9-1-16,11 12 0 16,-14-6-1-16,7 4 2 0,-10 1 0 15,10 8 0-15,-10-13 0 16,8 5 0-16,-7-8 0 15,5 3-1-15,-8-6-1 16,9 3 1-16,-8-1-2 16,13 4 1-16,-5-5 1 0,11 11 1 15,-7-6 0-15,15 3 1 16,-12-6-2-16,8 2 0 16,-17-13-1-16,3 10 1 15,-12-13 0-15,2-2 1 16,-10 0 1-16,10 4 1 15,-2-5-2-15,7 5 2 16,2 2-3-16,10 2 1 16,-7-7-2-16,-3 3 1 15,-5-3-1-15,-1 0 1 16,-12-4 0-16,2-1 0 16,-5-5 0-16,-5-4 0 15,-1 2-1-15,6-1 1 16,-1 2 1-16,9 8-20 15,-4 3-22-15,5 6-38 16,-6-7-351-16,3 1 80 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2:24.1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F3A06F4-2A9A-4233-A637-BAFB37132F3E}" emma:medium="tactile" emma:mode="ink">
          <msink:context xmlns:msink="http://schemas.microsoft.com/ink/2010/main" type="inkDrawing" rotatedBoundingBox="7957,16457 10631,16524 10611,17339 7937,17272" semanticType="callout" shapeName="Other">
            <msink:sourceLink direction="to" ref="{D61AF32C-714B-4039-9E55-2BB0F9165363}"/>
            <msink:sourceLink direction="from" ref="{25EA4232-A163-4284-9E46-D18976491398}"/>
          </msink:context>
        </emma:interpretation>
      </emma:emma>
    </inkml:annotationXML>
    <inkml:trace contextRef="#ctx0" brushRef="#br0">4938 3018 883 0,'-11'-8'245'0,"4"5"73"15,4 2-253-15,9 5-17 16,3 1-13-16,12 5-16 15,4 4-4-15,17 1-9 16,2-3 8-16,10-6-6 16,-3-3 1-16,15-5-7 15,-5-4 7-15,11 2-9 16,0 7 6-16,12 0-8 16,-7 0 8-16,13 1-8 15,-7 4 6-15,7-5-8 16,-11 3 10-16,5 0-10 15,-10 0 9-15,7 0-8 0,-12-5 9 16,8-2-10-16,-8-4 8 16,3-4-6-16,-14-1 7 15,4-1-8-15,-11 4 8 16,0 2-6-16,-9 7 5 16,3-1-6-16,-11 4 7 15,3 1-7-15,-10 0 8 16,-5-8-9-16,-7 1 10 15,-3 4-9-15,-7-6 8 0,-5 3-7 16,-5 3-5-16,-8-2-340 16,-2 7 110-16</inkml:trace>
    <inkml:trace contextRef="#ctx0" brushRef="#br0" timeOffset="548.1229">6529 3396 790 0,'3'-5'194'0,"6"-2"68"16,10 4-212-16,11 1-14 0,8 1 2 15,8 1-7 1,5 0 1-16,5-9-13 0,-2 1-1 16,11-7-7-16,-10 0 8 15,10-1-10-15,-10 4 4 16,7-5-11-16,-11 5 6 16,6 0-8-16,-12 0 9 15,7 5-6-15,-8-1 12 0,1 1-5 16,-7-1 10-16,-1 2-6 15,-7-6 6-15,-6 2-5 16,-6-8 9-16,-9-6 7 16,-6-3 12-16,-13-17 2 15,-7-4 2-15,-11-6 0 16,-4 1-1-16,-11-1 3 16,3 17 4-16,-9-1-8 15,4 10-2-15,-8-1-17 16,5 5-10-16,-4-1-14 15,7 1-3-15,-5 0-2 16,13 1 7-16,-2 7-7 16,7 7 5-16,8 7-2 15,6 5 2-15,3 6-27 16,11 5-38-16,5 5-209 16,2 2-155-16,-9-1-63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0:09.9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FA6EC49-617B-41C9-AD73-A30B2903BC00}" emma:medium="tactile" emma:mode="ink">
          <msink:context xmlns:msink="http://schemas.microsoft.com/ink/2010/main" type="inkDrawing" rotatedBoundingBox="7589,4100 7603,4265 7528,4271 7515,4107" shapeName="Other"/>
        </emma:interpretation>
      </emma:emma>
    </inkml:annotationXML>
    <inkml:trace contextRef="#ctx0" brushRef="#br0">-4416 150 779 0,'-10'4'311'0,"-1"1"15"0,-5 2-200 16,8 7-54-1,-1 4-42-15,8-3 6 0,-2 0-14 16,9 2 9-16,-2-7-17 15,2-2 5-15,-1-7-14 16,2-5 10-16,-1-5-7 16,-1-5 17-16,-5-5-4 15,1-10 12-15,-1 3-10 16,-10 1 11-16,4 4-8 0,-2 7 14 16,-4 11-6-16,0 6 4 15,9 3-16-15,0 9 0 16,3-1-18-16,5 4 3 15,-1-3-6-15,4 0 7 16,-4-6-8-16,1-3 6 16,-2-6-8-16,1-7 10 15,-4-6-5-15,2-3 7 16,-2-2-4-16,-2-3 6 16,1 10-10-16,-4 4 12 15,2 7-5-15,0 6 4 16,-1 1-6-16,1 7 6 15,7 1-13-15,-1 1 6 16,2-2-5-16,1 0 7 16,-8-8-4-16,-4-3-72 15,3-9-383-15,-18-5 105 0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2:12.4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6C80970-9D58-4264-B203-DEB88572CDAD}" emma:medium="tactile" emma:mode="ink">
          <msink:context xmlns:msink="http://schemas.microsoft.com/ink/2010/main" type="inkDrawing" rotatedBoundingBox="7637,4121 7660,4355 7594,4361 7570,4127" shapeName="Other"/>
        </emma:interpretation>
      </emma:emma>
    </inkml:annotationXML>
    <inkml:trace contextRef="#ctx0" brushRef="#br0">-4396 129 831 0,'-6'4'236'0,"4"-7"66"16,2 12-222-16,-4-4-31 15,4 7-5-15,6 0-11 16,-5 12-7-16,4-13-13 16,1 1 1-16,-5-6-7 15,1-6 5-15,-1-5-2 16,1-1 12-16,-1-3-2 16,-2-1 7-16,-1 0-4 15,-1 3 6-15,0 1-2 16,-1 0 6-16,1 4-2 15,4 5 3-15,-1-3-10 16,3 6-4-16,2 0-11 0,-5 0 1 16,0-2-8-16,0-1 6 15,-3-2-8-15,3-7 5 16,-2 1-8-16,1-4 8 16,-1 3-6-16,-1 0 9 15,2 2-6-15,-5-1 7 16,7 5-2-16,-4 0 5 15,2 0-8-15,2 3 5 16,1 5-9-16,-1 1 4 0,2 3-6 16,5 0 7-16,-2 2-5 15,1-2 7-15,-2-8-8 16,-5-1 4-16,0-7-6 16,1-1 7-16,-5-10-5 15,-1-1 9-15,2-3-5 16,-4 4 10-16,-2 0 9 15,6 11 9-15,1 5-6 16,1 4 1-16,5 8-8 16,-2 1-7-16,2 1-10 15,2 6 5-15,-3 3-2 16,2-7 3-16,2-4-7 16,-1 1 4-16,2-19-8 15,-4-5 4-15,-4-10-4 16,-1-1 9-16,-2-7-5 15,-3 2 9-15,0 6-4 16,4 7 4-16,-4 5-8 0,2 8 1 16,2 11-4-16,2-1 4 15,2 13-5-15,1 1 6 16,1 6-1-16,4-7 5 16,-7-1-5-16,4-11 2 15,-1-8-8-15,-1-8 3 16,-4-10-5-16,-2-6 7 0,-5-6-3 15,-2 1 9-15,-4 4-4 16,8 8 5-16,3 7-11 16,-3 10 2-16,6 9-6 15,3 7 5-15,-6 9-4 16,0 3 10-16,6-8-2 16,0 4 5-16,0-15-6 15,2 1 2-15,-4-10-9 16,4 6 4-16,-2-24-6 15,-5 5 8-15,-4-19-2 16,3 4 8-16,-6-2-4 16,2 10 7-16,-2 10-8 15,7 8-2-15,1 8-5 16,7 8 5-16,1 7-4 16,4 1 8-16,-1 5-1 15,-4-3 6-15,3 0-9 16,-7-22 2-16,2-5-17 0,-2-9-8 15,1-11-57-15,-8-8-25 16,1 7-203-16,-5-2-130 16,-14 14-40-16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0:24.9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4F4497D-ACFC-4AEF-A8AE-B158D0DC4DC4}" emma:medium="tactile" emma:mode="ink">
          <msink:context xmlns:msink="http://schemas.microsoft.com/ink/2010/main" type="inkDrawing" rotatedBoundingBox="14432,13586 15006,13526 15010,13565 14436,13625" shapeName="Other">
            <msink:destinationLink direction="with" ref="{F55C2952-FBA6-4B9B-BF8A-2DCE6DBD0900}"/>
            <msink:destinationLink direction="with" ref="{2352EECA-C04A-427A-8183-BFA00FC3AFEC}"/>
          </msink:context>
        </emma:interpretation>
      </emma:emma>
    </inkml:annotationXML>
    <inkml:trace contextRef="#ctx0" brushRef="#br0">1001-46 1031 0,'-4'-7'408'16,"-4"-2"36"-16,7-2-263 15,4 4-91-15,4 2-52 16,5 4-2-16,5 2-29 0,5 4 5 16,5-1-5-16,14 1 4 15,1-4-7-15,12-2 4 16,0-4-9-16,4-4 8 16,-8 0-6-16,-1-3 8 15,-8 2-9-15,-2 1 18 16,-10 3-43-16,-10 1-82 15,-10 4-84-15,-18 10-267 16,-15 3-37-16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0:23.9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3DDDDF9-3B41-4390-8332-706DF1DE2CDE}" emma:medium="tactile" emma:mode="ink">
          <msink:context xmlns:msink="http://schemas.microsoft.com/ink/2010/main" type="inkDrawing" rotatedBoundingBox="13255,14096 13778,13531 14211,13931 13688,14496" shapeName="Other">
            <msink:destinationLink direction="with" ref="{F55C2952-FBA6-4B9B-BF8A-2DCE6DBD0900}"/>
          </msink:context>
        </emma:interpretation>
      </emma:emma>
    </inkml:annotationXML>
    <inkml:trace contextRef="#ctx0" brushRef="#br0">545 421 921 0,'1'-9'277'0,"1"-1"79"16,-4-1-259-16,1 4-1 15,-7-5-23-15,1-2 11 16,-4 2-24-16,-1 0 7 16,-4 0-23-16,-1 5-1 15,-2 2-22-15,-4 2 0 16,-1 3-17-16,-9-1 1 15,2 5-10-15,-4 4 7 16,1 1-7-16,-7 12 8 16,8 3-5-16,-5 7 14 15,7 1-5-15,1 8 14 16,9-7-5-16,4 5 9 16,8-10-13-16,6 7 5 15,8-10-14-15,8 2 6 16,5-4-11-16,11-2 7 0,5-9-8 15,8-6 9-15,7-13-6 16,9-10 9-16,-5-12-6 16,4-11 8-16,-5-4-8 15,4-13 8-15,-16 2-9 16,2-5 9-16,-13 4-9 16,-7-1 7-16,-13 14-7 15,-4 1 20-15,-11 9-2 16,-6 4 14-16,-6 10-3 0,-9-1 12 15,-6 5-16-15,-3 0 1 16,3 0-10-16,-6 2 0 16,7 1-10-16,-2-2 4 15,4 0-7-15,-5 4 2 16,10 2-7-16,-4 7-1 16,7 7-10-16,-10 9 4 15,2 6-6-15,-5 6 8 16,1 0 0-16,-1 5 10 15,10-4-6-15,-1 1 10 16,7-8-22-16,8 0-76 16,5-11-78-16,18-13-350 15,8-16 7-15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0:28.0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55C2952-FBA6-4B9B-BF8A-2DCE6DBD0900}" emma:medium="tactile" emma:mode="ink">
          <msink:context xmlns:msink="http://schemas.microsoft.com/ink/2010/main" type="inkDrawing" rotatedBoundingBox="13992,13722 14182,13143 14527,13256 14336,13836" semanticType="callout" shapeName="Other">
            <msink:sourceLink direction="with" ref="{E3DDDDF9-3B41-4390-8332-706DF1DE2CDE}"/>
            <msink:sourceLink direction="with" ref="{04F4497D-ACFC-4AEF-A8AE-B158D0DC4DC4}"/>
          </msink:context>
        </emma:interpretation>
      </emma:emma>
    </inkml:annotationXML>
    <inkml:trace contextRef="#ctx0" brushRef="#br0">641-188 710 0,'0'-26'320'15,"1"2"13"-15,7-1-128 16,2 4-99-16,8 0 7 16,5-3-33-16,8-2 6 15,2 2-27-15,9-3 5 16,-3 5-22-16,2 1 0 16,-9 13-19-16,-2 8-7 15,-11 12-16-15,-8 11-1 16,-14 5-8-16,-15 8 6 15,-11 6 2-15,-14 11 9 16,-6-4-4-16,-5 8 22 0,9-6 1 16,3 0 17-16,12-15-5 15,9 0 10-15,14-10-21 16,8-2-4-16,8-9-19 16,14-3 2-16,5-7-10 15,17-5 7-15,3-6-2 16,10-2-17-16,-15 1-99 15,-13-4-374-15,-28 2 69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0:25.1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B25045C-A5AA-4F1A-9963-B58823B8333B}" emma:medium="tactile" emma:mode="ink">
          <msink:context xmlns:msink="http://schemas.microsoft.com/ink/2010/main" type="inkDrawing" rotatedBoundingBox="14306,13897 14873,13852 14880,13938 14313,13983" semanticType="callout" shapeName="Other">
            <msink:sourceLink direction="with" ref="{CBCB05B1-F20D-47E9-9F60-D67C4843F490}"/>
          </msink:context>
        </emma:interpretation>
      </emma:emma>
    </inkml:annotationXML>
    <inkml:trace contextRef="#ctx0" brushRef="#br0">955 220 947 0,'-36'32'323'0,"4"-11"49"0,17-9-244 16,9-2-48-16,9-4-31 15,15-4 24-15,8-1-16 16,20 1 12-16,-2-10-20 16,19 2-1-16,-3-9-21 15,7 2-4-15,-11-1-21 0,2 4 5 16,-14 4-6-16,-7 7-2 15,-14 5-36-15,-8 0-65 16,-8-1 341-16,-10 2-690 16,-9-8 280-16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0:24.6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352EECA-C04A-427A-8183-BFA00FC3AFEC}" emma:medium="tactile" emma:mode="ink">
          <msink:context xmlns:msink="http://schemas.microsoft.com/ink/2010/main" type="inkDrawing" rotatedBoundingBox="14638,13698 14642,14188 14622,14189 14618,13699" semanticType="callout" shapeName="Other">
            <msink:sourceLink direction="with" ref="{04F4497D-ACFC-4AEF-A8AE-B158D0DC4DC4}"/>
            <msink:sourceLink direction="with" ref="{CBCB05B1-F20D-47E9-9F60-D67C4843F490}"/>
          </msink:context>
        </emma:interpretation>
      </emma:emma>
    </inkml:annotationXML>
    <inkml:trace contextRef="#ctx0" brushRef="#br0">1193 29 931 0,'-7'0'358'0,"5"2"13"16,1 4-238 0,2 6-86-1,-1 3-39-15,2 11 19 0,-1 5-6 0,-1 14 11 16,-6-4-7-16,6 10 1 15,-1-6-19-15,2 6 3 16,1-14-1-16,1 4 18 16,0-11-2-16,-3-5 12 15,-2-11-3-15,-1-2 2 16,6-8-16-16,-4-2 4 16,2-2-13-16,2-5 6 15,0-1-9-15,-3-6-14 16,2-4-46-16,-5-11-25 15,0 1-373-15,1-11-2 16,-10-8-134-16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0:26.4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9885BA7-6B40-4B44-B814-172484365728}" emma:medium="tactile" emma:mode="ink">
          <msink:context xmlns:msink="http://schemas.microsoft.com/ink/2010/main" type="inkDrawing" rotatedBoundingBox="13330,14828 15115,14604 15123,14664 13337,14888" shapeName="Other">
            <msink:destinationLink direction="with" ref="{894C140B-20FE-4F1F-B4C6-166B4DD66802}"/>
          </msink:context>
        </emma:interpretation>
      </emma:emma>
    </inkml:annotationXML>
    <inkml:trace contextRef="#ctx0" brushRef="#br0">-111 1158 923 0,'-5'0'275'0,"8"2"50"15,11 1-219-15,4 1-78 0,13-2 25 16,11-1 1-16,18-2 22 16,3-2-20-16,21-3 3 15,-1 0-30-15,19-5-2 16,-6 2-24-16,17-1 6 15,-14-1-10-15,19-2 7 16,-18 4-6-16,3-5 4 16,-14 2-6-16,2-1 8 15,-20 1-7-15,5-8 6 16,-10 5-6-16,2 0 6 16,-14 0-7-16,0 3 12 15,-18 8 5-15,-9-2 20 16,-12 6 0-16,-3 1 10 15,-13-1-10-15,-2-3-4 16,-3 3-17-16,-6 2 2 0,-9-7-53 16,-2 11-54-16,2 3-365 15,-6 15 55-15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28:32.59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9166152-46D3-42A6-80AE-FB580EAF2967}" emma:medium="tactile" emma:mode="ink">
          <msink:context xmlns:msink="http://schemas.microsoft.com/ink/2010/main" type="inkDrawing" rotatedBoundingBox="1442,7409 6219,7449 6217,7656 1440,7616" shapeName="Other"/>
        </emma:interpretation>
      </emma:emma>
    </inkml:annotationXML>
    <inkml:trace contextRef="#ctx0" brushRef="#br0">20 132 631 0,'-7'-1'266'16,"-1"-4"21"-16,5 2-134 16,0 3-71-16,2-1-10 15,4-2-42-15,0 0-2 16,3 0-27-16,4-3 8 15,2 4-13-15,5 1 11 16,-2 1-10-16,3 1 11 16,0 2-11-16,1-1 11 15,-1-2-11-15,2-3 10 16,-2-2-9-16,5 2 16 16,-4 0-4-16,4 0 21 15,-1 3-8-15,5 3 17 16,0 0-16-16,8 3 7 15,-1 2-21-15,8-2 8 0,-4-2-17 16,8-2 8-16,-2-4-12 16,5-1 10-16,-5-3-11 15,8-6 10-15,-8-1-11 16,4-5 12-16,-4 0-12 16,4 3 12-16,-6 4-11 15,4 4 11-15,-8 8-11 0,2 2 17 16,-4 0-8-1,3 8 15-15,-7-2-10 16,2 1 9-16,2-4-15 0,0 2 8 16,-3-8-16-16,8-3 11 15,-4-8-11-15,2 1 10 16,1-5-10-16,-1 0 11 16,-6 0-10-16,3 7 10 15,-6 5-8-15,0 6 19 16,0 9-7-16,3 5 16 15,-3-1-9-15,3 2 8 16,-3-3-19-16,6-1 6 16,0-2-15-16,4-6 9 15,-1-2-11-15,6 1 10 16,-4-5-11-16,1-3 11 16,-3 1-11-16,3-1 11 15,-4 0-10-15,1 2 10 0,-8 1-10 16,5 4 10-16,-10 4-8 15,2 2 13-15,1 2-9 16,1-1 10-16,-2-2-11 16,10 0 8-16,-2-2-13 15,1-4 11-15,2 0-11 16,5-1 11-16,-7-5-11 16,4-3 10-16,-5 4-12 0,6-1 12 15,-9-1-11-15,8-1 10 16,-5 4-9-16,4-5 10 15,-8 4-8-15,2 2 12 16,-4 5-11-16,8 2 11 16,-4-2-10-16,14-2 7 15,-3-2-12-15,8-4 12 16,-5-4-12-16,5-1 10 16,-11 1-10-1,12-1 11-15,-9 4-11 0,9-1 11 16,-11 5-11-16,4-1 11 15,-11 2-11-15,10-2 11 16,-13-1-11-16,12 1 11 16,-4 1-10-16,7 0 10 15,-9-2-11-15,10 2 10 16,-5 0-10-16,7-4 11 0,-4-1-11 16,7 1 10-16,-11 1-11 15,-2 0 11-15,-5 0-9 16,4 0 9-16,-11 1-9 15,7-4 11-15,0 2-8 16,1-1 12-16,-8-1-9 16,4 0 15-16,-6 3-9 15,-3 0 13-15,-3 2-11 0,2 1 14 16,-5 0-12-16,-2 0 14 16,2 0-11-16,-3 3 21 15,-4 1-9-15,1 4 17 16,0-1-17-16,-3 5 8 15,-2-4-24-15,5 2 6 16,-4-4-21-16,2 2 0 16,-2-1 0-16,-2-4 11 15,-6-1-10-15,3-1 15 16,-5 1 6-16,-1 1 6 16,2-2-7-16,-1 2 16 15,-1 2-12-15,0-2 8 16,-3 0-18-16,2 1 7 15,-2-1-18-15,-2 0 8 16,1 2-12-16,1-1 9 0,-2 1-15 16,1 2-16-16,-1 4-61 15,-4 2-436-15,-6-2 102 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1:58.7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35295ED-8DF8-4774-9B5D-4C345A4AA57C}" emma:medium="tactile" emma:mode="ink">
          <msink:context xmlns:msink="http://schemas.microsoft.com/ink/2010/main" type="inkDrawing" rotatedBoundingBox="15878,14711 16143,13964 16766,14184 16502,14932" semanticType="callout" shapeName="Other">
            <msink:sourceLink direction="to" ref="{36091B96-A7D2-489D-A670-D439E2ACD36D}"/>
            <msink:sourceLink direction="to" ref="{98B1FE8A-7946-4592-BBD3-571A18F3CCC1}"/>
          </msink:context>
        </emma:interpretation>
      </emma:emma>
    </inkml:annotationXML>
    <inkml:trace contextRef="#ctx0" brushRef="#br0">3002 459 1093 0,'17'-14'309'0,"-7"7"94"15,-1 2-259-15,5 2-41 16,-5 3 13-16,-5-1-17 0,2 1-14 16,2 0-38-16,-10 1-8 15,1-2-16-15,2 4 7 16,-1 1 2-16,-9-1 4 15,3 5-3-15,-7 2-3 16,-2 5-13-16,-8 3-4 16,4 3-8-16,-7 5 0 15,-1 1-1-15,-15 7 2 16,-1 1-3-16,-8 10 1 16,1 2-1-16,-3 4 1 15,11-9-2-15,-3 0 1 16,11-9-2-16,-1-8 1 15,7-5 0-15,2 2 1 16,8-7 0-16,3-1 0 16,5-1-1-16,7-2-1 0,3-7-1 15,0 5 0-15,4 2-3 16,11-4 0-16,0 2-1 16,11 5 2-16,7-5-1 15,6-2 4-15,4 1-1 16,8-4 2-16,-3 1-2 15,8-1 1-15,-5 2 0 16,-3 5 1-16,-10-2-2 0,-4 4 2 16,-8 1-2-16,-2-1 1 15,-8-1-1-15,1 3 3 16,-7-4-2-16,-2-2 2 16,-2-3-1-16,0-3 0 15,-5-2-1-15,4-1 1 16,-1 0-1-16,-4 0 3 15,-3 0-1-15,5 2-1 16,-2-4-1-16,1 4-1 16,-7 1-18-16,6 3-173 15,-1 0-356-15,-4 0 47 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2:02.0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6091B96-A7D2-489D-A670-D439E2ACD36D}" emma:medium="tactile" emma:mode="ink">
          <msink:context xmlns:msink="http://schemas.microsoft.com/ink/2010/main" type="inkDrawing" rotatedBoundingBox="17164,14849 17179,14070 17737,14081 17721,14860" hotPoints="17780,14463 17444,14799 17108,14463 17444,14127" semanticType="enclosure" shapeName="Circle">
            <msink:destinationLink direction="to" ref="{D35295ED-8DF8-4774-9B5D-4C345A4AA57C}"/>
          </msink:context>
        </emma:interpretation>
      </emma:emma>
    </inkml:annotationXML>
    <inkml:trace contextRef="#ctx0" brushRef="#br0">4006 411 1160 0,'-13'-5'284'0,"-10"7"104"16,1 5-336-16,-8 7 1 15,0 2-9-15,-6 8 7 16,7 2-3-16,-2 4 4 16,5 0-16-16,5 9-6 15,11 1-15-15,4 13-5 16,4 3-9-16,7 8 0 15,2-7 0-15,8 11 4 16,3-13-2-16,6 2 4 16,3-10 0-16,6-4-1 15,2-16-3-15,10-9 6 16,1-12-2-16,10-13 5 16,-8-11 1-16,2-21 10 15,-13-5-4-15,-1-14 4 0,-12-1-2 16,-1-16 4-16,-8 8-1 15,-5-10 14-15,-5 14 5 16,-7 0 18-16,-8 18 1 16,-7 6-2-16,-7 13-17 15,-7 2-9-15,-4 8-21 16,-10 4-6-16,2 3-6 16,-1 3-4-16,2 1-17 15,1-2-133-15,17-1 106 16,6 4-512-16,6 7 77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0:27.19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94C140B-20FE-4F1F-B4C6-166B4DD66802}" emma:medium="tactile" emma:mode="ink">
          <msink:context xmlns:msink="http://schemas.microsoft.com/ink/2010/main" type="inkDrawing" rotatedBoundingBox="13241,15841 13611,14993 14052,15185 13681,16033" semanticType="callout" shapeName="Other">
            <msink:sourceLink direction="with" ref="{F9885BA7-6B40-4B44-B814-172484365728}"/>
          </msink:context>
        </emma:interpretation>
      </emma:emma>
    </inkml:annotationXML>
    <inkml:trace contextRef="#ctx0" brushRef="#br0">411 1962 925 0,'11'-26'259'16,"-5"-1"93"-16,-6 1-262 15,1 2 18-15,-8 5-17 16,-14-2 6-16,-6 7-32 16,-11 4-3-16,-7 7-33 0,-7 9-3 15,3 7-21-15,-3 10 7 16,8 1-8-16,2 7 9 15,8 1-6-15,1 9 8 16,10-2-6-16,5 4 7 16,6-2-8-16,6 4 8 15,9-8-6-15,6-4 2 16,6-3-8-16,14-7 5 16,4-19-11-16,16-14 11 15,5-14-1-15,18-27 9 16,-2-14-2-16,9-22 7 15,-19-3-10-15,0-14 11 16,-25 19-2-16,-13 2 15 16,-16 23 2-16,-9 8 10 15,-13 14-10-15,-5 4 1 0,-2 13-15 16,-8 6-2-16,-2 3-11 16,-5 10 3-16,2 1-7 15,-4 1 2-15,7-2-6 16,0 4 5-16,5-4-7 15,1 5 5-15,6 5-19 16,3 1-27-16,6 7-37 0,0 8-93 16,6-1-44-16,6 10-308 15,5 3 29-15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0:29.2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E9EC710-677E-4265-AA79-E78E2AA20DD3}" emma:medium="tactile" emma:mode="ink">
          <msink:context xmlns:msink="http://schemas.microsoft.com/ink/2010/main" type="inkDrawing" rotatedBoundingBox="14770,15204 14791,15909 14386,15921 14365,15216" semanticType="callout" shapeName="Other">
            <msink:sourceLink direction="to" ref="{98B1FE8A-7946-4592-BBD3-571A18F3CCC1}"/>
          </msink:context>
        </emma:interpretation>
      </emma:emma>
    </inkml:annotationXML>
    <inkml:trace contextRef="#ctx0" brushRef="#br0">1099 1559 1060 0,'7'-12'343'0,"-4"8"72"16,0 2-300-16,-1 7-15 16,-2 8-32-16,1 10-9 15,-4 4-22-15,-6 18-2 16,-1 4-12-16,-8 17-9 16,-6-1-10-16,-3 14 2 15,3-6-3-15,0-1 3 16,6-17-2-16,4-1 4 0,10-22-1 15,4-7 4 1,6-10-2-16,9-3 4 0,7-13-2 16,8-5 3-16,5-5-4 15,13-7 4-15,-2-4-4 16,5 5 0-16,-7-1-4 16,-4 2 0-16,-13 11-3 0,-4 4 2 15,-13 1-17 1,-4 6-98-16,-6 3 32 15,0-3-407-15,-3-8 45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0:29.7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8B1FE8A-7946-4592-BBD3-571A18F3CCC1}" emma:medium="tactile" emma:mode="ink">
          <msink:context xmlns:msink="http://schemas.microsoft.com/ink/2010/main" type="inkDrawing" rotatedBoundingBox="15334,14930 15377,15361 14908,15407 14866,14976" shapeName="Other">
            <msink:destinationLink direction="to" ref="{D35295ED-8DF8-4774-9B5D-4C345A4AA57C}"/>
            <msink:destinationLink direction="to" ref="{8E9EC710-677E-4265-AA79-E78E2AA20DD3}"/>
          </msink:context>
        </emma:interpretation>
      </emma:emma>
    </inkml:annotationXML>
    <inkml:trace contextRef="#ctx0" brushRef="#br0">1426 1367 1015 0,'13'-10'409'0,"1"-4"21"16,10 1-196-16,5-2-146 15,10 2-2-15,0 3-16 16,4 4-10-16,-4 4-31 15,0 7-7-15,-13 2-15 16,-4 4-4-16,-7 6-5 16,-10 2-2-16,-5 4 0 15,-8 7 0-15,-4-2 3 16,-12 8 8-16,-4-4 6 16,-8 2 13-16,0-4 5 0,-2 3 9 15,7-6-3-15,5 0-1 16,13-4-14-16,7-4-4 15,7-5-13-15,11-2-1 16,12-3-6-16,17-8 3 16,5-2-4-16,17-8 11 15,2-3-11-15,-2-5-139 16,-9 13-393-16,-8 7 75 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2:29.1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6323F7F-DA12-4981-9B54-0B6410F432B0}" emma:medium="tactile" emma:mode="ink">
          <msink:context xmlns:msink="http://schemas.microsoft.com/ink/2010/main" type="writingRegion" rotatedBoundingBox="7609,4133 7658,4402 7581,4416 7532,4147"/>
        </emma:interpretation>
      </emma:emma>
    </inkml:annotationXML>
    <inkml:traceGroup>
      <inkml:annotationXML>
        <emma:emma xmlns:emma="http://www.w3.org/2003/04/emma" version="1.0">
          <emma:interpretation id="{32AB979E-F405-466F-BBAE-E4072E587BEC}" emma:medium="tactile" emma:mode="ink">
            <msink:context xmlns:msink="http://schemas.microsoft.com/ink/2010/main" type="paragraph" rotatedBoundingBox="7609,4133 7658,4402 7581,4416 7532,4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397242-96D2-4CB6-9742-A4CA9C1AABD7}" emma:medium="tactile" emma:mode="ink">
              <msink:context xmlns:msink="http://schemas.microsoft.com/ink/2010/main" type="line" rotatedBoundingBox="7609,4133 7658,4402 7581,4416 7532,4147"/>
            </emma:interpretation>
          </emma:emma>
        </inkml:annotationXML>
        <inkml:traceGroup>
          <inkml:annotationXML>
            <emma:emma xmlns:emma="http://www.w3.org/2003/04/emma" version="1.0">
              <emma:interpretation id="{816900A3-2452-44AD-928C-3E9C4D1B43A6}" emma:medium="tactile" emma:mode="ink">
                <msink:context xmlns:msink="http://schemas.microsoft.com/ink/2010/main" type="inkWord" rotatedBoundingBox="7609,4133 7658,4402 7581,4416 7532,4147">
                  <msink:destinationLink direction="with" ref="{CF242C57-371B-4EB4-8F72-B6A6C17A746C}"/>
                </msink:context>
              </emma:interpretation>
            </emma:emma>
          </inkml:annotationXML>
          <inkml:trace contextRef="#ctx0" brushRef="#br0">-4453 195 672 0,'-2'-3'281'16,"1"-3"25"-16,-2 5-173 0,3-1-19 15,-2 2-44-15,1 3-1 16,1 2-28-16,1 1-3 16,4 0-23-16,1 1-2 15,0-2-11-15,-2-4 3 16,7 1-6-16,-7-4 7 16,-1 1-6-16,0-7 6 15,-1-1-3-15,-8-4 4 16,1 0 1-16,4 3 14 15,-7 7-3-15,5 6 3 16,5 7-5-16,-4 6-2 16,1-1-13-16,5-6 2 15,-1 4-4-15,-1 1 5 16,5-7-7-16,-2-4 5 0,-1 0-4 16,-2-18 4-16,-1-4-2 15,-1-7 5-15,-4 0-6 16,1 5 4-16,-2 11 6 15,5 8 8-15,3 14-4 16,0 11 3-16,0 6-2 16,3 10-7-16,-1-5-6 0,-1 5 2 15,4-9-2 1,-2-9-1-16,0-12-1 0,0-15 4 16,-3-18-2-16,-3-15 2 15,-5-3 0-15,-4-4 1 16,2 9-4-16,-4 9 3 15,5 17 0-15,0 13 2 16,0 14-5-16,3 18 3 16,6 5-1-16,0 12-3 15,0-8-1-15,8-1 4 16,-5-16-1-16,0-11 0 16,-5-14-2-16,-2-13 4 15,-1-12-2-15,-5-15 3 16,1 0-2-16,-2-6 3 15,-5 11-5-15,4 10 3 16,1 13 1-16,1 12 3 0,-1 12-4 16,10 8 4-16,-1 1-4 15,4 8 0-15,-1-6-5 16,4-4 3-16,-2-10-4 16,0 14 4-16,0-27-5 15,-2-12-55-15,-2-4-33 16,-19-2-328-16,-8-18 40 15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3:39.540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3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04-19T06:39:31.720"/>
    </inkml:context>
  </inkml:definitions>
  <inkml:traceGroup>
    <inkml:annotationXML>
      <emma:emma xmlns:emma="http://www.w3.org/2003/04/emma" version="1.0">
        <emma:interpretation id="{E71F40D5-CCC6-4DE8-A129-B6434ACDD13C}" emma:medium="tactile" emma:mode="ink">
          <msink:context xmlns:msink="http://schemas.microsoft.com/ink/2010/main" type="writingRegion" rotatedBoundingBox="13970,5769 30735,2669 32009,9558 15244,12658"/>
        </emma:interpretation>
      </emma:emma>
    </inkml:annotationXML>
    <inkml:traceGroup>
      <inkml:annotationXML>
        <emma:emma xmlns:emma="http://www.w3.org/2003/04/emma" version="1.0">
          <emma:interpretation id="{D0F30CBE-961F-4528-BA05-E9BAD1975D8A}" emma:medium="tactile" emma:mode="ink">
            <msink:context xmlns:msink="http://schemas.microsoft.com/ink/2010/main" type="paragraph" rotatedBoundingBox="13972,6499 30562,2259 31062,4215 14472,8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E2A8C9-E9EF-4D46-99C9-745974F275A9}" emma:medium="tactile" emma:mode="ink">
              <msink:context xmlns:msink="http://schemas.microsoft.com/ink/2010/main" type="line" rotatedBoundingBox="13972,6499 30562,2259 31062,4215 14472,8455"/>
            </emma:interpretation>
          </emma:emma>
        </inkml:annotationXML>
        <inkml:traceGroup>
          <inkml:annotationXML>
            <emma:emma xmlns:emma="http://www.w3.org/2003/04/emma" version="1.0">
              <emma:interpretation id="{CBCB05B1-F20D-47E9-9F60-D67C4843F490}" emma:medium="tactile" emma:mode="ink">
                <msink:context xmlns:msink="http://schemas.microsoft.com/ink/2010/main" type="inkWord" rotatedBoundingBox="14192,7360 15637,6990 15917,8086 14472,8455">
                  <msink:destinationLink direction="with" ref="{CF242C57-371B-4EB4-8F72-B6A6C17A746C}"/>
                  <msink:destinationLink direction="with" ref="{2352EECA-C04A-427A-8183-BFA00FC3AFEC}"/>
                  <msink:destinationLink direction="with" ref="{2B25045C-A5AA-4F1A-9963-B58823B8333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-1992 1528 1103 0,'-25'-29'280'0,"3"5"97"16,9 3-308-16,8 9-25 0,2 2-7 15,2-5-12-15,2 13-13 16,2 2-10-16,0 18 3 16,-3 17-3-16,-9 32 0 15,-4 15 6-15,-17 35 1 16,-11 4-5-16,-17 19 4 15,-1-14 1-15,-2 8 3 16,4-29 0-16,6-11 4 16,19-32-5-16,8-10 0 15,11-25-6-15,13-13 0 16,7-7-6-16,11-2 2 16,11-5-1-16,20-3 1 15,8 7 2-15,26-10-27 16,2 0-34-16,28-22-356 15,0-4 80-15</inkml:trace>
          <inkml:trace contextRef="#ctx0" brushRef="#br0" timeOffset="-358.9729">-2262 2418 933 0,'-15'3'342'0,"18"-10"19"16,6-8-238-16,15-12-76 16,10-8-28-16,22-19 4 15,7-3-2-15,23-17 1 16,-2 1-9-16,16-13-4 16,-7 13-9-16,6-7 3 15,-19 19-2-15,2 4 2 16,-19 21-1-16,-4 4 0 15,-15 16-1-15,-5 4 2 16,-14 6-18-16,-8 3-44 16,-17 0 2-16,-17 6-329 0,-17 1 65 15</inkml:trace>
        </inkml:traceGroup>
        <inkml:traceGroup>
          <inkml:annotationXML>
            <emma:emma xmlns:emma="http://www.w3.org/2003/04/emma" version="1.0">
              <emma:interpretation id="{DE218E89-0339-4B42-BAE1-D3C4FB695FD2}" emma:medium="tactile" emma:mode="ink">
                <msink:context xmlns:msink="http://schemas.microsoft.com/ink/2010/main" type="inkWord" rotatedBoundingBox="16829,6065 21031,4991 21398,6430 17197,75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11.5407">2132-261 935 0,'-23'54'291'0,"4"15"60"0,-1 25-232 16,2 13-75-16,6 22 5 15,6-23-25-15,14-6-4 16,7-24-12-16,16-20 1 16,4-31-7-16,7 1 6 15,-9-4-6-15,-3-4 7 16,-14-4-7-16,-8-7 9 16,-14-4-8-16,-11-10 10 15,-7-1-8-15,-12-13 6 16,-3-4-10-16,-6-8 4 0,5-12-6 15,2-3 40-15,11 4 10 16,5 10 29-16,11 8 4 16,4 22 4-16,10 2-39 15,7 5-14-15,10-6-27 16,11-7-4-16,10-10-5 16,13-15 4-16,6-8 0 15,13 1-42-15,-4-2-58 0,-4 17-368 16</inkml:trace>
          <inkml:trace contextRef="#ctx0" brushRef="#br0" timeOffset="3066.2109">2725 145 517 0,'-6'-39'368'16,"-8"0"-10"-16,-5 24-98 16,-2 0-34-16,1 15-80 15,-5 5-26-15,-4 8-59 0,-1 11-23 16,-3 15-34-1,-3 17 2-15,8 1-6 0,5 0 7 16,7-15-2-16,9-12 1 16,12-18-9-16,13-15 9 15,5-7-6-15,13-16 7 16,0-1-2-16,6 0 5 16,-6 4-12-16,3 22 2 15,-9 23-8-15,-2 28 3 16,-4 6-5-16,-3 28 7 15,-1-12-4-15,-5 7 7 16,-6-10-2-16,-6 17 5 16,-5-11-4-16,-5 6 8 15,-1-12-6-15,-1-13 8 16,2-28-2-16,-10-13 11 0,4-22-6 16,-14-29 7-16,0-17-9 15,-2-24-1-15,7-7-12 16,4-13 4-16,12 17-7 15,4 10 4-15,7 28-3 16,4 7 4-16,-2 22-6 16,7 2 3-16,-2 8-4 15,4-1 0-15,1 1 2 0,4-20 6 16,-5-1-4-16,5-6 7 16,-1 0 0-16,1 0-5 15,-3 23-7-15,6 5 4 16,-2 7-7-16,1 4 7 15,-2-3-1-15,0-2 9 16,-5-7-5-16,5-9 10 16,-3-14-7-16,5-14 9 15,-4-5-6-15,1-15 8 16,-2 6-9-16,-3-3 6 16,-7 12-8-16,-2 3 5 15,1 13-6-15,-5 2 3 16,-1 17-9-16,-2 7 3 15,1 9-8-15,-9 13 5 16,0 10-3-16,0 4 8 16,4-5-3-16,0 5 6 0,10-1-4 15,6-5 6-15,1-3-7 16,6-8 3-16,7-13-2 16,7-15 6-16,-1-12-2 15,7-12 4-15,-1 2 1 16,-4 5 1-16,-7 4-8 15,-1 13-3-15,-2 13-5 0,-1 11 0 16,-2 3-4-16,2 15 8 16,-4-6 2-16,3 5 6 15,-3-8-3-15,5-9 11 16,-2-15-5-16,10-14 9 16,1-10-6-1,10-22 9-15,-2-2-16 0,3-6-61 16,-13 9-39-16,-6 9-34 15,-14 25-21-15,-4 20 10 16,-3 12 54-16,0 12 40 16,0-3 33-16,-1-4 17 15,4-14-6-15,4-14 12 16,5-14-10-16,8-19 7 16,10-10-2-16,9-15 35 15,-3 6 9-15,3 6 22 16,-3 22-9-16,-6 16 5 0,-9 25-33 15,-3 25-8-15,-11 12-21 16,-7 14 12-16,-4 3-10 16,-5 1 15-16,-2-11-6 15,-2-1 11-15,-1-13-9 16,2-10 11-16,0-13-13 16,3-7 19-16,6-13-9 15,6-10 7-15,5-2-8 16,10-4 4-16,0 1-23 0,9-1 4 15,-3 10-9-15,3 1 6 16,-6 7-7-16,-3 1-70 16,-11-1 155-16,-10 5-502 15,-10 3 144-15</inkml:trace>
          <inkml:trace contextRef="#ctx0" brushRef="#br0" timeOffset="3190.2753">3980-39 1232 0,'1'-2'341'16,"1"1"81"-16,13-4-332 16,7-1-73-16,19-6-2 15,5-4-17-15,19-13-36 16,2-2 204-16</inkml:trace>
          <inkml:trace contextRef="#ctx0" brushRef="#br0" timeOffset="841.9356">114 468 904 0,'-1'-58'292'0,"-4"25"71"0,-1 7-263 16,-10 50-20-16,-5 11-42 16,-5 35-8-16,7-10-32 15,1 24 6-15,13-13-2 16,13 19 4-16,8-8-7 16,8 5 6-16,8-13-6 0,8-15 4 15,-4-37-4-15,14-31 11 16,-1-27-4-16,8-48 9 15,-3-8-7-15,11-22 8 16,-17 12-10-16,-7-15 5 16,-19 35-9-16,-10 7 12 15,-15 28 5-15,0 23 5 16,-1 50-10-16,5 29 5 16,2 16-11-16,9 10-6 15,9-5-5-15,14-11 8 16,4-25-4-16,13-20 4 15,4-16 2-15,7-22 26 16,-5-21 3-16,11-27 14 16,-6-25-3-16,-4-37-1 15,-16-6-24-15,-16 10-1 16,-19 23-14-16,-13 38 3 0,-10 41-23 16,-3 32-24-16,0 16-34 15,3 32-62-15,3 14 72 16,9 9-379-16,5-13 117 15</inkml:trace>
          <inkml:trace contextRef="#ctx0" brushRef="#br0" timeOffset="1243.3641">1456 621 746 0,'17'20'324'15,"-5"-10"9"-15,0-8-151 16,0-8-96-16,-3-11 5 15,-3-8-30-15,-3-11 8 16,-6 4-21-16,-6-29 4 16,-3 20-15-16,-2 11 6 15,1 32-14-15,-4 7 3 16,2 37-15-16,8 1-3 16,1-2-14-16,9-12 3 15,7-11-3-15,16-11 2 16,4-14-4-16,12-9 5 15,3-12-4-15,10-3 7 16,-7 4-5-16,-4 7 3 0,-13 13-9 16,-6 15 5-16,-15 7-9 15,-8 13 2-15,-5-4-2 16,-3 8 7-16,0-15-2 16,4-6 6-16,7-7-5 15,8-13 9 1,7-14-19-16,13-16-50 0,3-5 42 15,18-43-405-15,-6-4 91 16</inkml:trace>
        </inkml:traceGroup>
        <inkml:traceGroup>
          <inkml:annotationXML>
            <emma:emma xmlns:emma="http://www.w3.org/2003/04/emma" version="1.0">
              <emma:interpretation id="{A8442EF5-855B-4173-9CD8-E048E03ACEC1}" emma:medium="tactile" emma:mode="ink">
                <msink:context xmlns:msink="http://schemas.microsoft.com/ink/2010/main" type="inkWord" rotatedBoundingBox="21098,4678 24227,3878 24676,5635 21547,6435"/>
              </emma:interpretation>
            </emma:emma>
          </inkml:annotationXML>
          <inkml:trace contextRef="#ctx0" brushRef="#br0" timeOffset="3792.2126">4423-461 915 0,'1'-6'254'0,"8"13"69"15,0 25-260-15,6 22-14 16,0 9-22-16,9 29 4 15,-7-2-11-15,4 25 3 16,-8-13-10-16,7 24 7 16,-7-15-5-16,2 5 12 15,-9-35-2-15,2-3 13 16,-4-43-6-16,-4-10 4 0,-6-19 9 16,-4-15 11-16,-4-18-11 15,-5-51 3-15,-1-42-9 16,7-36-40-16,13-12-17 15,16-11 3-15,8 47-8 16,12 36 1-16,2 39 14 16,-2 22 3-16,-8 23-7 15,2 8 4-15,-10 8-5 0,-5 14 8 16,-9 2-2-16,-11 16 14 16,-11 9-2-16,-8 17 14 15,-9-5-2-15,-8 6 15 16,4-9-7-16,4-15 4 15,10-15-10-15,7-9-7 16,11-18-52-16,13-17 425 16,11-2-823-16,17-17 378 15</inkml:trace>
          <inkml:trace contextRef="#ctx0" brushRef="#br0" timeOffset="4091.1951">4906-451 1183 0,'-9'35'258'0,"-3"16"121"0,0 12-353 16,3 14 2-16,6-11-12 15,4-6 4-15,5-15-16 16,9-17 5-16,5-22-11 16,-2-3 13-16,-2-15-7 15,-1-15 12-15,-5-7-5 16,-12-26 16-16,-1-12-10 15,-12-8 6-15,-3 11-12 16,-2 7 4-16,5 34-15 0,0 8 7 16,9 20-9-16,2 14 4 15,4-2-5-15,6 9 8 16,1 1-10-16,11-4 7 16,5-10-3-16,11-10-37 15,9-13-41-15,14-12-332 16,3-15 57-16</inkml:trace>
          <inkml:trace contextRef="#ctx0" brushRef="#br0" timeOffset="4448.3007">5376-614 434 0,'-5'-3'478'16,"-1"3"-95"-16,-6-2-7 15,-6 5-209-15,-1 11-74 16,-11 8-15-16,1 4-48 16,-1 20-8-16,12 1-18 0,2 10 1 15,14-3-5-15,11 9 2 16,9-19-3-16,14-5 1 15,5-14-4-15,8-22 9 16,2-21-2-16,5-15 9 16,-11-16-3-16,-4-12 13 15,-14 9-8-15,-17 1 7 16,-15 9-9-16,-24 7-9 16,-9 7-55-16,-14 8-187 15,8 4-200-15,11 8-42 16</inkml:trace>
          <inkml:trace contextRef="#ctx0" brushRef="#br0" timeOffset="5188.15">5891-767 623 0,'-14'-39'423'0,"-5"13"-37"0,-10 10-82 16,-1 19-201 0,-6 27-22-16,3 13-52 0,2 23-19 15,8 6-8-15,4 2 12 16,13-14-5-16,13-9 6 15,5-23-8-15,15-13 5 16,2-19-2-16,13-29 9 16,0-29-4-16,13-38 10 15,-2-14-10-15,-5-11 2 16,-23-6-10-16,-16 10-6 16,-21 40-14-16,-12 34-8 15,-4 41-9-15,-5 56 9 16,4 28 2-16,-1 28 11 15,6 1 11-15,5 7 17 16,8-16 2-16,11-7 9 16,11-25-2-16,10-13 1 15,9-32-16-15,13-20 0 0,2-10-7 16,5-34 9-16,-4-13-3 16,1-19-22-16,-16 0-31 15,-4 5-3-15,-12 28-14 16,-12 18-2-16,-6 37 13 15,-6 29 32-15,-1 15-1 16,-1 18 12-16,2-3 9 16,5-9 26-16,4-13-6 15,10-17 7-15,7-27-4 0,14-12 8 16,4-17-16-16,12-40 6 16,-2-9-5-16,-3-21 4 15,-11 2-33-15,-7 10-10 16,-12 34-12-16,-10 19-3 15,-7 34-11-15,-2 21 22 16,-4 18 9-16,-2 22 7 16,2 1 5-16,5 1 5 15,5-11-5-15,11-28 3 16,2-21-7-16,12-31-43 16,6-22-360-16,18-20 101 15</inkml:trace>
          <inkml:trace contextRef="#ctx0" brushRef="#br0" timeOffset="5452.0872">6613-1452 811 0,'-17'30'355'15,"10"26"-11"-15,1 20-182 16,7 28-119-16,4-25-30 15,2 19 18-15,4-14-7 0,5 0 10 16,2-19-12-16,6 10 1 16,-1-14-18-16,2-2 5 15,-7-20-9-15,0-18 9 16,-3-29-6-16,2-34 8 16,-5-27-26-16,0-22-113 15,-2-7-256-15,2 13 23 16</inkml:trace>
          <inkml:trace contextRef="#ctx0" brushRef="#br0" timeOffset="5611.1789">6856-899 497 0,'3'61'362'0,"6"2"-38"15,5-7-120-15,10-13-58 16,0-26-82-16,9-22-16 16,3-29-32-16,12-23 5 15,-6-9-13-15,9-41-33 0,-9-16-139 16,3-45-177-16,-18-8-13 15</inkml:trace>
          <inkml:trace contextRef="#ctx0" brushRef="#br0" timeOffset="5942.3086">7273-1887 606 0,'-13'57'331'15,"-13"36"-1"-15,1-5-151 16,4 60-4-16,4-12-71 16,13 7-2-16,14-29-38 15,10 4-9-15,5-66-35 0,11-10-4 16,-1-3-17-16,7 3 7 15,-5-3-10-15,-1 1 0 16,-13-4-14-16,-10 0 0 16,-16-7-14-16,-13-4-6 15,-11-8-11-15,-15-19-8 16,-6-17-12-16,-12-13 13 16,0-14 12-16,-5-11 45 15,13 4 37-15,10 8 55 16,21 8 15-16,10 7 32 15,16 9-24-15,14 2-2 16,8 4-36-16,11-7-15 16,8 11-33-16,13-11-6 15,-2 5-16-15,9-8-60 16,-5 11-78-16,4-22-351 16</inkml:trace>
        </inkml:traceGroup>
        <inkml:traceGroup>
          <inkml:annotationXML>
            <emma:emma xmlns:emma="http://www.w3.org/2003/04/emma" version="1.0">
              <emma:interpretation id="{F6F8FC0A-2EF3-4E7B-974D-582EC2349E5E}" emma:medium="tactile" emma:mode="ink">
                <msink:context xmlns:msink="http://schemas.microsoft.com/ink/2010/main" type="inkWord" rotatedBoundingBox="25250,3929 26386,3639 26693,4840 25557,513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247.5312">8546-1287 665 0,'3'-19'248'0,"0"10"67"15,-1 10-185-15,-2 22 39 16,0 23-39-16,-2 19 1 16,-1 4-38-16,0 7-5 15,0-13-42-15,3-13 0 16,-1-14-30-16,5-9-4 16,1-7-24-16,1-8-68 15,-2-18 116-15,1-23-452 16,-4-38 119-16</inkml:trace>
          <inkml:trace contextRef="#ctx0" brushRef="#br0" timeOffset="6669.6812">8503-1889 1189 0,'-5'42'298'16,"2"6"90"-16,3 6-334 16,8 5-41-16,8-23-12 15,10-12 10-15,8-9-17 16,19-12-26-16,2-15-23 15,13 4-14-15,1-5-14 16,6 2 16-16,-13 8 21 16,-8 5 17-16,-21 2 21 0,-20 13 36 15,-23-1 11-15,-16 11 32 16,-8 1 16-16,-13 39 29 16,-2 4-16-16,4 23-4 15,10-4-26-15,8 3-13 16,15-40-34-16,15-14-14 15,11-30-10-15,8-12 0 16,2-6 0-16,8 0 5 16,4 3-3-16,9 13 6 15,0 7-5-15,10 4 3 16,-1 0-9-16,-9 3 5 16,-12-9-7-16,-7 4 5 15,-16-2-4-15,-16 4 7 16,-13 2-1-16,-16 13 13 15,-11 3 6-15,-14 10 6 0,6-10-1 16,0-3 1-16,13-15-12 16,7-13-3-16,13-14-27 15,9-17-72-15,15-4-47 16,16-16-343-16,14-2 26 16</inkml:trace>
          <inkml:trace contextRef="#ctx0" brushRef="#br0" timeOffset="7062.0072">9303-1865 908 0,'10'-57'460'0,"-7"11"-30"16,-10 43-227-16,-7 25-95 15,-1 17-89-15,-1 21-3 16,2-7-16 0,4 16 9-16,8-8-6 0,11 1 7 15,6 16-8-15,8 48 5 16,5-9-7-16,2 0 5 15,-4-9-6-15,-1-28 7 16,-6-39-8-16,-7-13 5 16,-11-10-6-16,-7-4 0 15,-6-14-30-15,-8-14-32 16,-5-1-14-16,-7-24 9 16,-5-30-3-16,-13-50 31 15,2 4 51-15,-3-2 65 16,6 16 17-16,11 34 35 15,16 52-5-15,15 6-16 0,13 6-59 16,23 6-19-16,6-3-33 16,26 0 4-16,5-2-4 15,20-10-107-15,8-5-369 16,10-28 82-16</inkml:trace>
        </inkml:traceGroup>
        <inkml:traceGroup>
          <inkml:annotationXML>
            <emma:emma xmlns:emma="http://www.w3.org/2003/04/emma" version="1.0">
              <emma:interpretation id="{9A4D0810-482E-4108-A9B7-AADAFF600155}" emma:medium="tactile" emma:mode="ink">
                <msink:context xmlns:msink="http://schemas.microsoft.com/ink/2010/main" type="inkWord" rotatedBoundingBox="27104,3442 30634,2540 31019,4047 27489,494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984.4828">10442-2231 1156 0,'-3'-47'294'0,"-1"14"94"0,-1 18-341 16,-4 8-8-16,0 16-27 15,-1 13-1-15,-2 11-8 16,6 26 9-16,6 15-7 16,7 32 13-16,8 4-2 15,6 8 4-15,-1-5-10 0,2 40 5 16,-2-15-13-16,-1 5 4 16,-2-20-4-16,-2-3 5 15,-5-56-7-15,-4-20 18 16,-1-14-3-16,-2-3 9 15,-3-12-5-15,-2-6 34 16,-1-10 7-16,-4-19 18 16,-5-11-11-16,-8-10 7 15,-4-25-34-15,-10-63-16 16,2 9-22-16,4 4 7 16,5 13-7-16,7 23 2 15,13 68-7-15,4 5 2 16,7 5-10-16,10 5 5 15,6 2-14-15,10-1-31 16,7-1-32-16,8-6-56 16,4-3-28-16,10-9-6 15,-4-5 21-15,4-7 30 0,-9-1 58 16,-5-13 27-16,-16 4 21 16,-9-5 46-16,-12 7 11 15,-9 11 48-15,-10 14 17 16,-11 10 8-16,-2 19-33 15,-8 10-6-15,5 4-42 16,2 0-15-16,6 12-10 16,11-5 2-16,8-5-6 0,7-6 1 15,5-2-6-15,7-21 9 16,1-17 1-16,9-11 11 16,-2-13 0-16,5-25 6 15,-6-15-10-15,-9-17 3 16,-12 5-12-16,-7 11 0 15,-8 29-9-15,-5 37-6 16,1 38-12-16,1 43 6 16,0 13-2-16,-3 9 7 15,6-6 7-15,7-8 9 16,4-33-6-16,10-13 3 16,6-12-35-16,9-20-43 15,1-16-17-15,13-25-346 16,-8-25 63 15</inkml:trace>
          <inkml:trace contextRef="#ctx0" brushRef="#br0" timeOffset="8342.0423">11307-2438 1060 0,'-20'96'262'0,"4"-2"101"15,2 21-295-15,16-7-22 16,10 1 4-16,9-25-32 15,6-12-3-15,6-31-14 16,2-13 3-16,-8-19-3 0,6-9 5 16,-2-10-4-16,2-41 0 15,-1-29-18-15,4-37-20 16,-11-13-8-16,-10-37 6 16,-6 21-2-16,-7 11 35 15,-10 42 27-15,-4 23 19 16,0 58-8-16,-6 49 9 15,-6 35-18-15,2 33-4 16,4 9-14-16,3 23 9 16,10-20-6-16,16 8 4 15,7-25-5-15,10-8 5 16,7-28-17-16,7-11-386 16,-6-31 126-16</inkml:trace>
          <inkml:trace contextRef="#ctx0" brushRef="#br0" timeOffset="8978.4508">12064-1871 1010 0,'10'32'681'0,"1"1"-580"0,4-3 0 15,1-23-23-15,11-5 3 16,-1-17-23-16,-5-32-1 16,-5-11-18-16,1-13 1 15,-10-7-27-15,-11 2 1 16,-14 14-10-16,-14 11 2 16,-1 24-11-16,-6 21 3 0,6 19-6 15,2 28 2-15,8 12-1 16,1 20 6-1,10 2 0-15,7 9 3 0,13-15-3 16,7-9 3-16,7-25-4 16,8-19 2-16,8-14-1 15,7-28 6-15,0-14-3 16,9-19 8-16,-8-5-3 16,-5-11 3-16,-13 21-8 0,-7 13 3 15,-12 28-14 1,-6 28 7-16,-1 21-9 0,1 28 6 15,-2 7-3-15,4 4 11 16,4-17-4-16,6-8 4 16,3-29-5-16,10-18 7 15,10-21-4-15,13-30 7 16,-3-14-3-16,6-17 6 16,-3 1-7-16,-4 3-45 15,-13 31-34-15,-7 16-44 16,-9 23-22-16,-13 20-28 15,-7 15-245-15,7 8 98 16</inkml:trace>
          <inkml:trace contextRef="#ctx0" brushRef="#br0" timeOffset="9558.827">13123-2386 877 0,'-28'21'264'15,"-8"18"73"-15,9 9-236 16,3 9-3-16,7-1-18 16,10 6 3-16,8-19-30 15,10-11-7-15,10-19-31 0,10-17 9 16,7-23-10-16,16-23 12 16,-2-10-4-16,7-35 4 15,-8-5-15-15,-7-20-12 16,-17 12-33-16,-11 7-6 15,-13 38-9-15,-15 35 4 16,-7 41 7-16,-10 41 29 16,1 23 7-16,-5 28 21 15,9-5 5-15,6 7 19 16,15-25-2-16,12-9 5 16,10-24-17-16,13-5-6 15,5-22-17-15,11-13-2 16,2-9-3-16,10-15 2 0,-2-9 2 15,2-4 6-15,-12 2-3 16,-4-5 4-16,-14 5-4 16,-5-1 1-16,-10 3-7 15,-6-3 8-15,-10 1-8 16,-8-5 9-16,-6 5-8 16,-12 5 4-16,0 11-10 15,-6 10 6-15,1 18-7 16,1 13 4-16,7 7-4 15,7 13 10-15,14-4-9 0,14 2 7 16,13-13-7-16,18-7 7 16,7-14-8-16,19-11 11 15,-5-19-1-15,20-9-440 16,-13-3 152-16</inkml:trace>
        </inkml:traceGroup>
      </inkml:traceGroup>
    </inkml:traceGroup>
    <inkml:traceGroup>
      <inkml:annotationXML>
        <emma:emma xmlns:emma="http://www.w3.org/2003/04/emma" version="1.0">
          <emma:interpretation id="{DF61BB27-1737-489F-9F25-D9BEACEC27F6}" emma:medium="tactile" emma:mode="ink">
            <msink:context xmlns:msink="http://schemas.microsoft.com/ink/2010/main" type="paragraph" rotatedBoundingBox="18379,7135 31120,4779 31419,6397 18678,87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BF0810-44A3-4B7E-8F98-383BB87711EC}" emma:medium="tactile" emma:mode="ink">
              <msink:context xmlns:msink="http://schemas.microsoft.com/ink/2010/main" type="line" rotatedBoundingBox="18379,7135 31120,4779 31419,6397 18678,8753"/>
            </emma:interpretation>
          </emma:emma>
        </inkml:annotationXML>
        <inkml:traceGroup>
          <inkml:annotationXML>
            <emma:emma xmlns:emma="http://www.w3.org/2003/04/emma" version="1.0">
              <emma:interpretation id="{4B21E7D3-5F65-4E96-BADF-FB153FC87343}" emma:medium="tactile" emma:mode="ink">
                <msink:context xmlns:msink="http://schemas.microsoft.com/ink/2010/main" type="inkWord" rotatedBoundingBox="18422,7370 19307,7207 19474,8111 18589,827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745.008">1782 2142 902 0,'0'7'368'0,"9"1"4"0,12-14-203 15,20-12-90-15,5-11-21 16,10-11 10-16,-4 1-7 16,11-2-7-16,-13 7-13 15,5 5 355-15,-7 7-828 16,-12 5 409-16</inkml:trace>
          <inkml:trace contextRef="#ctx0" brushRef="#br0" timeOffset="10320.4995">1808 1864 1096 0,'0'-21'366'0,"1"9"59"16,2 17-312-16,8 20-37 15,1 16-45-15,6 19-15 16,4 3-13-16,8 12 4 16,3-9 0-16,3-2 2 15,2-12-4-15,5-1 4 0,-5-15-9 16,-7-8-92-16,-8-11 97 16,-10-22-437-16,-14-14 82 15</inkml:trace>
          <inkml:trace contextRef="#ctx0" brushRef="#br0" timeOffset="10525.4972">1522 1855 1057 0,'-7'0'358'16,"16"-4"35"-16,16-10-251 16,11-2-121-16,24-14 21 15,9-2 0-15,20-19 2 16,-2-1-2-16,17-10-7 15,-13 12-27-15,-2 1 6 16,-20 17-34-16,-6 19-82 16,-29 16-15-16,-16 12-322 15,-18 13 11-15</inkml:trace>
        </inkml:traceGroup>
        <inkml:traceGroup>
          <inkml:annotationXML>
            <emma:emma xmlns:emma="http://www.w3.org/2003/04/emma" version="1.0">
              <emma:interpretation id="{10DDDDA4-AAD1-4A0C-9712-811382B2F6C8}" emma:medium="tactile" emma:mode="ink">
                <msink:context xmlns:msink="http://schemas.microsoft.com/ink/2010/main" type="inkWord" rotatedBoundingBox="19591,6911 23286,6227 23461,7170 19765,785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432.4223">4673 833 1099 0,'-12'82'259'16,"2"27"107"-16,2-3-317 15,7 4 6-15,7-25 5 0,9-2-10 16,4-28-14-16,11-11-4 15,2-14-18-15,-2-5-14 16,-8-13 5 0,-5-4-3-16,-7-5-7 0,-8-12-5 15,-5-6-6-15,-8-20-1 16,-2-2 3-16,-7-10 3 16,1 8 7-1,-1 5 2-15,5 19 3 0,5 6 1 16,8 15 0-16,8 7 0 15,5 5 1-15,7 6 0 16,4 0-2-16,13-10 2 16,-1-8-2-16,13-17 2 15,1-14 0-15,5-23 1 16,-10 3 0-16,2-20 0 16,-15 8 0-16,-9 5 0 15,-12 20-2-15,-1 14-4 0,-10 29 0 16,1 26 1-16,-2 13-1 15,4 20 6-15,5 4 6 16,3 1 8-16,3-12 2 16,9-11 1-16,-3-20-4 15,5-19-1-15,-2-22-2 16,3-30-47-16,-9-16 432 0,6-38-818 16,-9-3 371-16</inkml:trace>
          <inkml:trace contextRef="#ctx0" brushRef="#br0" timeOffset="12564.6983">5152 806 978 0,'-13'55'335'15,"10"1"30"-15,0-3-223 16,10-22-35-16,13-14-469 16,4-16 189-16</inkml:trace>
          <inkml:trace contextRef="#ctx0" brushRef="#br0" timeOffset="13230.293">5828 1010 1038 0,'-35'9'282'16,"5"11"75"-16,-1 16-292 15,5 6-34-15,5 15-5 16,5 1-10-16,7 1 9 16,9-17 1-16,9-8-1 15,4-14-6-15,13-20-1 16,1-11-6-16,7-23 4 15,1-11 0-15,7-14 3 16,-6 7-5-16,3 7-8 16,-11 24-7-16,1 18-4 0,-13 22-3 15,-2 17 4-15,-7 5 6 16,2 2 5-16,-1-4 5 16,2-12 1-16,5-15 0 15,11-25 12-15,1-22-2 16,12-20 2-16,-3-14-1 15,4-5-3-15,-9 17-14 16,-1 21-7-16,-11 24-6 0,-4 32 1 16,-4 14-1-16,-1 13 4 15,-5 4 5-15,-1 4 3 16,4-13-1-16,-1-6 1 16,5-18 9-16,12-16 187 31,8-28-636-31,8-16 286 0</inkml:trace>
          <inkml:trace contextRef="#ctx0" brushRef="#br0" timeOffset="11367.5612">2795 1794 983 0,'-15'3'375'0,"8"13"15"15,7 13-262-15,3 11-65 16,3 7-53-16,9 5-1 16,0-10-2-16,12-7 2 15,1-17-1-15,13-24 4 16,4-15 0-16,13-33 4 16,-3-18-1-16,3-21 0 15,-8 7-4-15,-7 4-2 16,-16 31-7-16,-4 23-5 15,-8 33-3-15,-5 27-2 16,-1 13 0-16,6 12 5 16,-1 1 4-16,5 1 3 15,-1-17 1-15,6-12 0 16,-1-18 1-16,4-20 8 16,-3-19 2-16,12-21 1 0,-2-9 0 15,8 2-1-15,-4 7-10 16,4 12-36-16,-9 22-35 15,0 17-19-15,-3 15-348 16,-13 6 76-16</inkml:trace>
          <inkml:trace contextRef="#ctx0" brushRef="#br0" timeOffset="11807.9248">3888 914 1164 0,'-6'1'287'0,"8"22"89"0,2 15-337 16,2 26-17-16,0 10-12 15,11 22 8-15,-5-3 2 16,6 6 5-16,1-18-2 16,11-5-3-16,-6-18-6 15,5-16-1-15,-5-21-5 16,4-18 7-16,-1-20 6 15,3-32 7-15,3-18 1 16,8-23 3-16,-7 2-11 16,-4-5-5-16,-6 22-8 0,-10 19 0 15,-12 25-1-15,-8 12-41 16,-5 21-54-16,-7 12-356 16,0 3 58-16</inkml:trace>
          <inkml:trace contextRef="#ctx0" brushRef="#br0" timeOffset="11963.5829">4298 1498 1153 0,'4'33'293'0,"5"-5"94"16,5-4-335-16,3-7-22 16,4-12-15-16,6-19-36 15,-2-13 108-15,11-30-474 16,0-21 167-16</inkml:trace>
        </inkml:traceGroup>
        <inkml:traceGroup>
          <inkml:annotationXML>
            <emma:emma xmlns:emma="http://www.w3.org/2003/04/emma" version="1.0">
              <emma:interpretation id="{E6E8F5A6-723B-4E0F-ACF9-0F97312BEA23}" emma:medium="tactile" emma:mode="ink">
                <msink:context xmlns:msink="http://schemas.microsoft.com/ink/2010/main" type="inkWord" rotatedBoundingBox="24502,6040 28551,5291 28844,6873 24794,762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208.4068">9331 657 1104 0,'-1'-16'429'0,"-5"1"48"15,-5 1-303-15,-4 1-42 16,-1 8-65-16,-4 2-30 15,5 8-29-15,2 8-5 16,4 2-7-16,3 9-1 16,9-3 3-16,3-3 2 15,3-4 1-15,9 1-2 16,1-15-1-16,7-2-1 16,4 1-4-16,6-4 1 15,-3-5 0-15,2 10-11 16,-7 10-5-16,-4 17-3 15,-10 12-5-15,-2 27 6 0,-8 3 14 16,-1 11 8-16,0-14 4 16,0 8 6-16,0-17-4 15,-1 6 0-15,-2-14-1 16,-6 16 3-16,-5-19-1 16,-8 4 4-16,-1-13-2 15,-7-1 10-15,2-21 6 16,-1-9 19-16,3-16-3 0,-1-16 1 15,5-8-9-15,4-11-10 16,9 3-18-16,15-15 0 16,12 1-4-16,13-19 0 15,7 3 0-15,6-18 1 16,-4 3-1-16,-1 4 1 16,-10 19 0-16,-7 5 1 15,-10 14 0-15,-10 17 1 16,-7 5 0-16,-7 7-2 15,-4 11-2-15,-2 7-1 16,3 7-2-16,0 3-1 16,6-2 1-16,7-11 0 15,1 10 1-15,1-3 1 16,6-6 1-16,0 0 0 16,1 10 1-16,1-13 1 15,2 3-1-15,5 2 2 0,5-1-1 16,2-5 1-16,4 7-1 15,4-6 1-15,-6 1-3 16,-2 5 0-16,-5 5-3 16,-2-1-1-16,-11 2 3 15,1 8 2-15,-4-7 2 16,-2-2 2-16,-2-7 3 16,3-1 4-16,-3-9 4 0,-3-9 10 15,-2-3 4 1,-5 0 11-16,-4 2-3 0,-1 5-2 15,0 8-10-15,0 8-6 16,6-2-11-16,3 4-5 16,3 1-2-16,3-1 0 15,2-2-1-15,-2-2 1 16,1 1 2-16,1 4 0 16,-1-5-1-16,-1-2 1 15,2 4 0-15,-2-4-1 16,0-5-1-16,1 2-1 15,1-1 0-15,-2 2 0 16,3-4 0-16,0-1-1 16,0 3 1-16,3 2 0 15,3-5 0-15,0 0 2 16,1 3-1-16,1-2-1 0,-1 5 0 16,1 2-1-16,-2 1-1 15,0 0 2-15,-2-2 1 16,1-1 0-16,-1 3 0 15,-2 0-1-15,-2 2-3 16,0 8-1-16,1-2-1 16,-1 11-1-16,0 4 2 15,2-1 3-15,-2-1 0 0,0 8 2 16,0-14 1-16,1-8 1 16,-1 4 0-16,-1-7 1 15,-2-5-2-15,1-10 1 16,-1 8 1-16,-1-7 1 15,-1-5-1-15,-1-2 1 16,-1 2-2-16,-4-9 2 16,1-1-2-16,-8-7 2 15,3 7 0-15,-5 1-1 16,4 9-2-16,1 1 0 16,4 11-3-16,1 2-2 15,2 2 0-15,2 2 0 16,3 2 0-16,2 1 0 15,4 1 1-15,6-1 1 16,3 3-1-16,7 3 2 0,4-3-1 16,4-4 1-16,0-1-1 15,4-7 1-15,-4-7-1 16,-4-4 0-16,-5 2 2 16,-4 0 1-16,-10-31 1 15,-4 1-1-15,0 3-1 16,-6 3 0-16,-3 1-3 15,2 68-5-15,-1 6-2 16,1 8 0-16,4 8 2 16,4 11 1-16,1-33 5 0,5 0 2 15,4-6-1-15,4-12 0 16,1-18-2-16,5-1 2 16,-1-8 0-16,7-17 3 15,-2-2-1-15,4 2 3 16,-2 2 0-16,1 5-3 15,-10 13-3-15,-1 9-4 16,-7 9-2-16,1 9 2 16,1 7 0-16,7 7 2 15,4-1 4-15,10-5 1 16,1-13-2-16,13-11 1 16,-2-7 0-16,6-19 1 15,-9-6-1-15,5 2 2 16,-11-38 0-16,-5-3 1 0,-14 18-2 15,-2 7-10-15,-12 44-3 16,-9 47-5 0,-3 5 1-16,0 11 2 0,0-3 11 15,6-33 1-15,4-4 7 16,7-16-33-16,2-7-23 16,10-16-84-16,-1-11-33 15,16-44-347-15,-2 1 52 16</inkml:trace>
          <inkml:trace contextRef="#ctx0" brushRef="#br0" timeOffset="16576.4615">11346 22 521 0,'-1'3'458'0,"-7"-7"-101"16,-4 7-38-16,-9-2-231 15,-2 13-51-15,-7 29 12 16,2 20-10-16,-4 33 18 15,13 2-1-15,7-11-2 16,12-28-22-16,16-16-5 16,13-40-18-16,16-51 3 15,3-18 0-15,11-36 3 16,-7-8-3-16,10-26-1 16,-10 29-4-16,-5-5 1 15,-17 28-1-15,-11 4-17 0,-20 30-2 16,-17 32-6-16,-6 35-4 15,-6 29-1-15,4 19 16 16,-4 16 1-16,12-10 7 16,8 11 6-16,11-11 0 15,10 7 2-15,13-15-1 16,9-5-31-16,3-22-25 0,9-15-377 16,-5-21 88-16</inkml:trace>
          <inkml:trace contextRef="#ctx0" brushRef="#br0" timeOffset="14394.9935">7932 1027 1148 0,'-16'-42'271'0,"2"-8"96"0,2-3-325 16,0 10-43-16,-3 4 47 16,0 18 24-16,-7 13 12 15,-1 16 0-15,-2 11 5 16,1 10-49-16,-2 11-26 16,11 7-14-16,0-2 2 15,11 6-3-15,4 2 3 16,10-16 1-16,8-10-2 15,12-7 0-15,11-31 2 16,2-25 2-16,10-31 4 16,-1-9 1-16,-4-12 1 15,-13 10-2-15,-13 12 1 16,-13 36-5-16,-10 9-7 16,-7 24-12-16,-4 19 2 15,3 22 0-15,0 22 3 0,3 7 9 16,6 12 8-16,3-10-1 15,9-12-1-15,3-29-5 16,12-20 4-16,3-23 5 16,10-35 5-16,-4-17 2 15,3-25 3-15,-8 2-3 16,-8 0-4-16,-11 24-6 16,-5 15-1-16,-4 28-6 0,-4 14-7 15,1 21-2-15,1 20 1 16,-1 11-1-16,0 20 6 15,2 2 8-15,1 1 1 16,10-21-2-16,4-16-2 16,5-28 1-16,11-29 6 15,3-28 1-15,-3-18 3 16,-1-4 3-16,-2-3-2 16,-11 21-6-16,-4 15-2 15,-6 21-5-15,-6 11-9 16,-3 22-1-16,-1 12 1 15,1 12 0-15,3 16 5 16,3-1 7-16,4-7 3 16,5-14-3-16,8-29 1 15,4-26 0-15,10-28 5 16,5-8-1-16,5-23 3 0,-2 4-1 16,-1-50-1-16,-16 10-4 15,-5-17 1-15,-17 23-3 16,-3 9-2-16,-6 70-9 15,-6 28-4-15,1 41-1 16,7 65 2-16,-7 8 2 16,1 22 9-16,4-10 3 15,1-1 3-15,1-52-2 16,5 11 2-16,4-17-1 0,5 15 2 16,2-4-4-16,3 14 2 15,-4-8-3-15,2 14 1 16,-4-14-1-16,-4 8 0 15,-10-19-1-15,1-6 4 16,-4-22-2-16,-1-11 4 16,-1-25 10-16,-2-23 9 15,-5-20-1-15,-4-28 1 16,-6-11-3-16,-4-32-9 16,5 8-8-16,2 4-1 15,11 22-1-15,11 10-3 16,11 35-2-16,14 9-19 15,7 6-26-15,16 1-103 16,5-1-341-16,15 0-6 31,-9 0-196-31</inkml:trace>
        </inkml:traceGroup>
        <inkml:traceGroup>
          <inkml:annotationXML>
            <emma:emma xmlns:emma="http://www.w3.org/2003/04/emma" version="1.0">
              <emma:interpretation id="{1CC42FE5-A3FD-4F7C-8800-077A50EB5A51}" emma:medium="tactile" emma:mode="ink">
                <msink:context xmlns:msink="http://schemas.microsoft.com/ink/2010/main" type="inkWord" rotatedBoundingBox="29707,5117 31133,4853 31250,5483 29823,5747"/>
              </emma:interpretation>
              <emma:one-of disjunction-type="recognition" id="oneOf7">
                <emma:interpretation id="interp7" emma:lang="" emma:confidence="0">
                  <emma:literal>der</emma:literal>
                </emma:interpretation>
                <emma:interpretation id="interp8" emma:lang="" emma:confidence="0">
                  <emma:literal>dir</emma:literal>
                </emma:interpretation>
                <emma:interpretation id="interp9" emma:lang="" emma:confidence="0">
                  <emma:literal>du</emma:literal>
                </emma:interpretation>
                <emma:interpretation id="interp10" emma:lang="" emma:confidence="0">
                  <emma:literal>dar</emma:literal>
                </emma:interpretation>
                <emma:interpretation id="interp11" emma:lang="" emma:confidence="0">
                  <emma:literal>de</emma:literal>
                </emma:interpretation>
              </emma:one-of>
            </emma:emma>
          </inkml:annotationXML>
          <inkml:trace contextRef="#ctx0" brushRef="#br0" timeOffset="17713.6275">13144-242 845 0,'12'-57'296'15,"-10"3"73"-15,-8 12-219 16,-11 6-28-16,-5 15-28 15,-14 6-26-15,0 12-33 0,-6 15-25 16,3 7-4-16,-3 19-9 16,9 11 2-16,7 16-8 47,13-6 13-47,10 7-4 0,15-21 6 0,15-9-6 0,6-24 8 0,22-20-1 15,10-28 10-15,19-30-2 16,-3-19 7-16,5-28-6 15,-20 3 1-15,-11 5-11 16,-26 23 5-16,-14 16-12 16,-12 28-2-16,-15 41-22 15,-6 29 7-15,-8 37-9 16,14-12 7 0,0 1 43-16,-10 77 3 15,16-28 8-15,16-9-7 16,19-28-2-16,22-56-12 15,7-17 1-15,11-30-5 0,-6-21 11 16,2-15-5-16,-17-1 7 16,-11-9-18-16,-17 23-3 15,-16 14-20-15,-14 26 4 16,-11 19-18-16,-3 18 15 16,-8 21-3-16,5 15 16 15,-1 4-1-15,10-2 22 16,10-2-4-16,13-15 11 15,19-12-9-15,10-16 7 0,25-25-11 16,2-10 5-16,21-13-5 16,-6-8 8-16,8-8-9 15,-18 11 3-15,-3 9-8 16,-24 9 4-16,-9 9-10 16,-18 9 13-16,-10 7 0 15,-10-5 15-15,-8 4 3 16,-2-3 15-16,-6-11-1 15,0-7-1-15,-3-7-12 16,6-7-3-16,0 2-15 16,7 9-2-16,8 2-14 15,8 13 6-15,10 6-29 16,10 3-21-16,20 3 251 16,6-8-716-16</inkml:trace>
        </inkml:traceGroup>
      </inkml:traceGroup>
    </inkml:traceGroup>
    <inkml:traceGroup>
      <inkml:annotationXML>
        <emma:emma xmlns:emma="http://www.w3.org/2003/04/emma" version="1.0">
          <emma:interpretation id="{C3948BA0-D957-44E5-AC00-BE5B81D589EC}" emma:medium="tactile" emma:mode="ink">
            <msink:context xmlns:msink="http://schemas.microsoft.com/ink/2010/main" type="paragraph" rotatedBoundingBox="18551,8637 30775,6532 31331,9763 19107,118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4EEF38-B2FB-4A02-8FD9-EAF3D2A1F4BF}" emma:medium="tactile" emma:mode="ink">
              <msink:context xmlns:msink="http://schemas.microsoft.com/ink/2010/main" type="line" rotatedBoundingBox="18551,8637 29611,6733 29851,8126 18791,10030"/>
            </emma:interpretation>
          </emma:emma>
        </inkml:annotationXML>
        <inkml:traceGroup>
          <inkml:annotationXML>
            <emma:emma xmlns:emma="http://www.w3.org/2003/04/emma" version="1.0">
              <emma:interpretation id="{41D6E839-B922-4708-8B10-5B50F1287CE9}" emma:medium="tactile" emma:mode="ink">
                <msink:context xmlns:msink="http://schemas.microsoft.com/ink/2010/main" type="inkWord" rotatedBoundingBox="18603,8942 22731,8231 22918,9320 18791,1003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8975.3214">2255 3119 807 0,'18'-37'317'0,"-5"22"30"15,-8 27-216-15,-4 27-32 16,-4 12-50-16,3 30-6 15,2 3-21-15,5 16 11 16,2-8-20-16,11 10 10 16,4-22-12-16,6 1 3 15,1-18-15-15,1-2 9 16,-9-14-9-16,-2 5 10 16,-14-11-10-16,-7-2 11 15,-7-9-10-15,-1-6 14 16,-8-13-8-16,-8-10 14 15,1-11-10-15,-9-21 15 16,-2-9-10-16,-4-14 8 0,8 6-12 16,5-6 11-16,8 16-13 15,8-5 7-15,12 16-11 16,9-11 8-16,9 13-15 16,15-8 7-16,5 9-11 15,19-8 9-15,2 7-9 16,4-10 9-16,-3 10-8 15,3 4 8-15,-17 7-9 0,-5 10 5 16,-13 14-9-16,-8 14 8 16,-14 9-6-16,-5 20 11 15,-8 2-6-15,-5 10 16 16,-5-11-4-16,1-3 17 16,2-18-9-16,5-12 9 15,9-17-11-15,8-22 6 16,10-21-15-16,12-28 9 15,0-11-10-15,10-14 8 16,-2 10-12-16,1 11 7 16,-8 29-14-16,-2 18 2 15,-11 24-12-15,0 22 10 16,-9 8-9-16,-3 11 14 16,-3 1-3-16,-1 5 12 15,-7-11-11-15,5-5 13 0,-1-10-11 16,1-9-89-16,3-12-357 15,-2-24 85-15</inkml:trace>
          <inkml:trace contextRef="#ctx0" brushRef="#br0" timeOffset="19332.0948">3322 3383 1032 0,'-16'14'394'0,"7"19"25"15,1 10-270 1,-1 18-62-16,2 5-49 0,4 9 7 15,3-12-11-15,6-8 1 16,4-17-20-16,4-16-1 16,-1-20-13-16,10-20 7 15,-4-15-4-15,11-32 8 16,2-7-8 15,11-19 10-15,-7 12-14-16,3 4 7 0,-6 30-12 0,-3 15 5 0,-12 29-9 0,0 16 9 15,-7 13-9-15,-7 16 7 16,-4 5 0-16,0 13 6 16,-1-9-4-16,-4 1 7 15,4-12-6-15,-1-14 36 16,4-19-101-16,-1-30-396 0,-2-13 132 16</inkml:trace>
          <inkml:trace contextRef="#ctx0" brushRef="#br0" timeOffset="19895.6774">4214 3398 562 0,'-9'-21'345'0,"-5"3"-7"16,-1 3-141-16,0 6-16 16,-4 5-79-16,-2 11-13 0,0 2-47 15,-3 14-2-15,1 5-33 16,1 16 5 0,2 2-10-16,4 12 25 0,4-9-2 15,7-2 12-15,8-16-14 16,8-11 3-16,2-19-18 15,13-22 7-15,-1-15-10 16,8-25 11-16,0-13-7 16,-1-15 6-16,-7 16-12 0,-7 7 7 15,-7 25-12-15,-10 20 1 16,-5 26-16-16,-7 32 7 16,-2 16-8-16,-2 25 13 15,4 9 2-15,5 14 25 16,5-22-6-16,8-7 9 15,4-30-13-15,5-19 7 16,4-29-15-16,8-35 0 16,-1-19-59-16,8-24-378 15,-8-4 101-15</inkml:trace>
          <inkml:trace contextRef="#ctx1" brushRef="#br0">1796 3572 0,'0'0'0,"0"0"0,0 0 16,0 0-16,0 0 16,-41-23-16,33 23 15,-3 0 1,0 0-16,0 0 16</inkml:trace>
          <inkml:trace contextRef="#ctx0" brushRef="#br0" timeOffset="18387.7976">2145 3439 948 0,'8'-39'332'0,"1"6"87"16,-3 10-262-16,-3 11-6 15,-6 18-47-15,-2 20-16 0,-4 11-56 16,-4 28-3-16,-4 7-25 16,-1 23 5-16,-1-5-10 15,-4 10 9-15,7-17-10 16,-4-8 10-16,5-29-7 15,5-19 5-15,5-28-31 0,4-41-75 16,8-29-27-16,13-46-331 16,5-16 23-16</inkml:trace>
          <inkml:trace contextRef="#ctx0" brushRef="#br0" timeOffset="20887.3308">4469 2796 1005 0,'-18'38'329'16,"-13"31"65"-16,-1 12-252 16,10 14-58-1,10-4-27-15,10 1 12 0,13-23-34 16,14-5-5-16,1-16-26 16,10-12 6-16,-8-15-14 15,11-17 10-15,-9-18-7 0,6-21 12 16,-9-13-8-16,-1-7 2 15,-8 8-11-15,0 2 7 16,-5 18-13-16,-1 14 4 16,0 10-3-16,-3 15 7 15,-3 13-2-15,-3 17 6 16,-1-1-3-16,1 2 17 16,1-11-5-16,5-14 3 15,3-20-3-15,14-25 11 16,2-12-13-16,13-22 7 15,2-8-11-15,7-8 9 16,-9 17-13-16,-1 14 3 16,-11 23-14-16,-10 29 6 15,-8 27-10-15,-8 18 9 16,-6 2-5-16,-2 16 15 16,4-12-3-16,-1-9 13 15,4-15-9-15,5-11 11 0,4-28-6 16,2-21 11-16,7-13-11 15,8-20 8-15,1-3-10 16,2-2 5-16,-4 16-13 16,-1 10-4-16,-11 22-16 15,0 23 3-15,-11 21-10 16,-1 15 11-16,-4 3 1 16,-4 6 17-16,1-10-4 0,2-8 11 15,2-15-8-15,5-12 12 16,5-18-7-16,10-17 11 15,2-14-10-15,10-14 9 16,1 6-20-16,6 4-13 16,-9 19-22-16,-2 22 3 15,-10 24-15-15,-6 21 17 16,-9 6 13-16,-4 9 20 16,-1-5 0-16,4-4 21 15,-1-18-5-15,7-7 11 16,5-16-12-16,7-17 16 15,6-11-17-15,7-17 7 16,0-11-12-16,4-13 11 16,-7 4-18-16,-3-7 8 0,-6 17-10 15,-6 9 8 1,-4 20-8-16,-10 8 6 0,-7 13-12 16,-9 5 4-16,-3 7-14 15,-9 13 7-15,2 6-8 16,-1 13 12-16,7 2-3 15,4 9 13-15,10-7-8 16,10-1 9-16,11-14-9 16,13 2 8-16,2-17 3 15,20-7-209-15,6-11-223 0,-1-23 14 16</inkml:trace>
        </inkml:traceGroup>
        <inkml:traceGroup>
          <inkml:annotationXML>
            <emma:emma xmlns:emma="http://www.w3.org/2003/04/emma" version="1.0">
              <emma:interpretation id="{A09779A9-1EA7-4AD4-9688-657521DD869E}" emma:medium="tactile" emma:mode="ink">
                <msink:context xmlns:msink="http://schemas.microsoft.com/ink/2010/main" type="inkWord" rotatedBoundingBox="23383,7805 25002,7526 25207,8713 23588,899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2006.0478">6617 3008 1062 0,'-13'17'352'0,"11"-2"61"15,10 3-271-15,5-6-75 16,8-6-2-16,3-12-11 16,12-26-7-16,-3-14 3 15,5-26-11-15,-2-5-8 16,-5-10-14-16,-13 6-1 15,-13-8-12-15,-14 22-3 0,-17 4-39 16,-4 22-4 0,-7 31-20-16,5 37 8 0,4 27-3 15,7 16 40-15,-2 31 1 16,10-2 19-16,2 12-3 16,7-16 14-16,14-1-6 15,8-35 9-15,17-13-9 16,5-34 0-16,17-30-6 15,0-24 11-15,8-27-7 16,-12-16 10-16,-10-16-6 16,-14 14 4-16,-14 10-26 15,-9 28 5-15,-6 19-19 16,0 22 6-16,-3 28-14 16,-3 16 24-16,3 30-9 15,1 3 20-15,1 23 5 16,2-14 15-16,5-8 6 15,2-25 9-15,4-16-8 0,4-29 2 16,8-27-7-16,5-18 0 16,10-21-9-16,0-5 8 15,0-1-14-15,-6 15 2 16,-5 18-13-16,-10 24 3 16,-6 22-14-16,-3 19 9 15,-3 20-7-15,-3 8 10 0,3 13-3 16,3-10 10-16,6-3-8 15,5-17 7-15,8-20-9 16,1-20 10-16,9-24-3 16,-5-14 7-16,7-19-6 15,-10 0 9-15,2-12-9 16,-13 12 6-16,-2 4-13 16,-13 17 4-16,4 11-13 15,-8 14 0-15,0 20-11 16,-6 9 12-16,4 17-7 15,-2 7 14-15,-1 4 0 16,-1-8 11-16,5-7-9 16,-1-14 9-16,-1-8-7 15,3-8 8-15,14-7-9 16,1-3 9-16,13 0-9 16,10 3 7-16,10 3-12 0,-2 11 11 15,11 7-12-15,-9 6 11 16,6 1-8-16,-9 3 11 15,-1-4-10-15,-14-9 12 16,2-8-10-16,-11-10 11 16,-8-10 1-16,-5-12 19 15,-10-11 7-15,-11-4 12 16,-13-11-10-16,-1 3 1 0,-8-2-18 16,10 11-9-16,5 12-13 15,11 12 4-15,9 11-16 16,8 7 10-16,8 9-8 15,4-3 2-15,5 3-80 16,-2-8 78-16,-6-17-480 16,-10-11 106-16</inkml:trace>
          <inkml:trace contextRef="#ctx0" brushRef="#br0" timeOffset="22172.1281">7764 1810 1382 0,'-18'14'302'0,"12"4"99"16,17 1-106-16,14-11-723 15,1-10 305-15</inkml:trace>
        </inkml:traceGroup>
        <inkml:traceGroup>
          <inkml:annotationXML>
            <emma:emma xmlns:emma="http://www.w3.org/2003/04/emma" version="1.0">
              <emma:interpretation id="{858B09C9-769D-4165-9A07-59059B35E67F}" emma:medium="tactile" emma:mode="ink">
                <msink:context xmlns:msink="http://schemas.microsoft.com/ink/2010/main" type="inkWord" rotatedBoundingBox="25981,7611 29654,6979 29850,8122 26178,875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3274.8561">9114 2032 657 0,'0'-30'351'0,"-2"24"-34"16,4 24-145-16,4 27-106 16,6 12-55-16,9 24 12 0,7 1-8 15,11 17 12 1,2-17-10-16,8 5 27 0,-1-16-14 15,7-5 5-15,-12-26-11 16,-2-5 43-16,-11-26 3 16,-6-26 56-16,-12-16 3 15,0-30 17-15,-5-15-39 16,-4-28-21-16,-6-1-55 0,-12-13-6 16,-3 19-16-16,-3 17 0 15,2 32-12-15,1 19-17 16,10 28-19-16,-2 25-64 15,10 8-39-15,4 14 446 16,13 2-802-16,8 7 399 16</inkml:trace>
          <inkml:trace contextRef="#ctx0" brushRef="#br0" timeOffset="23605.8237">9798 2466 477 0,'24'2'412'16,"-1"1"-68"-16,5-2 3 15,-1-5-170-15,0-4 2 0,-6-1-45 16,3-9 8-16,-6-6-49 16,0-9-11-16,-6-1-40 15,-7-8 2-15,-11 6-20 16,-14-1 7-16,-8 10 0 15,-11 8-9-15,0 14-15 16,-5 16-1-16,13 13-14 16,1 23-6-16,10 7 7 15,13 16 8-15,10-2-7 16,12 1 7-16,7-14-7 0,16-7 6 16,4-21-4-16,13-15-12 15,1-12-31-15,9-18-92 16,-13-16-35-16,-1-22-204 15,-15-2-116-15,-6-20-29 16</inkml:trace>
          <inkml:trace contextRef="#ctx0" brushRef="#br0" timeOffset="23844.0209">10268 2172 480 0,'-9'-17'446'0,"-7"20"-107"16,-7 26-32-16,-1 28-202 16,3 12-55-16,5 20 33 15,4-8-11-15,13-2 6 16,8-22-17-16,15-12-8 15,3-22-35-15,14-14 28 16,-2-17 5-16,3-20 30 0,-6-11 3 16,-3-26 19-16,-14 2-35 15,-10-10-1-15,-13 7-33 16,-19-2 1-16,-10 22-23 16,-12 9-17-16,3 22-33 15,2 20-31-15,10 16-54 16,16 11-413-16,23-4 103 15</inkml:trace>
          <inkml:trace contextRef="#ctx0" brushRef="#br0" timeOffset="24305.9061">10645 1585 1287 0,'-3'21'276'0,"6"30"124"0,0 14-380 16,4 22-7-16,1 4 0 16,6 17 15-16,-8-15-3 15,4 6 11-15,-1-16-7 16,3-3 1 0,2-20-12-16,4-14 3 0,-5-20-12 15,2-25 20-15,0-23 0 16,9-38 7-16,3-18-7 0,12-29 5 15,-1 2-24-15,1-6 7 16,-12 24-9-16,-5 13 7 16,-10 29-7-16,-3 17 12 15,-6 19-33-15,-6 16-93 16,-7 16-103-16,-4 4-277 16,-1 1-42-16</inkml:trace>
          <inkml:trace contextRef="#ctx0" brushRef="#br0" timeOffset="24453.5227">10809 2243 803 0,'3'39'349'16,"4"-3"18"-16,5 7-153 15,8-10-145-15,5 0-1 16,1-7-36-16,14-4 0 0,-1-13-58 16,8-24-356-16,-8-21 116 15</inkml:trace>
          <inkml:trace contextRef="#ctx0" brushRef="#br0" timeOffset="24640.1074">11289 1469 1009 0,'1'-13'389'16,"-14"34"9"-16,-1 25-261 16,-2 31-86-16,2 12-51 0,4 20 7 15,2-5-1 1,7 11 6-16,4-23-9 0,3-4 10 15,3-17-10-15,3-6 7 16,-2-22-8-16,5-5-66 16,5-17-346-16,-1-21 90 15</inkml:trace>
          <inkml:trace contextRef="#ctx0" brushRef="#br0" timeOffset="24951.1675">11529 2049 1039 0,'-28'-14'306'16,"5"19"59"-16,-4 19-274 16,8 15-66-16,-4 27 0 0,10 5-16 15,5 16 23-15,8-11-1 16,5-4 9-16,10-25-8 16,9-17 10-16,3-26-11 15,9-26 26-15,1-19-3 16,10-34 7-16,-5-9-13 15,-6-18-3-15,-14 10-31 16,-11-1 2-16,-17 30-15 16,-9 12-13-16,-6 35-23 15,0 22 1-15,6 25-11 0,0 25 9 16,6 8 11-16,6 8 26 16,9-10-6-16,9-9-88 15,7-22-343-15,10-17 78 16</inkml:trace>
          <inkml:trace contextRef="#ctx0" brushRef="#br0" timeOffset="22980.124">9148 1914 1128 0,'8'-23'313'0,"1"28"73"15,1 25-327-15,-1 36-25 16,3 18-34-16,2 31 13 16,-5 1-11-16,0 9 11 15,1-16-11-15,-5-2 10 16,-4-31-11-16,-4-11 11 16,-1-25-9-16,-5-20 13 15,-2-23-18-15,-2-32-50 16,-1-14 4-16,-5-37-350 15,2-20 59-15</inkml:trace>
          <inkml:trace contextRef="#ctx0" brushRef="#br0" timeOffset="25360.958">12157 1602 1184 0,'-26'19'262'0,"-14"28"109"15,-7 11-351-15,-13 20-6 16,4-1-8-16,-1-4 15 15,14-22-7-15,13-13 7 16,21-19-9-16,9-11 4 16,10-10-16-16,8-2 8 0,5-2-8 15,11-5 9-15,1 2-9 16,9 2 6-16,-4 4-8 16,8 0 6-16,-7 3-8 15,5 6 5-15,-8 1-10 16,1 7 5-16,-11 5-6 0,-11 13 14 15,-13 1 13-15,-13 10 43 16,-12 1 9-16,-9 6 25 16,-1-5-3-16,-8 0-8 15,4-11-32-15,1-8-14 16,10-13-17-16,-6-14-86 16,9-14-43-16,3-20-387 15,9-5 39-15</inkml:trace>
          <inkml:trace contextRef="#ctx0" brushRef="#br0" timeOffset="25791.3777">12560 1680 1017 0,'2'-18'332'0,"-8"7"86"15,-8 11-295-15,-5 12-10 16,-7 12-48-16,-4 15-13 0,-1 5-42 15,-4 8 3-15,7-5-10 16,2 1 7-16,8-12-10 16,6-3 7-16,9-12-9 15,9 1 5-15,6-11-8 16,11-2 6-16,7-9-8 16,12-2 10-16,0-1-7 15,6 0 9-15,-11 5-8 16,-2 5 4-16,-12 8-10 0,-10 9 6 15,-8 6-5-15,-2 8 18 16,-9 1 2-16,-8 9 32 16,-5-9 9-16,-12 6 24 15,-5-6 2-15,-4-3 7 16,1-15-27-16,0-4-6 16,12-17-29-16,4-8-127 15,16-10-111-15,13-10-313 16,6-1-48-16</inkml:trace>
          <inkml:trace contextRef="#ctx0" brushRef="#br0" timeOffset="25912.0684">12882 2270 1214 0,'-15'12'435'0,"3"7"29"0,6-1-307 16,7 0-97-16,7-10 261 15,8-10-782-15</inkml:trace>
        </inkml:traceGroup>
      </inkml:traceGroup>
      <inkml:traceGroup>
        <inkml:annotationXML>
          <emma:emma xmlns:emma="http://www.w3.org/2003/04/emma" version="1.0">
            <emma:interpretation id="{A23857B7-A8B7-470C-918C-910D67340156}" emma:medium="tactile" emma:mode="ink">
              <msink:context xmlns:msink="http://schemas.microsoft.com/ink/2010/main" type="line" rotatedBoundingBox="24502,9484 31069,8297 31325,9711 24758,10898"/>
            </emma:interpretation>
          </emma:emma>
        </inkml:annotationXML>
        <inkml:traceGroup>
          <inkml:annotationXML>
            <emma:emma xmlns:emma="http://www.w3.org/2003/04/emma" version="1.0">
              <emma:interpretation id="{F51DF606-1F3D-4114-937A-27A13F57AC92}" emma:medium="tactile" emma:mode="ink">
                <msink:context xmlns:msink="http://schemas.microsoft.com/ink/2010/main" type="inkWord" rotatedBoundingBox="24502,9484 27701,8906 27957,10319 24758,1089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7289.7733">8452 4164 772 0,'10'14'354'0,"7"23"18"16,-4 19-168-16,-1 25-74 15,-1 9-35-15,-4 15-11 16,-1-17-23-16,2-2-16 16,1-23-15-16,-2-15-7 15,2-25-2-15,-4-13 51 16,-7-23 22-16,-5-25-5 15,-7-16 4-15,-10-30-10 16,-7-8-54-16,-7-14-24 16,4 19 2-16,-1 10-7 15,8 32 4-15,14 20-10 16,7 25 2-16,10 18-7 16,8 12 4-16,12 3-3 0,8 6 7 15,14-11-12 1,1-11-10-16,13-19-36 0,0-5-6 15,4-17-36 1,-7 1 0-16,1-7-1 0,-12 8 40 16,-5 1 2-16,-20 4 41 15,-5 1 7-15,-8 5 20 16,-4-1-7-16,-5 6 6 16,1 2 6-16,-2 8 7 0,4 10-3 15,-7 8 8 1,2 19-4-16,0 10-7 0,3 10-3 15,-3-4 1-15,6 5 1 16,9-16 2-16,9-11-3 16,3-14 3-16,8-12-4 15,2-15 12-15,-2-18 19 16,-10-9 15-16,-4-17 12 16,-13-5 15-16,-14-17-4 15,-11 7-14-15,-14 1-14 16,-5 10-13-16,-5 12-19 15,10 22-15-15,-4 14-16 16,13 15 1-16,7 17-9 16,7 4 1-16,7 10-133 15,8-7 26-15,20-12-399 16,2-12 10-16</inkml:trace>
          <inkml:trace contextRef="#ctx0" brushRef="#br0" timeOffset="28087.8684">9582 4172 423 0,'-37'-21'422'0,"7"-10"-109"15,7 0 11-15,2-7-233 16,9 8-16-16,-3 2 36 16,2 10 12-16,-2 12-6 15,-1 12-14-15,-3 21-25 16,-2 12-43-16,-2 21-24 16,5 11-4-16,6 10-6 15,8-11 5-15,14-4-3 16,8-21 0-16,12-15-8 15,5-22 7-15,15-32 1 16,-5-24 5-16,6-33 0 16,-6-21 10-16,-6-26-6 0,-18 6 2 15,-12-7-7-15,-17 30 2 16,-5 20-18-16,-5 37-3 16,-5 36-17-16,8 42 3 15,6 33-6-15,3 19 14 16,-1 26 4-16,13-4 13 15,-3 7 6-15,3-19 7 16,10-13 6-16,8-26 3 0,8-14 0 16,4-27-6-16,7-24-3 15,-2-21 2-15,4-30-4 16,-8-20 9-16,-2-20-6 16,-14 6 5-16,-6 12-10 15,-14 25 3-15,-5 19-13 16,-2 32 2-16,-3 33-10 15,1 21 3-15,4 27-3 16,4 13 9-16,6 6 4 16,6-23 4-16,9-11 5 15,4-30 3-15,11-17-2 16,2-20 7-16,7-25 4 16,-7-20 0-16,1-20-2 15,-11-11 0-15,-8-10-8 0,-11 16-4 16,-3 14-5-16,-9 23 2 15,-5 17-7-15,2 26-3 16,2 27-2-16,-2 12-1 16,10 20 0-16,1 4 5 15,8 2 1-15,8-16 8 16,14-10-87-16,-1-21-68 16,16-31-357-16,-5-16 8 15</inkml:trace>
          <inkml:trace contextRef="#ctx0" brushRef="#br0" timeOffset="28558.1862">10480 3385 1106 0,'0'-30'378'0,"0"13"54"16,-2 26-310-16,2 24-43 15,0 20-36-15,3 33-37 0,0 11-1 16,0 26-2-16,-1-6 7 15,-2 12 2-15,-5-24 10 16,5-1-1 0,0-32 4-16,8-18-6 0,4-37-2 15,13-38-1-15,1-33 3 16,4-42-4-16,0-14 5 16,-5-12-8-16,-11 23 0 15,-7 20-14-15,-4 35 4 0,-4 32-24 16,-2 36-4-16,1 24-4 15,5 18 8-15,3 24-1 16,0-6 23-16,7-3 3 16,-1-20 3-16,4-19-6 15,4-27-1-15,5-30-14 16,-1-26-29-16,6-28 404 16,2-21-814-16,2-39 378 15</inkml:trace>
          <inkml:trace contextRef="#ctx0" brushRef="#br0" timeOffset="26677.2959">7649 4272 1169 0,'1'-97'338'0,"23"-12"80"16,11 16-324-16,19-7-42 16,9 19-21-16,19 9-18 15,-1 21-6-15,17 10-11 16,-14 19 4-16,0 10-8 16,-16 12 7-16,-8 12-8 15,-24 10 9-15,-11 17-3 16,-17 9 11-16,-17 8 4 15,-18-1 15-15,-14 14 8 16,-7-9 4-16,-13 9-1 0,4-1-6 16,3 4-12-16,10-15-10 15,11 0-6-15,22-19-49 16,16-7-36-16,20-17-384 16,11-23 72-16</inkml:trace>
          <inkml:trace contextRef="#ctx0" brushRef="#br0" timeOffset="26385.0645">8046 3945 1128 0,'6'-29'419'16,"0"25"22"-16,0 26-313 16,5 35-46-16,-2 23-64 15,4 30-13-15,2 5 2 16,5 20-4-16,-3-16 3 15,-2 10-6-15,-3-24 8 16,-6 2-97-16,-8-29-34 16,-11-9-326-16,-11-36 3 0</inkml:trace>
        </inkml:traceGroup>
        <inkml:traceGroup>
          <inkml:annotationXML>
            <emma:emma xmlns:emma="http://www.w3.org/2003/04/emma" version="1.0">
              <emma:interpretation id="{282DB44B-0577-41C5-BD93-CF9DC20CB7E2}" emma:medium="tactile" emma:mode="ink">
                <msink:context xmlns:msink="http://schemas.microsoft.com/ink/2010/main" type="inkWord" rotatedBoundingBox="27763,8954 31080,8354 31302,9588 27986,10187"/>
              </emma:interpretation>
              <emma:one-of disjunction-type="recognition" id="oneOf12">
                <emma:interpretation id="interp16" emma:lang="" emma:confidence="0">
                  <emma:literal>tiasfht.</emma:literal>
                </emma:interpretation>
                <emma:interpretation id="interp17" emma:lang="" emma:confidence="0">
                  <emma:literal>tiasfbt.</emma:literal>
                </emma:interpretation>
                <emma:interpretation id="interp18" emma:lang="" emma:confidence="0">
                  <emma:literal>tiasfkt.</emma:literal>
                </emma:interpretation>
                <emma:interpretation id="interp19" emma:lang="" emma:confidence="0">
                  <emma:literal>tiasfft.</emma:literal>
                </emma:interpretation>
                <emma:interpretation id="interp20" emma:lang="" emma:confidence="0">
                  <emma:literal>Triastest.</emma:literal>
                </emma:interpretation>
              </emma:one-of>
            </emma:emma>
          </inkml:annotationXML>
          <inkml:trace contextRef="#ctx0" brushRef="#br0" timeOffset="29074.6328">11007 3184 712 0,'-15'84'332'0,"-6"13"34"16,4-4-169-16,7 14-29 16,5-15-45-16,11-1-35 0,11-14-37 15,4-4-22 1,-2-14-16-16,-1 1-11 0,-7-14 6 15,-5-5-6-15,-8-13 7 16,-1-6-4-16,-3-13 10 16,-3-11-12-16,2-14 9 0,1-22-25 15,0-12-14-15,-9-14-37 16,0-8 4-16,0 3-9 16,-2 21 25-16,1 16 35 15,8 17 34-15,13 29-7 16,5 11 9-16,7 20-10 15,7 3-15-15,10 5-7 16,-1-13 11-16,8-5-6 16,1-23 8-16,4-15 0 15,-2-15 16-15,2-18 1 16,-8-3 8-16,0-12-4 16,-16 7-1-16,-4 1-11 15,-12 14-1-15,-7 11-10 16,-10 21 3-16,2 23-9 15,3 20 2-15,6 17-5 16,8 3 6-16,7 8 12 16,1-16 11-16,2-8 3 0,0-17 5 15,-1-10 1-15,1-20-8 16,6-15-10-16,-2-17 3 16,5-25-11-16,-3-14-69 15,0-37-413-15,-7-4 109 16</inkml:trace>
          <inkml:trace contextRef="#ctx0" brushRef="#br0" timeOffset="29217.3746">11417 3280 1182 0,'-20'24'277'0,"7"7"97"16,8-2-331-16,16 4-415 16,-5-9 127-16</inkml:trace>
          <inkml:trace contextRef="#ctx0" brushRef="#br0" timeOffset="29821.6229">11925 3796 736 0,'3'-30'440'0,"-4"0"-35"0,-8-1-96 16,-6 10-185-16,-11 7-21 16,-2 11-36-16,-11 14-25 15,6 16-22-15,-3 16-19 16,7 8-2-16,4 20-7 16,10-1 10-16,1 2-4 15,10-9 5-15,8-6-5 16,8-25 7-16,11-21-9 15,5-23 11-15,14-34 0 16,3-14 7-16,11-21-4 16,-2-6 13-1,-4 11-16-15,-14 25-12 16,-8 15 0-16,-7 34-7 16,-13 25 2-16,-2 13-1 0,-3 7 8 15,0 5 3-15,-8-7 7 16,7-8 10-1,-1-11 1-15,7-10 0 0,2-13 5 16,13-17 1-16,-1-8-6 16,7-8-2-16,1 5 2 15,4 2-10-15,-8 12-1 16,2 11-29-16,-7 4-17 16,0 3-102-16,-7 0-15 0,5-3-334 15,-1-14 32-15</inkml:trace>
          <inkml:trace contextRef="#ctx0" brushRef="#br0" timeOffset="30189.2727">12566 3380 966 0,'0'-27'365'15,"-4"21"42"-15,-14 18-253 16,0 11-71-16,-3 16-27 16,-3 3-34-16,3 6-11 15,6-9 10-15,4-1-10 16,7-14 7-16,5-8-11 15,10-8 3-15,8-7-10 16,8-2 8-16,12-2-11 16,5 3 10-16,4 1-7 15,-6 5 6-15,8 3-9 0,-8 3 8 16,-3 6-10 0,-11 3 5-16,-4 11-7 0,-13 4 9 15,-14 1 27-15,-11-2 23 16,-13 8 36-16,-4-10 19 15,-14 2 18-15,-2-2-26 16,-5-3-17-16,7-15-38 16,1-6-16-16,14-11-33 15,7-10-59-15,16-7-48 0,14-7-112 16,5-5 485-16,18-4-811 16,5 4 377-16</inkml:trace>
          <inkml:trace contextRef="#ctx0" brushRef="#br0" timeOffset="31300.4269">13077 3167 985 0,'19'-103'247'15,"-17"25"94"-15,-10 12-249 16,-7 31-32-16,-6 25-21 16,-1 29 16-16,-1 29-25 15,1 14-19-15,4 22-1 16,4 1 30-16,2 23 12 15,5-9 24-15,5 17 8 16,2-8-2-16,5 11-19 16,2-28-16-16,5 1-25 0,0-31-11 15,6-11-10-15,-4-22 4 16,-1-10 1-16,-5-19 21 16,-5-19 15-16,-5-17 8 15,-1-22-6-15,-3-19 1 16,-3-25-41-16,3 5-36 15,-4 8-30-15,4 24 0 16,3 25-16-16,4 37 23 0,5 20 11 16,6 12 29-16,6 6-4 15,5-2 18-15,10-4-10 16,1-10 12-16,11-16-9 16,-1-20 17-16,6-23 0 15,-4-16 13-15,4-24-3 16,-11-2 8-16,-3-14-12 15,-12 2 0-15,-14-14-49 16,-16 13-56-16,-13 2-101 16,-7 28-97-16,-7 21-52 15,0 35 124-15,0 26 130 16,0 25 119-16,-10 28 120 16,2 14 66-16,-4 14-52 15,7-10-54-15,10-1-9 0,16-25-17 16,9-8-26-16,15-22-23 15,12-13-30-15,6-12-6 16,15-6-3-16,-3-7 9 16,5-2-6-16,-11 4 13 15,4 1-9-15,-13 4 1 16,3 1-7-16,-4 5 5 16,1 11-9-16,-14 4 6 15,-1 12-6-15,-15 1 8 16,-7 16-1-16,-7-2 16 0,-4 6 5 15,2-9 8-15,4-9-6 16,7-16 1-16,8-14-97 16,8-20-36-16,7-14-33 15,9-8-45-15,7-18-132 16,7-9 91-16,10-14 26 16,0 3 32-16,7-11-34 15,-7 7 68-15,8-12-8 16,-10 9-92-16,-4-11 318 15,-8 19 340-15,-7 0-113 16,-15 28 2-16,-14 15-93 16,-7 27-140-16,-13 23-8 15,-4 22-7-15,-9 28-30 16,10 13-7-16,1 22 14 0,9-7 13 16,9 14 25-16,7-19 16 15,8 5-5-15,3-21-15 16,6-1-24-16,-1-25-26 15,4-9-16-15,-8-21-1 16,9-16-14-16,-9-19-4 16,-5-25-62-16,-11-19-14 15,-15-23-45-15,-17-5-1 16,-21-9-10-16,-7 17 56 0,-3 12 73 16,14 26 90-16,7 11 61 15,24 22 25 1,15 8-6-16,16 8-56 0,11 0-51 15,12 2-49-15,17-1-11 16,4-4 12-16,18-4 12 16,-5-7-50-16,15-1-433 15,-13-1 145-15</inkml:trace>
          <inkml:trace contextRef="#ctx0" brushRef="#br0" timeOffset="31497.9631">14249 3597 1494 0,'-3'24'395'0,"3"-5"104"15,8-7-417-15,7 3-57 16,1-3-11-16,7-6-97 0,-7-7-416 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44:38.3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55BA03A-BAAC-44C1-A6EB-1D5978B64D06}" emma:medium="tactile" emma:mode="ink">
          <msink:context xmlns:msink="http://schemas.microsoft.com/ink/2010/main" type="writingRegion" rotatedBoundingBox="17693,12353 17795,13914 17557,13930 17455,12368">
            <msink:destinationLink direction="with" ref="{7E246347-757D-489D-9B50-791249876834}"/>
          </msink:context>
        </emma:interpretation>
      </emma:emma>
    </inkml:annotationXML>
    <inkml:traceGroup>
      <inkml:annotationXML>
        <emma:emma xmlns:emma="http://www.w3.org/2003/04/emma" version="1.0">
          <emma:interpretation id="{C10D33A6-F245-4F41-9A93-8F878724B08C}" emma:medium="tactile" emma:mode="ink">
            <msink:context xmlns:msink="http://schemas.microsoft.com/ink/2010/main" type="paragraph" rotatedBoundingBox="17693,12353 17795,13914 17557,13930 17455,12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5A4CB8-2C26-4772-8DCF-F318BA073922}" emma:medium="tactile" emma:mode="ink">
              <msink:context xmlns:msink="http://schemas.microsoft.com/ink/2010/main" type="line" rotatedBoundingBox="17693,12353 17795,13914 17557,13930 17455,12368"/>
            </emma:interpretation>
          </emma:emma>
        </inkml:annotationXML>
        <inkml:traceGroup>
          <inkml:annotationXML>
            <emma:emma xmlns:emma="http://www.w3.org/2003/04/emma" version="1.0">
              <emma:interpretation id="{49D3CA57-715C-45B7-B70A-B8D5C1B4BF69}" emma:medium="tactile" emma:mode="ink">
                <msink:context xmlns:msink="http://schemas.microsoft.com/ink/2010/main" type="inkWord" rotatedBoundingBox="17693,12353 17795,13914 17557,13930 17455,123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54 63 401 0,'0'-12'244'16,"5"4"8"-16,1-1-69 15,-5 2-41-15,5-1-8 16,-6 2-32-16,-1 0-10 16,-4 0-12-16,5 5-15 15,2 5-17-15,-1 11-23 16,-2 11-10-16,1 25-11 16,-3 15 4-16,-5 18-5 15,2 5 12-15,2 8-8 16,-2-13 7-16,-1-1-6 15,1-16 10-15,-1-5-1 16,1-20 8-16,-3-9-7 0,4-15 5 16,4-7-13-16,-2-7 1 15,6-5-9-15,1-4 8 16,1-7-9-16,1-3 10 16,3-7-8-16,-6-5 6 15,1-7-9-15,-4 4 8 16,0-13-11-16,-4 2 10 15,5-17-11-15,1 2 9 0,2-8-9 16,1 2 9-16,4-10-11 16,-4 15 11-16,2-1-10 15,1 7 11-15,-2 10-10 16,-6 20 9-16,3 6-10 16,-3 6 10-16,-3 7-11 15,1 4 10-15,2 1-12 16,0 3-1-16,-6 6 1 15,2 3 9-15,1 6-9 16,0 8 12-16,0 8 0 16,3 1 1-16,1 5-10 15,-2-4 10-15,1 11-12 16,-3-11 9-16,3 4-18 16,-2-1-31-16,-4 6-353 15,-9-16 98-15</inkml:trace>
          <inkml:trace contextRef="#ctx0" brushRef="#br0" timeOffset="15218.9339">159 260 606 0,'-3'-8'239'15,"-3"7"30"-15,3 1-160 0,2 10-25 16,1 5-34-16,-5 8-10 16,-2 1-19-16,4 16 4 15,-2-1 2-15,-4 6 5 16,9 0-3-16,-1 5-1 16,1-7-11-16,-3 10-6 15,6-7-8-15,-5 4 1 16,5-6-2-16,-1-2 1 15,2-18-1-15,-2-9 1 16,-1-11-2-16,1-7 2 16,-2-12 0-16,1-10 2 15,-1-11 1-15,5-20 0 16,-4-12 0-16,5-17 0 16,0 1-1-16,-1-8 0 15,-1 13-3-15,-1-1 1 16,-6 25-2-16,5 7 1 0,-2 24 0 15,1 10-1-15,1 14 0 16,2 8 1-16,-1 5 0 16,0 8 0-16,0 0 2 15,-1 9-1-15,-2 2-1 16,4 8-1-16,-1-2-3 16,-3 19-2-16,0 3 0 15,-1 12 0-15,-5-2 2 0,0 11 5 16,1-13 1-16,1-5 4 15,4-13 0-15,0-14 0 16,0-14-3-16,-3-11-4 16,0-13-7-16,3-14 3 15,-3-11 1-15,6-27 0 16,-3-10 4-16,6-15 4 16,-8 1-3-16,7-5 0 15,-8 19-1-15,3 1 0 16,-2 19 0-16,7 11 0 15,-7 14 0-15,8 7 0 16,-6 9 0-16,-1-2-1 16,-4 4-2-16,5 7 2 15,-4-5 0-15,4 13-1 0,3-1 1 16,-3 7 1-16,-3 2-2 16,3 16-2-16,0 1 0 15,-2 19 1-15,4-1-1 16,-5 8 3-16,-2-10 2 15,1-1 1-15,-2-16-1 16,1-2 2-16,4-15-2 16,-4-10-1-16,2-8-2 15,2-12-4-15,1-11 0 16,-6-19 2-16,4-11 1 0,-1-25 1 16,3 0 3-16,-1-15 0 15,8 6-3-15,-2-6 1 16,4 20 0-16,1 1 0 15,-2 19 0-15,-2 11-1 16,1 21-1-16,-4 7-5 16,-1 10-2-16,-4 4 0 15,4 0 1-15,-1 6 0 16,4 4 5-16,-4 8 2 16,1 3 0-16,-1 11-2 15,4 3 0-15,-2 7 1 16,-3-5 0-16,3 11-1 15,-3-4 2-15,-3 10 1 16,-2-9-1-16,-1 12 2 16,-1-9 0-16,1 7-1 15,-6-13-1-15,6 2 481 16,1-11-820-16,-13-19 435 0</inkml:trace>
          <inkml:trace contextRef="#ctx0" brushRef="#br0" timeOffset="6440.6069">21 165 821 0,'-5'0'220'0,"-1"8"69"16,2-1-242-16,-1 4-3 15,1 1-25-15,4 4 6 16,1 1-20-16,7 10 8 16,-4-2-15-16,4 19 9 15,-1-4-12-15,2 22 12 16,-2 1-11-16,-1 15 1 0,1-6 2 15,-2 9 13-15,-4-16-10 16,2-7 12-16,2-17 1 16,-7-8-1-16,7-20-13 15,-4-7 10-15,1-7-7 16,-1-13 10-16,-2-7-12 16,-2-9 13-16,3-10-13 15,-2-22 8-15,2-3-9 0,3-17 11 16,-3 2-13-16,3-1 11 15,-1 12-11-15,1 0 9 16,3 21-10-16,0 6 11 16,0 12-10-16,-3 9 10 15,2 12-9-15,-4 0 8 16,-4 8-10-16,3-2 8 16,3 3-11-16,-3 0 6 15,3 3-12-15,0 6 11 16,0 6-9-16,-4 15 10 15,4 10-8-15,0 22 13 16,-3-1-11-16,1 16 11 16,7-7-8-16,-5 5 11 15,-1-16-9-15,2-4 10 0,-2-17-10 16,1-8 10 0,-5-16-11-16,4-8 6 0,-5-12-9 15,3-9 6-15,-3-12-11 16,4-22 10-16,-2-11-6 15,2-19 11-15,-4-2-6 16,5-2 10-16,-1 20-9 16,1 3 9-16,1 21-11 0,0 9 8 15,-3 12-11-15,-2 8 6 16,5 8-14-16,-4 8 10 16,2 3-8-16,-1 8 11 15,-4-1-6-15,4 7 12 16,0-1-11-16,-2 10 9 15,2 1-12-15,2 18 9 16,-4 3-10-16,2 13 11 16,2-2-8-16,2 4 11 15,-1-18-8-15,0-7 12 16,-1-19-10-16,-2-10 6 16,0-15-9-16,1-9 6 15,2-12-11-15,0-20 9 16,-3-10-5-16,0-24 8 15,-4-6-5-15,-4-9 12 16,4 14-10-16,2 2 9 16,5 26-9-16,5 8 7 0,-4 19-11 15,-1 7 7-15,0 10-10 16,-6 1 5-16,0 6-13 16,5 3 12-16,-1 1-8 15,1 5 11-15,1 5-7 16,-3 8 12-16,4 10-12 15,-4 10 9-15,3 0-9 16,-1 13 9-16,4-1-7 0,-7 0 11 16,4-12-9-16,0 2 10 15,-3-19-8-15,1-7 8 16,-2-9-9-16,2-6 6 16,-4-6-8-16,5-3 9 15,-5-3-11-15,4-7 8 16,-1-2-6-16,2-9 8 15,-2-2-10-15,3-8 9 16,0-2-10-16,0-9 11 16,-2 3-11-16,1-8 11 15,-1 11-7-15,-4-7 10 16,3 11-10-16,-3 5 10 16,2 14-11-16,-1 1 4 15,2 13-13-15,-4 7 10 16,2 5-10-16,2 4 10 0,-1 7-5 15,1 4 13-15,6 4-11 16,-5 11-7-16,-2 7-321 16,8 17 102-16</inkml:trace>
          <inkml:trace contextRef="#ctx0" brushRef="#br0" timeOffset="32325.3222">96-620 606 0,'6'-5'339'0,"-9"4"-33"16,6 2-102-16,-6 4-137 15,3-2-26-15,-3 4-22 0,5 2-4 16,-4 18-14-16,5 0 4 16,3 23-6-16,2 6 14 15,-4 16-2-15,-2-6 10 16,-1 15-5-16,-2-14 7 16,-2 1-5-16,0-17 5 15,3-3-8-15,-6-20 5 16,6-5-10-16,-2-14 0 15,5-14-12-15,-3-8 10 16,6-26-8-16,-7-12 8 0,-2-27-6 16,0 1 10-16,-3-19-12 15,0 9 7-15,3 8-8 16,-2 25 9-16,1 5-10 16,5 27 11-16,4 14-8 15,-7 7 9-15,2 5-5 16,2 4 9-16,-7 7-8 15,-1 6 7-15,3 11-9 16,-3 7 5-16,3 3-6 16,3 0 9-16,-1 0 0 15,-2-6 9-15,3-5-6 16,-2-5 8-16,-2-2-11 16,1-5 0-16,6-5-11 15,-5-8 5-15,4-2-11 16,2-5 7-16,-4-8-10 15,0-2 11-15,3-4-4 0,-3-7 10 16,-1-13-8-16,2 1 11 16,-1-17-11-16,-4 0 4 15,2-8-7-15,1 14 7 16,1 6-8-16,-3 16 8 16,4 11-8-16,-1 14 5 15,-3 17-7-15,2 12 8 0,-2 21-7 16,4 7 10-1,-4 16-5-15,5-8 10 0,-5 7-5 16,0-16 10-16,0 1-7 16,4-20 6-16,-2-9-12 15,7-14 3-15,-3-13-14 16,-3-12 5-16,3-16-4 16,-3-16 11-16,-3-19-8 15,-2-10 13-15,2-16-7 16,-4 8 5-16,1 8-8 15,1 19 8-15,1 15-9 16,-1 20 7-16,4 21-11 16,1 13 8-16,-2 17-9 15,2 10 11-15,-1 12-6 16,-1-2 11-16,-2 5-5 16,5-10 8-16,-4-5-9 0,6-15 6 15,-1-8-12-15,1-11 3 16,-2-13-12-16,4-13 11 15,-1-15-7-15,-1-3 13 16,-1-15-6-16,-4 0 13 16,1-3-12-16,-1 15 7 15,-1 5-9-15,2 11 10 16,1 10-10-16,-2 8 8 16,-1 2-10-16,5 2 8 15,-2 4-10-15,1 4 9 0,-1 4-7 16,2-1 11-16,-4 4-8 15,1 2 9-15,-1-2-9 16,-1-1 2-16,3 4-7 16,2 2 8-16,-2 2-7 15,0 3 10-15,3 5-5 16,-2-4 8-16,-1-5-10 16,3-5 7-16,-1-11-10 15,-4-1 7-15,2-6-16 16,2-3 6-16,-2-9-16 15,-3-4 6-15,0-19-24 16,1-4 8-16,-4-10-12 16,-1 1 16-16,5 0-4 15,1 12 25-15,-1 12-2 16,2 13 12-16,3 14-14 0,3 11 7 16,0 17-9-16,-1 5 11 15,1 14-6-15,0 5 16 16,-3 13-7-16,0-8 10 15,-2 1-9-15,-2-7 9 16,-4-9-9-16,4-12 3 16,-4-10 441-16,-7-11-815 0,-6-19 416 15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4-19T06:53:29.7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FABFC68-A431-4CF9-B854-B5043862DC3F}" emma:medium="tactile" emma:mode="ink">
          <msink:context xmlns:msink="http://schemas.microsoft.com/ink/2010/main" type="writingRegion" rotatedBoundingBox="24879,12723 24894,12723 24894,12738 24879,12738"/>
        </emma:interpretation>
      </emma:emma>
    </inkml:annotationXML>
    <inkml:traceGroup>
      <inkml:annotationXML>
        <emma:emma xmlns:emma="http://www.w3.org/2003/04/emma" version="1.0">
          <emma:interpretation id="{21F693DA-3740-46F2-9853-0D071EFE39E1}" emma:medium="tactile" emma:mode="ink">
            <msink:context xmlns:msink="http://schemas.microsoft.com/ink/2010/main" type="paragraph" rotatedBoundingBox="24879,12723 24894,12723 24894,12738 24879,12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8DAA79-3CCE-439D-BFCA-81A7E4B9B182}" emma:medium="tactile" emma:mode="ink">
              <msink:context xmlns:msink="http://schemas.microsoft.com/ink/2010/main" type="line" rotatedBoundingBox="24879,12723 24894,12723 24894,12738 24879,12738"/>
            </emma:interpretation>
          </emma:emma>
        </inkml:annotationXML>
        <inkml:traceGroup>
          <inkml:annotationXML>
            <emma:emma xmlns:emma="http://www.w3.org/2003/04/emma" version="1.0">
              <emma:interpretation id="{CF0CCCD3-7076-4B16-AA40-DC3DA2DC2E66}" emma:medium="tactile" emma:mode="ink">
                <msink:context xmlns:msink="http://schemas.microsoft.com/ink/2010/main" type="inkWord" rotatedBoundingBox="24879,12723 24894,12723 24894,12738 24879,1273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14882-73 0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06:51:48.9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2A160A2-A68F-44AA-834C-7EF8B30B26DB}" emma:medium="tactile" emma:mode="ink">
          <msink:context xmlns:msink="http://schemas.microsoft.com/ink/2010/main" type="writingRegion" rotatedBoundingBox="12988,6480 13400,8659 13289,8680 12877,6501"/>
        </emma:interpretation>
      </emma:emma>
    </inkml:annotationXML>
    <inkml:traceGroup>
      <inkml:annotationXML>
        <emma:emma xmlns:emma="http://www.w3.org/2003/04/emma" version="1.0">
          <emma:interpretation id="{670C3DE4-6289-4F88-A9DD-EF5D4FA32DE9}" emma:medium="tactile" emma:mode="ink">
            <msink:context xmlns:msink="http://schemas.microsoft.com/ink/2010/main" type="paragraph" rotatedBoundingBox="12988,6480 13400,8659 13289,8680 12877,65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108A7B-EF79-42CC-99C0-018CF480B894}" emma:medium="tactile" emma:mode="ink">
              <msink:context xmlns:msink="http://schemas.microsoft.com/ink/2010/main" type="line" rotatedBoundingBox="12988,6480 13400,8659 13289,8680 12877,6501"/>
            </emma:interpretation>
          </emma:emma>
        </inkml:annotationXML>
        <inkml:traceGroup>
          <inkml:annotationXML>
            <emma:emma xmlns:emma="http://www.w3.org/2003/04/emma" version="1.0">
              <emma:interpretation id="{955BF30D-257A-4089-AD0B-1FA19C8D4442}" emma:medium="tactile" emma:mode="ink">
                <msink:context xmlns:msink="http://schemas.microsoft.com/ink/2010/main" type="inkWord" rotatedBoundingBox="12988,6480 13046,6789 12935,6810 12877,65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2342-3403 680 0,'-3'-6'350'0,"-2"10"-30"16,4 4-120-16,-1-1-147 15,1 4-25-15,1 2-4 16,0-2-6-16,-2 2-6 16,4-2-8-16,-2-5 1 15,0-3 0-15,1-12 2 16,-1-9 0-16,-1-18 1 0,-2-6-1 16,0-2 4-16,0 8 6 15,-3 8 16-15,3 17 3 16,-2 22 2-1,1 14-4-15,-4 14-4 0,4 8-14 16,1 8 0-16,1-11-3 16,2-6 0-16,5-19-6 15,2-5 1-15,1-14-4 0,2-14 0 16,-2-16 0-16,-2-14 3 16,-3-8-2-16,-5-1 1 15,-1 8-1-15,-3 14-2 16,-1 14-2-16,-2 23 0 15,1 8-1-15,-1 19 3 16,6 3 0-16,-1 12 4 16,2-12 0-16,4-3 1 15,1-15-3-15,-2-12 2 16,5-18-2-16,2-14 2 16,-2-17-3-16,-3-8 4 15,-3 3-3-15,-5 4 2 16,-4 17-3-16,-1 18-5 15,-1 12-3-15,-4 23-2 16,3 13 4-16,3 12-87 0,8 1-332 16,4-4 90-16</inkml:trace>
        </inkml:traceGroup>
        <inkml:traceGroup>
          <inkml:annotationXML>
            <emma:emma xmlns:emma="http://www.w3.org/2003/04/emma" version="1.0">
              <emma:interpretation id="{D2D25AA5-9E64-43D1-8811-4198D496FC2B}" emma:medium="tactile" emma:mode="ink">
                <msink:context xmlns:msink="http://schemas.microsoft.com/ink/2010/main" type="inkWord" rotatedBoundingBox="13281,8041 13398,8659 13298,8678 13181,8060"/>
              </emma:interpretation>
            </emma:emma>
          </inkml:annotationXML>
          <inkml:trace contextRef="#ctx0" brushRef="#br0" timeOffset="-42292.682">2546-1825 483 0,'-1'0'236'15,"7"0"20"-15,-5 0-109 16,1 1-50 0,-5 1-10-16,7 2-25 0,-5 4-8 15,-1-7 5-15,4 5-1 16,4-1-4-16,-3-5-13 16,-2 3-12-16,4-2-13 15,-2-2-1-15,-3-4-8 16,-5-1 10-16,7-3-7 15,-4 0 7-15,-2-1-8 16,2-1 6-16,1 1-7 16,-2 2 12-16,0 4-1 0,3 2 10 15,0 5-9 1,-5 3 5-16,5 2-11 0,0 2 4 16,-4-2-10-16,2 1 9 15,5-2-10-15,0-4 4 16,-3-3-11-16,5 0 6 15,-2-7-10-15,-5-2 10 16,2-5-8-16,2-2 9 0,1-2-6 16,-6 0 9-16,9 3-10 15,-3 6 6-15,-6 6-10 16,3 4 8-16,1 11-12 16,-4 3 11-16,5 9-8 15,4 2 12-15,0-1-8 16,-3-7 11-16,3-3-11 15,0-9 6-15,0-10-13 16,0-8 10-16,-3-8-9 16,1-2 9-16,-2-10-7 15,-2 4 14-15,-6 4-11 16,4 7 9-16,-4 8-11 16,0 11 9-16,-1 10-2 15,1 6 5-15,-2 9-4 16,2-3 12-16,3 6-5 15,0-8 1-15,3-4-4 16,-1-10 5-16,5-5-15 0,-2-11 6 16,4-10-11-16,-5-7 5 15,2-13-14 1,-6-1 13-16,3 0-9 0,0 11 10 16,-1 7-13-16,-2 16 13 15,-2 19-8-15,4 10 9 16,1 15-4-16,-3 4 16 15,7 8 1-15,-1-9 12 0,-3-7-5 16,-1-13 5-16,5-8-11 16,-4-10-3-16,8-16-11 15,-1-4 5-15,-4-19-8 16,-1 2 11-16,-2-10-4 16,-6 11 6-16,-2 2-11 15,4 12 6-15,-1 12-19 16,1 11 8-16,-2 8-8 15,3 10 10-15,1 10-19 16,-1-3-20-16,2-3-375 16,-2-15 99-16</inkml:trace>
          <inkml:trace contextRef="#ctx0" brushRef="#br0" timeOffset="-5504.169">2560-1864 665 0,'0'3'270'0,"-3"4"16"16,3 5-138-16,1 2-79 15,-1 1-1-15,0-3-31 16,3-2 2-16,-4-4-24 15,1-3 5-15,1-4-16 16,7-7 10-16,-1-5-11 0,4-14 13 16,-5-2-11-16,-2-4 9 15,-2 9-12-15,-1 5 7 16,1 13-13-16,-4 4 8 16,2 11-7-16,-3 8 14 15,-3 4-5-15,2 4 13 16,2 2-8-16,-4-3 9 15,5-9-12-15,-2-3 9 16,3-4-11-16,4-10 10 16,-5-2-8-16,2-8 7 15,-1 0-10-15,3-2 9 16,-3 5-13-16,5 3 5 16,-2 8-12-16,1 8 9 15,-2 5-10-15,-1 5 10 16,2 10-6-16,-1 1 10 0,-1-5-8 15,4-5 9 1,-4-5-9-16,-2-13 8 0,4-1-8 16,-3-7 11-1,0-4-8-15,0-1 11 0,3 2-7 16,-6-4 6-16,1 5-9 16,2 8-1-16,-3 10-4 15,2 4 6-15,2 4-6 16,4 11 6-16,-5-4-1 0,4 1 3 15,-1-8-8-15,2-4 7 16,-2-10-9-16,-3-1 9 16,1-8-8-16,1-5 8 15,-5 1-6-15,1-4 9 16,2 2-6-16,0-1 6 16,-1 7-8-16,1-1 9 15,0 4-10-15,-2 2 8 16,-1-1-7-16,0 0 8 15,2 0-9-15,2 3 8 16,1-3-9-16,-2 2 7 16,4-1-8-16,-2-1 9 15,-4 2-8-15,1-7 8 16,4 5-8-16,-3 2 8 16,0-2-8-16,-3-2 7 15,3 5-8-15,-5-6 8 0,2-1-8 16,3 1 6-16,0-3-6 15,-3 0 7-15,3 3-8 16,-1 1 8-16,-1 2-6 16,2 3 6-16,-1 0-7 15,-1-1 7-15,2 2-7 16,0-5 7-16,0 1-7 16,2 0 8-16,-1 3-7 0,-1-5 8 15,0 4-9-15,-3-2 9 16,3 0-9-16,-1-3 8 15,2 4-9-15,1 2 6 16,-1 0-8-16,1 2 8 16,-2-1-7-16,-2-4 8 15,4 2-7-15,-2-4 9 16,-2 1-9-16,4 1 8 16,-1 4-7-16,-4-5 7 15,5 1-8-15,-1 1 7 16,-4 1-6-16,0-1 7 15,5 1-7-15,-2-1 7 16,0-1-7-16,4 0 7 16,-4-4-7-16,2 7 6 15,-2-2-7-15,0 1 7 16,1-2-7-16,2 4 7 16,-1-4-6-16,-2 0 7 15,0 2-7-15,1-7 7 0,-1 7-8 16,-1-2 7-16,-1 0-8 15,2 0 8-15,0 3-8 16,0-6 8-16,5 3-7 16,-2-2 7-16,1 2-5 15,-2-1 6-15,-2 1-7 0,0-2 8 16,1 4-9-16,-1-2 7 16,0 4-8-16,-1 1 9 15,1-4-8-15,3 5 7 16,0-7-5-16,0 4 6 15,0-3-8-15,-2 3 8 16,-2-5-7-16,2 5 7 16,-2-6-7-16,1 8 7 15,1-7-8-15,-2 5 8 16,-1-1-8-16,4-1 7 16,-2-1-7-16,1 3 9 15,2-1-8-15,0-5 6 16,-3 6-6-16,2-3 6 15,-1 0-7-15,-2 1 7 16,-1 7-8-16,1-4 8 16,-1-2-7-16,4 4 7 0,-2-6-6 15,1 1 7-15,4 1-8 16,-4-1 9-16,-2 1-8 16,-1 1 7-16,-1-5-7 15,2 1 9-15,4 4-11 16,-3-3 8-16,3 3-8 15,-2 1 8-15,-1 2-8 16,-3-4 8-16,6 1-7 16,-1-3 8-16,-1 0-8 0,1 0 9 15,-1 1-9-15,-2-1 9 16,-1 0-10-16,4 2 10 16,-4 1-10-16,2-2 9 15,0 1-7-15,2 2 8 16,-5-1-9-16,4-3 8 15,1 2-7-15,-2 1 7 16,1-5-8-16,4 4 7 16,-7-2-6-16,7 0 7 15,-4 0-8-15,-1 0 8 16,-3 0-7-16,5 0 7 16,-5-2-8-16,1 2 8 15,2-1-7-15,2 1 6 16,-5 0-7-16,3 0 7 0,3 1-8 15,0-2 9-15,-3 1-10 16,4 1 10-16,-1-2-8 16,-3-1 8-16,-1 4-8 15,4-2 10-15,-3 0-9 16,-2 3 6-16,4-2-7 16,1 1 8-16,-3 1-9 15,1-2 8-15,1 2-6 0,-1 0 8 16,2 0-9-16,-1-1 9 15,-2-2-9-15,1 3 9 16,1-3-9-16,-4 1 9 16,2-1-9-16,5 3 8 15,-5-4-8-15,1 1 8 16,1 0-8-16,-4 1 8 16,2-2-8-16,0 2 8 15,-1 1-7-15,-2-2 6 16,4 0-7-16,-2 1 9 15,1-1-9-15,3-1 8 16,-2 1-8-16,-2 0 8 16,1 0-8-16,-2 0 8 15,1 0-8-15,1 1 8 16,3-1-10-16,-2 2 10 0,-1-1-8 16,2 1 8-1,-1-1-8-15,1 1 9 0,-2-1-8 16,0 1 7-16,0-2-8 15,1 0 7 1,1 1-7-16,-2 1 8 0,1-2-8 16,-1 3 8-16,-1-2-7 15,2 1 8-15,-1-2-9 16,0 1 8-16,3 1-8 16,0-1 8-16,-3 1-8 0,2-1 8 15,-2-1-8-15,-3-1 8 16,1-1-8-16,4 4 8 15,-5-4-8-15,3 2 8 16,1 2-7-16,-1-2 7 16,-1-2-8-16,1 2 8 15,-2 2-9-15,4-2 9 16,-2 0-9-16,0 1 10 16,1 1-9-16,1-2 8 15,-4 1-9-15,4 1 9 16,1 1-10-16,-2 0 10 15,-1 0-9-15,2 2 8 16,-2-5-7-16,0 3 9 16,-2-2-9-16,4 1 9 15,-5-1-8-15,3 1 7 16,0-2-8-16,0 1 9 16,1-1-1-16,1 0 0 0,-1 2-7 15,-2-1 7-15,2-1-8 16,-1 2-1-16,-1-1 2 15,1 1 6-15,1-4-7 16,-1 5 8-16,-1-3-8 16,2 0 7-16,2 2-7 15,-3-1 8-15,0-2-8 0,2-1 8 16,-4 1-9-16,1-1 4 16,2 1-11-16,-2-1 3 15,-1 5-10-15,2-6 0 16,-3 2-8-16,2-1-1 15,1-1-11-15,-2-1-6 16,1 2-9-16,-1 1 12 16,1 1-140-16,-1-5-168 15,8 5 28-15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11.05.2021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040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115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9294-A9A2-45A1-86F0-A0F7ECD1E694}" type="datetime1">
              <a:rPr lang="de-DE" smtClean="0"/>
              <a:t>11.05.2021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26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C8D-AC55-41F1-A767-D07F14BF7EBB}" type="datetime1">
              <a:rPr lang="de-DE" smtClean="0"/>
              <a:t>11.05.2021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82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D8DF-FF90-4944-A60E-33D5F8D84FB5}" type="datetime1">
              <a:rPr lang="de-DE" smtClean="0"/>
              <a:t>11.05.2021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10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0557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3F4-832B-4129-B5F1-52999A451FC1}" type="datetime1">
              <a:rPr lang="de-DE" smtClean="0"/>
              <a:t>11.05.2021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07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B17C-B8A2-403A-BEC7-EE30C3E4E538}" type="datetime1">
              <a:rPr lang="de-DE" smtClean="0"/>
              <a:t>11.05.2021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92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AED8-07FC-4347-9DB9-1F4A0DE8DB25}" type="datetime1">
              <a:rPr lang="de-DE" smtClean="0"/>
              <a:t>11.05.2021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71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A4DE-7ED5-4428-8B6C-4EB58B855B7B}" type="datetime1">
              <a:rPr lang="de-DE" smtClean="0"/>
              <a:t>11.05.2021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68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F18-DA59-4AB9-BF8B-E1131B01B1D6}" type="datetime1">
              <a:rPr lang="de-DE" smtClean="0"/>
              <a:t>11.05.2021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36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0ED4-CB24-4373-8039-76C6F0A35014}" type="datetime1">
              <a:rPr lang="de-DE" smtClean="0"/>
              <a:t>11.05.2021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01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976-37EB-4714-B1AB-3500037D231D}" type="datetime1">
              <a:rPr lang="de-DE" smtClean="0"/>
              <a:t>11.05.2021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6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2F51-32D6-4D9F-B2CE-8EEE6804E693}" type="datetime1">
              <a:rPr lang="de-DE" smtClean="0"/>
              <a:t>11.05.2021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79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94A07-2394-4D6E-916D-77A1355C92F1}" type="datetime1">
              <a:rPr lang="de-DE" smtClean="0"/>
              <a:t>11.05.2021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94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ideo/inhalt.html" TargetMode="Externa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2.emf"/><Relationship Id="rId18" Type="http://schemas.openxmlformats.org/officeDocument/2006/relationships/customXml" Target="../ink/ink211.xml"/><Relationship Id="rId26" Type="http://schemas.openxmlformats.org/officeDocument/2006/relationships/customXml" Target="../ink/ink215.xml"/><Relationship Id="rId39" Type="http://schemas.openxmlformats.org/officeDocument/2006/relationships/image" Target="../media/image225.emf"/><Relationship Id="rId21" Type="http://schemas.openxmlformats.org/officeDocument/2006/relationships/image" Target="../media/image216.emf"/><Relationship Id="rId34" Type="http://schemas.openxmlformats.org/officeDocument/2006/relationships/customXml" Target="../ink/ink219.xml"/><Relationship Id="rId42" Type="http://schemas.openxmlformats.org/officeDocument/2006/relationships/customXml" Target="../ink/ink223.xml"/><Relationship Id="rId47" Type="http://schemas.openxmlformats.org/officeDocument/2006/relationships/image" Target="../media/image229.emf"/><Relationship Id="rId50" Type="http://schemas.openxmlformats.org/officeDocument/2006/relationships/customXml" Target="../ink/ink227.xml"/><Relationship Id="rId55" Type="http://schemas.openxmlformats.org/officeDocument/2006/relationships/image" Target="../media/image233.emf"/><Relationship Id="rId7" Type="http://schemas.openxmlformats.org/officeDocument/2006/relationships/image" Target="../media/image209.emf"/><Relationship Id="rId12" Type="http://schemas.openxmlformats.org/officeDocument/2006/relationships/customXml" Target="../ink/ink208.xml"/><Relationship Id="rId17" Type="http://schemas.openxmlformats.org/officeDocument/2006/relationships/image" Target="../media/image214.emf"/><Relationship Id="rId25" Type="http://schemas.openxmlformats.org/officeDocument/2006/relationships/image" Target="../media/image218.emf"/><Relationship Id="rId33" Type="http://schemas.openxmlformats.org/officeDocument/2006/relationships/image" Target="../media/image222.emf"/><Relationship Id="rId38" Type="http://schemas.openxmlformats.org/officeDocument/2006/relationships/customXml" Target="../ink/ink221.xml"/><Relationship Id="rId46" Type="http://schemas.openxmlformats.org/officeDocument/2006/relationships/customXml" Target="../ink/ink225.xml"/><Relationship Id="rId2" Type="http://schemas.openxmlformats.org/officeDocument/2006/relationships/customXml" Target="../ink/ink203.xml"/><Relationship Id="rId16" Type="http://schemas.openxmlformats.org/officeDocument/2006/relationships/customXml" Target="../ink/ink210.xml"/><Relationship Id="rId20" Type="http://schemas.openxmlformats.org/officeDocument/2006/relationships/customXml" Target="../ink/ink212.xml"/><Relationship Id="rId29" Type="http://schemas.openxmlformats.org/officeDocument/2006/relationships/image" Target="../media/image220.emf"/><Relationship Id="rId41" Type="http://schemas.openxmlformats.org/officeDocument/2006/relationships/image" Target="../media/image226.emf"/><Relationship Id="rId54" Type="http://schemas.openxmlformats.org/officeDocument/2006/relationships/customXml" Target="../ink/ink22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5.xml"/><Relationship Id="rId11" Type="http://schemas.openxmlformats.org/officeDocument/2006/relationships/image" Target="../media/image211.emf"/><Relationship Id="rId24" Type="http://schemas.openxmlformats.org/officeDocument/2006/relationships/customXml" Target="../ink/ink214.xml"/><Relationship Id="rId32" Type="http://schemas.openxmlformats.org/officeDocument/2006/relationships/customXml" Target="../ink/ink218.xml"/><Relationship Id="rId37" Type="http://schemas.openxmlformats.org/officeDocument/2006/relationships/image" Target="../media/image224.emf"/><Relationship Id="rId40" Type="http://schemas.openxmlformats.org/officeDocument/2006/relationships/customXml" Target="../ink/ink222.xml"/><Relationship Id="rId45" Type="http://schemas.openxmlformats.org/officeDocument/2006/relationships/image" Target="../media/image228.emf"/><Relationship Id="rId53" Type="http://schemas.openxmlformats.org/officeDocument/2006/relationships/image" Target="../media/image232.emf"/><Relationship Id="rId5" Type="http://schemas.openxmlformats.org/officeDocument/2006/relationships/image" Target="../media/image208.emf"/><Relationship Id="rId15" Type="http://schemas.openxmlformats.org/officeDocument/2006/relationships/image" Target="../media/image213.emf"/><Relationship Id="rId23" Type="http://schemas.openxmlformats.org/officeDocument/2006/relationships/image" Target="../media/image217.emf"/><Relationship Id="rId28" Type="http://schemas.openxmlformats.org/officeDocument/2006/relationships/customXml" Target="../ink/ink216.xml"/><Relationship Id="rId36" Type="http://schemas.openxmlformats.org/officeDocument/2006/relationships/customXml" Target="../ink/ink220.xml"/><Relationship Id="rId49" Type="http://schemas.openxmlformats.org/officeDocument/2006/relationships/image" Target="../media/image230.emf"/><Relationship Id="rId10" Type="http://schemas.openxmlformats.org/officeDocument/2006/relationships/customXml" Target="../ink/ink207.xml"/><Relationship Id="rId19" Type="http://schemas.openxmlformats.org/officeDocument/2006/relationships/image" Target="../media/image215.emf"/><Relationship Id="rId31" Type="http://schemas.openxmlformats.org/officeDocument/2006/relationships/image" Target="../media/image221.emf"/><Relationship Id="rId44" Type="http://schemas.openxmlformats.org/officeDocument/2006/relationships/customXml" Target="../ink/ink224.xml"/><Relationship Id="rId52" Type="http://schemas.openxmlformats.org/officeDocument/2006/relationships/customXml" Target="../ink/ink228.xml"/><Relationship Id="rId4" Type="http://schemas.openxmlformats.org/officeDocument/2006/relationships/customXml" Target="../ink/ink204.xml"/><Relationship Id="rId9" Type="http://schemas.openxmlformats.org/officeDocument/2006/relationships/image" Target="../media/image210.emf"/><Relationship Id="rId14" Type="http://schemas.openxmlformats.org/officeDocument/2006/relationships/customXml" Target="../ink/ink209.xml"/><Relationship Id="rId22" Type="http://schemas.openxmlformats.org/officeDocument/2006/relationships/customXml" Target="../ink/ink213.xml"/><Relationship Id="rId27" Type="http://schemas.openxmlformats.org/officeDocument/2006/relationships/image" Target="../media/image219.emf"/><Relationship Id="rId30" Type="http://schemas.openxmlformats.org/officeDocument/2006/relationships/customXml" Target="../ink/ink217.xml"/><Relationship Id="rId35" Type="http://schemas.openxmlformats.org/officeDocument/2006/relationships/image" Target="../media/image223.emf"/><Relationship Id="rId43" Type="http://schemas.openxmlformats.org/officeDocument/2006/relationships/image" Target="../media/image227.emf"/><Relationship Id="rId48" Type="http://schemas.openxmlformats.org/officeDocument/2006/relationships/customXml" Target="../ink/ink226.xml"/><Relationship Id="rId8" Type="http://schemas.openxmlformats.org/officeDocument/2006/relationships/customXml" Target="../ink/ink206.xml"/><Relationship Id="rId51" Type="http://schemas.openxmlformats.org/officeDocument/2006/relationships/image" Target="../media/image231.emf"/><Relationship Id="rId3" Type="http://schemas.openxmlformats.org/officeDocument/2006/relationships/image" Target="../media/image20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3.xml"/><Relationship Id="rId13" Type="http://schemas.openxmlformats.org/officeDocument/2006/relationships/image" Target="../media/image239.emf"/><Relationship Id="rId3" Type="http://schemas.openxmlformats.org/officeDocument/2006/relationships/image" Target="../media/image234.emf"/><Relationship Id="rId7" Type="http://schemas.openxmlformats.org/officeDocument/2006/relationships/image" Target="../media/image236.emf"/><Relationship Id="rId12" Type="http://schemas.openxmlformats.org/officeDocument/2006/relationships/customXml" Target="../ink/ink235.xml"/><Relationship Id="rId17" Type="http://schemas.openxmlformats.org/officeDocument/2006/relationships/image" Target="../media/image241.emf"/><Relationship Id="rId2" Type="http://schemas.openxmlformats.org/officeDocument/2006/relationships/customXml" Target="../ink/ink230.xml"/><Relationship Id="rId16" Type="http://schemas.openxmlformats.org/officeDocument/2006/relationships/customXml" Target="../ink/ink23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2.xml"/><Relationship Id="rId11" Type="http://schemas.openxmlformats.org/officeDocument/2006/relationships/image" Target="../media/image238.emf"/><Relationship Id="rId5" Type="http://schemas.openxmlformats.org/officeDocument/2006/relationships/image" Target="../media/image235.emf"/><Relationship Id="rId15" Type="http://schemas.openxmlformats.org/officeDocument/2006/relationships/image" Target="../media/image240.emf"/><Relationship Id="rId10" Type="http://schemas.openxmlformats.org/officeDocument/2006/relationships/customXml" Target="../ink/ink234.xml"/><Relationship Id="rId4" Type="http://schemas.openxmlformats.org/officeDocument/2006/relationships/customXml" Target="../ink/ink231.xml"/><Relationship Id="rId9" Type="http://schemas.openxmlformats.org/officeDocument/2006/relationships/image" Target="../media/image237.emf"/><Relationship Id="rId14" Type="http://schemas.openxmlformats.org/officeDocument/2006/relationships/customXml" Target="../ink/ink2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emf"/><Relationship Id="rId13" Type="http://schemas.openxmlformats.org/officeDocument/2006/relationships/customXml" Target="../ink/ink243.xml"/><Relationship Id="rId18" Type="http://schemas.openxmlformats.org/officeDocument/2006/relationships/image" Target="../media/image250.emf"/><Relationship Id="rId26" Type="http://schemas.openxmlformats.org/officeDocument/2006/relationships/image" Target="../media/image254.emf"/><Relationship Id="rId3" Type="http://schemas.openxmlformats.org/officeDocument/2006/relationships/customXml" Target="../ink/ink238.xml"/><Relationship Id="rId21" Type="http://schemas.openxmlformats.org/officeDocument/2006/relationships/customXml" Target="../ink/ink247.xml"/><Relationship Id="rId34" Type="http://schemas.openxmlformats.org/officeDocument/2006/relationships/image" Target="../media/image258.emf"/><Relationship Id="rId7" Type="http://schemas.openxmlformats.org/officeDocument/2006/relationships/customXml" Target="../ink/ink240.xml"/><Relationship Id="rId12" Type="http://schemas.openxmlformats.org/officeDocument/2006/relationships/image" Target="../media/image247.emf"/><Relationship Id="rId17" Type="http://schemas.openxmlformats.org/officeDocument/2006/relationships/customXml" Target="../ink/ink245.xml"/><Relationship Id="rId25" Type="http://schemas.openxmlformats.org/officeDocument/2006/relationships/customXml" Target="../ink/ink249.xml"/><Relationship Id="rId33" Type="http://schemas.openxmlformats.org/officeDocument/2006/relationships/customXml" Target="../ink/ink253.xml"/><Relationship Id="rId2" Type="http://schemas.openxmlformats.org/officeDocument/2006/relationships/image" Target="../media/image242.png"/><Relationship Id="rId16" Type="http://schemas.openxmlformats.org/officeDocument/2006/relationships/image" Target="../media/image249.emf"/><Relationship Id="rId20" Type="http://schemas.openxmlformats.org/officeDocument/2006/relationships/image" Target="../media/image251.emf"/><Relationship Id="rId29" Type="http://schemas.openxmlformats.org/officeDocument/2006/relationships/customXml" Target="../ink/ink2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4.emf"/><Relationship Id="rId11" Type="http://schemas.openxmlformats.org/officeDocument/2006/relationships/customXml" Target="../ink/ink242.xml"/><Relationship Id="rId24" Type="http://schemas.openxmlformats.org/officeDocument/2006/relationships/image" Target="../media/image253.emf"/><Relationship Id="rId32" Type="http://schemas.openxmlformats.org/officeDocument/2006/relationships/image" Target="../media/image257.emf"/><Relationship Id="rId5" Type="http://schemas.openxmlformats.org/officeDocument/2006/relationships/customXml" Target="../ink/ink239.xml"/><Relationship Id="rId15" Type="http://schemas.openxmlformats.org/officeDocument/2006/relationships/customXml" Target="../ink/ink244.xml"/><Relationship Id="rId23" Type="http://schemas.openxmlformats.org/officeDocument/2006/relationships/customXml" Target="../ink/ink248.xml"/><Relationship Id="rId28" Type="http://schemas.openxmlformats.org/officeDocument/2006/relationships/image" Target="../media/image255.emf"/><Relationship Id="rId36" Type="http://schemas.openxmlformats.org/officeDocument/2006/relationships/image" Target="../media/image259.emf"/><Relationship Id="rId10" Type="http://schemas.openxmlformats.org/officeDocument/2006/relationships/image" Target="../media/image246.emf"/><Relationship Id="rId19" Type="http://schemas.openxmlformats.org/officeDocument/2006/relationships/customXml" Target="../ink/ink246.xml"/><Relationship Id="rId31" Type="http://schemas.openxmlformats.org/officeDocument/2006/relationships/customXml" Target="../ink/ink252.xml"/><Relationship Id="rId4" Type="http://schemas.openxmlformats.org/officeDocument/2006/relationships/image" Target="../media/image243.emf"/><Relationship Id="rId9" Type="http://schemas.openxmlformats.org/officeDocument/2006/relationships/customXml" Target="../ink/ink241.xml"/><Relationship Id="rId14" Type="http://schemas.openxmlformats.org/officeDocument/2006/relationships/image" Target="../media/image248.emf"/><Relationship Id="rId22" Type="http://schemas.openxmlformats.org/officeDocument/2006/relationships/image" Target="../media/image252.emf"/><Relationship Id="rId27" Type="http://schemas.openxmlformats.org/officeDocument/2006/relationships/customXml" Target="../ink/ink250.xml"/><Relationship Id="rId30" Type="http://schemas.openxmlformats.org/officeDocument/2006/relationships/image" Target="../media/image256.emf"/><Relationship Id="rId35" Type="http://schemas.openxmlformats.org/officeDocument/2006/relationships/customXml" Target="../ink/ink25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8.xml"/><Relationship Id="rId13" Type="http://schemas.openxmlformats.org/officeDocument/2006/relationships/image" Target="../media/image265.emf"/><Relationship Id="rId18" Type="http://schemas.openxmlformats.org/officeDocument/2006/relationships/customXml" Target="../ink/ink263.xml"/><Relationship Id="rId26" Type="http://schemas.openxmlformats.org/officeDocument/2006/relationships/customXml" Target="../ink/ink267.xml"/><Relationship Id="rId3" Type="http://schemas.openxmlformats.org/officeDocument/2006/relationships/image" Target="../media/image260.emf"/><Relationship Id="rId21" Type="http://schemas.openxmlformats.org/officeDocument/2006/relationships/image" Target="../media/image269.emf"/><Relationship Id="rId7" Type="http://schemas.openxmlformats.org/officeDocument/2006/relationships/image" Target="../media/image262.emf"/><Relationship Id="rId12" Type="http://schemas.openxmlformats.org/officeDocument/2006/relationships/customXml" Target="../ink/ink260.xml"/><Relationship Id="rId17" Type="http://schemas.openxmlformats.org/officeDocument/2006/relationships/image" Target="../media/image267.emf"/><Relationship Id="rId25" Type="http://schemas.openxmlformats.org/officeDocument/2006/relationships/image" Target="../media/image271.emf"/><Relationship Id="rId2" Type="http://schemas.openxmlformats.org/officeDocument/2006/relationships/customXml" Target="../ink/ink255.xml"/><Relationship Id="rId16" Type="http://schemas.openxmlformats.org/officeDocument/2006/relationships/customXml" Target="../ink/ink262.xml"/><Relationship Id="rId20" Type="http://schemas.openxmlformats.org/officeDocument/2006/relationships/customXml" Target="../ink/ink26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7.xml"/><Relationship Id="rId11" Type="http://schemas.openxmlformats.org/officeDocument/2006/relationships/image" Target="../media/image264.emf"/><Relationship Id="rId24" Type="http://schemas.openxmlformats.org/officeDocument/2006/relationships/customXml" Target="../ink/ink266.xml"/><Relationship Id="rId5" Type="http://schemas.openxmlformats.org/officeDocument/2006/relationships/image" Target="../media/image261.emf"/><Relationship Id="rId15" Type="http://schemas.openxmlformats.org/officeDocument/2006/relationships/image" Target="../media/image266.emf"/><Relationship Id="rId23" Type="http://schemas.openxmlformats.org/officeDocument/2006/relationships/image" Target="../media/image270.emf"/><Relationship Id="rId10" Type="http://schemas.openxmlformats.org/officeDocument/2006/relationships/customXml" Target="../ink/ink259.xml"/><Relationship Id="rId19" Type="http://schemas.openxmlformats.org/officeDocument/2006/relationships/image" Target="../media/image268.emf"/><Relationship Id="rId4" Type="http://schemas.openxmlformats.org/officeDocument/2006/relationships/customXml" Target="../ink/ink256.xml"/><Relationship Id="rId9" Type="http://schemas.openxmlformats.org/officeDocument/2006/relationships/image" Target="../media/image263.emf"/><Relationship Id="rId14" Type="http://schemas.openxmlformats.org/officeDocument/2006/relationships/customXml" Target="../ink/ink261.xml"/><Relationship Id="rId22" Type="http://schemas.openxmlformats.org/officeDocument/2006/relationships/customXml" Target="../ink/ink265.xml"/><Relationship Id="rId27" Type="http://schemas.openxmlformats.org/officeDocument/2006/relationships/image" Target="../media/image27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ideo/inhalt.html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9" Type="http://schemas.openxmlformats.org/officeDocument/2006/relationships/customXml" Target="../ink/ink19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8.emf"/><Relationship Id="rId42" Type="http://schemas.openxmlformats.org/officeDocument/2006/relationships/image" Target="../media/image22.emf"/><Relationship Id="rId47" Type="http://schemas.openxmlformats.org/officeDocument/2006/relationships/customXml" Target="../ink/ink23.xml"/><Relationship Id="rId50" Type="http://schemas.openxmlformats.org/officeDocument/2006/relationships/image" Target="../media/image26.emf"/><Relationship Id="rId7" Type="http://schemas.openxmlformats.org/officeDocument/2006/relationships/customXml" Target="../ink/ink3.xml"/><Relationship Id="rId12" Type="http://schemas.openxmlformats.org/officeDocument/2006/relationships/image" Target="../media/image7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emf"/><Relationship Id="rId46" Type="http://schemas.openxmlformats.org/officeDocument/2006/relationships/image" Target="../media/image24.emf"/><Relationship Id="rId2" Type="http://schemas.openxmlformats.org/officeDocument/2006/relationships/image" Target="../media/image2.png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54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24" Type="http://schemas.openxmlformats.org/officeDocument/2006/relationships/image" Target="../media/image13.emf"/><Relationship Id="rId32" Type="http://schemas.openxmlformats.org/officeDocument/2006/relationships/image" Target="../media/image17.emf"/><Relationship Id="rId37" Type="http://schemas.openxmlformats.org/officeDocument/2006/relationships/customXml" Target="../ink/ink18.xml"/><Relationship Id="rId40" Type="http://schemas.openxmlformats.org/officeDocument/2006/relationships/image" Target="../media/image21.emf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emf"/><Relationship Id="rId36" Type="http://schemas.openxmlformats.org/officeDocument/2006/relationships/image" Target="../media/image19.emf"/><Relationship Id="rId49" Type="http://schemas.openxmlformats.org/officeDocument/2006/relationships/customXml" Target="../ink/ink24.xml"/><Relationship Id="rId10" Type="http://schemas.openxmlformats.org/officeDocument/2006/relationships/image" Target="../media/image6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3.emf"/><Relationship Id="rId52" Type="http://schemas.openxmlformats.org/officeDocument/2006/relationships/image" Target="../media/image27.emf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customXml" Target="../ink/ink13.xml"/><Relationship Id="rId30" Type="http://schemas.openxmlformats.org/officeDocument/2006/relationships/image" Target="../media/image16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5.emf"/><Relationship Id="rId8" Type="http://schemas.openxmlformats.org/officeDocument/2006/relationships/image" Target="../media/image5.emf"/><Relationship Id="rId51" Type="http://schemas.openxmlformats.org/officeDocument/2006/relationships/customXml" Target="../ink/ink2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emf"/><Relationship Id="rId18" Type="http://schemas.openxmlformats.org/officeDocument/2006/relationships/customXml" Target="../ink/ink35.xml"/><Relationship Id="rId26" Type="http://schemas.openxmlformats.org/officeDocument/2006/relationships/customXml" Target="../ink/ink39.xml"/><Relationship Id="rId39" Type="http://schemas.openxmlformats.org/officeDocument/2006/relationships/image" Target="../media/image47.emf"/><Relationship Id="rId21" Type="http://schemas.openxmlformats.org/officeDocument/2006/relationships/image" Target="../media/image38.emf"/><Relationship Id="rId34" Type="http://schemas.openxmlformats.org/officeDocument/2006/relationships/customXml" Target="../ink/ink43.xml"/><Relationship Id="rId42" Type="http://schemas.openxmlformats.org/officeDocument/2006/relationships/customXml" Target="../ink/ink47.xml"/><Relationship Id="rId47" Type="http://schemas.openxmlformats.org/officeDocument/2006/relationships/image" Target="../media/image51.emf"/><Relationship Id="rId50" Type="http://schemas.openxmlformats.org/officeDocument/2006/relationships/customXml" Target="../ink/ink51.xml"/><Relationship Id="rId55" Type="http://schemas.openxmlformats.org/officeDocument/2006/relationships/image" Target="../media/image55.emf"/><Relationship Id="rId63" Type="http://schemas.openxmlformats.org/officeDocument/2006/relationships/image" Target="../media/image59.emf"/><Relationship Id="rId68" Type="http://schemas.openxmlformats.org/officeDocument/2006/relationships/customXml" Target="../ink/ink60.xml"/><Relationship Id="rId76" Type="http://schemas.openxmlformats.org/officeDocument/2006/relationships/customXml" Target="../ink/ink64.xml"/><Relationship Id="rId84" Type="http://schemas.openxmlformats.org/officeDocument/2006/relationships/customXml" Target="../ink/ink68.xml"/><Relationship Id="rId7" Type="http://schemas.openxmlformats.org/officeDocument/2006/relationships/image" Target="../media/image31.emf"/><Relationship Id="rId71" Type="http://schemas.openxmlformats.org/officeDocument/2006/relationships/image" Target="../media/image63.emf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9" Type="http://schemas.openxmlformats.org/officeDocument/2006/relationships/image" Target="../media/image42.emf"/><Relationship Id="rId11" Type="http://schemas.openxmlformats.org/officeDocument/2006/relationships/image" Target="../media/image33.emf"/><Relationship Id="rId24" Type="http://schemas.openxmlformats.org/officeDocument/2006/relationships/customXml" Target="../ink/ink38.xml"/><Relationship Id="rId32" Type="http://schemas.openxmlformats.org/officeDocument/2006/relationships/customXml" Target="../ink/ink42.xml"/><Relationship Id="rId37" Type="http://schemas.openxmlformats.org/officeDocument/2006/relationships/image" Target="../media/image46.emf"/><Relationship Id="rId40" Type="http://schemas.openxmlformats.org/officeDocument/2006/relationships/customXml" Target="../ink/ink46.xml"/><Relationship Id="rId45" Type="http://schemas.openxmlformats.org/officeDocument/2006/relationships/image" Target="../media/image50.emf"/><Relationship Id="rId53" Type="http://schemas.openxmlformats.org/officeDocument/2006/relationships/image" Target="../media/image54.emf"/><Relationship Id="rId58" Type="http://schemas.openxmlformats.org/officeDocument/2006/relationships/customXml" Target="../ink/ink55.xml"/><Relationship Id="rId66" Type="http://schemas.openxmlformats.org/officeDocument/2006/relationships/customXml" Target="../ink/ink59.xml"/><Relationship Id="rId74" Type="http://schemas.openxmlformats.org/officeDocument/2006/relationships/customXml" Target="../ink/ink63.xml"/><Relationship Id="rId79" Type="http://schemas.openxmlformats.org/officeDocument/2006/relationships/image" Target="../media/image67.emf"/><Relationship Id="rId87" Type="http://schemas.openxmlformats.org/officeDocument/2006/relationships/image" Target="../media/image71.emf"/><Relationship Id="rId5" Type="http://schemas.openxmlformats.org/officeDocument/2006/relationships/image" Target="../media/image30.emf"/><Relationship Id="rId61" Type="http://schemas.openxmlformats.org/officeDocument/2006/relationships/image" Target="../media/image58.emf"/><Relationship Id="rId82" Type="http://schemas.openxmlformats.org/officeDocument/2006/relationships/customXml" Target="../ink/ink67.xml"/><Relationship Id="rId19" Type="http://schemas.openxmlformats.org/officeDocument/2006/relationships/image" Target="../media/image37.emf"/><Relationship Id="rId4" Type="http://schemas.openxmlformats.org/officeDocument/2006/relationships/customXml" Target="../ink/ink28.xml"/><Relationship Id="rId9" Type="http://schemas.openxmlformats.org/officeDocument/2006/relationships/image" Target="../media/image32.emf"/><Relationship Id="rId14" Type="http://schemas.openxmlformats.org/officeDocument/2006/relationships/customXml" Target="../ink/ink33.xml"/><Relationship Id="rId22" Type="http://schemas.openxmlformats.org/officeDocument/2006/relationships/customXml" Target="../ink/ink37.xml"/><Relationship Id="rId27" Type="http://schemas.openxmlformats.org/officeDocument/2006/relationships/image" Target="../media/image41.emf"/><Relationship Id="rId30" Type="http://schemas.openxmlformats.org/officeDocument/2006/relationships/customXml" Target="../ink/ink41.xml"/><Relationship Id="rId35" Type="http://schemas.openxmlformats.org/officeDocument/2006/relationships/image" Target="../media/image45.emf"/><Relationship Id="rId43" Type="http://schemas.openxmlformats.org/officeDocument/2006/relationships/image" Target="../media/image49.emf"/><Relationship Id="rId48" Type="http://schemas.openxmlformats.org/officeDocument/2006/relationships/customXml" Target="../ink/ink50.xml"/><Relationship Id="rId56" Type="http://schemas.openxmlformats.org/officeDocument/2006/relationships/customXml" Target="../ink/ink54.xml"/><Relationship Id="rId64" Type="http://schemas.openxmlformats.org/officeDocument/2006/relationships/customXml" Target="../ink/ink58.xml"/><Relationship Id="rId69" Type="http://schemas.openxmlformats.org/officeDocument/2006/relationships/image" Target="../media/image62.emf"/><Relationship Id="rId77" Type="http://schemas.openxmlformats.org/officeDocument/2006/relationships/image" Target="../media/image66.emf"/><Relationship Id="rId8" Type="http://schemas.openxmlformats.org/officeDocument/2006/relationships/customXml" Target="../ink/ink30.xml"/><Relationship Id="rId51" Type="http://schemas.openxmlformats.org/officeDocument/2006/relationships/image" Target="../media/image53.emf"/><Relationship Id="rId72" Type="http://schemas.openxmlformats.org/officeDocument/2006/relationships/customXml" Target="../ink/ink62.xml"/><Relationship Id="rId80" Type="http://schemas.openxmlformats.org/officeDocument/2006/relationships/customXml" Target="../ink/ink66.xml"/><Relationship Id="rId85" Type="http://schemas.openxmlformats.org/officeDocument/2006/relationships/image" Target="../media/image70.emf"/><Relationship Id="rId3" Type="http://schemas.openxmlformats.org/officeDocument/2006/relationships/image" Target="../media/image29.emf"/><Relationship Id="rId12" Type="http://schemas.openxmlformats.org/officeDocument/2006/relationships/customXml" Target="../ink/ink32.xml"/><Relationship Id="rId17" Type="http://schemas.openxmlformats.org/officeDocument/2006/relationships/image" Target="../media/image36.emf"/><Relationship Id="rId25" Type="http://schemas.openxmlformats.org/officeDocument/2006/relationships/image" Target="../media/image40.emf"/><Relationship Id="rId33" Type="http://schemas.openxmlformats.org/officeDocument/2006/relationships/image" Target="../media/image44.emf"/><Relationship Id="rId38" Type="http://schemas.openxmlformats.org/officeDocument/2006/relationships/customXml" Target="../ink/ink45.xml"/><Relationship Id="rId46" Type="http://schemas.openxmlformats.org/officeDocument/2006/relationships/customXml" Target="../ink/ink49.xml"/><Relationship Id="rId59" Type="http://schemas.openxmlformats.org/officeDocument/2006/relationships/image" Target="../media/image57.emf"/><Relationship Id="rId67" Type="http://schemas.openxmlformats.org/officeDocument/2006/relationships/image" Target="../media/image61.emf"/><Relationship Id="rId20" Type="http://schemas.openxmlformats.org/officeDocument/2006/relationships/customXml" Target="../ink/ink36.xml"/><Relationship Id="rId41" Type="http://schemas.openxmlformats.org/officeDocument/2006/relationships/image" Target="../media/image48.emf"/><Relationship Id="rId54" Type="http://schemas.openxmlformats.org/officeDocument/2006/relationships/customXml" Target="../ink/ink53.xml"/><Relationship Id="rId62" Type="http://schemas.openxmlformats.org/officeDocument/2006/relationships/customXml" Target="../ink/ink57.xml"/><Relationship Id="rId70" Type="http://schemas.openxmlformats.org/officeDocument/2006/relationships/customXml" Target="../ink/ink61.xml"/><Relationship Id="rId75" Type="http://schemas.openxmlformats.org/officeDocument/2006/relationships/image" Target="../media/image65.emf"/><Relationship Id="rId83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9.xml"/><Relationship Id="rId15" Type="http://schemas.openxmlformats.org/officeDocument/2006/relationships/image" Target="../media/image35.emf"/><Relationship Id="rId23" Type="http://schemas.openxmlformats.org/officeDocument/2006/relationships/image" Target="../media/image39.emf"/><Relationship Id="rId28" Type="http://schemas.openxmlformats.org/officeDocument/2006/relationships/customXml" Target="../ink/ink40.xml"/><Relationship Id="rId36" Type="http://schemas.openxmlformats.org/officeDocument/2006/relationships/customXml" Target="../ink/ink44.xml"/><Relationship Id="rId49" Type="http://schemas.openxmlformats.org/officeDocument/2006/relationships/image" Target="../media/image52.emf"/><Relationship Id="rId57" Type="http://schemas.openxmlformats.org/officeDocument/2006/relationships/image" Target="../media/image56.emf"/><Relationship Id="rId10" Type="http://schemas.openxmlformats.org/officeDocument/2006/relationships/customXml" Target="../ink/ink31.xml"/><Relationship Id="rId31" Type="http://schemas.openxmlformats.org/officeDocument/2006/relationships/image" Target="../media/image43.emf"/><Relationship Id="rId44" Type="http://schemas.openxmlformats.org/officeDocument/2006/relationships/customXml" Target="../ink/ink48.xml"/><Relationship Id="rId52" Type="http://schemas.openxmlformats.org/officeDocument/2006/relationships/customXml" Target="../ink/ink52.xml"/><Relationship Id="rId60" Type="http://schemas.openxmlformats.org/officeDocument/2006/relationships/customXml" Target="../ink/ink56.xml"/><Relationship Id="rId65" Type="http://schemas.openxmlformats.org/officeDocument/2006/relationships/image" Target="../media/image60.emf"/><Relationship Id="rId73" Type="http://schemas.openxmlformats.org/officeDocument/2006/relationships/image" Target="../media/image64.emf"/><Relationship Id="rId78" Type="http://schemas.openxmlformats.org/officeDocument/2006/relationships/customXml" Target="../ink/ink65.xml"/><Relationship Id="rId81" Type="http://schemas.openxmlformats.org/officeDocument/2006/relationships/image" Target="../media/image68.emf"/><Relationship Id="rId86" Type="http://schemas.openxmlformats.org/officeDocument/2006/relationships/customXml" Target="../ink/ink6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emf"/><Relationship Id="rId18" Type="http://schemas.openxmlformats.org/officeDocument/2006/relationships/customXml" Target="../ink/ink78.xml"/><Relationship Id="rId26" Type="http://schemas.openxmlformats.org/officeDocument/2006/relationships/customXml" Target="../ink/ink82.xml"/><Relationship Id="rId39" Type="http://schemas.openxmlformats.org/officeDocument/2006/relationships/image" Target="../media/image90.emf"/><Relationship Id="rId21" Type="http://schemas.openxmlformats.org/officeDocument/2006/relationships/image" Target="../media/image81.emf"/><Relationship Id="rId34" Type="http://schemas.openxmlformats.org/officeDocument/2006/relationships/customXml" Target="../ink/ink86.xml"/><Relationship Id="rId42" Type="http://schemas.openxmlformats.org/officeDocument/2006/relationships/customXml" Target="../ink/ink90.xml"/><Relationship Id="rId47" Type="http://schemas.openxmlformats.org/officeDocument/2006/relationships/image" Target="../media/image94.emf"/><Relationship Id="rId50" Type="http://schemas.openxmlformats.org/officeDocument/2006/relationships/customXml" Target="../ink/ink94.xml"/><Relationship Id="rId55" Type="http://schemas.openxmlformats.org/officeDocument/2006/relationships/image" Target="../media/image98.emf"/><Relationship Id="rId7" Type="http://schemas.openxmlformats.org/officeDocument/2006/relationships/image" Target="../media/image74.emf"/><Relationship Id="rId12" Type="http://schemas.openxmlformats.org/officeDocument/2006/relationships/customXml" Target="../ink/ink75.xml"/><Relationship Id="rId17" Type="http://schemas.openxmlformats.org/officeDocument/2006/relationships/image" Target="../media/image79.emf"/><Relationship Id="rId25" Type="http://schemas.openxmlformats.org/officeDocument/2006/relationships/image" Target="../media/image83.emf"/><Relationship Id="rId33" Type="http://schemas.openxmlformats.org/officeDocument/2006/relationships/image" Target="../media/image87.emf"/><Relationship Id="rId38" Type="http://schemas.openxmlformats.org/officeDocument/2006/relationships/customXml" Target="../ink/ink88.xml"/><Relationship Id="rId46" Type="http://schemas.openxmlformats.org/officeDocument/2006/relationships/customXml" Target="../ink/ink92.xml"/><Relationship Id="rId2" Type="http://schemas.openxmlformats.org/officeDocument/2006/relationships/customXml" Target="../ink/ink70.xml"/><Relationship Id="rId16" Type="http://schemas.openxmlformats.org/officeDocument/2006/relationships/customXml" Target="../ink/ink77.xml"/><Relationship Id="rId20" Type="http://schemas.openxmlformats.org/officeDocument/2006/relationships/customXml" Target="../ink/ink79.xml"/><Relationship Id="rId29" Type="http://schemas.openxmlformats.org/officeDocument/2006/relationships/image" Target="../media/image85.emf"/><Relationship Id="rId41" Type="http://schemas.openxmlformats.org/officeDocument/2006/relationships/image" Target="../media/image91.emf"/><Relationship Id="rId54" Type="http://schemas.openxmlformats.org/officeDocument/2006/relationships/customXml" Target="../ink/ink9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2.xml"/><Relationship Id="rId11" Type="http://schemas.openxmlformats.org/officeDocument/2006/relationships/image" Target="../media/image76.emf"/><Relationship Id="rId24" Type="http://schemas.openxmlformats.org/officeDocument/2006/relationships/customXml" Target="../ink/ink81.xml"/><Relationship Id="rId32" Type="http://schemas.openxmlformats.org/officeDocument/2006/relationships/customXml" Target="../ink/ink85.xml"/><Relationship Id="rId37" Type="http://schemas.openxmlformats.org/officeDocument/2006/relationships/image" Target="../media/image89.emf"/><Relationship Id="rId40" Type="http://schemas.openxmlformats.org/officeDocument/2006/relationships/customXml" Target="../ink/ink89.xml"/><Relationship Id="rId45" Type="http://schemas.openxmlformats.org/officeDocument/2006/relationships/image" Target="../media/image93.emf"/><Relationship Id="rId53" Type="http://schemas.openxmlformats.org/officeDocument/2006/relationships/image" Target="../media/image97.emf"/><Relationship Id="rId5" Type="http://schemas.openxmlformats.org/officeDocument/2006/relationships/image" Target="../media/image73.emf"/><Relationship Id="rId15" Type="http://schemas.openxmlformats.org/officeDocument/2006/relationships/image" Target="../media/image78.emf"/><Relationship Id="rId23" Type="http://schemas.openxmlformats.org/officeDocument/2006/relationships/image" Target="../media/image82.emf"/><Relationship Id="rId28" Type="http://schemas.openxmlformats.org/officeDocument/2006/relationships/customXml" Target="../ink/ink83.xml"/><Relationship Id="rId36" Type="http://schemas.openxmlformats.org/officeDocument/2006/relationships/customXml" Target="../ink/ink87.xml"/><Relationship Id="rId49" Type="http://schemas.openxmlformats.org/officeDocument/2006/relationships/image" Target="../media/image95.emf"/><Relationship Id="rId10" Type="http://schemas.openxmlformats.org/officeDocument/2006/relationships/customXml" Target="../ink/ink74.xml"/><Relationship Id="rId19" Type="http://schemas.openxmlformats.org/officeDocument/2006/relationships/image" Target="../media/image80.emf"/><Relationship Id="rId31" Type="http://schemas.openxmlformats.org/officeDocument/2006/relationships/image" Target="../media/image86.emf"/><Relationship Id="rId44" Type="http://schemas.openxmlformats.org/officeDocument/2006/relationships/customXml" Target="../ink/ink91.xml"/><Relationship Id="rId52" Type="http://schemas.openxmlformats.org/officeDocument/2006/relationships/customXml" Target="../ink/ink95.xml"/><Relationship Id="rId4" Type="http://schemas.openxmlformats.org/officeDocument/2006/relationships/customXml" Target="../ink/ink71.xml"/><Relationship Id="rId9" Type="http://schemas.openxmlformats.org/officeDocument/2006/relationships/image" Target="../media/image75.emf"/><Relationship Id="rId14" Type="http://schemas.openxmlformats.org/officeDocument/2006/relationships/customXml" Target="../ink/ink76.xml"/><Relationship Id="rId22" Type="http://schemas.openxmlformats.org/officeDocument/2006/relationships/customXml" Target="../ink/ink80.xml"/><Relationship Id="rId27" Type="http://schemas.openxmlformats.org/officeDocument/2006/relationships/image" Target="../media/image84.emf"/><Relationship Id="rId30" Type="http://schemas.openxmlformats.org/officeDocument/2006/relationships/customXml" Target="../ink/ink84.xml"/><Relationship Id="rId35" Type="http://schemas.openxmlformats.org/officeDocument/2006/relationships/image" Target="../media/image88.emf"/><Relationship Id="rId43" Type="http://schemas.openxmlformats.org/officeDocument/2006/relationships/image" Target="../media/image92.emf"/><Relationship Id="rId48" Type="http://schemas.openxmlformats.org/officeDocument/2006/relationships/customXml" Target="../ink/ink93.xml"/><Relationship Id="rId8" Type="http://schemas.openxmlformats.org/officeDocument/2006/relationships/customXml" Target="../ink/ink73.xml"/><Relationship Id="rId51" Type="http://schemas.openxmlformats.org/officeDocument/2006/relationships/image" Target="../media/image96.emf"/><Relationship Id="rId3" Type="http://schemas.openxmlformats.org/officeDocument/2006/relationships/image" Target="../media/image72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2.xml"/><Relationship Id="rId18" Type="http://schemas.openxmlformats.org/officeDocument/2006/relationships/image" Target="../media/image106.emf"/><Relationship Id="rId26" Type="http://schemas.openxmlformats.org/officeDocument/2006/relationships/image" Target="../media/image110.emf"/><Relationship Id="rId39" Type="http://schemas.openxmlformats.org/officeDocument/2006/relationships/customXml" Target="../ink/ink115.xml"/><Relationship Id="rId21" Type="http://schemas.openxmlformats.org/officeDocument/2006/relationships/customXml" Target="../ink/ink106.xml"/><Relationship Id="rId34" Type="http://schemas.openxmlformats.org/officeDocument/2006/relationships/image" Target="../media/image114.emf"/><Relationship Id="rId42" Type="http://schemas.openxmlformats.org/officeDocument/2006/relationships/image" Target="../media/image118.emf"/><Relationship Id="rId47" Type="http://schemas.openxmlformats.org/officeDocument/2006/relationships/customXml" Target="../ink/ink119.xml"/><Relationship Id="rId50" Type="http://schemas.openxmlformats.org/officeDocument/2006/relationships/image" Target="../media/image122.emf"/><Relationship Id="rId55" Type="http://schemas.openxmlformats.org/officeDocument/2006/relationships/customXml" Target="../ink/ink123.xml"/><Relationship Id="rId63" Type="http://schemas.openxmlformats.org/officeDocument/2006/relationships/customXml" Target="../ink/ink127.xml"/><Relationship Id="rId68" Type="http://schemas.openxmlformats.org/officeDocument/2006/relationships/image" Target="../media/image131.emf"/><Relationship Id="rId7" Type="http://schemas.openxmlformats.org/officeDocument/2006/relationships/customXml" Target="../ink/ink99.xml"/><Relationship Id="rId2" Type="http://schemas.openxmlformats.org/officeDocument/2006/relationships/image" Target="../media/image99.png"/><Relationship Id="rId16" Type="http://schemas.openxmlformats.org/officeDocument/2006/relationships/image" Target="../media/image105.emf"/><Relationship Id="rId29" Type="http://schemas.openxmlformats.org/officeDocument/2006/relationships/customXml" Target="../ink/ink1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11" Type="http://schemas.openxmlformats.org/officeDocument/2006/relationships/customXml" Target="../ink/ink101.xml"/><Relationship Id="rId24" Type="http://schemas.openxmlformats.org/officeDocument/2006/relationships/image" Target="../media/image109.emf"/><Relationship Id="rId32" Type="http://schemas.openxmlformats.org/officeDocument/2006/relationships/image" Target="../media/image113.emf"/><Relationship Id="rId37" Type="http://schemas.openxmlformats.org/officeDocument/2006/relationships/customXml" Target="../ink/ink114.xml"/><Relationship Id="rId40" Type="http://schemas.openxmlformats.org/officeDocument/2006/relationships/image" Target="../media/image117.emf"/><Relationship Id="rId45" Type="http://schemas.openxmlformats.org/officeDocument/2006/relationships/customXml" Target="../ink/ink118.xml"/><Relationship Id="rId53" Type="http://schemas.openxmlformats.org/officeDocument/2006/relationships/customXml" Target="../ink/ink122.xml"/><Relationship Id="rId58" Type="http://schemas.openxmlformats.org/officeDocument/2006/relationships/image" Target="../media/image126.emf"/><Relationship Id="rId66" Type="http://schemas.openxmlformats.org/officeDocument/2006/relationships/image" Target="../media/image130.emf"/><Relationship Id="rId5" Type="http://schemas.openxmlformats.org/officeDocument/2006/relationships/customXml" Target="../ink/ink98.xml"/><Relationship Id="rId15" Type="http://schemas.openxmlformats.org/officeDocument/2006/relationships/customXml" Target="../ink/ink103.xml"/><Relationship Id="rId23" Type="http://schemas.openxmlformats.org/officeDocument/2006/relationships/customXml" Target="../ink/ink107.xml"/><Relationship Id="rId28" Type="http://schemas.openxmlformats.org/officeDocument/2006/relationships/image" Target="../media/image111.emf"/><Relationship Id="rId36" Type="http://schemas.openxmlformats.org/officeDocument/2006/relationships/image" Target="../media/image115.emf"/><Relationship Id="rId49" Type="http://schemas.openxmlformats.org/officeDocument/2006/relationships/customXml" Target="../ink/ink120.xml"/><Relationship Id="rId57" Type="http://schemas.openxmlformats.org/officeDocument/2006/relationships/customXml" Target="../ink/ink124.xml"/><Relationship Id="rId61" Type="http://schemas.openxmlformats.org/officeDocument/2006/relationships/customXml" Target="../ink/ink126.xml"/><Relationship Id="rId10" Type="http://schemas.openxmlformats.org/officeDocument/2006/relationships/image" Target="../media/image102.emf"/><Relationship Id="rId19" Type="http://schemas.openxmlformats.org/officeDocument/2006/relationships/customXml" Target="../ink/ink105.xml"/><Relationship Id="rId31" Type="http://schemas.openxmlformats.org/officeDocument/2006/relationships/customXml" Target="../ink/ink111.xml"/><Relationship Id="rId44" Type="http://schemas.openxmlformats.org/officeDocument/2006/relationships/image" Target="../media/image119.emf"/><Relationship Id="rId52" Type="http://schemas.openxmlformats.org/officeDocument/2006/relationships/image" Target="../media/image123.emf"/><Relationship Id="rId60" Type="http://schemas.openxmlformats.org/officeDocument/2006/relationships/image" Target="../media/image127.emf"/><Relationship Id="rId65" Type="http://schemas.openxmlformats.org/officeDocument/2006/relationships/customXml" Target="../ink/ink128.xml"/><Relationship Id="rId4" Type="http://schemas.openxmlformats.org/officeDocument/2006/relationships/image" Target="../media/image100.emf"/><Relationship Id="rId9" Type="http://schemas.openxmlformats.org/officeDocument/2006/relationships/customXml" Target="../ink/ink100.xml"/><Relationship Id="rId14" Type="http://schemas.openxmlformats.org/officeDocument/2006/relationships/image" Target="../media/image104.emf"/><Relationship Id="rId22" Type="http://schemas.openxmlformats.org/officeDocument/2006/relationships/image" Target="../media/image108.emf"/><Relationship Id="rId27" Type="http://schemas.openxmlformats.org/officeDocument/2006/relationships/customXml" Target="../ink/ink109.xml"/><Relationship Id="rId30" Type="http://schemas.openxmlformats.org/officeDocument/2006/relationships/image" Target="../media/image112.emf"/><Relationship Id="rId35" Type="http://schemas.openxmlformats.org/officeDocument/2006/relationships/customXml" Target="../ink/ink113.xml"/><Relationship Id="rId43" Type="http://schemas.openxmlformats.org/officeDocument/2006/relationships/customXml" Target="../ink/ink117.xml"/><Relationship Id="rId48" Type="http://schemas.openxmlformats.org/officeDocument/2006/relationships/image" Target="../media/image121.emf"/><Relationship Id="rId56" Type="http://schemas.openxmlformats.org/officeDocument/2006/relationships/image" Target="../media/image125.emf"/><Relationship Id="rId64" Type="http://schemas.openxmlformats.org/officeDocument/2006/relationships/image" Target="../media/image129.emf"/><Relationship Id="rId69" Type="http://schemas.openxmlformats.org/officeDocument/2006/relationships/customXml" Target="../ink/ink130.xml"/><Relationship Id="rId8" Type="http://schemas.openxmlformats.org/officeDocument/2006/relationships/image" Target="../media/image101.emf"/><Relationship Id="rId51" Type="http://schemas.openxmlformats.org/officeDocument/2006/relationships/customXml" Target="../ink/ink121.xml"/><Relationship Id="rId3" Type="http://schemas.openxmlformats.org/officeDocument/2006/relationships/customXml" Target="../ink/ink97.xml"/><Relationship Id="rId12" Type="http://schemas.openxmlformats.org/officeDocument/2006/relationships/image" Target="../media/image103.emf"/><Relationship Id="rId17" Type="http://schemas.openxmlformats.org/officeDocument/2006/relationships/customXml" Target="../ink/ink104.xml"/><Relationship Id="rId25" Type="http://schemas.openxmlformats.org/officeDocument/2006/relationships/customXml" Target="../ink/ink108.xml"/><Relationship Id="rId33" Type="http://schemas.openxmlformats.org/officeDocument/2006/relationships/customXml" Target="../ink/ink112.xml"/><Relationship Id="rId38" Type="http://schemas.openxmlformats.org/officeDocument/2006/relationships/image" Target="../media/image116.emf"/><Relationship Id="rId46" Type="http://schemas.openxmlformats.org/officeDocument/2006/relationships/image" Target="../media/image120.emf"/><Relationship Id="rId59" Type="http://schemas.openxmlformats.org/officeDocument/2006/relationships/customXml" Target="../ink/ink125.xml"/><Relationship Id="rId67" Type="http://schemas.openxmlformats.org/officeDocument/2006/relationships/customXml" Target="../ink/ink129.xml"/><Relationship Id="rId20" Type="http://schemas.openxmlformats.org/officeDocument/2006/relationships/image" Target="../media/image107.emf"/><Relationship Id="rId41" Type="http://schemas.openxmlformats.org/officeDocument/2006/relationships/customXml" Target="../ink/ink116.xml"/><Relationship Id="rId54" Type="http://schemas.openxmlformats.org/officeDocument/2006/relationships/image" Target="../media/image124.emf"/><Relationship Id="rId62" Type="http://schemas.openxmlformats.org/officeDocument/2006/relationships/image" Target="../media/image128.emf"/><Relationship Id="rId70" Type="http://schemas.openxmlformats.org/officeDocument/2006/relationships/image" Target="../media/image132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2.xml"/><Relationship Id="rId117" Type="http://schemas.openxmlformats.org/officeDocument/2006/relationships/image" Target="../media/image191.emf"/><Relationship Id="rId21" Type="http://schemas.openxmlformats.org/officeDocument/2006/relationships/image" Target="../media/image143.emf"/><Relationship Id="rId42" Type="http://schemas.openxmlformats.org/officeDocument/2006/relationships/customXml" Target="../ink/ink150.xml"/><Relationship Id="rId47" Type="http://schemas.openxmlformats.org/officeDocument/2006/relationships/image" Target="../media/image156.emf"/><Relationship Id="rId63" Type="http://schemas.openxmlformats.org/officeDocument/2006/relationships/image" Target="../media/image164.emf"/><Relationship Id="rId68" Type="http://schemas.openxmlformats.org/officeDocument/2006/relationships/customXml" Target="../ink/ink163.xml"/><Relationship Id="rId84" Type="http://schemas.openxmlformats.org/officeDocument/2006/relationships/customXml" Target="../ink/ink171.xml"/><Relationship Id="rId89" Type="http://schemas.openxmlformats.org/officeDocument/2006/relationships/image" Target="../media/image177.emf"/><Relationship Id="rId112" Type="http://schemas.openxmlformats.org/officeDocument/2006/relationships/customXml" Target="../ink/ink185.xml"/><Relationship Id="rId16" Type="http://schemas.openxmlformats.org/officeDocument/2006/relationships/customXml" Target="../ink/ink137.xml"/><Relationship Id="rId107" Type="http://schemas.openxmlformats.org/officeDocument/2006/relationships/image" Target="../media/image186.emf"/><Relationship Id="rId11" Type="http://schemas.openxmlformats.org/officeDocument/2006/relationships/image" Target="../media/image138.emf"/><Relationship Id="rId24" Type="http://schemas.openxmlformats.org/officeDocument/2006/relationships/customXml" Target="../ink/ink141.xml"/><Relationship Id="rId32" Type="http://schemas.openxmlformats.org/officeDocument/2006/relationships/customXml" Target="../ink/ink145.xml"/><Relationship Id="rId37" Type="http://schemas.openxmlformats.org/officeDocument/2006/relationships/image" Target="../media/image151.emf"/><Relationship Id="rId40" Type="http://schemas.openxmlformats.org/officeDocument/2006/relationships/customXml" Target="../ink/ink149.xml"/><Relationship Id="rId45" Type="http://schemas.openxmlformats.org/officeDocument/2006/relationships/image" Target="../media/image155.emf"/><Relationship Id="rId53" Type="http://schemas.openxmlformats.org/officeDocument/2006/relationships/image" Target="../media/image159.emf"/><Relationship Id="rId58" Type="http://schemas.openxmlformats.org/officeDocument/2006/relationships/customXml" Target="../ink/ink158.xml"/><Relationship Id="rId66" Type="http://schemas.openxmlformats.org/officeDocument/2006/relationships/customXml" Target="../ink/ink162.xml"/><Relationship Id="rId74" Type="http://schemas.openxmlformats.org/officeDocument/2006/relationships/customXml" Target="../ink/ink166.xml"/><Relationship Id="rId79" Type="http://schemas.openxmlformats.org/officeDocument/2006/relationships/image" Target="../media/image172.emf"/><Relationship Id="rId87" Type="http://schemas.openxmlformats.org/officeDocument/2006/relationships/image" Target="../media/image176.emf"/><Relationship Id="rId102" Type="http://schemas.openxmlformats.org/officeDocument/2006/relationships/customXml" Target="../ink/ink180.xml"/><Relationship Id="rId110" Type="http://schemas.openxmlformats.org/officeDocument/2006/relationships/customXml" Target="../ink/ink184.xml"/><Relationship Id="rId115" Type="http://schemas.openxmlformats.org/officeDocument/2006/relationships/image" Target="../media/image190.emf"/><Relationship Id="rId5" Type="http://schemas.openxmlformats.org/officeDocument/2006/relationships/image" Target="../media/image135.emf"/><Relationship Id="rId61" Type="http://schemas.openxmlformats.org/officeDocument/2006/relationships/image" Target="../media/image163.emf"/><Relationship Id="rId82" Type="http://schemas.openxmlformats.org/officeDocument/2006/relationships/customXml" Target="../ink/ink170.xml"/><Relationship Id="rId90" Type="http://schemas.openxmlformats.org/officeDocument/2006/relationships/customXml" Target="../ink/ink174.xml"/><Relationship Id="rId95" Type="http://schemas.openxmlformats.org/officeDocument/2006/relationships/image" Target="../media/image180.emf"/><Relationship Id="rId19" Type="http://schemas.openxmlformats.org/officeDocument/2006/relationships/image" Target="../media/image142.emf"/><Relationship Id="rId14" Type="http://schemas.openxmlformats.org/officeDocument/2006/relationships/customXml" Target="../ink/ink136.xml"/><Relationship Id="rId22" Type="http://schemas.openxmlformats.org/officeDocument/2006/relationships/customXml" Target="../ink/ink140.xml"/><Relationship Id="rId27" Type="http://schemas.openxmlformats.org/officeDocument/2006/relationships/image" Target="../media/image146.emf"/><Relationship Id="rId30" Type="http://schemas.openxmlformats.org/officeDocument/2006/relationships/customXml" Target="../ink/ink144.xml"/><Relationship Id="rId35" Type="http://schemas.openxmlformats.org/officeDocument/2006/relationships/image" Target="../media/image150.emf"/><Relationship Id="rId43" Type="http://schemas.openxmlformats.org/officeDocument/2006/relationships/image" Target="../media/image154.emf"/><Relationship Id="rId48" Type="http://schemas.openxmlformats.org/officeDocument/2006/relationships/customXml" Target="../ink/ink153.xml"/><Relationship Id="rId56" Type="http://schemas.openxmlformats.org/officeDocument/2006/relationships/customXml" Target="../ink/ink157.xml"/><Relationship Id="rId64" Type="http://schemas.openxmlformats.org/officeDocument/2006/relationships/customXml" Target="../ink/ink161.xml"/><Relationship Id="rId69" Type="http://schemas.openxmlformats.org/officeDocument/2006/relationships/image" Target="../media/image167.emf"/><Relationship Id="rId77" Type="http://schemas.openxmlformats.org/officeDocument/2006/relationships/image" Target="../media/image171.emf"/><Relationship Id="rId100" Type="http://schemas.openxmlformats.org/officeDocument/2006/relationships/customXml" Target="../ink/ink179.xml"/><Relationship Id="rId105" Type="http://schemas.openxmlformats.org/officeDocument/2006/relationships/image" Target="../media/image185.emf"/><Relationship Id="rId113" Type="http://schemas.openxmlformats.org/officeDocument/2006/relationships/image" Target="../media/image189.emf"/><Relationship Id="rId8" Type="http://schemas.openxmlformats.org/officeDocument/2006/relationships/customXml" Target="../ink/ink133.xml"/><Relationship Id="rId51" Type="http://schemas.openxmlformats.org/officeDocument/2006/relationships/image" Target="../media/image158.emf"/><Relationship Id="rId72" Type="http://schemas.openxmlformats.org/officeDocument/2006/relationships/customXml" Target="../ink/ink165.xml"/><Relationship Id="rId80" Type="http://schemas.openxmlformats.org/officeDocument/2006/relationships/customXml" Target="../ink/ink169.xml"/><Relationship Id="rId85" Type="http://schemas.openxmlformats.org/officeDocument/2006/relationships/image" Target="../media/image175.emf"/><Relationship Id="rId93" Type="http://schemas.openxmlformats.org/officeDocument/2006/relationships/image" Target="../media/image179.emf"/><Relationship Id="rId98" Type="http://schemas.openxmlformats.org/officeDocument/2006/relationships/customXml" Target="../ink/ink178.xml"/><Relationship Id="rId3" Type="http://schemas.openxmlformats.org/officeDocument/2006/relationships/image" Target="../media/image134.png"/><Relationship Id="rId12" Type="http://schemas.openxmlformats.org/officeDocument/2006/relationships/customXml" Target="../ink/ink135.xml"/><Relationship Id="rId17" Type="http://schemas.openxmlformats.org/officeDocument/2006/relationships/image" Target="../media/image141.emf"/><Relationship Id="rId25" Type="http://schemas.openxmlformats.org/officeDocument/2006/relationships/image" Target="../media/image145.emf"/><Relationship Id="rId33" Type="http://schemas.openxmlformats.org/officeDocument/2006/relationships/image" Target="../media/image149.emf"/><Relationship Id="rId38" Type="http://schemas.openxmlformats.org/officeDocument/2006/relationships/customXml" Target="../ink/ink148.xml"/><Relationship Id="rId46" Type="http://schemas.openxmlformats.org/officeDocument/2006/relationships/customXml" Target="../ink/ink152.xml"/><Relationship Id="rId59" Type="http://schemas.openxmlformats.org/officeDocument/2006/relationships/image" Target="../media/image162.emf"/><Relationship Id="rId67" Type="http://schemas.openxmlformats.org/officeDocument/2006/relationships/image" Target="../media/image166.emf"/><Relationship Id="rId103" Type="http://schemas.openxmlformats.org/officeDocument/2006/relationships/image" Target="../media/image184.emf"/><Relationship Id="rId108" Type="http://schemas.openxmlformats.org/officeDocument/2006/relationships/customXml" Target="../ink/ink183.xml"/><Relationship Id="rId116" Type="http://schemas.openxmlformats.org/officeDocument/2006/relationships/customXml" Target="../ink/ink187.xml"/><Relationship Id="rId20" Type="http://schemas.openxmlformats.org/officeDocument/2006/relationships/customXml" Target="../ink/ink139.xml"/><Relationship Id="rId41" Type="http://schemas.openxmlformats.org/officeDocument/2006/relationships/image" Target="../media/image153.emf"/><Relationship Id="rId54" Type="http://schemas.openxmlformats.org/officeDocument/2006/relationships/customXml" Target="../ink/ink156.xml"/><Relationship Id="rId62" Type="http://schemas.openxmlformats.org/officeDocument/2006/relationships/customXml" Target="../ink/ink160.xml"/><Relationship Id="rId70" Type="http://schemas.openxmlformats.org/officeDocument/2006/relationships/customXml" Target="../ink/ink164.xml"/><Relationship Id="rId75" Type="http://schemas.openxmlformats.org/officeDocument/2006/relationships/image" Target="../media/image170.emf"/><Relationship Id="rId83" Type="http://schemas.openxmlformats.org/officeDocument/2006/relationships/image" Target="../media/image174.emf"/><Relationship Id="rId88" Type="http://schemas.openxmlformats.org/officeDocument/2006/relationships/customXml" Target="../ink/ink173.xml"/><Relationship Id="rId91" Type="http://schemas.openxmlformats.org/officeDocument/2006/relationships/image" Target="../media/image178.emf"/><Relationship Id="rId96" Type="http://schemas.openxmlformats.org/officeDocument/2006/relationships/customXml" Target="../ink/ink177.xml"/><Relationship Id="rId111" Type="http://schemas.openxmlformats.org/officeDocument/2006/relationships/image" Target="../media/image188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2.xml"/><Relationship Id="rId15" Type="http://schemas.openxmlformats.org/officeDocument/2006/relationships/image" Target="../media/image140.emf"/><Relationship Id="rId23" Type="http://schemas.openxmlformats.org/officeDocument/2006/relationships/image" Target="../media/image144.emf"/><Relationship Id="rId28" Type="http://schemas.openxmlformats.org/officeDocument/2006/relationships/customXml" Target="../ink/ink143.xml"/><Relationship Id="rId36" Type="http://schemas.openxmlformats.org/officeDocument/2006/relationships/customXml" Target="../ink/ink147.xml"/><Relationship Id="rId49" Type="http://schemas.openxmlformats.org/officeDocument/2006/relationships/image" Target="../media/image157.emf"/><Relationship Id="rId57" Type="http://schemas.openxmlformats.org/officeDocument/2006/relationships/image" Target="../media/image161.emf"/><Relationship Id="rId106" Type="http://schemas.openxmlformats.org/officeDocument/2006/relationships/customXml" Target="../ink/ink182.xml"/><Relationship Id="rId114" Type="http://schemas.openxmlformats.org/officeDocument/2006/relationships/customXml" Target="../ink/ink186.xml"/><Relationship Id="rId10" Type="http://schemas.openxmlformats.org/officeDocument/2006/relationships/customXml" Target="../ink/ink134.xml"/><Relationship Id="rId31" Type="http://schemas.openxmlformats.org/officeDocument/2006/relationships/image" Target="../media/image148.emf"/><Relationship Id="rId44" Type="http://schemas.openxmlformats.org/officeDocument/2006/relationships/customXml" Target="../ink/ink151.xml"/><Relationship Id="rId52" Type="http://schemas.openxmlformats.org/officeDocument/2006/relationships/customXml" Target="../ink/ink155.xml"/><Relationship Id="rId60" Type="http://schemas.openxmlformats.org/officeDocument/2006/relationships/customXml" Target="../ink/ink159.xml"/><Relationship Id="rId65" Type="http://schemas.openxmlformats.org/officeDocument/2006/relationships/image" Target="../media/image165.emf"/><Relationship Id="rId73" Type="http://schemas.openxmlformats.org/officeDocument/2006/relationships/image" Target="../media/image169.emf"/><Relationship Id="rId78" Type="http://schemas.openxmlformats.org/officeDocument/2006/relationships/customXml" Target="../ink/ink168.xml"/><Relationship Id="rId81" Type="http://schemas.openxmlformats.org/officeDocument/2006/relationships/image" Target="../media/image173.emf"/><Relationship Id="rId86" Type="http://schemas.openxmlformats.org/officeDocument/2006/relationships/customXml" Target="../ink/ink172.xml"/><Relationship Id="rId94" Type="http://schemas.openxmlformats.org/officeDocument/2006/relationships/customXml" Target="../ink/ink176.xml"/><Relationship Id="rId99" Type="http://schemas.openxmlformats.org/officeDocument/2006/relationships/image" Target="../media/image182.emf"/><Relationship Id="rId101" Type="http://schemas.openxmlformats.org/officeDocument/2006/relationships/image" Target="../media/image183.emf"/><Relationship Id="rId4" Type="http://schemas.openxmlformats.org/officeDocument/2006/relationships/customXml" Target="../ink/ink131.xml"/><Relationship Id="rId9" Type="http://schemas.openxmlformats.org/officeDocument/2006/relationships/image" Target="../media/image137.emf"/><Relationship Id="rId13" Type="http://schemas.openxmlformats.org/officeDocument/2006/relationships/image" Target="../media/image139.emf"/><Relationship Id="rId18" Type="http://schemas.openxmlformats.org/officeDocument/2006/relationships/customXml" Target="../ink/ink138.xml"/><Relationship Id="rId39" Type="http://schemas.openxmlformats.org/officeDocument/2006/relationships/image" Target="../media/image152.emf"/><Relationship Id="rId109" Type="http://schemas.openxmlformats.org/officeDocument/2006/relationships/image" Target="../media/image187.emf"/><Relationship Id="rId34" Type="http://schemas.openxmlformats.org/officeDocument/2006/relationships/customXml" Target="../ink/ink146.xml"/><Relationship Id="rId50" Type="http://schemas.openxmlformats.org/officeDocument/2006/relationships/customXml" Target="../ink/ink154.xml"/><Relationship Id="rId55" Type="http://schemas.openxmlformats.org/officeDocument/2006/relationships/image" Target="../media/image160.emf"/><Relationship Id="rId76" Type="http://schemas.openxmlformats.org/officeDocument/2006/relationships/customXml" Target="../ink/ink167.xml"/><Relationship Id="rId97" Type="http://schemas.openxmlformats.org/officeDocument/2006/relationships/image" Target="../media/image181.emf"/><Relationship Id="rId104" Type="http://schemas.openxmlformats.org/officeDocument/2006/relationships/customXml" Target="../ink/ink181.xml"/><Relationship Id="rId7" Type="http://schemas.openxmlformats.org/officeDocument/2006/relationships/image" Target="../media/image136.emf"/><Relationship Id="rId71" Type="http://schemas.openxmlformats.org/officeDocument/2006/relationships/image" Target="../media/image168.emf"/><Relationship Id="rId92" Type="http://schemas.openxmlformats.org/officeDocument/2006/relationships/customXml" Target="../ink/ink175.xml"/><Relationship Id="rId2" Type="http://schemas.openxmlformats.org/officeDocument/2006/relationships/image" Target="../media/image133.png"/><Relationship Id="rId29" Type="http://schemas.openxmlformats.org/officeDocument/2006/relationships/image" Target="../media/image14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1.xml"/><Relationship Id="rId13" Type="http://schemas.openxmlformats.org/officeDocument/2006/relationships/image" Target="../media/image197.emf"/><Relationship Id="rId18" Type="http://schemas.openxmlformats.org/officeDocument/2006/relationships/customXml" Target="../ink/ink196.xml"/><Relationship Id="rId26" Type="http://schemas.openxmlformats.org/officeDocument/2006/relationships/customXml" Target="../ink/ink200.xml"/><Relationship Id="rId3" Type="http://schemas.openxmlformats.org/officeDocument/2006/relationships/image" Target="../media/image192.emf"/><Relationship Id="rId21" Type="http://schemas.openxmlformats.org/officeDocument/2006/relationships/image" Target="../media/image201.emf"/><Relationship Id="rId7" Type="http://schemas.openxmlformats.org/officeDocument/2006/relationships/image" Target="../media/image194.emf"/><Relationship Id="rId12" Type="http://schemas.openxmlformats.org/officeDocument/2006/relationships/customXml" Target="../ink/ink193.xml"/><Relationship Id="rId17" Type="http://schemas.openxmlformats.org/officeDocument/2006/relationships/image" Target="../media/image199.emf"/><Relationship Id="rId25" Type="http://schemas.openxmlformats.org/officeDocument/2006/relationships/image" Target="../media/image203.emf"/><Relationship Id="rId2" Type="http://schemas.openxmlformats.org/officeDocument/2006/relationships/customXml" Target="../ink/ink188.xml"/><Relationship Id="rId16" Type="http://schemas.openxmlformats.org/officeDocument/2006/relationships/customXml" Target="../ink/ink195.xml"/><Relationship Id="rId20" Type="http://schemas.openxmlformats.org/officeDocument/2006/relationships/customXml" Target="../ink/ink19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0.xml"/><Relationship Id="rId11" Type="http://schemas.openxmlformats.org/officeDocument/2006/relationships/image" Target="../media/image196.emf"/><Relationship Id="rId24" Type="http://schemas.openxmlformats.org/officeDocument/2006/relationships/customXml" Target="../ink/ink199.xml"/><Relationship Id="rId5" Type="http://schemas.openxmlformats.org/officeDocument/2006/relationships/image" Target="../media/image193.emf"/><Relationship Id="rId15" Type="http://schemas.openxmlformats.org/officeDocument/2006/relationships/image" Target="../media/image198.emf"/><Relationship Id="rId23" Type="http://schemas.openxmlformats.org/officeDocument/2006/relationships/image" Target="../media/image202.emf"/><Relationship Id="rId10" Type="http://schemas.openxmlformats.org/officeDocument/2006/relationships/customXml" Target="../ink/ink192.xml"/><Relationship Id="rId19" Type="http://schemas.openxmlformats.org/officeDocument/2006/relationships/image" Target="../media/image200.emf"/><Relationship Id="rId4" Type="http://schemas.openxmlformats.org/officeDocument/2006/relationships/customXml" Target="../ink/ink189.xml"/><Relationship Id="rId9" Type="http://schemas.openxmlformats.org/officeDocument/2006/relationships/image" Target="../media/image195.emf"/><Relationship Id="rId14" Type="http://schemas.openxmlformats.org/officeDocument/2006/relationships/customXml" Target="../ink/ink194.xml"/><Relationship Id="rId22" Type="http://schemas.openxmlformats.org/officeDocument/2006/relationships/customXml" Target="../ink/ink198.xml"/><Relationship Id="rId27" Type="http://schemas.openxmlformats.org/officeDocument/2006/relationships/image" Target="../media/image20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customXml" Target="../ink/ink20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6.emf"/><Relationship Id="rId4" Type="http://schemas.openxmlformats.org/officeDocument/2006/relationships/customXml" Target="../ink/ink2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119061" y="70138"/>
            <a:ext cx="648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Öffentliche Finanzen </a:t>
            </a:r>
            <a:r>
              <a:rPr lang="de-DE" sz="2800" b="1" smtClean="0"/>
              <a:t>und </a:t>
            </a:r>
            <a:r>
              <a:rPr lang="de-DE" sz="2800" b="1" smtClean="0"/>
              <a:t>Außenwirtschaft</a:t>
            </a:r>
            <a:endParaRPr lang="de-DE" sz="2800" b="1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Wilhelmshaven</a:t>
            </a:r>
            <a:endParaRPr lang="de-DE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0" y="5568375"/>
            <a:ext cx="39940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/>
              <a:t>Prof. Dr. </a:t>
            </a:r>
            <a:r>
              <a:rPr lang="de-DE" sz="1400" b="1" dirty="0"/>
              <a:t>B</a:t>
            </a:r>
            <a:r>
              <a:rPr lang="de-DE" sz="1400" b="1" dirty="0" smtClean="0"/>
              <a:t>ernhard Köster</a:t>
            </a:r>
          </a:p>
          <a:p>
            <a:pPr algn="ctr"/>
            <a:r>
              <a:rPr lang="de-DE" sz="1400" b="1" dirty="0" smtClean="0"/>
              <a:t>Jade-Hochschule Wilhelmshaven</a:t>
            </a:r>
          </a:p>
          <a:p>
            <a:pPr algn="ctr"/>
            <a:r>
              <a:rPr lang="de-DE" sz="1400" b="1" dirty="0" smtClean="0"/>
              <a:t>19.04.2021</a:t>
            </a:r>
          </a:p>
          <a:p>
            <a:pPr algn="ctr"/>
            <a:r>
              <a:rPr lang="de-DE" sz="1400" b="1" dirty="0">
                <a:hlinkClick r:id="rId4"/>
              </a:rPr>
              <a:t>http://</a:t>
            </a:r>
            <a:r>
              <a:rPr lang="de-DE" sz="1400" b="1" dirty="0" smtClean="0">
                <a:hlinkClick r:id="rId4"/>
              </a:rPr>
              <a:t>www.bernhardkoester.de/video/inhalt.html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932185" y="1229916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 smtClean="0"/>
              <a:t>Diese Vorlesung wird in Bild</a:t>
            </a:r>
          </a:p>
          <a:p>
            <a:pPr algn="ctr"/>
            <a:r>
              <a:rPr lang="de-DE" sz="2800" b="1" u="sng" dirty="0"/>
              <a:t>u</a:t>
            </a:r>
            <a:r>
              <a:rPr lang="de-DE" sz="2800" b="1" u="sng" dirty="0" smtClean="0"/>
              <a:t>nd Ton des</a:t>
            </a:r>
          </a:p>
          <a:p>
            <a:pPr algn="ctr"/>
            <a:r>
              <a:rPr lang="de-DE" sz="2800" b="1" u="sng" dirty="0" smtClean="0"/>
              <a:t>Dozenten</a:t>
            </a:r>
          </a:p>
          <a:p>
            <a:pPr algn="ctr"/>
            <a:r>
              <a:rPr lang="de-DE" sz="2800" b="1" u="sng" dirty="0" smtClean="0"/>
              <a:t>mitgeschnitten</a:t>
            </a:r>
          </a:p>
          <a:p>
            <a:pPr algn="ctr"/>
            <a:r>
              <a:rPr lang="de-DE" sz="2800" b="1" u="sng" dirty="0"/>
              <a:t>u</a:t>
            </a:r>
            <a:r>
              <a:rPr lang="de-DE" sz="2800" b="1" u="sng" dirty="0" smtClean="0"/>
              <a:t>nd anschließend online zur</a:t>
            </a:r>
          </a:p>
          <a:p>
            <a:pPr algn="ctr"/>
            <a:r>
              <a:rPr lang="de-DE" sz="2800" b="1" u="sng" dirty="0" smtClean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233882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0" y="6790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Nachfragefunktion (Annahmen</a:t>
            </a:r>
            <a:r>
              <a:rPr lang="de-DE" dirty="0" smtClean="0"/>
              <a:t>): x </a:t>
            </a:r>
            <a:r>
              <a:rPr lang="de-DE" dirty="0"/>
              <a:t>= S(1/n –b(p-P))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A8C0CEF-E713-4B93-A038-8D3E97CD89C9}"/>
              </a:ext>
            </a:extLst>
          </p:cNvPr>
          <p:cNvSpPr txBox="1"/>
          <p:nvPr/>
        </p:nvSpPr>
        <p:spPr>
          <a:xfrm>
            <a:off x="4782724" y="476328"/>
            <a:ext cx="3683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= </a:t>
            </a:r>
            <a:r>
              <a:rPr lang="en-US" dirty="0" err="1"/>
              <a:t>Absatzmenge</a:t>
            </a:r>
            <a:r>
              <a:rPr lang="en-US" dirty="0"/>
              <a:t> der </a:t>
            </a:r>
            <a:r>
              <a:rPr lang="en-US" dirty="0" err="1"/>
              <a:t>einzelnen</a:t>
            </a:r>
            <a:r>
              <a:rPr lang="en-US" dirty="0"/>
              <a:t> </a:t>
            </a:r>
            <a:r>
              <a:rPr lang="en-US" dirty="0" err="1"/>
              <a:t>Firma</a:t>
            </a:r>
            <a:endParaRPr lang="en-US" dirty="0"/>
          </a:p>
          <a:p>
            <a:r>
              <a:rPr lang="en-US" dirty="0"/>
              <a:t>S = </a:t>
            </a:r>
            <a:r>
              <a:rPr lang="en-US" dirty="0" err="1"/>
              <a:t>Absatzmenge</a:t>
            </a:r>
            <a:r>
              <a:rPr lang="en-US" dirty="0"/>
              <a:t> der </a:t>
            </a:r>
            <a:r>
              <a:rPr lang="en-US" dirty="0" err="1"/>
              <a:t>Branche</a:t>
            </a:r>
            <a:endParaRPr lang="en-US" dirty="0"/>
          </a:p>
          <a:p>
            <a:r>
              <a:rPr lang="en-US" dirty="0"/>
              <a:t>n = </a:t>
            </a: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Firmen</a:t>
            </a:r>
            <a:r>
              <a:rPr lang="en-US" dirty="0"/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8259482" y="476328"/>
            <a:ext cx="4099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 = </a:t>
            </a:r>
            <a:r>
              <a:rPr lang="en-US" dirty="0" err="1" smtClean="0"/>
              <a:t>Preis</a:t>
            </a:r>
            <a:r>
              <a:rPr lang="en-US" dirty="0" smtClean="0"/>
              <a:t> der </a:t>
            </a:r>
            <a:r>
              <a:rPr lang="en-US" dirty="0" err="1" smtClean="0"/>
              <a:t>einzelnen</a:t>
            </a:r>
            <a:r>
              <a:rPr lang="en-US" dirty="0" smtClean="0"/>
              <a:t> Firma</a:t>
            </a:r>
          </a:p>
          <a:p>
            <a:r>
              <a:rPr lang="en-US" dirty="0" smtClean="0"/>
              <a:t>P = </a:t>
            </a:r>
            <a:r>
              <a:rPr lang="en-US" dirty="0" err="1" smtClean="0"/>
              <a:t>Durchschnittspreis</a:t>
            </a:r>
            <a:r>
              <a:rPr lang="en-US" dirty="0" smtClean="0"/>
              <a:t>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Konkurrenten</a:t>
            </a:r>
            <a:endParaRPr lang="en-US" dirty="0" smtClean="0"/>
          </a:p>
          <a:p>
            <a:r>
              <a:rPr lang="en-US" dirty="0" smtClean="0"/>
              <a:t>b = Parameter der </a:t>
            </a:r>
            <a:r>
              <a:rPr lang="en-US" dirty="0" err="1" smtClean="0"/>
              <a:t>Preissensitivität</a:t>
            </a:r>
            <a:r>
              <a:rPr lang="en-US" dirty="0" smtClean="0"/>
              <a:t> (b&gt;0) 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84589" y="1925871"/>
            <a:ext cx="6115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→ </a:t>
            </a:r>
            <a:r>
              <a:rPr lang="en-US" dirty="0" smtClean="0"/>
              <a:t>PP-</a:t>
            </a:r>
            <a:r>
              <a:rPr lang="en-US" dirty="0" err="1" smtClean="0"/>
              <a:t>Kurve</a:t>
            </a:r>
            <a:r>
              <a:rPr lang="en-US" dirty="0"/>
              <a:t>	</a:t>
            </a:r>
            <a:r>
              <a:rPr lang="en-US" b="1" dirty="0"/>
              <a:t>p = k + 1/(</a:t>
            </a:r>
            <a:r>
              <a:rPr lang="en-US" b="1" dirty="0" err="1"/>
              <a:t>nb</a:t>
            </a:r>
            <a:r>
              <a:rPr lang="en-US" b="1" dirty="0"/>
              <a:t>)</a:t>
            </a:r>
            <a:r>
              <a:rPr lang="en-US" dirty="0"/>
              <a:t>	</a:t>
            </a:r>
            <a:r>
              <a:rPr lang="en-US" dirty="0" err="1"/>
              <a:t>Durchschnittspreis</a:t>
            </a:r>
            <a:r>
              <a:rPr lang="en-US" dirty="0"/>
              <a:t> in der </a:t>
            </a:r>
            <a:r>
              <a:rPr lang="en-US" dirty="0" err="1"/>
              <a:t>Branche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84589" y="2712428"/>
            <a:ext cx="2149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Durchschnittskosten</a:t>
            </a:r>
            <a:r>
              <a:rPr lang="en-US" dirty="0"/>
              <a:t>:</a:t>
            </a:r>
          </a:p>
        </p:txBody>
      </p:sp>
      <p:sp>
        <p:nvSpPr>
          <p:cNvPr id="9" name="Rechteck 8"/>
          <p:cNvSpPr/>
          <p:nvPr/>
        </p:nvSpPr>
        <p:spPr>
          <a:xfrm>
            <a:off x="2234280" y="2712428"/>
            <a:ext cx="9552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Jede</a:t>
            </a:r>
            <a:r>
              <a:rPr lang="en-US" dirty="0" smtClean="0"/>
              <a:t> </a:t>
            </a:r>
            <a:r>
              <a:rPr lang="en-US" dirty="0"/>
              <a:t>Firma </a:t>
            </a:r>
            <a:r>
              <a:rPr lang="en-US" dirty="0" smtClean="0"/>
              <a:t>hat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/>
              <a:t>Marktanteil</a:t>
            </a:r>
            <a:r>
              <a:rPr lang="en-US" dirty="0"/>
              <a:t> von x*=</a:t>
            </a:r>
            <a:r>
              <a:rPr lang="en-US" dirty="0" smtClean="0"/>
              <a:t>S/n	</a:t>
            </a:r>
            <a:r>
              <a:rPr lang="en-US" dirty="0"/>
              <a:t> </a:t>
            </a:r>
            <a:r>
              <a:rPr lang="en-US" dirty="0" err="1"/>
              <a:t>Einsetzen</a:t>
            </a:r>
            <a:r>
              <a:rPr lang="en-US" dirty="0"/>
              <a:t> in die </a:t>
            </a:r>
            <a:r>
              <a:rPr lang="en-US" dirty="0" err="1" smtClean="0"/>
              <a:t>Kostenfunktion</a:t>
            </a:r>
            <a:r>
              <a:rPr lang="en-US" dirty="0" smtClean="0"/>
              <a:t>: </a:t>
            </a:r>
            <a:r>
              <a:rPr lang="en-US" dirty="0"/>
              <a:t>DK = K/x = KF/</a:t>
            </a:r>
            <a:r>
              <a:rPr lang="en-US" dirty="0" err="1"/>
              <a:t>x+k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84589" y="3207863"/>
            <a:ext cx="7108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→ CC-</a:t>
            </a:r>
            <a:r>
              <a:rPr lang="en-US" sz="2000" dirty="0" err="1" smtClean="0"/>
              <a:t>Kurve</a:t>
            </a:r>
            <a:r>
              <a:rPr lang="en-US" sz="2000" dirty="0"/>
              <a:t>:	 </a:t>
            </a:r>
            <a:r>
              <a:rPr lang="en-US" sz="2000" b="1" dirty="0"/>
              <a:t>DK = </a:t>
            </a:r>
            <a:r>
              <a:rPr lang="en-US" sz="2000" b="1" dirty="0" err="1"/>
              <a:t>n∙KF</a:t>
            </a:r>
            <a:r>
              <a:rPr lang="en-US" sz="2000" b="1" dirty="0"/>
              <a:t>/</a:t>
            </a:r>
            <a:r>
              <a:rPr lang="en-US" sz="2000" b="1" dirty="0" err="1"/>
              <a:t>S+k</a:t>
            </a:r>
            <a:r>
              <a:rPr lang="en-US" sz="2000" dirty="0"/>
              <a:t>	</a:t>
            </a:r>
            <a:r>
              <a:rPr lang="en-US" sz="2000" dirty="0" err="1"/>
              <a:t>Durchschnittskosten</a:t>
            </a:r>
            <a:r>
              <a:rPr lang="en-US" sz="2000" dirty="0"/>
              <a:t> in der </a:t>
            </a:r>
            <a:r>
              <a:rPr lang="en-US" sz="2000" dirty="0" err="1"/>
              <a:t>Branche</a:t>
            </a:r>
            <a:endParaRPr lang="en-US" sz="2000" dirty="0" smtClean="0"/>
          </a:p>
        </p:txBody>
      </p:sp>
      <p:sp>
        <p:nvSpPr>
          <p:cNvPr id="11" name="Rechteck 10"/>
          <p:cNvSpPr/>
          <p:nvPr/>
        </p:nvSpPr>
        <p:spPr>
          <a:xfrm>
            <a:off x="38166" y="1488698"/>
            <a:ext cx="622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Gewinnmaximierung</a:t>
            </a:r>
            <a:r>
              <a:rPr lang="en-US" dirty="0" smtClean="0"/>
              <a:t>: </a:t>
            </a:r>
            <a:r>
              <a:rPr lang="en-US" dirty="0" err="1"/>
              <a:t>B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gegebener</a:t>
            </a:r>
            <a:r>
              <a:rPr lang="en-US" dirty="0" smtClean="0"/>
              <a:t> </a:t>
            </a:r>
            <a:r>
              <a:rPr lang="en-US" dirty="0" err="1" smtClean="0"/>
              <a:t>Nanchfrage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Monopolist:</a:t>
            </a:r>
            <a:endParaRPr lang="en-US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360266E-1933-454A-B559-D04C624F7F80}"/>
              </a:ext>
            </a:extLst>
          </p:cNvPr>
          <p:cNvCxnSpPr>
            <a:cxnSpLocks/>
          </p:cNvCxnSpPr>
          <p:nvPr/>
        </p:nvCxnSpPr>
        <p:spPr>
          <a:xfrm>
            <a:off x="837248" y="6630591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68578221-5665-41E8-8DAC-1BAE52BBD9DC}"/>
              </a:ext>
            </a:extLst>
          </p:cNvPr>
          <p:cNvSpPr txBox="1"/>
          <p:nvPr/>
        </p:nvSpPr>
        <p:spPr>
          <a:xfrm>
            <a:off x="4571346" y="6576807"/>
            <a:ext cx="15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(Firmenzahl)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993C5A2-E8F5-4948-A62B-F74185C6E353}"/>
              </a:ext>
            </a:extLst>
          </p:cNvPr>
          <p:cNvSpPr txBox="1"/>
          <p:nvPr/>
        </p:nvSpPr>
        <p:spPr>
          <a:xfrm>
            <a:off x="386484" y="3896029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p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BBB253DE-EC23-41B7-9E28-303E984AEE7F}"/>
              </a:ext>
            </a:extLst>
          </p:cNvPr>
          <p:cNvCxnSpPr>
            <a:cxnSpLocks/>
          </p:cNvCxnSpPr>
          <p:nvPr/>
        </p:nvCxnSpPr>
        <p:spPr>
          <a:xfrm flipV="1">
            <a:off x="1305152" y="4326335"/>
            <a:ext cx="3580498" cy="17374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ihandform: Form 22">
            <a:extLst>
              <a:ext uri="{FF2B5EF4-FFF2-40B4-BE49-F238E27FC236}">
                <a16:creationId xmlns:a16="http://schemas.microsoft.com/office/drawing/2014/main" id="{EDC18161-CAEA-4705-9D9C-3D41628E0176}"/>
              </a:ext>
            </a:extLst>
          </p:cNvPr>
          <p:cNvSpPr/>
          <p:nvPr/>
        </p:nvSpPr>
        <p:spPr>
          <a:xfrm>
            <a:off x="1534008" y="3916001"/>
            <a:ext cx="3966210" cy="1863090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B0C93C3-BF7F-4BE7-B198-764921CD287D}"/>
              </a:ext>
            </a:extLst>
          </p:cNvPr>
          <p:cNvCxnSpPr>
            <a:cxnSpLocks/>
          </p:cNvCxnSpPr>
          <p:nvPr/>
        </p:nvCxnSpPr>
        <p:spPr>
          <a:xfrm flipH="1" flipV="1">
            <a:off x="837248" y="3894287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Freihand 32"/>
              <p14:cNvContentPartPr/>
              <p14:nvPr/>
            </p14:nvContentPartPr>
            <p14:xfrm>
              <a:off x="7154196" y="1446587"/>
              <a:ext cx="4231800" cy="1102680"/>
            </p14:xfrm>
          </p:contentPart>
        </mc:Choice>
        <mc:Fallback xmlns="">
          <p:pic>
            <p:nvPicPr>
              <p:cNvPr id="33" name="Freihand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7276" y="1428227"/>
                <a:ext cx="4263840" cy="11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9" name="Freihand 78"/>
              <p14:cNvContentPartPr/>
              <p14:nvPr/>
            </p14:nvContentPartPr>
            <p14:xfrm>
              <a:off x="9063996" y="2502107"/>
              <a:ext cx="912240" cy="99360"/>
            </p14:xfrm>
          </p:contentPart>
        </mc:Choice>
        <mc:Fallback xmlns="">
          <p:pic>
            <p:nvPicPr>
              <p:cNvPr id="79" name="Freihand 7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9236" y="2490587"/>
                <a:ext cx="938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" name="Freihand 101"/>
              <p14:cNvContentPartPr/>
              <p14:nvPr/>
            </p14:nvContentPartPr>
            <p14:xfrm>
              <a:off x="4092756" y="590147"/>
              <a:ext cx="619920" cy="589320"/>
            </p14:xfrm>
          </p:contentPart>
        </mc:Choice>
        <mc:Fallback xmlns="">
          <p:pic>
            <p:nvPicPr>
              <p:cNvPr id="102" name="Freihand 10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7276" y="575027"/>
                <a:ext cx="65016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4" name="Freihand 153"/>
              <p14:cNvContentPartPr/>
              <p14:nvPr/>
            </p14:nvContentPartPr>
            <p14:xfrm>
              <a:off x="9634236" y="2769227"/>
              <a:ext cx="2366640" cy="1280160"/>
            </p14:xfrm>
          </p:contentPart>
        </mc:Choice>
        <mc:Fallback xmlns="">
          <p:pic>
            <p:nvPicPr>
              <p:cNvPr id="154" name="Freihand 1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17316" y="2751947"/>
                <a:ext cx="2397240" cy="13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7" name="Freihand 156"/>
              <p14:cNvContentPartPr/>
              <p14:nvPr/>
            </p14:nvContentPartPr>
            <p14:xfrm>
              <a:off x="11216436" y="6242147"/>
              <a:ext cx="360" cy="21960"/>
            </p14:xfrm>
          </p:contentPart>
        </mc:Choice>
        <mc:Fallback xmlns="">
          <p:pic>
            <p:nvPicPr>
              <p:cNvPr id="157" name="Freihand 1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99516" y="6225227"/>
                <a:ext cx="34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0" name="Freihand 159"/>
              <p14:cNvContentPartPr/>
              <p14:nvPr/>
            </p14:nvContentPartPr>
            <p14:xfrm>
              <a:off x="3076836" y="1025027"/>
              <a:ext cx="201600" cy="70200"/>
            </p14:xfrm>
          </p:contentPart>
        </mc:Choice>
        <mc:Fallback xmlns="">
          <p:pic>
            <p:nvPicPr>
              <p:cNvPr id="160" name="Freihand 15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2436" y="1005587"/>
                <a:ext cx="2329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1" name="Freihand 160"/>
              <p14:cNvContentPartPr/>
              <p14:nvPr/>
            </p14:nvContentPartPr>
            <p14:xfrm>
              <a:off x="3069276" y="1118627"/>
              <a:ext cx="1693080" cy="102240"/>
            </p14:xfrm>
          </p:contentPart>
        </mc:Choice>
        <mc:Fallback xmlns="">
          <p:pic>
            <p:nvPicPr>
              <p:cNvPr id="161" name="Freihand 1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6316" y="1101347"/>
                <a:ext cx="17247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8" name="Freihand 197"/>
              <p14:cNvContentPartPr/>
              <p14:nvPr/>
            </p14:nvContentPartPr>
            <p14:xfrm>
              <a:off x="760956" y="5122907"/>
              <a:ext cx="1537920" cy="78120"/>
            </p14:xfrm>
          </p:contentPart>
        </mc:Choice>
        <mc:Fallback xmlns="">
          <p:pic>
            <p:nvPicPr>
              <p:cNvPr id="198" name="Freihand 19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7636" y="5113187"/>
                <a:ext cx="15620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0" name="Freihand 219"/>
              <p14:cNvContentPartPr/>
              <p14:nvPr/>
            </p14:nvContentPartPr>
            <p14:xfrm>
              <a:off x="355236" y="3183227"/>
              <a:ext cx="2905920" cy="751320"/>
            </p14:xfrm>
          </p:contentPart>
        </mc:Choice>
        <mc:Fallback xmlns="">
          <p:pic>
            <p:nvPicPr>
              <p:cNvPr id="220" name="Freihand 21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0836" y="3165947"/>
                <a:ext cx="2935800" cy="7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4" name="Freihand 223"/>
              <p14:cNvContentPartPr/>
              <p14:nvPr/>
            </p14:nvContentPartPr>
            <p14:xfrm>
              <a:off x="319236" y="1943747"/>
              <a:ext cx="2445480" cy="433440"/>
            </p14:xfrm>
          </p:contentPart>
        </mc:Choice>
        <mc:Fallback xmlns="">
          <p:pic>
            <p:nvPicPr>
              <p:cNvPr id="224" name="Freihand 2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3036" y="1930787"/>
                <a:ext cx="248004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0" name="Freihand 239"/>
              <p14:cNvContentPartPr/>
              <p14:nvPr/>
            </p14:nvContentPartPr>
            <p14:xfrm>
              <a:off x="297636" y="3829427"/>
              <a:ext cx="535320" cy="851040"/>
            </p14:xfrm>
          </p:contentPart>
        </mc:Choice>
        <mc:Fallback xmlns="">
          <p:pic>
            <p:nvPicPr>
              <p:cNvPr id="240" name="Freihand 23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3236" y="3820067"/>
                <a:ext cx="564120" cy="8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2" name="Freihand 241"/>
              <p14:cNvContentPartPr/>
              <p14:nvPr/>
            </p14:nvContentPartPr>
            <p14:xfrm>
              <a:off x="1673556" y="4868027"/>
              <a:ext cx="4218480" cy="1333440"/>
            </p14:xfrm>
          </p:contentPart>
        </mc:Choice>
        <mc:Fallback xmlns="">
          <p:pic>
            <p:nvPicPr>
              <p:cNvPr id="242" name="Freihand 24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68876" y="4858307"/>
                <a:ext cx="4235040" cy="13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0" name="Freihand 249"/>
              <p14:cNvContentPartPr/>
              <p14:nvPr/>
            </p14:nvContentPartPr>
            <p14:xfrm>
              <a:off x="3453036" y="2736107"/>
              <a:ext cx="3600000" cy="1586520"/>
            </p14:xfrm>
          </p:contentPart>
        </mc:Choice>
        <mc:Fallback xmlns="">
          <p:pic>
            <p:nvPicPr>
              <p:cNvPr id="250" name="Freihand 24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35756" y="2718107"/>
                <a:ext cx="3631680" cy="16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8" name="Freihand 267"/>
              <p14:cNvContentPartPr/>
              <p14:nvPr/>
            </p14:nvContentPartPr>
            <p14:xfrm>
              <a:off x="2508756" y="5486507"/>
              <a:ext cx="684000" cy="105480"/>
            </p14:xfrm>
          </p:contentPart>
        </mc:Choice>
        <mc:Fallback xmlns="">
          <p:pic>
            <p:nvPicPr>
              <p:cNvPr id="268" name="Freihand 26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99036" y="5477507"/>
                <a:ext cx="7027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9" name="Freihand 268"/>
              <p14:cNvContentPartPr/>
              <p14:nvPr/>
            </p14:nvContentPartPr>
            <p14:xfrm>
              <a:off x="360996" y="5039387"/>
              <a:ext cx="344520" cy="921960"/>
            </p14:xfrm>
          </p:contentPart>
        </mc:Choice>
        <mc:Fallback xmlns="">
          <p:pic>
            <p:nvPicPr>
              <p:cNvPr id="269" name="Freihand 26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3716" y="5027867"/>
                <a:ext cx="380880" cy="9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6" name="Freihand 275"/>
              <p14:cNvContentPartPr/>
              <p14:nvPr/>
            </p14:nvContentPartPr>
            <p14:xfrm>
              <a:off x="2736276" y="5078267"/>
              <a:ext cx="789120" cy="1774080"/>
            </p14:xfrm>
          </p:contentPart>
        </mc:Choice>
        <mc:Fallback xmlns="">
          <p:pic>
            <p:nvPicPr>
              <p:cNvPr id="276" name="Freihand 27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26556" y="5068547"/>
                <a:ext cx="811080" cy="18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1" name="Freihand 280"/>
              <p14:cNvContentPartPr/>
              <p14:nvPr/>
            </p14:nvContentPartPr>
            <p14:xfrm>
              <a:off x="133116" y="5242067"/>
              <a:ext cx="3993480" cy="644040"/>
            </p14:xfrm>
          </p:contentPart>
        </mc:Choice>
        <mc:Fallback xmlns="">
          <p:pic>
            <p:nvPicPr>
              <p:cNvPr id="281" name="Freihand 28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7996" y="5228747"/>
                <a:ext cx="401976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6" name="Freihand 305"/>
              <p14:cNvContentPartPr/>
              <p14:nvPr/>
            </p14:nvContentPartPr>
            <p14:xfrm>
              <a:off x="5692596" y="4268987"/>
              <a:ext cx="2133000" cy="1594440"/>
            </p14:xfrm>
          </p:contentPart>
        </mc:Choice>
        <mc:Fallback xmlns="">
          <p:pic>
            <p:nvPicPr>
              <p:cNvPr id="306" name="Freihand 30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78196" y="4251707"/>
                <a:ext cx="2168280" cy="16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8" name="Freihand 307"/>
              <p14:cNvContentPartPr/>
              <p14:nvPr/>
            </p14:nvContentPartPr>
            <p14:xfrm>
              <a:off x="6787716" y="5210387"/>
              <a:ext cx="1549080" cy="688320"/>
            </p14:xfrm>
          </p:contentPart>
        </mc:Choice>
        <mc:Fallback xmlns="">
          <p:pic>
            <p:nvPicPr>
              <p:cNvPr id="308" name="Freihand 30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71516" y="5190947"/>
                <a:ext cx="1578600" cy="72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8" name="Freihand 317"/>
              <p14:cNvContentPartPr/>
              <p14:nvPr/>
            </p14:nvContentPartPr>
            <p14:xfrm>
              <a:off x="6076716" y="6188507"/>
              <a:ext cx="2233800" cy="392760"/>
            </p14:xfrm>
          </p:contentPart>
        </mc:Choice>
        <mc:Fallback xmlns="">
          <p:pic>
            <p:nvPicPr>
              <p:cNvPr id="318" name="Freihand 31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3396" y="6169067"/>
                <a:ext cx="22597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9" name="Freihand 318"/>
              <p14:cNvContentPartPr/>
              <p14:nvPr/>
            </p14:nvContentPartPr>
            <p14:xfrm>
              <a:off x="8004516" y="5523587"/>
              <a:ext cx="475560" cy="614160"/>
            </p14:xfrm>
          </p:contentPart>
        </mc:Choice>
        <mc:Fallback xmlns="">
          <p:pic>
            <p:nvPicPr>
              <p:cNvPr id="319" name="Freihand 31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96236" y="5507387"/>
                <a:ext cx="49680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0" name="Freihand 319"/>
              <p14:cNvContentPartPr/>
              <p14:nvPr/>
            </p14:nvContentPartPr>
            <p14:xfrm>
              <a:off x="7335996" y="6451667"/>
              <a:ext cx="1016640" cy="138600"/>
            </p14:xfrm>
          </p:contentPart>
        </mc:Choice>
        <mc:Fallback xmlns="">
          <p:pic>
            <p:nvPicPr>
              <p:cNvPr id="320" name="Freihand 31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19796" y="6432587"/>
                <a:ext cx="10522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3" name="Freihand 322"/>
              <p14:cNvContentPartPr/>
              <p14:nvPr/>
            </p14:nvContentPartPr>
            <p14:xfrm>
              <a:off x="7967796" y="4553027"/>
              <a:ext cx="396720" cy="543960"/>
            </p14:xfrm>
          </p:contentPart>
        </mc:Choice>
        <mc:Fallback xmlns="">
          <p:pic>
            <p:nvPicPr>
              <p:cNvPr id="323" name="Freihand 32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55196" y="4534667"/>
                <a:ext cx="42624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4" name="Freihand 323"/>
              <p14:cNvContentPartPr/>
              <p14:nvPr/>
            </p14:nvContentPartPr>
            <p14:xfrm>
              <a:off x="4050996" y="5841827"/>
              <a:ext cx="500760" cy="1039320"/>
            </p14:xfrm>
          </p:contentPart>
        </mc:Choice>
        <mc:Fallback xmlns="">
          <p:pic>
            <p:nvPicPr>
              <p:cNvPr id="324" name="Freihand 32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35156" y="5832827"/>
                <a:ext cx="531000" cy="10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5" name="Freihand 324"/>
              <p14:cNvContentPartPr/>
              <p14:nvPr/>
            </p14:nvContentPartPr>
            <p14:xfrm>
              <a:off x="7801476" y="4423067"/>
              <a:ext cx="681120" cy="1963080"/>
            </p14:xfrm>
          </p:contentPart>
        </mc:Choice>
        <mc:Fallback xmlns="">
          <p:pic>
            <p:nvPicPr>
              <p:cNvPr id="325" name="Freihand 32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85996" y="4408307"/>
                <a:ext cx="713160" cy="19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6" name="Freihand 325"/>
              <p14:cNvContentPartPr/>
              <p14:nvPr/>
            </p14:nvContentPartPr>
            <p14:xfrm>
              <a:off x="9350556" y="6272027"/>
              <a:ext cx="360" cy="360"/>
            </p14:xfrm>
          </p:contentPart>
        </mc:Choice>
        <mc:Fallback xmlns="">
          <p:pic>
            <p:nvPicPr>
              <p:cNvPr id="326" name="Freihand 32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333636" y="6255107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7" name="Freihand 326"/>
              <p14:cNvContentPartPr/>
              <p14:nvPr/>
            </p14:nvContentPartPr>
            <p14:xfrm>
              <a:off x="4553916" y="6623027"/>
              <a:ext cx="1598400" cy="304560"/>
            </p14:xfrm>
          </p:contentPart>
        </mc:Choice>
        <mc:Fallback xmlns="">
          <p:pic>
            <p:nvPicPr>
              <p:cNvPr id="327" name="Freihand 32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38796" y="6608267"/>
                <a:ext cx="1628640" cy="3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97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F6DA1D95-ED78-45C2-A442-32E82289D9F1}"/>
              </a:ext>
            </a:extLst>
          </p:cNvPr>
          <p:cNvSpPr txBox="1"/>
          <p:nvPr/>
        </p:nvSpPr>
        <p:spPr>
          <a:xfrm>
            <a:off x="1856288" y="11511"/>
            <a:ext cx="8375400" cy="82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</a:pPr>
            <a:r>
              <a:rPr lang="de-D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Güterkategorien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4FE6AE2-46B2-447E-A09F-029DB1264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46097"/>
              </p:ext>
            </p:extLst>
          </p:nvPr>
        </p:nvGraphicFramePr>
        <p:xfrm>
          <a:off x="929942" y="1070186"/>
          <a:ext cx="6720416" cy="4080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0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2103">
                <a:tc rowSpan="2" gridSpan="2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Rivalität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82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103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Ausschließ-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barkeit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Private Güter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Clubgut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10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Allmendegut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Öffentliche</a:t>
                      </a:r>
                      <a:r>
                        <a:rPr lang="de-DE" b="1" baseline="0" dirty="0"/>
                        <a:t> Güte</a:t>
                      </a:r>
                      <a:r>
                        <a:rPr lang="de-DE" baseline="0" dirty="0"/>
                        <a:t>r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Freihand 5"/>
              <p14:cNvContentPartPr/>
              <p14:nvPr/>
            </p14:nvContentPartPr>
            <p14:xfrm>
              <a:off x="6090572" y="3153707"/>
              <a:ext cx="1379880" cy="71568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7972" y="3137867"/>
                <a:ext cx="140616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Freihand 7"/>
              <p14:cNvContentPartPr/>
              <p14:nvPr/>
            </p14:nvContentPartPr>
            <p14:xfrm>
              <a:off x="6363092" y="1998467"/>
              <a:ext cx="997560" cy="103212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48332" y="1983347"/>
                <a:ext cx="102744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Freihand 10"/>
              <p14:cNvContentPartPr/>
              <p14:nvPr/>
            </p14:nvContentPartPr>
            <p14:xfrm>
              <a:off x="2408492" y="4146227"/>
              <a:ext cx="1260720" cy="87624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4812" y="4130387"/>
                <a:ext cx="1288080" cy="9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Freihand 12"/>
              <p14:cNvContentPartPr/>
              <p14:nvPr/>
            </p14:nvContentPartPr>
            <p14:xfrm>
              <a:off x="4866932" y="1300427"/>
              <a:ext cx="1392480" cy="85932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2892" y="1284227"/>
                <a:ext cx="1421280" cy="89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Freihand 14"/>
              <p14:cNvContentPartPr/>
              <p14:nvPr/>
            </p14:nvContentPartPr>
            <p14:xfrm>
              <a:off x="1022492" y="3398507"/>
              <a:ext cx="1497600" cy="107892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7732" y="3381947"/>
                <a:ext cx="1527480" cy="11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Freihand 16"/>
              <p14:cNvContentPartPr/>
              <p14:nvPr/>
            </p14:nvContentPartPr>
            <p14:xfrm>
              <a:off x="3824732" y="3055427"/>
              <a:ext cx="1886040" cy="70956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3932" y="3039587"/>
                <a:ext cx="191016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Freihand 23"/>
              <p14:cNvContentPartPr/>
              <p14:nvPr/>
            </p14:nvContentPartPr>
            <p14:xfrm>
              <a:off x="3862532" y="4148027"/>
              <a:ext cx="1928880" cy="83592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49932" y="4131467"/>
                <a:ext cx="1954800" cy="8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Freihand 25"/>
              <p14:cNvContentPartPr/>
              <p14:nvPr/>
            </p14:nvContentPartPr>
            <p14:xfrm>
              <a:off x="5850452" y="3946787"/>
              <a:ext cx="1896480" cy="1414800"/>
            </p14:xfrm>
          </p:contentPart>
        </mc:Choice>
        <mc:Fallback xmlns="">
          <p:pic>
            <p:nvPicPr>
              <p:cNvPr id="26" name="Freihand 2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36052" y="3935267"/>
                <a:ext cx="1925280" cy="144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96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0" y="740367"/>
                <a:ext cx="12150649" cy="187135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m:rPr>
                            <m:nor/>
                          </m:rPr>
                          <a:rPr lang="de-DE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NB</a:t>
                </a:r>
                <a:r>
                  <a:rPr lang="de-DE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NB</a:t>
                </a:r>
                <a:r>
                  <a:rPr lang="de-DE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𝑐𝐺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Lucida Calligraphy" panose="030101010101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e-DE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𝑐𝐺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40367"/>
                <a:ext cx="12150649" cy="1871352"/>
              </a:xfrm>
              <a:prstGeom prst="rect">
                <a:avLst/>
              </a:prstGeom>
              <a:blipFill>
                <a:blip r:embed="rId2"/>
                <a:stretch>
                  <a:fillRect t="-26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Shape 2">
            <a:extLst>
              <a:ext uri="{FF2B5EF4-FFF2-40B4-BE49-F238E27FC236}">
                <a16:creationId xmlns:a16="http://schemas.microsoft.com/office/drawing/2014/main" id="{F6DA1D95-ED78-45C2-A442-32E82289D9F1}"/>
              </a:ext>
            </a:extLst>
          </p:cNvPr>
          <p:cNvSpPr txBox="1"/>
          <p:nvPr/>
        </p:nvSpPr>
        <p:spPr>
          <a:xfrm>
            <a:off x="1856288" y="11511"/>
            <a:ext cx="8375400" cy="82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</a:pPr>
            <a:r>
              <a:rPr lang="de-DE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Samuelsonbedingung</a:t>
            </a:r>
            <a:r>
              <a:rPr lang="de-DE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Öffentliche Güter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3" name="Freihand 62"/>
              <p14:cNvContentPartPr/>
              <p14:nvPr/>
            </p14:nvContentPartPr>
            <p14:xfrm>
              <a:off x="5890052" y="1458467"/>
              <a:ext cx="3307320" cy="48240"/>
            </p14:xfrm>
          </p:contentPart>
        </mc:Choice>
        <mc:Fallback xmlns="">
          <p:pic>
            <p:nvPicPr>
              <p:cNvPr id="63" name="Freihand 6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1052" y="1446587"/>
                <a:ext cx="33336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6" name="Freihand 145"/>
              <p14:cNvContentPartPr/>
              <p14:nvPr/>
            </p14:nvContentPartPr>
            <p14:xfrm>
              <a:off x="4340612" y="2031947"/>
              <a:ext cx="404280" cy="2113560"/>
            </p14:xfrm>
          </p:contentPart>
        </mc:Choice>
        <mc:Fallback xmlns="">
          <p:pic>
            <p:nvPicPr>
              <p:cNvPr id="146" name="Freihand 14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4412" y="2015747"/>
                <a:ext cx="438840" cy="21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4" name="Freihand 303"/>
              <p14:cNvContentPartPr/>
              <p14:nvPr/>
            </p14:nvContentPartPr>
            <p14:xfrm>
              <a:off x="1329932" y="636587"/>
              <a:ext cx="782280" cy="834120"/>
            </p14:xfrm>
          </p:contentPart>
        </mc:Choice>
        <mc:Fallback xmlns="">
          <p:pic>
            <p:nvPicPr>
              <p:cNvPr id="304" name="Freihand 30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5532" y="625427"/>
                <a:ext cx="812160" cy="8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3" name="Freihand 312"/>
              <p14:cNvContentPartPr/>
              <p14:nvPr/>
            </p14:nvContentPartPr>
            <p14:xfrm>
              <a:off x="6877532" y="5344667"/>
              <a:ext cx="675720" cy="475560"/>
            </p14:xfrm>
          </p:contentPart>
        </mc:Choice>
        <mc:Fallback xmlns="">
          <p:pic>
            <p:nvPicPr>
              <p:cNvPr id="313" name="Freihand 3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58452" y="5339627"/>
                <a:ext cx="70668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4" name="Freihand 323"/>
              <p14:cNvContentPartPr/>
              <p14:nvPr/>
            </p14:nvContentPartPr>
            <p14:xfrm>
              <a:off x="5156732" y="3849947"/>
              <a:ext cx="3035880" cy="1497240"/>
            </p14:xfrm>
          </p:contentPart>
        </mc:Choice>
        <mc:Fallback xmlns="">
          <p:pic>
            <p:nvPicPr>
              <p:cNvPr id="324" name="Freihand 3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38012" y="3835187"/>
                <a:ext cx="3068280" cy="15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3" name="Freihand 352"/>
              <p14:cNvContentPartPr/>
              <p14:nvPr/>
            </p14:nvContentPartPr>
            <p14:xfrm>
              <a:off x="320132" y="762587"/>
              <a:ext cx="11562480" cy="2972520"/>
            </p14:xfrm>
          </p:contentPart>
        </mc:Choice>
        <mc:Fallback xmlns="">
          <p:pic>
            <p:nvPicPr>
              <p:cNvPr id="353" name="Freihand 35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0692" y="744947"/>
                <a:ext cx="11598840" cy="30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8" name="Freihand 377"/>
              <p14:cNvContentPartPr/>
              <p14:nvPr/>
            </p14:nvContentPartPr>
            <p14:xfrm>
              <a:off x="6998852" y="3730067"/>
              <a:ext cx="1263960" cy="786600"/>
            </p14:xfrm>
          </p:contentPart>
        </mc:Choice>
        <mc:Fallback xmlns="">
          <p:pic>
            <p:nvPicPr>
              <p:cNvPr id="378" name="Freihand 37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81932" y="3708817"/>
                <a:ext cx="1299240" cy="824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6" name="Freihand 385"/>
              <p14:cNvContentPartPr/>
              <p14:nvPr/>
            </p14:nvContentPartPr>
            <p14:xfrm>
              <a:off x="7096412" y="3571667"/>
              <a:ext cx="1399320" cy="1556640"/>
            </p14:xfrm>
          </p:contentPart>
        </mc:Choice>
        <mc:Fallback xmlns="">
          <p:pic>
            <p:nvPicPr>
              <p:cNvPr id="386" name="Freihand 38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83452" y="3557987"/>
                <a:ext cx="1429560" cy="158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9" name="Freihand 388"/>
              <p14:cNvContentPartPr/>
              <p14:nvPr/>
            </p14:nvContentPartPr>
            <p14:xfrm>
              <a:off x="4972412" y="5460587"/>
              <a:ext cx="3165120" cy="1291320"/>
            </p14:xfrm>
          </p:contentPart>
        </mc:Choice>
        <mc:Fallback xmlns="">
          <p:pic>
            <p:nvPicPr>
              <p:cNvPr id="389" name="Freihand 38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60172" y="5443307"/>
                <a:ext cx="3196440" cy="13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3" name="Freihand 392"/>
              <p14:cNvContentPartPr/>
              <p14:nvPr/>
            </p14:nvContentPartPr>
            <p14:xfrm>
              <a:off x="3913652" y="5705387"/>
              <a:ext cx="1635840" cy="885240"/>
            </p14:xfrm>
          </p:contentPart>
        </mc:Choice>
        <mc:Fallback xmlns="">
          <p:pic>
            <p:nvPicPr>
              <p:cNvPr id="393" name="Freihand 39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02852" y="5684867"/>
                <a:ext cx="1659960" cy="9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94" name="Freihand 393"/>
              <p14:cNvContentPartPr/>
              <p14:nvPr/>
            </p14:nvContentPartPr>
            <p14:xfrm>
              <a:off x="10133732" y="3543227"/>
              <a:ext cx="594000" cy="373320"/>
            </p14:xfrm>
          </p:contentPart>
        </mc:Choice>
        <mc:Fallback xmlns="">
          <p:pic>
            <p:nvPicPr>
              <p:cNvPr id="394" name="Freihand 39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115012" y="3521966"/>
                <a:ext cx="630720" cy="416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4" name="Freihand 403"/>
              <p14:cNvContentPartPr/>
              <p14:nvPr/>
            </p14:nvContentPartPr>
            <p14:xfrm>
              <a:off x="10117532" y="206027"/>
              <a:ext cx="1760760" cy="612000"/>
            </p14:xfrm>
          </p:contentPart>
        </mc:Choice>
        <mc:Fallback xmlns="">
          <p:pic>
            <p:nvPicPr>
              <p:cNvPr id="404" name="Freihand 40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01332" y="190907"/>
                <a:ext cx="179280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5" name="Freihand 404"/>
              <p14:cNvContentPartPr/>
              <p14:nvPr/>
            </p14:nvContentPartPr>
            <p14:xfrm>
              <a:off x="5768012" y="3929507"/>
              <a:ext cx="639000" cy="570240"/>
            </p14:xfrm>
          </p:contentPart>
        </mc:Choice>
        <mc:Fallback xmlns="">
          <p:pic>
            <p:nvPicPr>
              <p:cNvPr id="405" name="Freihand 40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49292" y="3913307"/>
                <a:ext cx="66888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22" name="Freihand 421"/>
              <p14:cNvContentPartPr/>
              <p14:nvPr/>
            </p14:nvContentPartPr>
            <p14:xfrm>
              <a:off x="280532" y="3715307"/>
              <a:ext cx="6768000" cy="2939760"/>
            </p14:xfrm>
          </p:contentPart>
        </mc:Choice>
        <mc:Fallback xmlns="">
          <p:pic>
            <p:nvPicPr>
              <p:cNvPr id="422" name="Freihand 42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2172" y="3699107"/>
                <a:ext cx="6805080" cy="29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3" name="Freihand 422"/>
              <p14:cNvContentPartPr/>
              <p14:nvPr/>
            </p14:nvContentPartPr>
            <p14:xfrm>
              <a:off x="7638572" y="2374307"/>
              <a:ext cx="4091760" cy="2498760"/>
            </p14:xfrm>
          </p:contentPart>
        </mc:Choice>
        <mc:Fallback xmlns="">
          <p:pic>
            <p:nvPicPr>
              <p:cNvPr id="423" name="Freihand 42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23452" y="2354864"/>
                <a:ext cx="4127040" cy="2537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4" name="Freihand 423"/>
              <p14:cNvContentPartPr/>
              <p14:nvPr/>
            </p14:nvContentPartPr>
            <p14:xfrm>
              <a:off x="3421532" y="1280627"/>
              <a:ext cx="4943520" cy="701640"/>
            </p14:xfrm>
          </p:contentPart>
        </mc:Choice>
        <mc:Fallback xmlns="">
          <p:pic>
            <p:nvPicPr>
              <p:cNvPr id="424" name="Freihand 42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03172" y="1262987"/>
                <a:ext cx="498060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27" name="Freihand 426"/>
              <p14:cNvContentPartPr/>
              <p14:nvPr/>
            </p14:nvContentPartPr>
            <p14:xfrm>
              <a:off x="3489572" y="1304027"/>
              <a:ext cx="3031200" cy="757800"/>
            </p14:xfrm>
          </p:contentPart>
        </mc:Choice>
        <mc:Fallback xmlns="">
          <p:pic>
            <p:nvPicPr>
              <p:cNvPr id="427" name="Freihand 42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71932" y="1287107"/>
                <a:ext cx="3066120" cy="7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31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F6DA1D95-ED78-45C2-A442-32E82289D9F1}"/>
              </a:ext>
            </a:extLst>
          </p:cNvPr>
          <p:cNvSpPr txBox="1"/>
          <p:nvPr/>
        </p:nvSpPr>
        <p:spPr>
          <a:xfrm>
            <a:off x="1856288" y="11511"/>
            <a:ext cx="8375400" cy="82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</a:pPr>
            <a:r>
              <a:rPr lang="de-DE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Vertikale Aggregation: Öffentliche Güter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B5F8A5F-0800-4F24-90FD-4935FF4989EC}"/>
              </a:ext>
            </a:extLst>
          </p:cNvPr>
          <p:cNvSpPr txBox="1"/>
          <p:nvPr/>
        </p:nvSpPr>
        <p:spPr>
          <a:xfrm flipH="1">
            <a:off x="817781" y="1134298"/>
            <a:ext cx="36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4EDBB72-1DDB-43DA-BE1B-79DE0B2FA8FF}"/>
              </a:ext>
            </a:extLst>
          </p:cNvPr>
          <p:cNvSpPr txBox="1"/>
          <p:nvPr/>
        </p:nvSpPr>
        <p:spPr>
          <a:xfrm flipH="1">
            <a:off x="6893840" y="5207710"/>
            <a:ext cx="36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8D98D77-4D4F-4202-9DCE-16098244D090}"/>
              </a:ext>
            </a:extLst>
          </p:cNvPr>
          <p:cNvGrpSpPr/>
          <p:nvPr/>
        </p:nvGrpSpPr>
        <p:grpSpPr>
          <a:xfrm>
            <a:off x="1167079" y="1056661"/>
            <a:ext cx="6159427" cy="4141148"/>
            <a:chOff x="4211960" y="1055142"/>
            <a:chExt cx="3667720" cy="2517874"/>
          </a:xfrm>
        </p:grpSpPr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BDE4D4F5-6555-4F23-AF47-7C68178B3B6D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8C8D97A7-83DE-4667-8946-E6BDC61A613E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B5F8A5F-0800-4F24-90FD-4935FF4989EC}"/>
                </a:ext>
              </a:extLst>
            </p:cNvPr>
            <p:cNvSpPr txBox="1"/>
            <p:nvPr/>
          </p:nvSpPr>
          <p:spPr>
            <a:xfrm flipV="1">
              <a:off x="4387251" y="1055142"/>
              <a:ext cx="1464313" cy="949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Freihand 13"/>
              <p14:cNvContentPartPr/>
              <p14:nvPr/>
            </p14:nvContentPartPr>
            <p14:xfrm>
              <a:off x="1204652" y="2275667"/>
              <a:ext cx="1764720" cy="297072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2772" y="2265227"/>
                <a:ext cx="1792080" cy="29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Freihand 21"/>
              <p14:cNvContentPartPr/>
              <p14:nvPr/>
            </p14:nvContentPartPr>
            <p14:xfrm>
              <a:off x="1333172" y="3335147"/>
              <a:ext cx="532440" cy="2531160"/>
            </p14:xfrm>
          </p:contentPart>
        </mc:Choice>
        <mc:Fallback xmlns="">
          <p:pic>
            <p:nvPicPr>
              <p:cNvPr id="22" name="Freihand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6252" y="3320025"/>
                <a:ext cx="569160" cy="2566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Freihand 32"/>
              <p14:cNvContentPartPr/>
              <p14:nvPr/>
            </p14:nvContentPartPr>
            <p14:xfrm>
              <a:off x="1742132" y="3377627"/>
              <a:ext cx="56520" cy="1842840"/>
            </p14:xfrm>
          </p:contentPart>
        </mc:Choice>
        <mc:Fallback xmlns="">
          <p:pic>
            <p:nvPicPr>
              <p:cNvPr id="33" name="Freihand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6652" y="3362507"/>
                <a:ext cx="87120" cy="18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Freihand 53"/>
              <p14:cNvContentPartPr/>
              <p14:nvPr/>
            </p14:nvContentPartPr>
            <p14:xfrm>
              <a:off x="3424412" y="3235067"/>
              <a:ext cx="552960" cy="1252080"/>
            </p14:xfrm>
          </p:contentPart>
        </mc:Choice>
        <mc:Fallback xmlns="">
          <p:pic>
            <p:nvPicPr>
              <p:cNvPr id="54" name="Freihand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2892" y="3221027"/>
                <a:ext cx="580680" cy="12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Freihand 58"/>
              <p14:cNvContentPartPr/>
              <p14:nvPr/>
            </p14:nvContentPartPr>
            <p14:xfrm>
              <a:off x="1170092" y="571067"/>
              <a:ext cx="1899000" cy="3187440"/>
            </p14:xfrm>
          </p:contentPart>
        </mc:Choice>
        <mc:Fallback xmlns="">
          <p:pic>
            <p:nvPicPr>
              <p:cNvPr id="59" name="Freihand 5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61452" y="562427"/>
                <a:ext cx="1921320" cy="32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" name="Freihand 66"/>
              <p14:cNvContentPartPr/>
              <p14:nvPr/>
            </p14:nvContentPartPr>
            <p14:xfrm>
              <a:off x="635852" y="1157507"/>
              <a:ext cx="7182720" cy="2531160"/>
            </p14:xfrm>
          </p:contentPart>
        </mc:Choice>
        <mc:Fallback xmlns="">
          <p:pic>
            <p:nvPicPr>
              <p:cNvPr id="67" name="Freihand 6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0372" y="1139507"/>
                <a:ext cx="7210800" cy="25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4" name="Freihand 83"/>
              <p14:cNvContentPartPr/>
              <p14:nvPr/>
            </p14:nvContentPartPr>
            <p14:xfrm>
              <a:off x="2631692" y="3469427"/>
              <a:ext cx="1748160" cy="2498040"/>
            </p14:xfrm>
          </p:contentPart>
        </mc:Choice>
        <mc:Fallback xmlns="">
          <p:pic>
            <p:nvPicPr>
              <p:cNvPr id="84" name="Freihand 8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11172" y="3453227"/>
                <a:ext cx="1781280" cy="25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" name="Freihand 91"/>
              <p14:cNvContentPartPr/>
              <p14:nvPr/>
            </p14:nvContentPartPr>
            <p14:xfrm>
              <a:off x="7788332" y="1045187"/>
              <a:ext cx="1321560" cy="698760"/>
            </p14:xfrm>
          </p:contentPart>
        </mc:Choice>
        <mc:Fallback xmlns="">
          <p:pic>
            <p:nvPicPr>
              <p:cNvPr id="92" name="Freihand 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68532" y="1028627"/>
                <a:ext cx="135756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8" name="Freihand 97"/>
              <p14:cNvContentPartPr/>
              <p14:nvPr/>
            </p14:nvContentPartPr>
            <p14:xfrm>
              <a:off x="1167212" y="2171987"/>
              <a:ext cx="2393640" cy="1901520"/>
            </p14:xfrm>
          </p:contentPart>
        </mc:Choice>
        <mc:Fallback xmlns="">
          <p:pic>
            <p:nvPicPr>
              <p:cNvPr id="98" name="Freihand 9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56412" y="2155427"/>
                <a:ext cx="2421000" cy="19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7" name="Freihand 116"/>
              <p14:cNvContentPartPr/>
              <p14:nvPr/>
            </p14:nvContentPartPr>
            <p14:xfrm>
              <a:off x="2740412" y="4266107"/>
              <a:ext cx="45360" cy="832680"/>
            </p14:xfrm>
          </p:contentPart>
        </mc:Choice>
        <mc:Fallback xmlns="">
          <p:pic>
            <p:nvPicPr>
              <p:cNvPr id="117" name="Freihand 11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26012" y="4257467"/>
                <a:ext cx="75240" cy="8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9" name="Freihand 118"/>
              <p14:cNvContentPartPr/>
              <p14:nvPr/>
            </p14:nvContentPartPr>
            <p14:xfrm>
              <a:off x="464132" y="2706947"/>
              <a:ext cx="562680" cy="984600"/>
            </p14:xfrm>
          </p:contentPart>
        </mc:Choice>
        <mc:Fallback xmlns="">
          <p:pic>
            <p:nvPicPr>
              <p:cNvPr id="119" name="Freihand 11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1532" y="2689307"/>
                <a:ext cx="590400" cy="10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0" name="Freihand 119"/>
              <p14:cNvContentPartPr/>
              <p14:nvPr/>
            </p14:nvContentPartPr>
            <p14:xfrm>
              <a:off x="1188452" y="3136787"/>
              <a:ext cx="1958040" cy="908280"/>
            </p14:xfrm>
          </p:contentPart>
        </mc:Choice>
        <mc:Fallback xmlns="">
          <p:pic>
            <p:nvPicPr>
              <p:cNvPr id="120" name="Freihand 1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74412" y="3120947"/>
                <a:ext cx="1991160" cy="9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1" name="Freihand 120"/>
              <p14:cNvContentPartPr/>
              <p14:nvPr/>
            </p14:nvContentPartPr>
            <p14:xfrm>
              <a:off x="733412" y="2875067"/>
              <a:ext cx="2279160" cy="2295720"/>
            </p14:xfrm>
          </p:contentPart>
        </mc:Choice>
        <mc:Fallback xmlns="">
          <p:pic>
            <p:nvPicPr>
              <p:cNvPr id="121" name="Freihand 1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3972" y="2855987"/>
                <a:ext cx="2315880" cy="23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2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119061" y="70138"/>
            <a:ext cx="64810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Öffentliche Finanzen und Außenwirtschaft</a:t>
            </a:r>
          </a:p>
          <a:p>
            <a:pPr algn="ctr"/>
            <a:r>
              <a:rPr lang="de-DE" sz="2800" b="1" dirty="0"/>
              <a:t>3</a:t>
            </a:r>
            <a:r>
              <a:rPr lang="de-DE" sz="2800" b="1" dirty="0" smtClean="0"/>
              <a:t>. Onlinetermin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Wilhelmshaven</a:t>
            </a:r>
            <a:endParaRPr lang="de-DE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0" y="5568375"/>
            <a:ext cx="39940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/>
              <a:t>Prof. Dr. </a:t>
            </a:r>
            <a:r>
              <a:rPr lang="de-DE" sz="1400" b="1" dirty="0"/>
              <a:t>B</a:t>
            </a:r>
            <a:r>
              <a:rPr lang="de-DE" sz="1400" b="1" dirty="0" smtClean="0"/>
              <a:t>ernhard Köster</a:t>
            </a:r>
          </a:p>
          <a:p>
            <a:pPr algn="ctr"/>
            <a:r>
              <a:rPr lang="de-DE" sz="1400" b="1" dirty="0" smtClean="0"/>
              <a:t>Jade-Hochschule Wilhelmshaven</a:t>
            </a:r>
          </a:p>
          <a:p>
            <a:pPr algn="ctr"/>
            <a:r>
              <a:rPr lang="de-DE" sz="1400" b="1" dirty="0" smtClean="0"/>
              <a:t>19.04.2021</a:t>
            </a:r>
          </a:p>
          <a:p>
            <a:pPr algn="ctr"/>
            <a:r>
              <a:rPr lang="de-DE" sz="1400" b="1" dirty="0">
                <a:hlinkClick r:id="rId4"/>
              </a:rPr>
              <a:t>http://</a:t>
            </a:r>
            <a:r>
              <a:rPr lang="de-DE" sz="1400" b="1" dirty="0" smtClean="0">
                <a:hlinkClick r:id="rId4"/>
              </a:rPr>
              <a:t>www.bernhardkoester.de/video/inhalt.html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2062276" y="1133996"/>
            <a:ext cx="97734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 smtClean="0"/>
              <a:t>AW: Modell spezifischer Faktoren + Monopolistische Konkurrenz</a:t>
            </a:r>
          </a:p>
          <a:p>
            <a:pPr algn="ctr"/>
            <a:endParaRPr lang="de-DE" sz="2800" b="1" u="sng" dirty="0"/>
          </a:p>
          <a:p>
            <a:pPr algn="ctr"/>
            <a:r>
              <a:rPr lang="de-DE" sz="2800" b="1" u="sng" dirty="0" smtClean="0"/>
              <a:t>OF: </a:t>
            </a:r>
            <a:r>
              <a:rPr lang="de-DE" sz="2800" b="1" u="sng" dirty="0" err="1" smtClean="0"/>
              <a:t>Samuelsonbedingung</a:t>
            </a:r>
            <a:r>
              <a:rPr lang="de-DE" sz="2800" b="1" u="sng" dirty="0" smtClean="0"/>
              <a:t> und öffentliche Güter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1404787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18CC6C-78AF-4AF0-AAAC-AA516D0396CF}"/>
              </a:ext>
            </a:extLst>
          </p:cNvPr>
          <p:cNvSpPr txBox="1">
            <a:spLocks/>
          </p:cNvSpPr>
          <p:nvPr/>
        </p:nvSpPr>
        <p:spPr>
          <a:xfrm>
            <a:off x="211523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>
                <a:solidFill>
                  <a:sysClr val="windowText" lastClr="000000"/>
                </a:solidFill>
              </a:rPr>
              <a:t>Modell: </a:t>
            </a:r>
            <a:r>
              <a:rPr lang="en-US" sz="2631" dirty="0" err="1">
                <a:solidFill>
                  <a:sysClr val="windowText" lastClr="000000"/>
                </a:solidFill>
              </a:rPr>
              <a:t>Spezifische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Faktoren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B62B75A-7654-4324-94C9-289FFE47A635}"/>
                  </a:ext>
                </a:extLst>
              </p:cNvPr>
              <p:cNvSpPr txBox="1"/>
              <p:nvPr/>
            </p:nvSpPr>
            <p:spPr>
              <a:xfrm>
                <a:off x="128048" y="1215407"/>
                <a:ext cx="8920328" cy="41044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2 Länder: 	Land A und 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2 Güter:	Getreide G und Maschinen 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2 Produktionsfaktoren: Arbeit L und Kapital K</a:t>
                </a:r>
                <a:r>
                  <a:rPr lang="de-DE" sz="2400" baseline="-25000" dirty="0"/>
                  <a:t>G</a:t>
                </a:r>
                <a:r>
                  <a:rPr lang="de-DE" sz="2400" dirty="0"/>
                  <a:t> bzw. K</a:t>
                </a:r>
                <a:r>
                  <a:rPr lang="de-DE" sz="2400" baseline="-25000" dirty="0"/>
                  <a:t>M</a:t>
                </a:r>
                <a:r>
                  <a:rPr lang="de-DE" sz="2400" dirty="0"/>
                  <a:t> </a:t>
                </a:r>
                <a:endParaRPr lang="de-DE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smtClean="0"/>
                  <a:t>Neoklassische Produktionsfunktion: F(K,L)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 smtClean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400" dirty="0" smtClean="0"/>
                  <a:t>L </a:t>
                </a:r>
                <a:r>
                  <a:rPr lang="de-DE" sz="2400" dirty="0"/>
                  <a:t>ist mobil zwischen den Sektoren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400" dirty="0"/>
                  <a:t>Für das gesamte Arbeitsangebot gilt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de-DE" sz="2400" dirty="0"/>
                  <a:t>= L</a:t>
                </a:r>
                <a:r>
                  <a:rPr lang="de-DE" sz="2400" baseline="-25000" dirty="0"/>
                  <a:t>G</a:t>
                </a:r>
                <a:r>
                  <a:rPr lang="de-DE" sz="2400" dirty="0"/>
                  <a:t> + </a:t>
                </a:r>
                <a:r>
                  <a:rPr lang="de-DE" sz="2400" dirty="0" smtClean="0"/>
                  <a:t>L</a:t>
                </a:r>
                <a:r>
                  <a:rPr lang="de-DE" sz="2400" baseline="-25000" dirty="0" smtClean="0"/>
                  <a:t>M</a:t>
                </a:r>
                <a:r>
                  <a:rPr lang="de-DE" sz="2400" dirty="0" smtClean="0"/>
                  <a:t> 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dirty="0"/>
                  <a:t>= </a:t>
                </a:r>
                <a:r>
                  <a:rPr lang="de-DE" sz="2400" dirty="0" err="1"/>
                  <a:t>const</a:t>
                </a:r>
                <a:r>
                  <a:rPr lang="de-DE" sz="2400" dirty="0"/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400" dirty="0"/>
                  <a:t>K</a:t>
                </a:r>
                <a:r>
                  <a:rPr lang="de-DE" sz="2400" baseline="-25000" dirty="0"/>
                  <a:t>G</a:t>
                </a:r>
                <a:r>
                  <a:rPr lang="de-DE" sz="2400" dirty="0"/>
                  <a:t> bzw. K</a:t>
                </a:r>
                <a:r>
                  <a:rPr lang="de-DE" sz="2400" baseline="-25000" dirty="0"/>
                  <a:t>M</a:t>
                </a:r>
                <a:r>
                  <a:rPr lang="de-DE" sz="2400" dirty="0"/>
                  <a:t> sind nur spezifisch in beiden Sektoren einsetzbar</a:t>
                </a: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B62B75A-7654-4324-94C9-289FFE47A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8" y="1215407"/>
                <a:ext cx="8920328" cy="4104456"/>
              </a:xfrm>
              <a:prstGeom prst="rect">
                <a:avLst/>
              </a:prstGeom>
              <a:blipFill>
                <a:blip r:embed="rId2"/>
                <a:stretch>
                  <a:fillRect l="-889" t="-11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Freihand 11"/>
              <p14:cNvContentPartPr/>
              <p14:nvPr/>
            </p14:nvContentPartPr>
            <p14:xfrm>
              <a:off x="528932" y="2706587"/>
              <a:ext cx="1728360" cy="3528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532" y="2693627"/>
                <a:ext cx="17560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/>
              <p14:cNvContentPartPr/>
              <p14:nvPr/>
            </p14:nvContentPartPr>
            <p14:xfrm>
              <a:off x="4000412" y="2326427"/>
              <a:ext cx="612360" cy="4932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1332" y="2304269"/>
                <a:ext cx="657360" cy="100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Freihand 21"/>
              <p14:cNvContentPartPr/>
              <p14:nvPr/>
            </p14:nvContentPartPr>
            <p14:xfrm>
              <a:off x="8752772" y="1463507"/>
              <a:ext cx="38880" cy="1239480"/>
            </p14:xfrm>
          </p:contentPart>
        </mc:Choice>
        <mc:Fallback xmlns="">
          <p:pic>
            <p:nvPicPr>
              <p:cNvPr id="22" name="Freihand 2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38372" y="1453787"/>
                <a:ext cx="69120" cy="12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Freihand 24"/>
              <p14:cNvContentPartPr/>
              <p14:nvPr/>
            </p14:nvContentPartPr>
            <p14:xfrm>
              <a:off x="8603732" y="2616587"/>
              <a:ext cx="2138040" cy="17892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88972" y="2602907"/>
                <a:ext cx="21690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Freihand 35"/>
              <p14:cNvContentPartPr/>
              <p14:nvPr/>
            </p14:nvContentPartPr>
            <p14:xfrm>
              <a:off x="8818652" y="1200347"/>
              <a:ext cx="1626120" cy="1462320"/>
            </p14:xfrm>
          </p:contentPart>
        </mc:Choice>
        <mc:Fallback xmlns="">
          <p:pic>
            <p:nvPicPr>
              <p:cNvPr id="36" name="Freihand 3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03892" y="1184867"/>
                <a:ext cx="1656360" cy="14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" name="Freihand 43"/>
              <p14:cNvContentPartPr/>
              <p14:nvPr/>
            </p14:nvContentPartPr>
            <p14:xfrm>
              <a:off x="8158052" y="956987"/>
              <a:ext cx="255240" cy="289440"/>
            </p14:xfrm>
          </p:contentPart>
        </mc:Choice>
        <mc:Fallback xmlns="">
          <p:pic>
            <p:nvPicPr>
              <p:cNvPr id="44" name="Freihand 4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43292" y="942227"/>
                <a:ext cx="2826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Freihand 50"/>
              <p14:cNvContentPartPr/>
              <p14:nvPr/>
            </p14:nvContentPartPr>
            <p14:xfrm>
              <a:off x="10400852" y="3076307"/>
              <a:ext cx="706680" cy="330840"/>
            </p14:xfrm>
          </p:contentPart>
        </mc:Choice>
        <mc:Fallback xmlns="">
          <p:pic>
            <p:nvPicPr>
              <p:cNvPr id="51" name="Freihand 5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86452" y="3063707"/>
                <a:ext cx="7358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Freihand 58"/>
              <p14:cNvContentPartPr/>
              <p14:nvPr/>
            </p14:nvContentPartPr>
            <p14:xfrm>
              <a:off x="9046172" y="704987"/>
              <a:ext cx="2490480" cy="1775880"/>
            </p14:xfrm>
          </p:contentPart>
        </mc:Choice>
        <mc:Fallback xmlns="">
          <p:pic>
            <p:nvPicPr>
              <p:cNvPr id="59" name="Freihand 5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35012" y="686987"/>
                <a:ext cx="2519280" cy="180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2" name="Freihand 81"/>
              <p14:cNvContentPartPr/>
              <p14:nvPr/>
            </p14:nvContentPartPr>
            <p14:xfrm>
              <a:off x="519572" y="2675627"/>
              <a:ext cx="1719720" cy="81000"/>
            </p14:xfrm>
          </p:contentPart>
        </mc:Choice>
        <mc:Fallback xmlns="">
          <p:pic>
            <p:nvPicPr>
              <p:cNvPr id="82" name="Freihand 8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6252" y="2659787"/>
                <a:ext cx="17521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5" name="Freihand 84"/>
              <p14:cNvContentPartPr/>
              <p14:nvPr/>
            </p14:nvContentPartPr>
            <p14:xfrm>
              <a:off x="2920052" y="726587"/>
              <a:ext cx="1802160" cy="59040"/>
            </p14:xfrm>
          </p:contentPart>
        </mc:Choice>
        <mc:Fallback xmlns="">
          <p:pic>
            <p:nvPicPr>
              <p:cNvPr id="85" name="Freihand 8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05652" y="710387"/>
                <a:ext cx="18363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0" name="Freihand 89"/>
              <p14:cNvContentPartPr/>
              <p14:nvPr/>
            </p14:nvContentPartPr>
            <p14:xfrm>
              <a:off x="1576532" y="1924307"/>
              <a:ext cx="1281600" cy="100080"/>
            </p14:xfrm>
          </p:contentPart>
        </mc:Choice>
        <mc:Fallback xmlns="">
          <p:pic>
            <p:nvPicPr>
              <p:cNvPr id="90" name="Freihand 8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62492" y="1905947"/>
                <a:ext cx="13107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5" name="Freihand 94"/>
              <p14:cNvContentPartPr/>
              <p14:nvPr/>
            </p14:nvContentPartPr>
            <p14:xfrm>
              <a:off x="3653732" y="1919987"/>
              <a:ext cx="1500120" cy="75960"/>
            </p14:xfrm>
          </p:contentPart>
        </mc:Choice>
        <mc:Fallback xmlns="">
          <p:pic>
            <p:nvPicPr>
              <p:cNvPr id="95" name="Freihand 9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38612" y="1903427"/>
                <a:ext cx="15339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0" name="Freihand 99"/>
              <p14:cNvContentPartPr/>
              <p14:nvPr/>
            </p14:nvContentPartPr>
            <p14:xfrm>
              <a:off x="5016692" y="2322467"/>
              <a:ext cx="894600" cy="42480"/>
            </p14:xfrm>
          </p:contentPart>
        </mc:Choice>
        <mc:Fallback xmlns="">
          <p:pic>
            <p:nvPicPr>
              <p:cNvPr id="100" name="Freihand 9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01572" y="2306987"/>
                <a:ext cx="928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8" name="Freihand 107"/>
              <p14:cNvContentPartPr/>
              <p14:nvPr/>
            </p14:nvContentPartPr>
            <p14:xfrm>
              <a:off x="10068932" y="801467"/>
              <a:ext cx="1316520" cy="128160"/>
            </p14:xfrm>
          </p:contentPart>
        </mc:Choice>
        <mc:Fallback xmlns="">
          <p:pic>
            <p:nvPicPr>
              <p:cNvPr id="108" name="Freihand 10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055252" y="789587"/>
                <a:ext cx="13474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7" name="Freihand 116"/>
              <p14:cNvContentPartPr/>
              <p14:nvPr/>
            </p14:nvContentPartPr>
            <p14:xfrm>
              <a:off x="9560972" y="51227"/>
              <a:ext cx="2284920" cy="870840"/>
            </p14:xfrm>
          </p:contentPart>
        </mc:Choice>
        <mc:Fallback xmlns="">
          <p:pic>
            <p:nvPicPr>
              <p:cNvPr id="117" name="Freihand 11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546932" y="35027"/>
                <a:ext cx="2316960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4" name="Freihand 123"/>
              <p14:cNvContentPartPr/>
              <p14:nvPr/>
            </p14:nvContentPartPr>
            <p14:xfrm>
              <a:off x="10152812" y="185867"/>
              <a:ext cx="52200" cy="730080"/>
            </p14:xfrm>
          </p:contentPart>
        </mc:Choice>
        <mc:Fallback xmlns="">
          <p:pic>
            <p:nvPicPr>
              <p:cNvPr id="124" name="Freihand 12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137692" y="172187"/>
                <a:ext cx="8496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9" name="Freihand 128"/>
              <p14:cNvContentPartPr/>
              <p14:nvPr/>
            </p14:nvContentPartPr>
            <p14:xfrm>
              <a:off x="8849612" y="1162907"/>
              <a:ext cx="1706040" cy="1463400"/>
            </p14:xfrm>
          </p:contentPart>
        </mc:Choice>
        <mc:Fallback xmlns="">
          <p:pic>
            <p:nvPicPr>
              <p:cNvPr id="129" name="Freihand 1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841332" y="1148507"/>
                <a:ext cx="1728720" cy="14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0" name="Freihand 129"/>
              <p14:cNvContentPartPr/>
              <p14:nvPr/>
            </p14:nvContentPartPr>
            <p14:xfrm>
              <a:off x="10477172" y="2608667"/>
              <a:ext cx="477360" cy="676440"/>
            </p14:xfrm>
          </p:contentPart>
        </mc:Choice>
        <mc:Fallback xmlns="">
          <p:pic>
            <p:nvPicPr>
              <p:cNvPr id="130" name="Freihand 12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461692" y="2592827"/>
                <a:ext cx="50868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3" name="Freihand 132"/>
              <p14:cNvContentPartPr/>
              <p14:nvPr/>
            </p14:nvContentPartPr>
            <p14:xfrm>
              <a:off x="10845092" y="2896667"/>
              <a:ext cx="407880" cy="588240"/>
            </p14:xfrm>
          </p:contentPart>
        </mc:Choice>
        <mc:Fallback xmlns="">
          <p:pic>
            <p:nvPicPr>
              <p:cNvPr id="133" name="Freihand 13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829972" y="2877587"/>
                <a:ext cx="43956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5" name="Freihand 134"/>
              <p14:cNvContentPartPr/>
              <p14:nvPr/>
            </p14:nvContentPartPr>
            <p14:xfrm>
              <a:off x="8591852" y="1263707"/>
              <a:ext cx="284400" cy="256680"/>
            </p14:xfrm>
          </p:contentPart>
        </mc:Choice>
        <mc:Fallback xmlns="">
          <p:pic>
            <p:nvPicPr>
              <p:cNvPr id="135" name="Freihand 13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77092" y="1247507"/>
                <a:ext cx="3114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0" name="Freihand 139"/>
              <p14:cNvContentPartPr/>
              <p14:nvPr/>
            </p14:nvContentPartPr>
            <p14:xfrm>
              <a:off x="1657892" y="1964267"/>
              <a:ext cx="1089000" cy="186120"/>
            </p14:xfrm>
          </p:contentPart>
        </mc:Choice>
        <mc:Fallback xmlns="">
          <p:pic>
            <p:nvPicPr>
              <p:cNvPr id="140" name="Freihand 13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4572" y="1953827"/>
                <a:ext cx="11192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1" name="Freihand 140"/>
              <p14:cNvContentPartPr/>
              <p14:nvPr/>
            </p14:nvContentPartPr>
            <p14:xfrm>
              <a:off x="3708092" y="1963547"/>
              <a:ext cx="1551600" cy="102240"/>
            </p14:xfrm>
          </p:contentPart>
        </mc:Choice>
        <mc:Fallback xmlns="">
          <p:pic>
            <p:nvPicPr>
              <p:cNvPr id="141" name="Freihand 14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93692" y="1947347"/>
                <a:ext cx="15807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7" name="Freihand 146"/>
              <p14:cNvContentPartPr/>
              <p14:nvPr/>
            </p14:nvContentPartPr>
            <p14:xfrm>
              <a:off x="2079452" y="1581947"/>
              <a:ext cx="866880" cy="73440"/>
            </p14:xfrm>
          </p:contentPart>
        </mc:Choice>
        <mc:Fallback xmlns="">
          <p:pic>
            <p:nvPicPr>
              <p:cNvPr id="147" name="Freihand 14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70812" y="1570427"/>
                <a:ext cx="8917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49" name="Freihand 148"/>
              <p14:cNvContentPartPr/>
              <p14:nvPr/>
            </p14:nvContentPartPr>
            <p14:xfrm>
              <a:off x="4947572" y="2355227"/>
              <a:ext cx="2376720" cy="544680"/>
            </p14:xfrm>
          </p:contentPart>
        </mc:Choice>
        <mc:Fallback xmlns="">
          <p:pic>
            <p:nvPicPr>
              <p:cNvPr id="149" name="Freihand 14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932092" y="2337227"/>
                <a:ext cx="240876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1" name="Freihand 150"/>
              <p14:cNvContentPartPr/>
              <p14:nvPr/>
            </p14:nvContentPartPr>
            <p14:xfrm>
              <a:off x="7277852" y="3855347"/>
              <a:ext cx="1264320" cy="59760"/>
            </p14:xfrm>
          </p:contentPart>
        </mc:Choice>
        <mc:Fallback xmlns="">
          <p:pic>
            <p:nvPicPr>
              <p:cNvPr id="151" name="Freihand 15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262372" y="3838427"/>
                <a:ext cx="12996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2" name="Freihand 151"/>
              <p14:cNvContentPartPr/>
              <p14:nvPr/>
            </p14:nvContentPartPr>
            <p14:xfrm>
              <a:off x="7315292" y="3852827"/>
              <a:ext cx="1163160" cy="86400"/>
            </p14:xfrm>
          </p:contentPart>
        </mc:Choice>
        <mc:Fallback xmlns="">
          <p:pic>
            <p:nvPicPr>
              <p:cNvPr id="152" name="Freihand 15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302332" y="3839147"/>
                <a:ext cx="1192320" cy="1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5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B83DEF4-978B-4467-8855-EE69900CD371}"/>
              </a:ext>
            </a:extLst>
          </p:cNvPr>
          <p:cNvCxnSpPr/>
          <p:nvPr/>
        </p:nvCxnSpPr>
        <p:spPr>
          <a:xfrm flipV="1">
            <a:off x="3966935" y="957695"/>
            <a:ext cx="0" cy="23762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91AAFDED-DDE0-4945-A950-8F330D7A80B8}"/>
              </a:ext>
            </a:extLst>
          </p:cNvPr>
          <p:cNvCxnSpPr>
            <a:cxnSpLocks/>
          </p:cNvCxnSpPr>
          <p:nvPr/>
        </p:nvCxnSpPr>
        <p:spPr>
          <a:xfrm>
            <a:off x="3966935" y="3333959"/>
            <a:ext cx="36677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B16C916-2B05-4883-AE9B-CCA150222622}"/>
              </a:ext>
            </a:extLst>
          </p:cNvPr>
          <p:cNvCxnSpPr>
            <a:cxnSpLocks/>
          </p:cNvCxnSpPr>
          <p:nvPr/>
        </p:nvCxnSpPr>
        <p:spPr>
          <a:xfrm flipH="1">
            <a:off x="438543" y="3333959"/>
            <a:ext cx="35283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80E7CC5-6BDF-408C-B4E9-7ADF0CDA4FA0}"/>
              </a:ext>
            </a:extLst>
          </p:cNvPr>
          <p:cNvCxnSpPr>
            <a:cxnSpLocks/>
          </p:cNvCxnSpPr>
          <p:nvPr/>
        </p:nvCxnSpPr>
        <p:spPr>
          <a:xfrm>
            <a:off x="3966935" y="3333959"/>
            <a:ext cx="0" cy="27999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3B9BC58F-6FFA-40BA-9DE7-8D73C55FF724}"/>
              </a:ext>
            </a:extLst>
          </p:cNvPr>
          <p:cNvSpPr txBox="1"/>
          <p:nvPr/>
        </p:nvSpPr>
        <p:spPr>
          <a:xfrm flipH="1">
            <a:off x="3606895" y="813707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22BB2F6-61E3-4E5D-8DB7-48B39A7BC583}"/>
              </a:ext>
            </a:extLst>
          </p:cNvPr>
          <p:cNvSpPr txBox="1"/>
          <p:nvPr/>
        </p:nvSpPr>
        <p:spPr>
          <a:xfrm flipH="1">
            <a:off x="7266963" y="333395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FE1E00B-8440-404A-A8FC-683BE6792240}"/>
              </a:ext>
            </a:extLst>
          </p:cNvPr>
          <p:cNvSpPr txBox="1"/>
          <p:nvPr/>
        </p:nvSpPr>
        <p:spPr>
          <a:xfrm>
            <a:off x="438543" y="2964627"/>
            <a:ext cx="37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132EFE1-CC06-4A2F-B7E5-22BC27B7C9A0}"/>
              </a:ext>
            </a:extLst>
          </p:cNvPr>
          <p:cNvSpPr txBox="1"/>
          <p:nvPr/>
        </p:nvSpPr>
        <p:spPr>
          <a:xfrm>
            <a:off x="3966935" y="5628923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88461" y="181578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Transformationskurve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Freihand 17"/>
              <p14:cNvContentPartPr/>
              <p14:nvPr/>
            </p14:nvContentPartPr>
            <p14:xfrm>
              <a:off x="571052" y="5371307"/>
              <a:ext cx="582120" cy="46296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732" y="5360147"/>
                <a:ext cx="61308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Freihand 27"/>
              <p14:cNvContentPartPr/>
              <p14:nvPr/>
            </p14:nvContentPartPr>
            <p14:xfrm>
              <a:off x="1379252" y="2975507"/>
              <a:ext cx="329400" cy="474480"/>
            </p14:xfrm>
          </p:contentPart>
        </mc:Choice>
        <mc:Fallback xmlns="">
          <p:pic>
            <p:nvPicPr>
              <p:cNvPr id="28" name="Freihand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3052" y="2957147"/>
                <a:ext cx="36324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Freihand 31"/>
              <p14:cNvContentPartPr/>
              <p14:nvPr/>
            </p14:nvContentPartPr>
            <p14:xfrm>
              <a:off x="1692452" y="3331547"/>
              <a:ext cx="2258280" cy="1795680"/>
            </p14:xfrm>
          </p:contentPart>
        </mc:Choice>
        <mc:Fallback xmlns="">
          <p:pic>
            <p:nvPicPr>
              <p:cNvPr id="32" name="Freihand 3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3452" y="3325787"/>
                <a:ext cx="2286000" cy="18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" name="Freihand 50"/>
              <p14:cNvContentPartPr/>
              <p14:nvPr/>
            </p14:nvContentPartPr>
            <p14:xfrm>
              <a:off x="3839132" y="5093027"/>
              <a:ext cx="237600" cy="77760"/>
            </p14:xfrm>
          </p:contentPart>
        </mc:Choice>
        <mc:Fallback xmlns="">
          <p:pic>
            <p:nvPicPr>
              <p:cNvPr id="51" name="Freihand 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19692" y="5077837"/>
                <a:ext cx="276480" cy="111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Freihand 55"/>
              <p14:cNvContentPartPr/>
              <p14:nvPr/>
            </p14:nvContentPartPr>
            <p14:xfrm>
              <a:off x="3405692" y="3838787"/>
              <a:ext cx="19440" cy="496440"/>
            </p14:xfrm>
          </p:contentPart>
        </mc:Choice>
        <mc:Fallback xmlns="">
          <p:pic>
            <p:nvPicPr>
              <p:cNvPr id="56" name="Freihand 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2012" y="3831587"/>
                <a:ext cx="4284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Freihand 62"/>
              <p14:cNvContentPartPr/>
              <p14:nvPr/>
            </p14:nvContentPartPr>
            <p14:xfrm>
              <a:off x="3334412" y="2502827"/>
              <a:ext cx="198720" cy="1218240"/>
            </p14:xfrm>
          </p:contentPart>
        </mc:Choice>
        <mc:Fallback xmlns="">
          <p:pic>
            <p:nvPicPr>
              <p:cNvPr id="63" name="Freihand 6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22892" y="2493827"/>
                <a:ext cx="226800" cy="12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Freihand 65"/>
              <p14:cNvContentPartPr/>
              <p14:nvPr/>
            </p14:nvContentPartPr>
            <p14:xfrm>
              <a:off x="1478972" y="1316267"/>
              <a:ext cx="2478600" cy="2012040"/>
            </p14:xfrm>
          </p:contentPart>
        </mc:Choice>
        <mc:Fallback xmlns="">
          <p:pic>
            <p:nvPicPr>
              <p:cNvPr id="66" name="Freihand 6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60972" y="1296827"/>
                <a:ext cx="2508840" cy="20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Freihand 67"/>
              <p14:cNvContentPartPr/>
              <p14:nvPr/>
            </p14:nvContentPartPr>
            <p14:xfrm>
              <a:off x="3383012" y="4512707"/>
              <a:ext cx="2607480" cy="298440"/>
            </p14:xfrm>
          </p:contentPart>
        </mc:Choice>
        <mc:Fallback xmlns="">
          <p:pic>
            <p:nvPicPr>
              <p:cNvPr id="68" name="Freihand 6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69692" y="4499387"/>
                <a:ext cx="26280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9" name="Freihand 68"/>
              <p14:cNvContentPartPr/>
              <p14:nvPr/>
            </p14:nvContentPartPr>
            <p14:xfrm>
              <a:off x="3996092" y="3311027"/>
              <a:ext cx="2517840" cy="2427120"/>
            </p14:xfrm>
          </p:contentPart>
        </mc:Choice>
        <mc:Fallback xmlns="">
          <p:pic>
            <p:nvPicPr>
              <p:cNvPr id="69" name="Freihand 6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86372" y="3299147"/>
                <a:ext cx="2546280" cy="24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5" name="Freihand 84"/>
              <p14:cNvContentPartPr/>
              <p14:nvPr/>
            </p14:nvContentPartPr>
            <p14:xfrm>
              <a:off x="3523412" y="2459627"/>
              <a:ext cx="2327040" cy="137880"/>
            </p14:xfrm>
          </p:contentPart>
        </mc:Choice>
        <mc:Fallback xmlns="">
          <p:pic>
            <p:nvPicPr>
              <p:cNvPr id="85" name="Freihand 8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16212" y="2452067"/>
                <a:ext cx="2338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1" name="Freihand 100"/>
              <p14:cNvContentPartPr/>
              <p14:nvPr/>
            </p14:nvContentPartPr>
            <p14:xfrm>
              <a:off x="6054212" y="2439107"/>
              <a:ext cx="321840" cy="2747520"/>
            </p14:xfrm>
          </p:contentPart>
        </mc:Choice>
        <mc:Fallback xmlns="">
          <p:pic>
            <p:nvPicPr>
              <p:cNvPr id="101" name="Freihand 10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46652" y="2422547"/>
                <a:ext cx="346320" cy="27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8" name="Freihand 117"/>
              <p14:cNvContentPartPr/>
              <p14:nvPr/>
            </p14:nvContentPartPr>
            <p14:xfrm>
              <a:off x="2011772" y="3586067"/>
              <a:ext cx="1604160" cy="1229400"/>
            </p14:xfrm>
          </p:contentPart>
        </mc:Choice>
        <mc:Fallback xmlns="">
          <p:pic>
            <p:nvPicPr>
              <p:cNvPr id="118" name="Freihand 1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99892" y="3575267"/>
                <a:ext cx="1630440" cy="12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9" name="Freihand 118"/>
              <p14:cNvContentPartPr/>
              <p14:nvPr/>
            </p14:nvContentPartPr>
            <p14:xfrm>
              <a:off x="4011572" y="4855067"/>
              <a:ext cx="365760" cy="572760"/>
            </p14:xfrm>
          </p:contentPart>
        </mc:Choice>
        <mc:Fallback xmlns="">
          <p:pic>
            <p:nvPicPr>
              <p:cNvPr id="119" name="Freihand 1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5732" y="4838867"/>
                <a:ext cx="39780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2" name="Freihand 121"/>
              <p14:cNvContentPartPr/>
              <p14:nvPr/>
            </p14:nvContentPartPr>
            <p14:xfrm>
              <a:off x="1727012" y="3333707"/>
              <a:ext cx="2196720" cy="1780560"/>
            </p14:xfrm>
          </p:contentPart>
        </mc:Choice>
        <mc:Fallback xmlns="">
          <p:pic>
            <p:nvPicPr>
              <p:cNvPr id="122" name="Freihand 1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19452" y="3325787"/>
                <a:ext cx="2218320" cy="18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4" name="Freihand 133"/>
              <p14:cNvContentPartPr/>
              <p14:nvPr/>
            </p14:nvContentPartPr>
            <p14:xfrm>
              <a:off x="2281412" y="2558987"/>
              <a:ext cx="100080" cy="1182600"/>
            </p14:xfrm>
          </p:contentPart>
        </mc:Choice>
        <mc:Fallback xmlns="">
          <p:pic>
            <p:nvPicPr>
              <p:cNvPr id="134" name="Freihand 13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68812" y="2549987"/>
                <a:ext cx="120600" cy="12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1" name="Freihand 140"/>
              <p14:cNvContentPartPr/>
              <p14:nvPr/>
            </p14:nvContentPartPr>
            <p14:xfrm>
              <a:off x="2502092" y="3749867"/>
              <a:ext cx="631800" cy="64080"/>
            </p14:xfrm>
          </p:contentPart>
        </mc:Choice>
        <mc:Fallback xmlns="">
          <p:pic>
            <p:nvPicPr>
              <p:cNvPr id="141" name="Freihand 14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95972" y="3741227"/>
                <a:ext cx="6440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2" name="Freihand 141"/>
              <p14:cNvContentPartPr/>
              <p14:nvPr/>
            </p14:nvContentPartPr>
            <p14:xfrm>
              <a:off x="4335212" y="3884507"/>
              <a:ext cx="324000" cy="20160"/>
            </p14:xfrm>
          </p:contentPart>
        </mc:Choice>
        <mc:Fallback xmlns="">
          <p:pic>
            <p:nvPicPr>
              <p:cNvPr id="142" name="Freihand 14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30532" y="3879107"/>
                <a:ext cx="3337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6" name="Freihand 145"/>
              <p14:cNvContentPartPr/>
              <p14:nvPr/>
            </p14:nvContentPartPr>
            <p14:xfrm>
              <a:off x="5053412" y="3048947"/>
              <a:ext cx="68040" cy="706320"/>
            </p14:xfrm>
          </p:contentPart>
        </mc:Choice>
        <mc:Fallback xmlns="">
          <p:pic>
            <p:nvPicPr>
              <p:cNvPr id="146" name="Freihand 14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40452" y="3041747"/>
                <a:ext cx="9072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7" name="Freihand 146"/>
              <p14:cNvContentPartPr/>
              <p14:nvPr/>
            </p14:nvContentPartPr>
            <p14:xfrm>
              <a:off x="4755332" y="3813227"/>
              <a:ext cx="321840" cy="80280"/>
            </p14:xfrm>
          </p:contentPart>
        </mc:Choice>
        <mc:Fallback xmlns="">
          <p:pic>
            <p:nvPicPr>
              <p:cNvPr id="147" name="Freihand 14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50292" y="3804947"/>
                <a:ext cx="3351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5" name="Freihand 154"/>
              <p14:cNvContentPartPr/>
              <p14:nvPr/>
            </p14:nvContentPartPr>
            <p14:xfrm>
              <a:off x="2805212" y="1304747"/>
              <a:ext cx="1341360" cy="214200"/>
            </p14:xfrm>
          </p:contentPart>
        </mc:Choice>
        <mc:Fallback xmlns="">
          <p:pic>
            <p:nvPicPr>
              <p:cNvPr id="155" name="Freihand 15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98012" y="1288187"/>
                <a:ext cx="13557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3" name="Freihand 162"/>
              <p14:cNvContentPartPr/>
              <p14:nvPr/>
            </p14:nvContentPartPr>
            <p14:xfrm>
              <a:off x="4993652" y="1514267"/>
              <a:ext cx="122400" cy="492120"/>
            </p14:xfrm>
          </p:contentPart>
        </mc:Choice>
        <mc:Fallback xmlns="">
          <p:pic>
            <p:nvPicPr>
              <p:cNvPr id="163" name="Freihand 16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82852" y="1499507"/>
                <a:ext cx="1407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9" name="Freihand 168"/>
              <p14:cNvContentPartPr/>
              <p14:nvPr/>
            </p14:nvContentPartPr>
            <p14:xfrm>
              <a:off x="2353052" y="2225627"/>
              <a:ext cx="3240" cy="247680"/>
            </p14:xfrm>
          </p:contentPart>
        </mc:Choice>
        <mc:Fallback xmlns="">
          <p:pic>
            <p:nvPicPr>
              <p:cNvPr id="169" name="Freihand 16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42612" y="2217707"/>
                <a:ext cx="252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5" name="Freihand 184"/>
              <p14:cNvContentPartPr/>
              <p14:nvPr/>
            </p14:nvContentPartPr>
            <p14:xfrm>
              <a:off x="1682372" y="1319147"/>
              <a:ext cx="286200" cy="2032200"/>
            </p14:xfrm>
          </p:contentPart>
        </mc:Choice>
        <mc:Fallback xmlns="">
          <p:pic>
            <p:nvPicPr>
              <p:cNvPr id="185" name="Freihand 18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72292" y="1310507"/>
                <a:ext cx="304920" cy="20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8" name="Freihand 197"/>
              <p14:cNvContentPartPr/>
              <p14:nvPr/>
            </p14:nvContentPartPr>
            <p14:xfrm>
              <a:off x="4072052" y="4960187"/>
              <a:ext cx="270000" cy="333720"/>
            </p14:xfrm>
          </p:contentPart>
        </mc:Choice>
        <mc:Fallback xmlns="">
          <p:pic>
            <p:nvPicPr>
              <p:cNvPr id="198" name="Freihand 19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56932" y="4947947"/>
                <a:ext cx="2998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1" name="Freihand 210"/>
              <p14:cNvContentPartPr/>
              <p14:nvPr/>
            </p14:nvContentPartPr>
            <p14:xfrm>
              <a:off x="4126772" y="5117147"/>
              <a:ext cx="306720" cy="46800"/>
            </p14:xfrm>
          </p:contentPart>
        </mc:Choice>
        <mc:Fallback xmlns="">
          <p:pic>
            <p:nvPicPr>
              <p:cNvPr id="211" name="Freihand 21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20292" y="5108507"/>
                <a:ext cx="3196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2" name="Freihand 211"/>
              <p14:cNvContentPartPr/>
              <p14:nvPr/>
            </p14:nvContentPartPr>
            <p14:xfrm>
              <a:off x="4680092" y="5103467"/>
              <a:ext cx="712800" cy="38520"/>
            </p14:xfrm>
          </p:contentPart>
        </mc:Choice>
        <mc:Fallback xmlns="">
          <p:pic>
            <p:nvPicPr>
              <p:cNvPr id="212" name="Freihand 21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74692" y="5096627"/>
                <a:ext cx="723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5" name="Freihand 214"/>
              <p14:cNvContentPartPr/>
              <p14:nvPr/>
            </p14:nvContentPartPr>
            <p14:xfrm>
              <a:off x="3961532" y="1327787"/>
              <a:ext cx="2451960" cy="2076840"/>
            </p14:xfrm>
          </p:contentPart>
        </mc:Choice>
        <mc:Fallback xmlns="">
          <p:pic>
            <p:nvPicPr>
              <p:cNvPr id="215" name="Freihand 21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49652" y="1310147"/>
                <a:ext cx="2482920" cy="21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8" name="Freihand 217"/>
              <p14:cNvContentPartPr/>
              <p14:nvPr/>
            </p14:nvContentPartPr>
            <p14:xfrm>
              <a:off x="7477652" y="451907"/>
              <a:ext cx="4427640" cy="1800000"/>
            </p14:xfrm>
          </p:contentPart>
        </mc:Choice>
        <mc:Fallback xmlns="">
          <p:pic>
            <p:nvPicPr>
              <p:cNvPr id="218" name="Freihand 21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460372" y="438947"/>
                <a:ext cx="4458600" cy="18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7" name="Freihand 226"/>
              <p14:cNvContentPartPr/>
              <p14:nvPr/>
            </p14:nvContentPartPr>
            <p14:xfrm>
              <a:off x="5832452" y="898307"/>
              <a:ext cx="1306800" cy="916920"/>
            </p14:xfrm>
          </p:contentPart>
        </mc:Choice>
        <mc:Fallback xmlns="">
          <p:pic>
            <p:nvPicPr>
              <p:cNvPr id="227" name="Freihand 22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15172" y="879587"/>
                <a:ext cx="133704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53" name="Freihand 252"/>
              <p14:cNvContentPartPr/>
              <p14:nvPr/>
            </p14:nvContentPartPr>
            <p14:xfrm>
              <a:off x="8748452" y="4137227"/>
              <a:ext cx="360" cy="360"/>
            </p14:xfrm>
          </p:contentPart>
        </mc:Choice>
        <mc:Fallback xmlns="">
          <p:pic>
            <p:nvPicPr>
              <p:cNvPr id="253" name="Freihand 25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731532" y="4120307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5" name="Freihand 254"/>
              <p14:cNvContentPartPr/>
              <p14:nvPr/>
            </p14:nvContentPartPr>
            <p14:xfrm>
              <a:off x="2187092" y="1309787"/>
              <a:ext cx="133200" cy="20160"/>
            </p14:xfrm>
          </p:contentPart>
        </mc:Choice>
        <mc:Fallback xmlns="">
          <p:pic>
            <p:nvPicPr>
              <p:cNvPr id="255" name="Freihand 25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82412" y="1302947"/>
                <a:ext cx="1450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56" name="Freihand 255"/>
              <p14:cNvContentPartPr/>
              <p14:nvPr/>
            </p14:nvContentPartPr>
            <p14:xfrm>
              <a:off x="2319572" y="1553147"/>
              <a:ext cx="13320" cy="145080"/>
            </p14:xfrm>
          </p:contentPart>
        </mc:Choice>
        <mc:Fallback xmlns="">
          <p:pic>
            <p:nvPicPr>
              <p:cNvPr id="256" name="Freihand 25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09132" y="1544867"/>
                <a:ext cx="320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7" name="Freihand 256"/>
              <p14:cNvContentPartPr/>
              <p14:nvPr/>
            </p14:nvContentPartPr>
            <p14:xfrm>
              <a:off x="2452052" y="1512827"/>
              <a:ext cx="123840" cy="26280"/>
            </p14:xfrm>
          </p:contentPart>
        </mc:Choice>
        <mc:Fallback xmlns="">
          <p:pic>
            <p:nvPicPr>
              <p:cNvPr id="257" name="Freihand 256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43772" y="1502387"/>
                <a:ext cx="142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8" name="Freihand 257"/>
              <p14:cNvContentPartPr/>
              <p14:nvPr/>
            </p14:nvContentPartPr>
            <p14:xfrm>
              <a:off x="3394892" y="1494827"/>
              <a:ext cx="108000" cy="5040"/>
            </p14:xfrm>
          </p:contentPart>
        </mc:Choice>
        <mc:Fallback xmlns="">
          <p:pic>
            <p:nvPicPr>
              <p:cNvPr id="258" name="Freihand 257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89852" y="1489787"/>
                <a:ext cx="1180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59" name="Freihand 258"/>
              <p14:cNvContentPartPr/>
              <p14:nvPr/>
            </p14:nvContentPartPr>
            <p14:xfrm>
              <a:off x="2330732" y="1858427"/>
              <a:ext cx="15120" cy="133560"/>
            </p14:xfrm>
          </p:contentPart>
        </mc:Choice>
        <mc:Fallback xmlns="">
          <p:pic>
            <p:nvPicPr>
              <p:cNvPr id="259" name="Freihand 258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21732" y="1850507"/>
                <a:ext cx="324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60" name="Freihand 259"/>
              <p14:cNvContentPartPr/>
              <p14:nvPr/>
            </p14:nvContentPartPr>
            <p14:xfrm>
              <a:off x="1710452" y="2080187"/>
              <a:ext cx="18720" cy="230400"/>
            </p14:xfrm>
          </p:contentPart>
        </mc:Choice>
        <mc:Fallback xmlns="">
          <p:pic>
            <p:nvPicPr>
              <p:cNvPr id="260" name="Freihand 259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03252" y="2073347"/>
                <a:ext cx="327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61" name="Freihand 260"/>
              <p14:cNvContentPartPr/>
              <p14:nvPr/>
            </p14:nvContentPartPr>
            <p14:xfrm>
              <a:off x="1754372" y="3405707"/>
              <a:ext cx="2215440" cy="1743840"/>
            </p14:xfrm>
          </p:contentPart>
        </mc:Choice>
        <mc:Fallback xmlns="">
          <p:pic>
            <p:nvPicPr>
              <p:cNvPr id="261" name="Freihand 260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48972" y="3396347"/>
                <a:ext cx="2235240" cy="17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2" name="Freihand 261"/>
              <p14:cNvContentPartPr/>
              <p14:nvPr/>
            </p14:nvContentPartPr>
            <p14:xfrm>
              <a:off x="3969092" y="3252347"/>
              <a:ext cx="19440" cy="104760"/>
            </p14:xfrm>
          </p:contentPart>
        </mc:Choice>
        <mc:Fallback xmlns="">
          <p:pic>
            <p:nvPicPr>
              <p:cNvPr id="262" name="Freihand 261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955052" y="3238307"/>
                <a:ext cx="471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63" name="Freihand 262"/>
              <p14:cNvContentPartPr/>
              <p14:nvPr/>
            </p14:nvContentPartPr>
            <p14:xfrm>
              <a:off x="3415412" y="3861827"/>
              <a:ext cx="51120" cy="24840"/>
            </p14:xfrm>
          </p:contentPart>
        </mc:Choice>
        <mc:Fallback xmlns="">
          <p:pic>
            <p:nvPicPr>
              <p:cNvPr id="263" name="Freihand 262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09652" y="3856427"/>
                <a:ext cx="62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4" name="Freihand 263"/>
              <p14:cNvContentPartPr/>
              <p14:nvPr/>
            </p14:nvContentPartPr>
            <p14:xfrm>
              <a:off x="3921212" y="3853187"/>
              <a:ext cx="41400" cy="23040"/>
            </p14:xfrm>
          </p:contentPart>
        </mc:Choice>
        <mc:Fallback xmlns="">
          <p:pic>
            <p:nvPicPr>
              <p:cNvPr id="264" name="Freihand 263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16172" y="3848507"/>
                <a:ext cx="511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5" name="Freihand 264"/>
              <p14:cNvContentPartPr/>
              <p14:nvPr/>
            </p14:nvContentPartPr>
            <p14:xfrm>
              <a:off x="3408932" y="4456907"/>
              <a:ext cx="6480" cy="131040"/>
            </p14:xfrm>
          </p:contentPart>
        </mc:Choice>
        <mc:Fallback xmlns="">
          <p:pic>
            <p:nvPicPr>
              <p:cNvPr id="265" name="Freihand 264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95612" y="4446827"/>
                <a:ext cx="342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66" name="Freihand 265"/>
              <p14:cNvContentPartPr/>
              <p14:nvPr/>
            </p14:nvContentPartPr>
            <p14:xfrm>
              <a:off x="3529892" y="4654187"/>
              <a:ext cx="228600" cy="38520"/>
            </p14:xfrm>
          </p:contentPart>
        </mc:Choice>
        <mc:Fallback xmlns="">
          <p:pic>
            <p:nvPicPr>
              <p:cNvPr id="266" name="Freihand 265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520532" y="4644827"/>
                <a:ext cx="2476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67" name="Freihand 266"/>
              <p14:cNvContentPartPr/>
              <p14:nvPr/>
            </p14:nvContentPartPr>
            <p14:xfrm>
              <a:off x="5076812" y="4738427"/>
              <a:ext cx="224640" cy="30600"/>
            </p14:xfrm>
          </p:contentPart>
        </mc:Choice>
        <mc:Fallback xmlns="">
          <p:pic>
            <p:nvPicPr>
              <p:cNvPr id="267" name="Freihand 266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071412" y="4730867"/>
                <a:ext cx="236520" cy="4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1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8061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 smtClean="0">
                <a:solidFill>
                  <a:sysClr val="windowText" lastClr="000000"/>
                </a:solidFill>
              </a:rPr>
              <a:t>Wertgrenzprodukt</a:t>
            </a:r>
            <a:r>
              <a:rPr lang="en-US" sz="2631" dirty="0" smtClean="0">
                <a:solidFill>
                  <a:sysClr val="windowText" lastClr="000000"/>
                </a:solidFill>
              </a:rPr>
              <a:t> </a:t>
            </a:r>
            <a:r>
              <a:rPr lang="en-US" sz="2631" dirty="0">
                <a:solidFill>
                  <a:sysClr val="windowText" lastClr="000000"/>
                </a:solidFill>
              </a:rPr>
              <a:t>der Arbeit (GPL)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E352180-2995-4E0F-A879-B7C7D40D9D25}"/>
              </a:ext>
            </a:extLst>
          </p:cNvPr>
          <p:cNvGrpSpPr/>
          <p:nvPr/>
        </p:nvGrpSpPr>
        <p:grpSpPr>
          <a:xfrm>
            <a:off x="2018997" y="889966"/>
            <a:ext cx="5251896" cy="3672408"/>
            <a:chOff x="4211960" y="1196752"/>
            <a:chExt cx="3667720" cy="2376264"/>
          </a:xfrm>
        </p:grpSpPr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FC1EA2BE-07FE-48C7-A181-238BEBB592D7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9881068D-50A3-4DD3-B615-36B69B6FFE5D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0C44DE80-65E5-4D07-901A-972AE9BC91F1}"/>
              </a:ext>
            </a:extLst>
          </p:cNvPr>
          <p:cNvSpPr txBox="1"/>
          <p:nvPr/>
        </p:nvSpPr>
        <p:spPr>
          <a:xfrm flipH="1">
            <a:off x="1171388" y="1052764"/>
            <a:ext cx="84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</a:t>
            </a:r>
            <a:r>
              <a:rPr lang="de-DE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·</a:t>
            </a:r>
            <a:r>
              <a:rPr lang="de-DE" dirty="0" err="1" smtClean="0"/>
              <a:t>GPL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E57E6CF-2A8E-41F1-9425-3F1A3B527941}"/>
              </a:ext>
            </a:extLst>
          </p:cNvPr>
          <p:cNvSpPr txBox="1"/>
          <p:nvPr/>
        </p:nvSpPr>
        <p:spPr>
          <a:xfrm flipH="1">
            <a:off x="6702638" y="456751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Freihand 17"/>
              <p14:cNvContentPartPr/>
              <p14:nvPr/>
            </p14:nvContentPartPr>
            <p14:xfrm>
              <a:off x="1090532" y="4843907"/>
              <a:ext cx="2595240" cy="101556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0732" y="4825187"/>
                <a:ext cx="2635560" cy="10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Freihand 39"/>
              <p14:cNvContentPartPr/>
              <p14:nvPr/>
            </p14:nvContentPartPr>
            <p14:xfrm>
              <a:off x="1025732" y="858347"/>
              <a:ext cx="867240" cy="808920"/>
            </p14:xfrm>
          </p:contentPart>
        </mc:Choice>
        <mc:Fallback xmlns="">
          <p:pic>
            <p:nvPicPr>
              <p:cNvPr id="40" name="Freihand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9892" y="841787"/>
                <a:ext cx="89892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Freihand 52"/>
              <p14:cNvContentPartPr/>
              <p14:nvPr/>
            </p14:nvContentPartPr>
            <p14:xfrm>
              <a:off x="2191052" y="5730227"/>
              <a:ext cx="1629720" cy="123840"/>
            </p14:xfrm>
          </p:contentPart>
        </mc:Choice>
        <mc:Fallback xmlns="">
          <p:pic>
            <p:nvPicPr>
              <p:cNvPr id="53" name="Freihand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6292" y="5716187"/>
                <a:ext cx="16610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Freihand 56"/>
              <p14:cNvContentPartPr/>
              <p14:nvPr/>
            </p14:nvContentPartPr>
            <p14:xfrm>
              <a:off x="9026732" y="6432587"/>
              <a:ext cx="360" cy="360"/>
            </p14:xfrm>
          </p:contentPart>
        </mc:Choice>
        <mc:Fallback xmlns="">
          <p:pic>
            <p:nvPicPr>
              <p:cNvPr id="57" name="Freihand 5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09812" y="6415667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Freihand 59"/>
              <p14:cNvContentPartPr/>
              <p14:nvPr/>
            </p14:nvContentPartPr>
            <p14:xfrm>
              <a:off x="4323692" y="1441907"/>
              <a:ext cx="360" cy="360"/>
            </p14:xfrm>
          </p:contentPart>
        </mc:Choice>
        <mc:Fallback xmlns="">
          <p:pic>
            <p:nvPicPr>
              <p:cNvPr id="60" name="Freihand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06772" y="1424987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Freihand 62"/>
              <p14:cNvContentPartPr/>
              <p14:nvPr/>
            </p14:nvContentPartPr>
            <p14:xfrm>
              <a:off x="2116532" y="4630787"/>
              <a:ext cx="833040" cy="1340640"/>
            </p14:xfrm>
          </p:contentPart>
        </mc:Choice>
        <mc:Fallback xmlns="">
          <p:pic>
            <p:nvPicPr>
              <p:cNvPr id="63" name="Freihand 6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1412" y="4614947"/>
                <a:ext cx="863280" cy="13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" name="Freihand 70"/>
              <p14:cNvContentPartPr/>
              <p14:nvPr/>
            </p14:nvContentPartPr>
            <p14:xfrm>
              <a:off x="4873052" y="5649227"/>
              <a:ext cx="1751760" cy="234000"/>
            </p14:xfrm>
          </p:contentPart>
        </mc:Choice>
        <mc:Fallback xmlns="">
          <p:pic>
            <p:nvPicPr>
              <p:cNvPr id="71" name="Freihand 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0812" y="5636987"/>
                <a:ext cx="17805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Freihand 71"/>
              <p14:cNvContentPartPr/>
              <p14:nvPr/>
            </p14:nvContentPartPr>
            <p14:xfrm>
              <a:off x="4883132" y="6215147"/>
              <a:ext cx="360" cy="360"/>
            </p14:xfrm>
          </p:contentPart>
        </mc:Choice>
        <mc:Fallback xmlns="">
          <p:pic>
            <p:nvPicPr>
              <p:cNvPr id="72" name="Freihand 7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66212" y="6198227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Freihand 72"/>
              <p14:cNvContentPartPr/>
              <p14:nvPr/>
            </p14:nvContentPartPr>
            <p14:xfrm>
              <a:off x="5451932" y="6171947"/>
              <a:ext cx="360" cy="360"/>
            </p14:xfrm>
          </p:contentPart>
        </mc:Choice>
        <mc:Fallback xmlns="">
          <p:pic>
            <p:nvPicPr>
              <p:cNvPr id="73" name="Freihand 7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35012" y="6155027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8" name="Freihand 77"/>
              <p14:cNvContentPartPr/>
              <p14:nvPr/>
            </p14:nvContentPartPr>
            <p14:xfrm>
              <a:off x="1187012" y="1038707"/>
              <a:ext cx="212760" cy="439920"/>
            </p14:xfrm>
          </p:contentPart>
        </mc:Choice>
        <mc:Fallback xmlns="">
          <p:pic>
            <p:nvPicPr>
              <p:cNvPr id="78" name="Freihand 7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70812" y="1021427"/>
                <a:ext cx="24552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9" name="Freihand 78"/>
              <p14:cNvContentPartPr/>
              <p14:nvPr/>
            </p14:nvContentPartPr>
            <p14:xfrm>
              <a:off x="2618372" y="1272347"/>
              <a:ext cx="3074760" cy="2687760"/>
            </p14:xfrm>
          </p:contentPart>
        </mc:Choice>
        <mc:Fallback xmlns="">
          <p:pic>
            <p:nvPicPr>
              <p:cNvPr id="79" name="Freihand 7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4332" y="1259747"/>
                <a:ext cx="3100680" cy="27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0" name="Freihand 79"/>
              <p14:cNvContentPartPr/>
              <p14:nvPr/>
            </p14:nvContentPartPr>
            <p14:xfrm>
              <a:off x="2862452" y="5942627"/>
              <a:ext cx="960480" cy="291240"/>
            </p14:xfrm>
          </p:contentPart>
        </mc:Choice>
        <mc:Fallback xmlns="">
          <p:pic>
            <p:nvPicPr>
              <p:cNvPr id="80" name="Freihand 7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49132" y="5925347"/>
                <a:ext cx="9885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4" name="Freihand 83"/>
              <p14:cNvContentPartPr/>
              <p14:nvPr/>
            </p14:nvContentPartPr>
            <p14:xfrm>
              <a:off x="2707652" y="1477907"/>
              <a:ext cx="26280" cy="59400"/>
            </p14:xfrm>
          </p:contentPart>
        </mc:Choice>
        <mc:Fallback xmlns="">
          <p:pic>
            <p:nvPicPr>
              <p:cNvPr id="84" name="Freihand 8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90372" y="1461347"/>
                <a:ext cx="529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6" name="Freihand 85"/>
              <p14:cNvContentPartPr/>
              <p14:nvPr/>
            </p14:nvContentPartPr>
            <p14:xfrm>
              <a:off x="2728892" y="1484387"/>
              <a:ext cx="25200" cy="84960"/>
            </p14:xfrm>
          </p:contentPart>
        </mc:Choice>
        <mc:Fallback xmlns="">
          <p:pic>
            <p:nvPicPr>
              <p:cNvPr id="86" name="Freihand 8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0892" y="1466387"/>
                <a:ext cx="612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0" name="Freihand 89"/>
              <p14:cNvContentPartPr/>
              <p14:nvPr/>
            </p14:nvContentPartPr>
            <p14:xfrm>
              <a:off x="5197052" y="4871267"/>
              <a:ext cx="204480" cy="33840"/>
            </p14:xfrm>
          </p:contentPart>
        </mc:Choice>
        <mc:Fallback xmlns="">
          <p:pic>
            <p:nvPicPr>
              <p:cNvPr id="90" name="Freihand 8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80132" y="4853987"/>
                <a:ext cx="2379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1" name="Freihand 90"/>
              <p14:cNvContentPartPr/>
              <p14:nvPr/>
            </p14:nvContentPartPr>
            <p14:xfrm>
              <a:off x="4840652" y="4921307"/>
              <a:ext cx="239760" cy="260640"/>
            </p14:xfrm>
          </p:contentPart>
        </mc:Choice>
        <mc:Fallback xmlns="">
          <p:pic>
            <p:nvPicPr>
              <p:cNvPr id="91" name="Freihand 9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22292" y="4900787"/>
                <a:ext cx="2768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2" name="Freihand 91"/>
              <p14:cNvContentPartPr/>
              <p14:nvPr/>
            </p14:nvContentPartPr>
            <p14:xfrm>
              <a:off x="5069972" y="4756787"/>
              <a:ext cx="123120" cy="201240"/>
            </p14:xfrm>
          </p:contentPart>
        </mc:Choice>
        <mc:Fallback xmlns="">
          <p:pic>
            <p:nvPicPr>
              <p:cNvPr id="92" name="Freihand 9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50892" y="4739147"/>
                <a:ext cx="1598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3" name="Freihand 92"/>
              <p14:cNvContentPartPr/>
              <p14:nvPr/>
            </p14:nvContentPartPr>
            <p14:xfrm>
              <a:off x="5152412" y="5000867"/>
              <a:ext cx="203040" cy="30600"/>
            </p14:xfrm>
          </p:contentPart>
        </mc:Choice>
        <mc:Fallback xmlns="">
          <p:pic>
            <p:nvPicPr>
              <p:cNvPr id="93" name="Freihand 9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36932" y="4987547"/>
                <a:ext cx="2372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4" name="Freihand 93"/>
              <p14:cNvContentPartPr/>
              <p14:nvPr/>
            </p14:nvContentPartPr>
            <p14:xfrm>
              <a:off x="5263652" y="4932107"/>
              <a:ext cx="7560" cy="176400"/>
            </p14:xfrm>
          </p:contentPart>
        </mc:Choice>
        <mc:Fallback xmlns="">
          <p:pic>
            <p:nvPicPr>
              <p:cNvPr id="94" name="Freihand 9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48892" y="4918427"/>
                <a:ext cx="399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5" name="Freihand 94"/>
              <p14:cNvContentPartPr/>
              <p14:nvPr/>
            </p14:nvContentPartPr>
            <p14:xfrm>
              <a:off x="4802492" y="5264387"/>
              <a:ext cx="641160" cy="80280"/>
            </p14:xfrm>
          </p:contentPart>
        </mc:Choice>
        <mc:Fallback xmlns="">
          <p:pic>
            <p:nvPicPr>
              <p:cNvPr id="95" name="Freihand 9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89892" y="5246387"/>
                <a:ext cx="6714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6" name="Freihand 95"/>
              <p14:cNvContentPartPr/>
              <p14:nvPr/>
            </p14:nvContentPartPr>
            <p14:xfrm>
              <a:off x="5720132" y="5076107"/>
              <a:ext cx="229320" cy="295200"/>
            </p14:xfrm>
          </p:contentPart>
        </mc:Choice>
        <mc:Fallback xmlns="">
          <p:pic>
            <p:nvPicPr>
              <p:cNvPr id="96" name="Freihand 9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99252" y="5056667"/>
                <a:ext cx="2692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7" name="Freihand 96"/>
              <p14:cNvContentPartPr/>
              <p14:nvPr/>
            </p14:nvContentPartPr>
            <p14:xfrm>
              <a:off x="6182372" y="5067827"/>
              <a:ext cx="202320" cy="280800"/>
            </p14:xfrm>
          </p:contentPart>
        </mc:Choice>
        <mc:Fallback xmlns="">
          <p:pic>
            <p:nvPicPr>
              <p:cNvPr id="97" name="Freihand 9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64372" y="5051987"/>
                <a:ext cx="2401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8" name="Freihand 97"/>
              <p14:cNvContentPartPr/>
              <p14:nvPr/>
            </p14:nvContentPartPr>
            <p14:xfrm>
              <a:off x="4814012" y="5433227"/>
              <a:ext cx="214920" cy="300960"/>
            </p14:xfrm>
          </p:contentPart>
        </mc:Choice>
        <mc:Fallback xmlns="">
          <p:pic>
            <p:nvPicPr>
              <p:cNvPr id="98" name="Freihand 9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96372" y="5412707"/>
                <a:ext cx="25200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9" name="Freihand 98"/>
              <p14:cNvContentPartPr/>
              <p14:nvPr/>
            </p14:nvContentPartPr>
            <p14:xfrm>
              <a:off x="5179052" y="5476067"/>
              <a:ext cx="144360" cy="257400"/>
            </p14:xfrm>
          </p:contentPart>
        </mc:Choice>
        <mc:Fallback xmlns="">
          <p:pic>
            <p:nvPicPr>
              <p:cNvPr id="99" name="Freihand 9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60332" y="5459867"/>
                <a:ext cx="181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0" name="Freihand 99"/>
              <p14:cNvContentPartPr/>
              <p14:nvPr/>
            </p14:nvContentPartPr>
            <p14:xfrm>
              <a:off x="5354012" y="5382467"/>
              <a:ext cx="181800" cy="159480"/>
            </p14:xfrm>
          </p:contentPart>
        </mc:Choice>
        <mc:Fallback xmlns="">
          <p:pic>
            <p:nvPicPr>
              <p:cNvPr id="100" name="Freihand 9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43572" y="5363387"/>
                <a:ext cx="205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3" name="Freihand 102"/>
              <p14:cNvContentPartPr/>
              <p14:nvPr/>
            </p14:nvContentPartPr>
            <p14:xfrm>
              <a:off x="2718092" y="1490507"/>
              <a:ext cx="32040" cy="97560"/>
            </p14:xfrm>
          </p:contentPart>
        </mc:Choice>
        <mc:Fallback xmlns="">
          <p:pic>
            <p:nvPicPr>
              <p:cNvPr id="103" name="Freihand 10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01532" y="1474307"/>
                <a:ext cx="651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4" name="Freihand 103"/>
              <p14:cNvContentPartPr/>
              <p14:nvPr/>
            </p14:nvContentPartPr>
            <p14:xfrm>
              <a:off x="5202812" y="1078307"/>
              <a:ext cx="6057720" cy="2823480"/>
            </p14:xfrm>
          </p:contentPart>
        </mc:Choice>
        <mc:Fallback xmlns="">
          <p:pic>
            <p:nvPicPr>
              <p:cNvPr id="104" name="Freihand 10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85892" y="1062467"/>
                <a:ext cx="6090840" cy="28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3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BA800690-216E-4FFE-B74A-3F480F160225}"/>
              </a:ext>
            </a:extLst>
          </p:cNvPr>
          <p:cNvCxnSpPr/>
          <p:nvPr/>
        </p:nvCxnSpPr>
        <p:spPr>
          <a:xfrm flipV="1">
            <a:off x="1369875" y="914305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F6C83955-1540-4E27-938D-3A5266E03546}"/>
              </a:ext>
            </a:extLst>
          </p:cNvPr>
          <p:cNvCxnSpPr>
            <a:cxnSpLocks/>
          </p:cNvCxnSpPr>
          <p:nvPr/>
        </p:nvCxnSpPr>
        <p:spPr>
          <a:xfrm>
            <a:off x="1369875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D8A76E19-92E1-477C-81AF-342D4C547969}"/>
              </a:ext>
            </a:extLst>
          </p:cNvPr>
          <p:cNvSpPr txBox="1"/>
          <p:nvPr/>
        </p:nvSpPr>
        <p:spPr>
          <a:xfrm flipH="1">
            <a:off x="73731" y="1052764"/>
            <a:ext cx="136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0570F9B-F66B-4DBF-9573-1CBC8359498B}"/>
              </a:ext>
            </a:extLst>
          </p:cNvPr>
          <p:cNvSpPr txBox="1"/>
          <p:nvPr/>
        </p:nvSpPr>
        <p:spPr>
          <a:xfrm flipH="1">
            <a:off x="6482449" y="4533459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04ABFA5-E952-485F-ABFE-68893EA6C222}"/>
              </a:ext>
            </a:extLst>
          </p:cNvPr>
          <p:cNvCxnSpPr/>
          <p:nvPr/>
        </p:nvCxnSpPr>
        <p:spPr>
          <a:xfrm flipV="1">
            <a:off x="6338427" y="914305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D3C6D04-596F-409E-A806-A6EB2F10FC83}"/>
              </a:ext>
            </a:extLst>
          </p:cNvPr>
          <p:cNvCxnSpPr>
            <a:cxnSpLocks/>
          </p:cNvCxnSpPr>
          <p:nvPr/>
        </p:nvCxnSpPr>
        <p:spPr>
          <a:xfrm flipH="1">
            <a:off x="1081843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02D111B7-0529-4780-B1DE-7D2B4473D683}"/>
              </a:ext>
            </a:extLst>
          </p:cNvPr>
          <p:cNvSpPr txBox="1"/>
          <p:nvPr/>
        </p:nvSpPr>
        <p:spPr>
          <a:xfrm flipH="1">
            <a:off x="6410437" y="980728"/>
            <a:ext cx="136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3CDF5C6-01AA-492C-B4B1-0B523A8A0746}"/>
              </a:ext>
            </a:extLst>
          </p:cNvPr>
          <p:cNvSpPr txBox="1"/>
          <p:nvPr/>
        </p:nvSpPr>
        <p:spPr>
          <a:xfrm flipH="1">
            <a:off x="994825" y="4588446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BD40D49-C50C-4AC4-B9AE-BEF864829A09}"/>
              </a:ext>
            </a:extLst>
          </p:cNvPr>
          <p:cNvCxnSpPr>
            <a:cxnSpLocks/>
          </p:cNvCxnSpPr>
          <p:nvPr/>
        </p:nvCxnSpPr>
        <p:spPr>
          <a:xfrm flipH="1">
            <a:off x="1369875" y="479715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21E1939-F060-4849-90BD-D5B9B91DD1EA}"/>
              </a:ext>
            </a:extLst>
          </p:cNvPr>
          <p:cNvCxnSpPr>
            <a:cxnSpLocks/>
          </p:cNvCxnSpPr>
          <p:nvPr/>
        </p:nvCxnSpPr>
        <p:spPr>
          <a:xfrm flipH="1">
            <a:off x="4106179" y="479715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259D62C-F502-4EA8-B9CA-751335475120}"/>
              </a:ext>
            </a:extLst>
          </p:cNvPr>
          <p:cNvCxnSpPr/>
          <p:nvPr/>
        </p:nvCxnSpPr>
        <p:spPr>
          <a:xfrm>
            <a:off x="6338427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DB5A31C-83B4-4108-8C3C-0A53058AF4D9}"/>
              </a:ext>
            </a:extLst>
          </p:cNvPr>
          <p:cNvCxnSpPr/>
          <p:nvPr/>
        </p:nvCxnSpPr>
        <p:spPr>
          <a:xfrm>
            <a:off x="1369875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/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 txBox="1">
            <a:spLocks/>
          </p:cNvSpPr>
          <p:nvPr/>
        </p:nvSpPr>
        <p:spPr>
          <a:xfrm>
            <a:off x="683662" y="129805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Arbeitsmarkt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sp>
        <p:nvSpPr>
          <p:cNvPr id="24" name="Freihandform: Form 17">
            <a:extLst>
              <a:ext uri="{FF2B5EF4-FFF2-40B4-BE49-F238E27FC236}">
                <a16:creationId xmlns:a16="http://schemas.microsoft.com/office/drawing/2014/main" id="{834CAF1B-C63B-42D2-86A9-DAA764F8F8B5}"/>
              </a:ext>
            </a:extLst>
          </p:cNvPr>
          <p:cNvSpPr/>
          <p:nvPr/>
        </p:nvSpPr>
        <p:spPr>
          <a:xfrm>
            <a:off x="1688729" y="980728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2745F81-A155-4C41-B4C1-372A8019F13F}"/>
              </a:ext>
            </a:extLst>
          </p:cNvPr>
          <p:cNvSpPr/>
          <p:nvPr/>
        </p:nvSpPr>
        <p:spPr>
          <a:xfrm>
            <a:off x="1726473" y="1118683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26" name="Freihandform: Form 5">
            <a:extLst>
              <a:ext uri="{FF2B5EF4-FFF2-40B4-BE49-F238E27FC236}">
                <a16:creationId xmlns:a16="http://schemas.microsoft.com/office/drawing/2014/main" id="{8E9C2E9E-58AD-45F7-80AE-EF7F1983F67D}"/>
              </a:ext>
            </a:extLst>
          </p:cNvPr>
          <p:cNvSpPr/>
          <p:nvPr/>
        </p:nvSpPr>
        <p:spPr>
          <a:xfrm>
            <a:off x="2408819" y="960120"/>
            <a:ext cx="3577590" cy="3268980"/>
          </a:xfrm>
          <a:custGeom>
            <a:avLst/>
            <a:gdLst>
              <a:gd name="connsiteX0" fmla="*/ 3577590 w 3577590"/>
              <a:gd name="connsiteY0" fmla="*/ 0 h 3268980"/>
              <a:gd name="connsiteX1" fmla="*/ 2194560 w 3577590"/>
              <a:gd name="connsiteY1" fmla="*/ 2137410 h 3268980"/>
              <a:gd name="connsiteX2" fmla="*/ 22860 w 3577590"/>
              <a:gd name="connsiteY2" fmla="*/ 3257550 h 3268980"/>
              <a:gd name="connsiteX3" fmla="*/ 22860 w 3577590"/>
              <a:gd name="connsiteY3" fmla="*/ 3257550 h 3268980"/>
              <a:gd name="connsiteX4" fmla="*/ 0 w 3577590"/>
              <a:gd name="connsiteY4" fmla="*/ 3268980 h 32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590" h="3268980">
                <a:moveTo>
                  <a:pt x="3577590" y="0"/>
                </a:moveTo>
                <a:cubicBezTo>
                  <a:pt x="3182302" y="797242"/>
                  <a:pt x="2787015" y="1594485"/>
                  <a:pt x="2194560" y="2137410"/>
                </a:cubicBezTo>
                <a:cubicBezTo>
                  <a:pt x="1602105" y="2680335"/>
                  <a:pt x="22860" y="3257550"/>
                  <a:pt x="22860" y="3257550"/>
                </a:cubicBezTo>
                <a:lnTo>
                  <a:pt x="22860" y="3257550"/>
                </a:lnTo>
                <a:lnTo>
                  <a:pt x="0" y="32689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DECAC22-0C77-4874-A0FB-D41FC3E0F1AD}"/>
              </a:ext>
            </a:extLst>
          </p:cNvPr>
          <p:cNvSpPr/>
          <p:nvPr/>
        </p:nvSpPr>
        <p:spPr>
          <a:xfrm>
            <a:off x="4902956" y="78936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Freihand 29"/>
              <p14:cNvContentPartPr/>
              <p14:nvPr/>
            </p14:nvContentPartPr>
            <p14:xfrm>
              <a:off x="6314852" y="4448267"/>
              <a:ext cx="77040" cy="56556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8292" y="4435299"/>
                <a:ext cx="108000" cy="592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8" name="Freihand 77"/>
              <p14:cNvContentPartPr/>
              <p14:nvPr/>
            </p14:nvContentPartPr>
            <p14:xfrm>
              <a:off x="8956532" y="4580387"/>
              <a:ext cx="360" cy="360"/>
            </p14:xfrm>
          </p:contentPart>
        </mc:Choice>
        <mc:Fallback xmlns="">
          <p:pic>
            <p:nvPicPr>
              <p:cNvPr id="78" name="Freihand 7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39612" y="4563467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1" name="Freihand 100"/>
              <p14:cNvContentPartPr/>
              <p14:nvPr/>
            </p14:nvContentPartPr>
            <p14:xfrm>
              <a:off x="4649852" y="2336147"/>
              <a:ext cx="173520" cy="781560"/>
            </p14:xfrm>
          </p:contentPart>
        </mc:Choice>
        <mc:Fallback xmlns="">
          <p:pic>
            <p:nvPicPr>
              <p:cNvPr id="101" name="Freihand 10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33652" y="2318867"/>
                <a:ext cx="206280" cy="8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6" name="Freihand 105"/>
              <p14:cNvContentPartPr/>
              <p14:nvPr/>
            </p14:nvContentPartPr>
            <p14:xfrm>
              <a:off x="6843332" y="288107"/>
              <a:ext cx="5135400" cy="3527280"/>
            </p14:xfrm>
          </p:contentPart>
        </mc:Choice>
        <mc:Fallback xmlns="">
          <p:pic>
            <p:nvPicPr>
              <p:cNvPr id="106" name="Freihand 10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26412" y="267947"/>
                <a:ext cx="5172480" cy="35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8" name="Freihand 187"/>
              <p14:cNvContentPartPr/>
              <p14:nvPr/>
            </p14:nvContentPartPr>
            <p14:xfrm>
              <a:off x="2204372" y="1478987"/>
              <a:ext cx="316800" cy="54000"/>
            </p14:xfrm>
          </p:contentPart>
        </mc:Choice>
        <mc:Fallback xmlns="">
          <p:pic>
            <p:nvPicPr>
              <p:cNvPr id="188" name="Freihand 18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8892" y="1462787"/>
                <a:ext cx="3502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7" name="Freihand 246"/>
              <p14:cNvContentPartPr/>
              <p14:nvPr/>
            </p14:nvContentPartPr>
            <p14:xfrm>
              <a:off x="4041812" y="952667"/>
              <a:ext cx="1962000" cy="2537640"/>
            </p14:xfrm>
          </p:contentPart>
        </mc:Choice>
        <mc:Fallback xmlns="">
          <p:pic>
            <p:nvPicPr>
              <p:cNvPr id="247" name="Freihand 24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28132" y="941147"/>
                <a:ext cx="1986480" cy="25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3" name="Freihand 262"/>
              <p14:cNvContentPartPr/>
              <p14:nvPr/>
            </p14:nvContentPartPr>
            <p14:xfrm>
              <a:off x="4752092" y="3039947"/>
              <a:ext cx="41400" cy="1481760"/>
            </p14:xfrm>
          </p:contentPart>
        </mc:Choice>
        <mc:Fallback xmlns="">
          <p:pic>
            <p:nvPicPr>
              <p:cNvPr id="263" name="Freihand 26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40212" y="3033467"/>
                <a:ext cx="64080" cy="14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9" name="Freihand 268"/>
              <p14:cNvContentPartPr/>
              <p14:nvPr/>
            </p14:nvContentPartPr>
            <p14:xfrm>
              <a:off x="5328092" y="2251547"/>
              <a:ext cx="45720" cy="2323080"/>
            </p14:xfrm>
          </p:contentPart>
        </mc:Choice>
        <mc:Fallback xmlns="">
          <p:pic>
            <p:nvPicPr>
              <p:cNvPr id="269" name="Freihand 26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14772" y="2246507"/>
                <a:ext cx="72720" cy="23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5" name="Freihand 284"/>
              <p14:cNvContentPartPr/>
              <p14:nvPr/>
            </p14:nvContentPartPr>
            <p14:xfrm>
              <a:off x="2387252" y="1394747"/>
              <a:ext cx="2865600" cy="2710440"/>
            </p14:xfrm>
          </p:contentPart>
        </mc:Choice>
        <mc:Fallback xmlns="">
          <p:pic>
            <p:nvPicPr>
              <p:cNvPr id="285" name="Freihand 28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0772" y="1387547"/>
                <a:ext cx="2879280" cy="27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7" name="Freihand 286"/>
              <p14:cNvContentPartPr/>
              <p14:nvPr/>
            </p14:nvContentPartPr>
            <p14:xfrm>
              <a:off x="644865" y="3180442"/>
              <a:ext cx="603720" cy="789480"/>
            </p14:xfrm>
          </p:contentPart>
        </mc:Choice>
        <mc:Fallback xmlns="">
          <p:pic>
            <p:nvPicPr>
              <p:cNvPr id="287" name="Freihand 28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9385" y="3164242"/>
                <a:ext cx="635040" cy="8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1" name="Freihand 290"/>
              <p14:cNvContentPartPr/>
              <p14:nvPr/>
            </p14:nvContentPartPr>
            <p14:xfrm>
              <a:off x="1351532" y="4669667"/>
              <a:ext cx="37080" cy="266400"/>
            </p14:xfrm>
          </p:contentPart>
        </mc:Choice>
        <mc:Fallback xmlns="">
          <p:pic>
            <p:nvPicPr>
              <p:cNvPr id="291" name="Freihand 29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35332" y="4657067"/>
                <a:ext cx="6408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6" name="Freihand 295"/>
              <p14:cNvContentPartPr/>
              <p14:nvPr/>
            </p14:nvContentPartPr>
            <p14:xfrm>
              <a:off x="1405532" y="5125427"/>
              <a:ext cx="435600" cy="37800"/>
            </p14:xfrm>
          </p:contentPart>
        </mc:Choice>
        <mc:Fallback xmlns="">
          <p:pic>
            <p:nvPicPr>
              <p:cNvPr id="296" name="Freihand 29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91492" y="5110667"/>
                <a:ext cx="464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7" name="Freihand 296"/>
              <p14:cNvContentPartPr/>
              <p14:nvPr/>
            </p14:nvContentPartPr>
            <p14:xfrm>
              <a:off x="4771532" y="617867"/>
              <a:ext cx="163080" cy="182160"/>
            </p14:xfrm>
          </p:contentPart>
        </mc:Choice>
        <mc:Fallback xmlns="">
          <p:pic>
            <p:nvPicPr>
              <p:cNvPr id="297" name="Freihand 29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56412" y="601667"/>
                <a:ext cx="1922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8" name="Freihand 297"/>
              <p14:cNvContentPartPr/>
              <p14:nvPr/>
            </p14:nvContentPartPr>
            <p14:xfrm>
              <a:off x="4865852" y="746747"/>
              <a:ext cx="40320" cy="212760"/>
            </p14:xfrm>
          </p:contentPart>
        </mc:Choice>
        <mc:Fallback xmlns="">
          <p:pic>
            <p:nvPicPr>
              <p:cNvPr id="298" name="Freihand 29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3972" y="737387"/>
                <a:ext cx="61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9" name="Freihand 298"/>
              <p14:cNvContentPartPr/>
              <p14:nvPr/>
            </p14:nvContentPartPr>
            <p14:xfrm>
              <a:off x="5418452" y="546227"/>
              <a:ext cx="48240" cy="258120"/>
            </p14:xfrm>
          </p:contentPart>
        </mc:Choice>
        <mc:Fallback xmlns="">
          <p:pic>
            <p:nvPicPr>
              <p:cNvPr id="299" name="Freihand 29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13412" y="535787"/>
                <a:ext cx="644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0" name="Freihand 299"/>
              <p14:cNvContentPartPr/>
              <p14:nvPr/>
            </p14:nvContentPartPr>
            <p14:xfrm>
              <a:off x="4957652" y="802907"/>
              <a:ext cx="287640" cy="432000"/>
            </p14:xfrm>
          </p:contentPart>
        </mc:Choice>
        <mc:Fallback xmlns="">
          <p:pic>
            <p:nvPicPr>
              <p:cNvPr id="300" name="Freihand 29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42532" y="788867"/>
                <a:ext cx="31860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1" name="Freihand 310"/>
              <p14:cNvContentPartPr/>
              <p14:nvPr/>
            </p14:nvContentPartPr>
            <p14:xfrm>
              <a:off x="3959372" y="6710867"/>
              <a:ext cx="1570680" cy="58680"/>
            </p14:xfrm>
          </p:contentPart>
        </mc:Choice>
        <mc:Fallback xmlns="">
          <p:pic>
            <p:nvPicPr>
              <p:cNvPr id="311" name="Freihand 31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46052" y="6695027"/>
                <a:ext cx="16009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4" name="Freihand 323"/>
              <p14:cNvContentPartPr/>
              <p14:nvPr/>
            </p14:nvContentPartPr>
            <p14:xfrm>
              <a:off x="1355852" y="3402467"/>
              <a:ext cx="2512440" cy="310680"/>
            </p14:xfrm>
          </p:contentPart>
        </mc:Choice>
        <mc:Fallback xmlns="">
          <p:pic>
            <p:nvPicPr>
              <p:cNvPr id="324" name="Freihand 32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45052" y="3388427"/>
                <a:ext cx="25333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7" name="Freihand 336"/>
              <p14:cNvContentPartPr/>
              <p14:nvPr/>
            </p14:nvContentPartPr>
            <p14:xfrm>
              <a:off x="1353332" y="3342707"/>
              <a:ext cx="1266480" cy="116280"/>
            </p14:xfrm>
          </p:contentPart>
        </mc:Choice>
        <mc:Fallback xmlns="">
          <p:pic>
            <p:nvPicPr>
              <p:cNvPr id="337" name="Freihand 33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41452" y="3329027"/>
                <a:ext cx="12852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0" name="Freihand 349"/>
              <p14:cNvContentPartPr/>
              <p14:nvPr/>
            </p14:nvContentPartPr>
            <p14:xfrm>
              <a:off x="3966932" y="4510907"/>
              <a:ext cx="488880" cy="452160"/>
            </p14:xfrm>
          </p:contentPart>
        </mc:Choice>
        <mc:Fallback xmlns="">
          <p:pic>
            <p:nvPicPr>
              <p:cNvPr id="350" name="Freihand 34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51452" y="4492187"/>
                <a:ext cx="52272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3" name="Freihand 352"/>
              <p14:cNvContentPartPr/>
              <p14:nvPr/>
            </p14:nvContentPartPr>
            <p14:xfrm>
              <a:off x="798932" y="2687507"/>
              <a:ext cx="1145160" cy="1018440"/>
            </p14:xfrm>
          </p:contentPart>
        </mc:Choice>
        <mc:Fallback xmlns="">
          <p:pic>
            <p:nvPicPr>
              <p:cNvPr id="353" name="Freihand 35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2732" y="2672027"/>
                <a:ext cx="1179000" cy="10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0" name="Freihand 359"/>
              <p14:cNvContentPartPr/>
              <p14:nvPr/>
            </p14:nvContentPartPr>
            <p14:xfrm>
              <a:off x="3433412" y="4309307"/>
              <a:ext cx="66240" cy="1055160"/>
            </p14:xfrm>
          </p:contentPart>
        </mc:Choice>
        <mc:Fallback xmlns="">
          <p:pic>
            <p:nvPicPr>
              <p:cNvPr id="360" name="Freihand 35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16852" y="4303907"/>
                <a:ext cx="9216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7" name="Freihand 366"/>
              <p14:cNvContentPartPr/>
              <p14:nvPr/>
            </p14:nvContentPartPr>
            <p14:xfrm>
              <a:off x="3452852" y="3278267"/>
              <a:ext cx="524160" cy="2158920"/>
            </p14:xfrm>
          </p:contentPart>
        </mc:Choice>
        <mc:Fallback xmlns="">
          <p:pic>
            <p:nvPicPr>
              <p:cNvPr id="367" name="Freihand 36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433412" y="3262427"/>
                <a:ext cx="560520" cy="21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6" name="Freihand 385"/>
              <p14:cNvContentPartPr/>
              <p14:nvPr/>
            </p14:nvContentPartPr>
            <p14:xfrm>
              <a:off x="1838252" y="4878827"/>
              <a:ext cx="8780400" cy="1801440"/>
            </p14:xfrm>
          </p:contentPart>
        </mc:Choice>
        <mc:Fallback xmlns="">
          <p:pic>
            <p:nvPicPr>
              <p:cNvPr id="386" name="Freihand 38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21332" y="4861907"/>
                <a:ext cx="8814240" cy="18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87" name="Freihand 386"/>
              <p14:cNvContentPartPr/>
              <p14:nvPr/>
            </p14:nvContentPartPr>
            <p14:xfrm>
              <a:off x="4189052" y="6004547"/>
              <a:ext cx="1158120" cy="136440"/>
            </p14:xfrm>
          </p:contentPart>
        </mc:Choice>
        <mc:Fallback xmlns="">
          <p:pic>
            <p:nvPicPr>
              <p:cNvPr id="387" name="Freihand 38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174292" y="5986187"/>
                <a:ext cx="11905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98" name="Freihand 397"/>
              <p14:cNvContentPartPr/>
              <p14:nvPr/>
            </p14:nvContentPartPr>
            <p14:xfrm>
              <a:off x="4840652" y="4344587"/>
              <a:ext cx="11520" cy="92880"/>
            </p14:xfrm>
          </p:contentPart>
        </mc:Choice>
        <mc:Fallback xmlns="">
          <p:pic>
            <p:nvPicPr>
              <p:cNvPr id="398" name="Freihand 39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32372" y="4338107"/>
                <a:ext cx="298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99" name="Freihand 398"/>
              <p14:cNvContentPartPr/>
              <p14:nvPr/>
            </p14:nvContentPartPr>
            <p14:xfrm>
              <a:off x="5503052" y="4416227"/>
              <a:ext cx="5400" cy="34560"/>
            </p14:xfrm>
          </p:contentPart>
        </mc:Choice>
        <mc:Fallback xmlns="">
          <p:pic>
            <p:nvPicPr>
              <p:cNvPr id="399" name="Freihand 39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498732" y="4410827"/>
                <a:ext cx="151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00" name="Freihand 399"/>
              <p14:cNvContentPartPr/>
              <p14:nvPr/>
            </p14:nvContentPartPr>
            <p14:xfrm>
              <a:off x="5454812" y="4915547"/>
              <a:ext cx="273600" cy="353880"/>
            </p14:xfrm>
          </p:contentPart>
        </mc:Choice>
        <mc:Fallback xmlns="">
          <p:pic>
            <p:nvPicPr>
              <p:cNvPr id="400" name="Freihand 39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36452" y="4897547"/>
                <a:ext cx="30420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1" name="Freihand 400"/>
              <p14:cNvContentPartPr/>
              <p14:nvPr/>
            </p14:nvContentPartPr>
            <p14:xfrm>
              <a:off x="5652452" y="5073587"/>
              <a:ext cx="493920" cy="99720"/>
            </p14:xfrm>
          </p:contentPart>
        </mc:Choice>
        <mc:Fallback xmlns="">
          <p:pic>
            <p:nvPicPr>
              <p:cNvPr id="401" name="Freihand 40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33012" y="5054147"/>
                <a:ext cx="5274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2" name="Freihand 401"/>
              <p14:cNvContentPartPr/>
              <p14:nvPr/>
            </p14:nvContentPartPr>
            <p14:xfrm>
              <a:off x="4024532" y="2205107"/>
              <a:ext cx="215280" cy="352080"/>
            </p14:xfrm>
          </p:contentPart>
        </mc:Choice>
        <mc:Fallback xmlns="">
          <p:pic>
            <p:nvPicPr>
              <p:cNvPr id="402" name="Freihand 401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08332" y="2186747"/>
                <a:ext cx="24948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09" name="Freihand 408"/>
              <p14:cNvContentPartPr/>
              <p14:nvPr/>
            </p14:nvContentPartPr>
            <p14:xfrm>
              <a:off x="3400292" y="1907027"/>
              <a:ext cx="1062360" cy="1536480"/>
            </p14:xfrm>
          </p:contentPart>
        </mc:Choice>
        <mc:Fallback xmlns="">
          <p:pic>
            <p:nvPicPr>
              <p:cNvPr id="409" name="Freihand 408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83732" y="1897307"/>
                <a:ext cx="1095840" cy="15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0" name="Freihand 409"/>
              <p14:cNvContentPartPr/>
              <p14:nvPr/>
            </p14:nvContentPartPr>
            <p14:xfrm>
              <a:off x="3384812" y="2113667"/>
              <a:ext cx="531000" cy="1892160"/>
            </p14:xfrm>
          </p:contentPart>
        </mc:Choice>
        <mc:Fallback xmlns="">
          <p:pic>
            <p:nvPicPr>
              <p:cNvPr id="410" name="Freihand 40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71132" y="2093147"/>
                <a:ext cx="565200" cy="19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1" name="Freihand 410"/>
              <p14:cNvContentPartPr/>
              <p14:nvPr/>
            </p14:nvContentPartPr>
            <p14:xfrm>
              <a:off x="1401212" y="4661747"/>
              <a:ext cx="2057760" cy="1352520"/>
            </p14:xfrm>
          </p:contentPart>
        </mc:Choice>
        <mc:Fallback xmlns="">
          <p:pic>
            <p:nvPicPr>
              <p:cNvPr id="411" name="Freihand 410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84292" y="4646267"/>
                <a:ext cx="2090880" cy="13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15" name="Freihand 414"/>
              <p14:cNvContentPartPr/>
              <p14:nvPr/>
            </p14:nvContentPartPr>
            <p14:xfrm>
              <a:off x="5410172" y="1121867"/>
              <a:ext cx="336960" cy="33120"/>
            </p14:xfrm>
          </p:contentPart>
        </mc:Choice>
        <mc:Fallback xmlns="">
          <p:pic>
            <p:nvPicPr>
              <p:cNvPr id="415" name="Freihand 414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391092" y="1104227"/>
                <a:ext cx="374760" cy="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47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7" grpId="0"/>
      <p:bldP spid="24" grpId="0" animBg="1"/>
      <p:bldP spid="25" grpId="0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8D98D77-4D4F-4202-9DCE-16098244D090}"/>
              </a:ext>
            </a:extLst>
          </p:cNvPr>
          <p:cNvGrpSpPr/>
          <p:nvPr/>
        </p:nvGrpSpPr>
        <p:grpSpPr>
          <a:xfrm>
            <a:off x="817781" y="1134298"/>
            <a:ext cx="6508723" cy="4442744"/>
            <a:chOff x="4003966" y="1102346"/>
            <a:chExt cx="3875714" cy="2701248"/>
          </a:xfrm>
        </p:grpSpPr>
        <p:cxnSp>
          <p:nvCxnSpPr>
            <p:cNvPr id="4" name="Gerade Verbindung mit Pfeil 3">
              <a:extLst>
                <a:ext uri="{FF2B5EF4-FFF2-40B4-BE49-F238E27FC236}">
                  <a16:creationId xmlns:a16="http://schemas.microsoft.com/office/drawing/2014/main" id="{BDE4D4F5-6555-4F23-AF47-7C68178B3B6D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8C8D97A7-83DE-4667-8946-E6BDC61A613E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B5F8A5F-0800-4F24-90FD-4935FF4989EC}"/>
                </a:ext>
              </a:extLst>
            </p:cNvPr>
            <p:cNvSpPr txBox="1"/>
            <p:nvPr/>
          </p:nvSpPr>
          <p:spPr>
            <a:xfrm flipH="1">
              <a:off x="4003966" y="1102346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G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54EDBB72-1DDB-43DA-BE1B-79DE0B2FA8FF}"/>
                </a:ext>
              </a:extLst>
            </p:cNvPr>
            <p:cNvSpPr txBox="1"/>
            <p:nvPr/>
          </p:nvSpPr>
          <p:spPr>
            <a:xfrm flipH="1">
              <a:off x="7622044" y="3579035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M</a:t>
              </a:r>
            </a:p>
          </p:txBody>
        </p:sp>
      </p:grpSp>
      <p:sp>
        <p:nvSpPr>
          <p:cNvPr id="9" name="Freihandform: Form 9">
            <a:extLst>
              <a:ext uri="{FF2B5EF4-FFF2-40B4-BE49-F238E27FC236}">
                <a16:creationId xmlns:a16="http://schemas.microsoft.com/office/drawing/2014/main" id="{FFD67BEF-C424-446C-B7D7-D788849E9332}"/>
              </a:ext>
            </a:extLst>
          </p:cNvPr>
          <p:cNvSpPr/>
          <p:nvPr/>
        </p:nvSpPr>
        <p:spPr>
          <a:xfrm>
            <a:off x="1165180" y="2201780"/>
            <a:ext cx="3224463" cy="2995863"/>
          </a:xfrm>
          <a:custGeom>
            <a:avLst/>
            <a:gdLst>
              <a:gd name="connsiteX0" fmla="*/ 0 w 3224463"/>
              <a:gd name="connsiteY0" fmla="*/ 0 h 2995863"/>
              <a:gd name="connsiteX1" fmla="*/ 2249906 w 3224463"/>
              <a:gd name="connsiteY1" fmla="*/ 986589 h 2995863"/>
              <a:gd name="connsiteX2" fmla="*/ 3224463 w 3224463"/>
              <a:gd name="connsiteY2" fmla="*/ 2995863 h 29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4463" h="2995863">
                <a:moveTo>
                  <a:pt x="0" y="0"/>
                </a:moveTo>
                <a:cubicBezTo>
                  <a:pt x="856248" y="243639"/>
                  <a:pt x="1712496" y="487279"/>
                  <a:pt x="2249906" y="986589"/>
                </a:cubicBezTo>
                <a:cubicBezTo>
                  <a:pt x="2787316" y="1485899"/>
                  <a:pt x="3005889" y="2240881"/>
                  <a:pt x="3224463" y="29958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/>
              <p:nvPr/>
            </p:nvSpPr>
            <p:spPr>
              <a:xfrm>
                <a:off x="5868382" y="95811"/>
                <a:ext cx="63236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smtClean="0"/>
                  <a:t>Gewinnmaximierung: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𝑤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382" y="95811"/>
                <a:ext cx="6323618" cy="400110"/>
              </a:xfrm>
              <a:prstGeom prst="rect">
                <a:avLst/>
              </a:prstGeom>
              <a:blipFill>
                <a:blip r:embed="rId2"/>
                <a:stretch>
                  <a:fillRect l="-1061" t="-9231" b="-2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/>
              <p:nvPr/>
            </p:nvSpPr>
            <p:spPr>
              <a:xfrm>
                <a:off x="4332941" y="1194071"/>
                <a:ext cx="7859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smtClean="0"/>
                  <a:t>Steigung der Transformationskurve: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000" dirty="0" smtClean="0">
                    <a:ea typeface="Cambria Math" panose="02040503050406030204" pitchFamily="18" charset="0"/>
                  </a:rPr>
                  <a:t> und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0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de-DE" sz="2000" dirty="0"/>
                  <a:t>= L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+ L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</a:t>
                </a:r>
                <a:endParaRPr lang="de-DE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941" y="1194071"/>
                <a:ext cx="7859059" cy="400110"/>
              </a:xfrm>
              <a:prstGeom prst="rect">
                <a:avLst/>
              </a:prstGeom>
              <a:blipFill>
                <a:blip r:embed="rId3"/>
                <a:stretch>
                  <a:fillRect l="-853" t="-9091" b="-257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Freihand 28"/>
              <p14:cNvContentPartPr/>
              <p14:nvPr/>
            </p14:nvContentPartPr>
            <p14:xfrm>
              <a:off x="10759412" y="83987"/>
              <a:ext cx="1112040" cy="7740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47532" y="69227"/>
                <a:ext cx="11394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5" name="Freihand 164"/>
              <p14:cNvContentPartPr/>
              <p14:nvPr/>
            </p14:nvContentPartPr>
            <p14:xfrm>
              <a:off x="6007772" y="458027"/>
              <a:ext cx="2107440" cy="67320"/>
            </p14:xfrm>
          </p:contentPart>
        </mc:Choice>
        <mc:Fallback xmlns="">
          <p:pic>
            <p:nvPicPr>
              <p:cNvPr id="165" name="Freihand 1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94452" y="439307"/>
                <a:ext cx="21402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2" name="Freihand 181"/>
              <p14:cNvContentPartPr/>
              <p14:nvPr/>
            </p14:nvContentPartPr>
            <p14:xfrm>
              <a:off x="10907012" y="45827"/>
              <a:ext cx="809280" cy="434520"/>
            </p14:xfrm>
          </p:contentPart>
        </mc:Choice>
        <mc:Fallback xmlns="">
          <p:pic>
            <p:nvPicPr>
              <p:cNvPr id="182" name="Freihand 18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91892" y="31067"/>
                <a:ext cx="84204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2" name="Freihand 221"/>
              <p14:cNvContentPartPr/>
              <p14:nvPr/>
            </p14:nvContentPartPr>
            <p14:xfrm>
              <a:off x="10956692" y="1691027"/>
              <a:ext cx="1005840" cy="46440"/>
            </p14:xfrm>
          </p:contentPart>
        </mc:Choice>
        <mc:Fallback xmlns="">
          <p:pic>
            <p:nvPicPr>
              <p:cNvPr id="222" name="Freihand 2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40852" y="1672307"/>
                <a:ext cx="10404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5" name="Freihand 264"/>
              <p14:cNvContentPartPr/>
              <p14:nvPr/>
            </p14:nvContentPartPr>
            <p14:xfrm>
              <a:off x="1508852" y="1828907"/>
              <a:ext cx="2882160" cy="1928520"/>
            </p14:xfrm>
          </p:contentPart>
        </mc:Choice>
        <mc:Fallback xmlns="">
          <p:pic>
            <p:nvPicPr>
              <p:cNvPr id="265" name="Freihand 2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95172" y="1815587"/>
                <a:ext cx="2908440" cy="19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1" name="Freihand 270"/>
              <p14:cNvContentPartPr/>
              <p14:nvPr/>
            </p14:nvContentPartPr>
            <p14:xfrm>
              <a:off x="8132852" y="2325707"/>
              <a:ext cx="12240" cy="0"/>
            </p14:xfrm>
          </p:contentPart>
        </mc:Choice>
        <mc:Fallback xmlns="">
          <p:pic>
            <p:nvPicPr>
              <p:cNvPr id="271" name="Freihand 2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122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7" name="Freihand 276"/>
              <p14:cNvContentPartPr/>
              <p14:nvPr/>
            </p14:nvContentPartPr>
            <p14:xfrm>
              <a:off x="10531892" y="795707"/>
              <a:ext cx="1581120" cy="882000"/>
            </p14:xfrm>
          </p:contentPart>
        </mc:Choice>
        <mc:Fallback xmlns="">
          <p:pic>
            <p:nvPicPr>
              <p:cNvPr id="277" name="Freihand 2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17492" y="776987"/>
                <a:ext cx="1614240" cy="9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7" name="Freihand 316"/>
              <p14:cNvContentPartPr/>
              <p14:nvPr/>
            </p14:nvContentPartPr>
            <p14:xfrm>
              <a:off x="8944652" y="2170907"/>
              <a:ext cx="790200" cy="83880"/>
            </p14:xfrm>
          </p:contentPart>
        </mc:Choice>
        <mc:Fallback xmlns="">
          <p:pic>
            <p:nvPicPr>
              <p:cNvPr id="317" name="Freihand 3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30972" y="2152187"/>
                <a:ext cx="8229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7" name="Freihand 326"/>
              <p14:cNvContentPartPr/>
              <p14:nvPr/>
            </p14:nvContentPartPr>
            <p14:xfrm>
              <a:off x="10938692" y="3535307"/>
              <a:ext cx="1121400" cy="141120"/>
            </p14:xfrm>
          </p:contentPart>
        </mc:Choice>
        <mc:Fallback xmlns="">
          <p:pic>
            <p:nvPicPr>
              <p:cNvPr id="327" name="Freihand 3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21052" y="3517667"/>
                <a:ext cx="11566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2" name="Freihand 331"/>
              <p14:cNvContentPartPr/>
              <p14:nvPr/>
            </p14:nvContentPartPr>
            <p14:xfrm>
              <a:off x="7044932" y="2764907"/>
              <a:ext cx="1057680" cy="1228680"/>
            </p14:xfrm>
          </p:contentPart>
        </mc:Choice>
        <mc:Fallback xmlns="">
          <p:pic>
            <p:nvPicPr>
              <p:cNvPr id="332" name="Freihand 33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29452" y="2749427"/>
                <a:ext cx="1093680" cy="12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3" name="Freihand 352"/>
              <p14:cNvContentPartPr/>
              <p14:nvPr/>
            </p14:nvContentPartPr>
            <p14:xfrm>
              <a:off x="8069852" y="1758707"/>
              <a:ext cx="4032720" cy="1967400"/>
            </p14:xfrm>
          </p:contentPart>
        </mc:Choice>
        <mc:Fallback xmlns="">
          <p:pic>
            <p:nvPicPr>
              <p:cNvPr id="353" name="Freihand 35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54012" y="1737467"/>
                <a:ext cx="4068720" cy="20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7" name="Freihand 356"/>
              <p14:cNvContentPartPr/>
              <p14:nvPr/>
            </p14:nvContentPartPr>
            <p14:xfrm>
              <a:off x="6633812" y="927467"/>
              <a:ext cx="1806840" cy="141840"/>
            </p14:xfrm>
          </p:contentPart>
        </mc:Choice>
        <mc:Fallback xmlns="">
          <p:pic>
            <p:nvPicPr>
              <p:cNvPr id="357" name="Freihand 35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17972" y="912347"/>
                <a:ext cx="18385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5" name="Freihand 364"/>
              <p14:cNvContentPartPr/>
              <p14:nvPr/>
            </p14:nvContentPartPr>
            <p14:xfrm>
              <a:off x="6662252" y="979307"/>
              <a:ext cx="1634760" cy="105120"/>
            </p14:xfrm>
          </p:contentPart>
        </mc:Choice>
        <mc:Fallback xmlns="">
          <p:pic>
            <p:nvPicPr>
              <p:cNvPr id="365" name="Freihand 36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47132" y="964907"/>
                <a:ext cx="16671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9" name="Freihand 438"/>
              <p14:cNvContentPartPr/>
              <p14:nvPr/>
            </p14:nvContentPartPr>
            <p14:xfrm>
              <a:off x="6120092" y="2888387"/>
              <a:ext cx="1791000" cy="1059480"/>
            </p14:xfrm>
          </p:contentPart>
        </mc:Choice>
        <mc:Fallback xmlns="">
          <p:pic>
            <p:nvPicPr>
              <p:cNvPr id="439" name="Freihand 43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00652" y="2871827"/>
                <a:ext cx="1828440" cy="10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9" name="Freihand 458"/>
              <p14:cNvContentPartPr/>
              <p14:nvPr/>
            </p14:nvContentPartPr>
            <p14:xfrm>
              <a:off x="4417652" y="1584467"/>
              <a:ext cx="1035360" cy="93600"/>
            </p14:xfrm>
          </p:contentPart>
        </mc:Choice>
        <mc:Fallback xmlns="">
          <p:pic>
            <p:nvPicPr>
              <p:cNvPr id="459" name="Freihand 45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01812" y="1572587"/>
                <a:ext cx="10702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0" name="Freihand 459"/>
              <p14:cNvContentPartPr/>
              <p14:nvPr/>
            </p14:nvContentPartPr>
            <p14:xfrm>
              <a:off x="1936892" y="2427227"/>
              <a:ext cx="1421280" cy="757080"/>
            </p14:xfrm>
          </p:contentPart>
        </mc:Choice>
        <mc:Fallback xmlns="">
          <p:pic>
            <p:nvPicPr>
              <p:cNvPr id="460" name="Freihand 45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21772" y="2417867"/>
                <a:ext cx="1451520" cy="7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4" name="Freihand 473"/>
              <p14:cNvContentPartPr/>
              <p14:nvPr/>
            </p14:nvContentPartPr>
            <p14:xfrm>
              <a:off x="2420012" y="2493467"/>
              <a:ext cx="824040" cy="2901600"/>
            </p14:xfrm>
          </p:contentPart>
        </mc:Choice>
        <mc:Fallback xmlns="">
          <p:pic>
            <p:nvPicPr>
              <p:cNvPr id="474" name="Freihand 47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08852" y="2475107"/>
                <a:ext cx="853920" cy="29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7" name="Freihand 496"/>
              <p14:cNvContentPartPr/>
              <p14:nvPr/>
            </p14:nvContentPartPr>
            <p14:xfrm>
              <a:off x="2554292" y="1718387"/>
              <a:ext cx="2088000" cy="3222360"/>
            </p14:xfrm>
          </p:contentPart>
        </mc:Choice>
        <mc:Fallback xmlns="">
          <p:pic>
            <p:nvPicPr>
              <p:cNvPr id="497" name="Freihand 49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44932" y="1706507"/>
                <a:ext cx="2115720" cy="32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8" name="Freihand 497"/>
              <p14:cNvContentPartPr/>
              <p14:nvPr/>
            </p14:nvContentPartPr>
            <p14:xfrm>
              <a:off x="3778292" y="3651227"/>
              <a:ext cx="755280" cy="1356840"/>
            </p14:xfrm>
          </p:contentPart>
        </mc:Choice>
        <mc:Fallback xmlns="">
          <p:pic>
            <p:nvPicPr>
              <p:cNvPr id="498" name="Freihand 49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68932" y="3641867"/>
                <a:ext cx="77796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9" name="Freihand 498"/>
              <p14:cNvContentPartPr/>
              <p14:nvPr/>
            </p14:nvContentPartPr>
            <p14:xfrm>
              <a:off x="4793132" y="3992867"/>
              <a:ext cx="810360" cy="200880"/>
            </p14:xfrm>
          </p:contentPart>
        </mc:Choice>
        <mc:Fallback xmlns="">
          <p:pic>
            <p:nvPicPr>
              <p:cNvPr id="499" name="Freihand 49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78012" y="3976667"/>
                <a:ext cx="8413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03" name="Freihand 502"/>
              <p14:cNvContentPartPr/>
              <p14:nvPr/>
            </p14:nvContentPartPr>
            <p14:xfrm>
              <a:off x="4326572" y="2807027"/>
              <a:ext cx="54720" cy="1480680"/>
            </p14:xfrm>
          </p:contentPart>
        </mc:Choice>
        <mc:Fallback xmlns="">
          <p:pic>
            <p:nvPicPr>
              <p:cNvPr id="503" name="Freihand 50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10372" y="2790827"/>
                <a:ext cx="85680" cy="15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7" name="Freihand 506"/>
              <p14:cNvContentPartPr/>
              <p14:nvPr/>
            </p14:nvContentPartPr>
            <p14:xfrm>
              <a:off x="3091052" y="-93133"/>
              <a:ext cx="8951040" cy="6793560"/>
            </p14:xfrm>
          </p:contentPart>
        </mc:Choice>
        <mc:Fallback xmlns="">
          <p:pic>
            <p:nvPicPr>
              <p:cNvPr id="507" name="Freihand 50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71612" y="-110053"/>
                <a:ext cx="8987400" cy="68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8" name="Freihand 527"/>
              <p14:cNvContentPartPr/>
              <p14:nvPr/>
            </p14:nvContentPartPr>
            <p14:xfrm>
              <a:off x="7417172" y="1705427"/>
              <a:ext cx="2216160" cy="436680"/>
            </p14:xfrm>
          </p:contentPart>
        </mc:Choice>
        <mc:Fallback xmlns="">
          <p:pic>
            <p:nvPicPr>
              <p:cNvPr id="528" name="Freihand 52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97732" y="1684187"/>
                <a:ext cx="225648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9" name="Freihand 528"/>
              <p14:cNvContentPartPr/>
              <p14:nvPr/>
            </p14:nvContentPartPr>
            <p14:xfrm>
              <a:off x="7286132" y="3461867"/>
              <a:ext cx="2671560" cy="855360"/>
            </p14:xfrm>
          </p:contentPart>
        </mc:Choice>
        <mc:Fallback xmlns="">
          <p:pic>
            <p:nvPicPr>
              <p:cNvPr id="529" name="Freihand 52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67772" y="3442787"/>
                <a:ext cx="2706840" cy="8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3" name="Freihand 532"/>
              <p14:cNvContentPartPr/>
              <p14:nvPr/>
            </p14:nvContentPartPr>
            <p14:xfrm>
              <a:off x="2055692" y="110627"/>
              <a:ext cx="1264680" cy="844920"/>
            </p14:xfrm>
          </p:contentPart>
        </mc:Choice>
        <mc:Fallback xmlns="">
          <p:pic>
            <p:nvPicPr>
              <p:cNvPr id="533" name="Freihand 53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39132" y="90827"/>
                <a:ext cx="130068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1" name="Freihand 550"/>
              <p14:cNvContentPartPr/>
              <p14:nvPr/>
            </p14:nvContentPartPr>
            <p14:xfrm>
              <a:off x="3983492" y="4838867"/>
              <a:ext cx="424440" cy="1096560"/>
            </p14:xfrm>
          </p:contentPart>
        </mc:Choice>
        <mc:Fallback xmlns="">
          <p:pic>
            <p:nvPicPr>
              <p:cNvPr id="551" name="Freihand 55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66212" y="4825547"/>
                <a:ext cx="453240" cy="11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8" name="Freihand 567"/>
              <p14:cNvContentPartPr/>
              <p14:nvPr/>
            </p14:nvContentPartPr>
            <p14:xfrm>
              <a:off x="2640692" y="5967107"/>
              <a:ext cx="2365920" cy="431280"/>
            </p14:xfrm>
          </p:contentPart>
        </mc:Choice>
        <mc:Fallback xmlns="">
          <p:pic>
            <p:nvPicPr>
              <p:cNvPr id="568" name="Freihand 56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5572" y="5954147"/>
                <a:ext cx="23983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8" name="Freihand 577"/>
              <p14:cNvContentPartPr/>
              <p14:nvPr/>
            </p14:nvContentPartPr>
            <p14:xfrm>
              <a:off x="1479332" y="2046707"/>
              <a:ext cx="1131840" cy="792720"/>
            </p14:xfrm>
          </p:contentPart>
        </mc:Choice>
        <mc:Fallback xmlns="">
          <p:pic>
            <p:nvPicPr>
              <p:cNvPr id="578" name="Freihand 57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68532" y="2039147"/>
                <a:ext cx="1150200" cy="8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9" name="Freihand 578"/>
              <p14:cNvContentPartPr/>
              <p14:nvPr/>
            </p14:nvContentPartPr>
            <p14:xfrm>
              <a:off x="1402292" y="2872547"/>
              <a:ext cx="648000" cy="57600"/>
            </p14:xfrm>
          </p:contentPart>
        </mc:Choice>
        <mc:Fallback xmlns="">
          <p:pic>
            <p:nvPicPr>
              <p:cNvPr id="579" name="Freihand 57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86452" y="2857067"/>
                <a:ext cx="6739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0" name="Freihand 579"/>
              <p14:cNvContentPartPr/>
              <p14:nvPr/>
            </p14:nvContentPartPr>
            <p14:xfrm>
              <a:off x="1688852" y="2536307"/>
              <a:ext cx="1166400" cy="987120"/>
            </p14:xfrm>
          </p:contentPart>
        </mc:Choice>
        <mc:Fallback xmlns="">
          <p:pic>
            <p:nvPicPr>
              <p:cNvPr id="580" name="Freihand 57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682732" y="2522987"/>
                <a:ext cx="1181880" cy="10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81" name="Freihand 580"/>
              <p14:cNvContentPartPr/>
              <p14:nvPr/>
            </p14:nvContentPartPr>
            <p14:xfrm>
              <a:off x="1997372" y="3044267"/>
              <a:ext cx="1162440" cy="992160"/>
            </p14:xfrm>
          </p:contentPart>
        </mc:Choice>
        <mc:Fallback xmlns="">
          <p:pic>
            <p:nvPicPr>
              <p:cNvPr id="581" name="Freihand 58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988732" y="3034907"/>
                <a:ext cx="118044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2" name="Freihand 581"/>
              <p14:cNvContentPartPr/>
              <p14:nvPr/>
            </p14:nvContentPartPr>
            <p14:xfrm>
              <a:off x="2193212" y="3393467"/>
              <a:ext cx="1299960" cy="1154520"/>
            </p14:xfrm>
          </p:contentPart>
        </mc:Choice>
        <mc:Fallback xmlns="">
          <p:pic>
            <p:nvPicPr>
              <p:cNvPr id="582" name="Freihand 58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83852" y="3383747"/>
                <a:ext cx="131904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83" name="Freihand 582"/>
              <p14:cNvContentPartPr/>
              <p14:nvPr/>
            </p14:nvContentPartPr>
            <p14:xfrm>
              <a:off x="2444492" y="3768227"/>
              <a:ext cx="1198800" cy="1065600"/>
            </p14:xfrm>
          </p:contentPart>
        </mc:Choice>
        <mc:Fallback xmlns="">
          <p:pic>
            <p:nvPicPr>
              <p:cNvPr id="583" name="Freihand 58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37652" y="3761387"/>
                <a:ext cx="1212480" cy="10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84" name="Freihand 583"/>
              <p14:cNvContentPartPr/>
              <p14:nvPr/>
            </p14:nvContentPartPr>
            <p14:xfrm>
              <a:off x="2781452" y="4006547"/>
              <a:ext cx="1106640" cy="986400"/>
            </p14:xfrm>
          </p:contentPart>
        </mc:Choice>
        <mc:Fallback xmlns="">
          <p:pic>
            <p:nvPicPr>
              <p:cNvPr id="584" name="Freihand 58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72812" y="3996827"/>
                <a:ext cx="1125000" cy="10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86" name="Freihand 585"/>
              <p14:cNvContentPartPr/>
              <p14:nvPr/>
            </p14:nvContentPartPr>
            <p14:xfrm>
              <a:off x="3250532" y="4469867"/>
              <a:ext cx="843120" cy="657000"/>
            </p14:xfrm>
          </p:contentPart>
        </mc:Choice>
        <mc:Fallback xmlns="">
          <p:pic>
            <p:nvPicPr>
              <p:cNvPr id="586" name="Freihand 58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43332" y="4460147"/>
                <a:ext cx="86004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87" name="Freihand 586"/>
              <p14:cNvContentPartPr/>
              <p14:nvPr/>
            </p14:nvContentPartPr>
            <p14:xfrm>
              <a:off x="3677852" y="4698827"/>
              <a:ext cx="595080" cy="517680"/>
            </p14:xfrm>
          </p:contentPart>
        </mc:Choice>
        <mc:Fallback xmlns="">
          <p:pic>
            <p:nvPicPr>
              <p:cNvPr id="587" name="Freihand 58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67412" y="4688387"/>
                <a:ext cx="61596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89" name="Freihand 588"/>
              <p14:cNvContentPartPr/>
              <p14:nvPr/>
            </p14:nvContentPartPr>
            <p14:xfrm>
              <a:off x="4006172" y="4841747"/>
              <a:ext cx="393840" cy="352080"/>
            </p14:xfrm>
          </p:contentPart>
        </mc:Choice>
        <mc:Fallback xmlns="">
          <p:pic>
            <p:nvPicPr>
              <p:cNvPr id="589" name="Freihand 588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997532" y="4832027"/>
                <a:ext cx="4122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0" name="Freihand 599"/>
              <p14:cNvContentPartPr/>
              <p14:nvPr/>
            </p14:nvContentPartPr>
            <p14:xfrm>
              <a:off x="1899452" y="359387"/>
              <a:ext cx="1883880" cy="1685520"/>
            </p14:xfrm>
          </p:contentPart>
        </mc:Choice>
        <mc:Fallback xmlns="">
          <p:pic>
            <p:nvPicPr>
              <p:cNvPr id="600" name="Freihand 599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85412" y="340307"/>
                <a:ext cx="1917000" cy="17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1" name="Freihand 600"/>
              <p14:cNvContentPartPr/>
              <p14:nvPr/>
            </p14:nvContentPartPr>
            <p14:xfrm>
              <a:off x="2561492" y="1966787"/>
              <a:ext cx="331560" cy="587160"/>
            </p14:xfrm>
          </p:contentPart>
        </mc:Choice>
        <mc:Fallback xmlns="">
          <p:pic>
            <p:nvPicPr>
              <p:cNvPr id="601" name="Freihand 600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50692" y="1956347"/>
                <a:ext cx="35496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08" name="Freihand 607"/>
              <p14:cNvContentPartPr/>
              <p14:nvPr/>
            </p14:nvContentPartPr>
            <p14:xfrm>
              <a:off x="3405332" y="3355667"/>
              <a:ext cx="104400" cy="93240"/>
            </p14:xfrm>
          </p:contentPart>
        </mc:Choice>
        <mc:Fallback xmlns="">
          <p:pic>
            <p:nvPicPr>
              <p:cNvPr id="608" name="Freihand 607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94532" y="3346667"/>
                <a:ext cx="1242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10" name="Freihand 609"/>
              <p14:cNvContentPartPr/>
              <p14:nvPr/>
            </p14:nvContentPartPr>
            <p14:xfrm>
              <a:off x="2990252" y="1217987"/>
              <a:ext cx="69840" cy="1722240"/>
            </p14:xfrm>
          </p:contentPart>
        </mc:Choice>
        <mc:Fallback xmlns="">
          <p:pic>
            <p:nvPicPr>
              <p:cNvPr id="610" name="Freihand 60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76572" y="1202507"/>
                <a:ext cx="99720" cy="17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2" name="Freihand 611"/>
              <p14:cNvContentPartPr/>
              <p14:nvPr/>
            </p14:nvContentPartPr>
            <p14:xfrm>
              <a:off x="1017452" y="2909627"/>
              <a:ext cx="257760" cy="76680"/>
            </p14:xfrm>
          </p:contentPart>
        </mc:Choice>
        <mc:Fallback xmlns="">
          <p:pic>
            <p:nvPicPr>
              <p:cNvPr id="612" name="Freihand 611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98372" y="2890547"/>
                <a:ext cx="2934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14" name="Freihand 613"/>
              <p14:cNvContentPartPr/>
              <p14:nvPr/>
            </p14:nvContentPartPr>
            <p14:xfrm>
              <a:off x="2984852" y="2865707"/>
              <a:ext cx="1558440" cy="63360"/>
            </p14:xfrm>
          </p:contentPart>
        </mc:Choice>
        <mc:Fallback xmlns="">
          <p:pic>
            <p:nvPicPr>
              <p:cNvPr id="614" name="Freihand 613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969372" y="2845907"/>
                <a:ext cx="1594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7" name="Freihand 626"/>
              <p14:cNvContentPartPr/>
              <p14:nvPr/>
            </p14:nvContentPartPr>
            <p14:xfrm>
              <a:off x="3040292" y="2436227"/>
              <a:ext cx="355680" cy="433800"/>
            </p14:xfrm>
          </p:contentPart>
        </mc:Choice>
        <mc:Fallback xmlns="">
          <p:pic>
            <p:nvPicPr>
              <p:cNvPr id="627" name="Freihand 626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030212" y="2426147"/>
                <a:ext cx="3765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8" name="Freihand 627"/>
              <p14:cNvContentPartPr/>
              <p14:nvPr/>
            </p14:nvContentPartPr>
            <p14:xfrm>
              <a:off x="3081332" y="2192147"/>
              <a:ext cx="424440" cy="588960"/>
            </p14:xfrm>
          </p:contentPart>
        </mc:Choice>
        <mc:Fallback xmlns="">
          <p:pic>
            <p:nvPicPr>
              <p:cNvPr id="628" name="Freihand 627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071612" y="2180987"/>
                <a:ext cx="44784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29" name="Freihand 628"/>
              <p14:cNvContentPartPr/>
              <p14:nvPr/>
            </p14:nvContentPartPr>
            <p14:xfrm>
              <a:off x="3097172" y="1986227"/>
              <a:ext cx="564480" cy="820080"/>
            </p14:xfrm>
          </p:contentPart>
        </mc:Choice>
        <mc:Fallback xmlns="">
          <p:pic>
            <p:nvPicPr>
              <p:cNvPr id="629" name="Freihand 628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088172" y="1975067"/>
                <a:ext cx="582480" cy="84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0" name="Freihand 629"/>
              <p14:cNvContentPartPr/>
              <p14:nvPr/>
            </p14:nvContentPartPr>
            <p14:xfrm>
              <a:off x="3123092" y="1729907"/>
              <a:ext cx="685800" cy="936000"/>
            </p14:xfrm>
          </p:contentPart>
        </mc:Choice>
        <mc:Fallback xmlns="">
          <p:pic>
            <p:nvPicPr>
              <p:cNvPr id="630" name="Freihand 629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13732" y="1717667"/>
                <a:ext cx="704880" cy="9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31" name="Freihand 630"/>
              <p14:cNvContentPartPr/>
              <p14:nvPr/>
            </p14:nvContentPartPr>
            <p14:xfrm>
              <a:off x="3303812" y="1686707"/>
              <a:ext cx="736200" cy="892440"/>
            </p14:xfrm>
          </p:contentPart>
        </mc:Choice>
        <mc:Fallback xmlns="">
          <p:pic>
            <p:nvPicPr>
              <p:cNvPr id="631" name="Freihand 630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94452" y="1677347"/>
                <a:ext cx="75456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32" name="Freihand 631"/>
              <p14:cNvContentPartPr/>
              <p14:nvPr/>
            </p14:nvContentPartPr>
            <p14:xfrm>
              <a:off x="3410012" y="1464227"/>
              <a:ext cx="706320" cy="882720"/>
            </p14:xfrm>
          </p:contentPart>
        </mc:Choice>
        <mc:Fallback xmlns="">
          <p:pic>
            <p:nvPicPr>
              <p:cNvPr id="632" name="Freihand 631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399932" y="1453067"/>
                <a:ext cx="726840" cy="9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33" name="Freihand 632"/>
              <p14:cNvContentPartPr/>
              <p14:nvPr/>
            </p14:nvContentPartPr>
            <p14:xfrm>
              <a:off x="3566612" y="1442987"/>
              <a:ext cx="655560" cy="776520"/>
            </p14:xfrm>
          </p:contentPart>
        </mc:Choice>
        <mc:Fallback xmlns="">
          <p:pic>
            <p:nvPicPr>
              <p:cNvPr id="633" name="Freihand 632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552572" y="1428947"/>
                <a:ext cx="68328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34" name="Freihand 633"/>
              <p14:cNvContentPartPr/>
              <p14:nvPr/>
            </p14:nvContentPartPr>
            <p14:xfrm>
              <a:off x="3665612" y="1391507"/>
              <a:ext cx="631440" cy="734400"/>
            </p14:xfrm>
          </p:contentPart>
        </mc:Choice>
        <mc:Fallback xmlns="">
          <p:pic>
            <p:nvPicPr>
              <p:cNvPr id="634" name="Freihand 633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55892" y="1381787"/>
                <a:ext cx="65592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35" name="Freihand 634"/>
              <p14:cNvContentPartPr/>
              <p14:nvPr/>
            </p14:nvContentPartPr>
            <p14:xfrm>
              <a:off x="3836612" y="1441907"/>
              <a:ext cx="440280" cy="549360"/>
            </p14:xfrm>
          </p:contentPart>
        </mc:Choice>
        <mc:Fallback xmlns="">
          <p:pic>
            <p:nvPicPr>
              <p:cNvPr id="635" name="Freihand 634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825812" y="1431107"/>
                <a:ext cx="46224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37" name="Freihand 636"/>
              <p14:cNvContentPartPr/>
              <p14:nvPr/>
            </p14:nvContentPartPr>
            <p14:xfrm>
              <a:off x="3613772" y="458747"/>
              <a:ext cx="2073240" cy="770400"/>
            </p14:xfrm>
          </p:contentPart>
        </mc:Choice>
        <mc:Fallback xmlns="">
          <p:pic>
            <p:nvPicPr>
              <p:cNvPr id="637" name="Freihand 636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594332" y="442907"/>
                <a:ext cx="2111760" cy="80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40" name="Freihand 639"/>
              <p14:cNvContentPartPr/>
              <p14:nvPr/>
            </p14:nvContentPartPr>
            <p14:xfrm>
              <a:off x="1302212" y="2831147"/>
              <a:ext cx="1786680" cy="3306960"/>
            </p14:xfrm>
          </p:contentPart>
        </mc:Choice>
        <mc:Fallback xmlns="">
          <p:pic>
            <p:nvPicPr>
              <p:cNvPr id="640" name="Freihand 639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285652" y="2817827"/>
                <a:ext cx="1813320" cy="33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53" name="Freihand 652"/>
              <p14:cNvContentPartPr/>
              <p14:nvPr/>
            </p14:nvContentPartPr>
            <p14:xfrm>
              <a:off x="257852" y="5771627"/>
              <a:ext cx="2411640" cy="874440"/>
            </p14:xfrm>
          </p:contentPart>
        </mc:Choice>
        <mc:Fallback xmlns="">
          <p:pic>
            <p:nvPicPr>
              <p:cNvPr id="653" name="Freihand 652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41292" y="5751107"/>
                <a:ext cx="2441880" cy="9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54" name="Freihand 653"/>
              <p14:cNvContentPartPr/>
              <p14:nvPr/>
            </p14:nvContentPartPr>
            <p14:xfrm>
              <a:off x="1620812" y="5864867"/>
              <a:ext cx="1160640" cy="817560"/>
            </p14:xfrm>
          </p:contentPart>
        </mc:Choice>
        <mc:Fallback xmlns="">
          <p:pic>
            <p:nvPicPr>
              <p:cNvPr id="654" name="Freihand 653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607492" y="5846147"/>
                <a:ext cx="119448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55" name="Freihand 654"/>
              <p14:cNvContentPartPr/>
              <p14:nvPr/>
            </p14:nvContentPartPr>
            <p14:xfrm>
              <a:off x="2703692" y="2247227"/>
              <a:ext cx="673200" cy="856080"/>
            </p14:xfrm>
          </p:contentPart>
        </mc:Choice>
        <mc:Fallback xmlns="">
          <p:pic>
            <p:nvPicPr>
              <p:cNvPr id="655" name="Freihand 654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90372" y="2229947"/>
                <a:ext cx="702000" cy="88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609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77728" y="136526"/>
            <a:ext cx="6736839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Ergebnisse</a:t>
            </a:r>
            <a:r>
              <a:rPr lang="en-US" sz="2800" dirty="0">
                <a:solidFill>
                  <a:sysClr val="windowText" lastClr="000000"/>
                </a:solidFill>
              </a:rPr>
              <a:t> des </a:t>
            </a:r>
            <a:r>
              <a:rPr lang="en-US" sz="2800" dirty="0" err="1">
                <a:solidFill>
                  <a:sysClr val="windowText" lastClr="000000"/>
                </a:solidFill>
              </a:rPr>
              <a:t>Modells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spezifischer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Faktoren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bei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4988" y="1197620"/>
            <a:ext cx="836793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Exportsektor gewinnt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Importsektor verliert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Die Auswirkungen auf den mobilen Faktor sind ambivalent</a:t>
            </a:r>
          </a:p>
          <a:p>
            <a:endParaRPr lang="de-DE" sz="2400" b="1" dirty="0"/>
          </a:p>
          <a:p>
            <a:pPr algn="ctr"/>
            <a:r>
              <a:rPr lang="de-DE" sz="2400" b="1" u="sng" dirty="0"/>
              <a:t>ABER:</a:t>
            </a:r>
          </a:p>
          <a:p>
            <a:pPr algn="ctr"/>
            <a:endParaRPr lang="de-DE" sz="2400" b="1" dirty="0"/>
          </a:p>
          <a:p>
            <a:pPr algn="ctr"/>
            <a:r>
              <a:rPr lang="de-DE" sz="2400" b="1" u="sng" dirty="0"/>
              <a:t>Insgesamt</a:t>
            </a:r>
            <a:r>
              <a:rPr lang="de-DE" sz="2400" b="1" dirty="0"/>
              <a:t> gewinnt das Land!</a:t>
            </a:r>
          </a:p>
          <a:p>
            <a:pPr algn="ctr"/>
            <a:endParaRPr lang="de-DE" sz="2400" b="1" dirty="0"/>
          </a:p>
          <a:p>
            <a:pPr algn="ctr"/>
            <a:r>
              <a:rPr lang="de-DE" sz="2400" b="1" dirty="0"/>
              <a:t>→ es existiert ein Umverteilungsmechanismus, so dass alle Sektoren besser gestellt werden können gegenüber der Situation ohne Handel</a:t>
            </a:r>
            <a:endParaRPr lang="de-DE" sz="2400" dirty="0"/>
          </a:p>
          <a:p>
            <a:endParaRPr lang="de-DE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Freihand 15"/>
              <p14:cNvContentPartPr/>
              <p14:nvPr/>
            </p14:nvContentPartPr>
            <p14:xfrm>
              <a:off x="2185468" y="698147"/>
              <a:ext cx="9840960" cy="171396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0348" y="677987"/>
                <a:ext cx="9875880" cy="17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5" name="Freihand 74"/>
              <p14:cNvContentPartPr/>
              <p14:nvPr/>
            </p14:nvContentPartPr>
            <p14:xfrm>
              <a:off x="6328708" y="3083867"/>
              <a:ext cx="1487520" cy="49680"/>
            </p14:xfrm>
          </p:contentPart>
        </mc:Choice>
        <mc:Fallback xmlns="">
          <p:pic>
            <p:nvPicPr>
              <p:cNvPr id="75" name="Freihand 7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2868" y="3068747"/>
                <a:ext cx="15199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3" name="Freihand 102"/>
              <p14:cNvContentPartPr/>
              <p14:nvPr/>
            </p14:nvContentPartPr>
            <p14:xfrm>
              <a:off x="3586228" y="1639547"/>
              <a:ext cx="865440" cy="154080"/>
            </p14:xfrm>
          </p:contentPart>
        </mc:Choice>
        <mc:Fallback xmlns="">
          <p:pic>
            <p:nvPicPr>
              <p:cNvPr id="103" name="Freihand 10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68228" y="1622627"/>
                <a:ext cx="8992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6" name="Freihand 105"/>
              <p14:cNvContentPartPr/>
              <p14:nvPr/>
            </p14:nvContentPartPr>
            <p14:xfrm>
              <a:off x="11304988" y="4729067"/>
              <a:ext cx="89640" cy="6120"/>
            </p14:xfrm>
          </p:contentPart>
        </mc:Choice>
        <mc:Fallback xmlns="">
          <p:pic>
            <p:nvPicPr>
              <p:cNvPr id="106" name="Freihand 10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88068" y="4712147"/>
                <a:ext cx="1234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9" name="Freihand 138"/>
              <p14:cNvContentPartPr/>
              <p14:nvPr/>
            </p14:nvContentPartPr>
            <p14:xfrm>
              <a:off x="8073628" y="2054627"/>
              <a:ext cx="4010040" cy="1986120"/>
            </p14:xfrm>
          </p:contentPart>
        </mc:Choice>
        <mc:Fallback xmlns="">
          <p:pic>
            <p:nvPicPr>
              <p:cNvPr id="139" name="Freihand 1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54908" y="2038067"/>
                <a:ext cx="4042440" cy="20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0" name="Freihand 139"/>
              <p14:cNvContentPartPr/>
              <p14:nvPr/>
            </p14:nvContentPartPr>
            <p14:xfrm>
              <a:off x="6352468" y="3056147"/>
              <a:ext cx="1513440" cy="79200"/>
            </p14:xfrm>
          </p:contentPart>
        </mc:Choice>
        <mc:Fallback xmlns="">
          <p:pic>
            <p:nvPicPr>
              <p:cNvPr id="140" name="Freihand 1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9868" y="3037067"/>
                <a:ext cx="15458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2" name="Freihand 141"/>
              <p14:cNvContentPartPr/>
              <p14:nvPr/>
            </p14:nvContentPartPr>
            <p14:xfrm>
              <a:off x="7543348" y="1282427"/>
              <a:ext cx="636480" cy="127800"/>
            </p14:xfrm>
          </p:contentPart>
        </mc:Choice>
        <mc:Fallback xmlns="">
          <p:pic>
            <p:nvPicPr>
              <p:cNvPr id="142" name="Freihand 1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24628" y="1263707"/>
                <a:ext cx="6735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5" name="Freihand 144"/>
              <p14:cNvContentPartPr/>
              <p14:nvPr/>
            </p14:nvContentPartPr>
            <p14:xfrm>
              <a:off x="2383468" y="4641947"/>
              <a:ext cx="4051440" cy="830160"/>
            </p14:xfrm>
          </p:contentPart>
        </mc:Choice>
        <mc:Fallback xmlns="">
          <p:pic>
            <p:nvPicPr>
              <p:cNvPr id="145" name="Freihand 14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67268" y="4626467"/>
                <a:ext cx="408276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7" name="Freihand 146"/>
              <p14:cNvContentPartPr/>
              <p14:nvPr/>
            </p14:nvContentPartPr>
            <p14:xfrm>
              <a:off x="1865428" y="986867"/>
              <a:ext cx="1563480" cy="908640"/>
            </p14:xfrm>
          </p:contentPart>
        </mc:Choice>
        <mc:Fallback xmlns="">
          <p:pic>
            <p:nvPicPr>
              <p:cNvPr id="147" name="Freihand 14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52108" y="971027"/>
                <a:ext cx="159192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0" name="Freihand 149"/>
              <p14:cNvContentPartPr/>
              <p14:nvPr/>
            </p14:nvContentPartPr>
            <p14:xfrm>
              <a:off x="1732948" y="1696787"/>
              <a:ext cx="1662120" cy="989640"/>
            </p14:xfrm>
          </p:contentPart>
        </mc:Choice>
        <mc:Fallback xmlns="">
          <p:pic>
            <p:nvPicPr>
              <p:cNvPr id="150" name="Freihand 14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18908" y="1681307"/>
                <a:ext cx="169092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1" name="Freihand 150"/>
              <p14:cNvContentPartPr/>
              <p14:nvPr/>
            </p14:nvContentPartPr>
            <p14:xfrm>
              <a:off x="2742028" y="1855187"/>
              <a:ext cx="197280" cy="77040"/>
            </p14:xfrm>
          </p:contentPart>
        </mc:Choice>
        <mc:Fallback xmlns="">
          <p:pic>
            <p:nvPicPr>
              <p:cNvPr id="151" name="Freihand 15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35548" y="1848707"/>
                <a:ext cx="2102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3" name="Freihand 152"/>
              <p14:cNvContentPartPr/>
              <p14:nvPr/>
            </p14:nvContentPartPr>
            <p14:xfrm>
              <a:off x="6075628" y="2432627"/>
              <a:ext cx="2176200" cy="1144440"/>
            </p14:xfrm>
          </p:contentPart>
        </mc:Choice>
        <mc:Fallback xmlns="">
          <p:pic>
            <p:nvPicPr>
              <p:cNvPr id="153" name="Freihand 15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60148" y="2418587"/>
                <a:ext cx="2207160" cy="11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6" name="Freihand 155"/>
              <p14:cNvContentPartPr/>
              <p14:nvPr/>
            </p14:nvContentPartPr>
            <p14:xfrm>
              <a:off x="2689828" y="5211827"/>
              <a:ext cx="3748320" cy="104760"/>
            </p14:xfrm>
          </p:contentPart>
        </mc:Choice>
        <mc:Fallback xmlns="">
          <p:pic>
            <p:nvPicPr>
              <p:cNvPr id="156" name="Freihand 15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80828" y="5196707"/>
                <a:ext cx="3773880" cy="1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0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7" y="-36960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644B9166-3EDF-4CE1-B9F7-549773A64C47}"/>
              </a:ext>
            </a:extLst>
          </p:cNvPr>
          <p:cNvCxnSpPr>
            <a:cxnSpLocks/>
          </p:cNvCxnSpPr>
          <p:nvPr/>
        </p:nvCxnSpPr>
        <p:spPr>
          <a:xfrm flipV="1">
            <a:off x="397333" y="745836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56E4CE9B-06AC-4E3F-9453-D3D57F108059}"/>
              </a:ext>
            </a:extLst>
          </p:cNvPr>
          <p:cNvCxnSpPr>
            <a:cxnSpLocks/>
          </p:cNvCxnSpPr>
          <p:nvPr/>
        </p:nvCxnSpPr>
        <p:spPr>
          <a:xfrm>
            <a:off x="397333" y="2041980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8B90D161-125D-48E4-A4A7-9AF096E3C952}"/>
              </a:ext>
            </a:extLst>
          </p:cNvPr>
          <p:cNvSpPr txBox="1"/>
          <p:nvPr/>
        </p:nvSpPr>
        <p:spPr>
          <a:xfrm>
            <a:off x="2413557" y="1969972"/>
            <a:ext cx="2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7DE496-8B5D-4ADE-8EF2-8F1DE7AAD898}"/>
              </a:ext>
            </a:extLst>
          </p:cNvPr>
          <p:cNvSpPr txBox="1"/>
          <p:nvPr/>
        </p:nvSpPr>
        <p:spPr>
          <a:xfrm>
            <a:off x="114883" y="808552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BF0E334-C3DA-4204-A737-DB00FC8140AC}"/>
              </a:ext>
            </a:extLst>
          </p:cNvPr>
          <p:cNvCxnSpPr>
            <a:cxnSpLocks/>
          </p:cNvCxnSpPr>
          <p:nvPr/>
        </p:nvCxnSpPr>
        <p:spPr>
          <a:xfrm flipV="1">
            <a:off x="3565685" y="755128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A63708B-385B-4C71-9964-9FD24B833680}"/>
              </a:ext>
            </a:extLst>
          </p:cNvPr>
          <p:cNvCxnSpPr>
            <a:cxnSpLocks/>
          </p:cNvCxnSpPr>
          <p:nvPr/>
        </p:nvCxnSpPr>
        <p:spPr>
          <a:xfrm>
            <a:off x="3565685" y="2051272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06770A60-0BB0-403B-B135-B6308307E924}"/>
              </a:ext>
            </a:extLst>
          </p:cNvPr>
          <p:cNvSpPr txBox="1"/>
          <p:nvPr/>
        </p:nvSpPr>
        <p:spPr>
          <a:xfrm>
            <a:off x="5581909" y="1979264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0DFF8A3-56FD-4F48-8D0C-24E5937CC2ED}"/>
              </a:ext>
            </a:extLst>
          </p:cNvPr>
          <p:cNvSpPr txBox="1"/>
          <p:nvPr/>
        </p:nvSpPr>
        <p:spPr>
          <a:xfrm>
            <a:off x="3283235" y="81784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818F902-37B6-41CE-A83C-CAE15E1E42FA}"/>
              </a:ext>
            </a:extLst>
          </p:cNvPr>
          <p:cNvCxnSpPr>
            <a:cxnSpLocks/>
          </p:cNvCxnSpPr>
          <p:nvPr/>
        </p:nvCxnSpPr>
        <p:spPr>
          <a:xfrm flipV="1">
            <a:off x="6440423" y="755128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E1B86CD-D69A-4FA5-83F8-1EED993B1379}"/>
              </a:ext>
            </a:extLst>
          </p:cNvPr>
          <p:cNvCxnSpPr>
            <a:cxnSpLocks/>
          </p:cNvCxnSpPr>
          <p:nvPr/>
        </p:nvCxnSpPr>
        <p:spPr>
          <a:xfrm>
            <a:off x="6440423" y="2051272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CB2C757-7B4B-45F7-8E8A-B595A45F35E1}"/>
              </a:ext>
            </a:extLst>
          </p:cNvPr>
          <p:cNvSpPr txBox="1"/>
          <p:nvPr/>
        </p:nvSpPr>
        <p:spPr>
          <a:xfrm>
            <a:off x="8456647" y="1979264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40EA9E0-0A94-452F-80A1-60CB274290F3}"/>
              </a:ext>
            </a:extLst>
          </p:cNvPr>
          <p:cNvSpPr txBox="1"/>
          <p:nvPr/>
        </p:nvSpPr>
        <p:spPr>
          <a:xfrm>
            <a:off x="6061667" y="817844"/>
            <a:ext cx="45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3BD6491-0AB2-45A1-86B3-1E3BF65E9357}"/>
              </a:ext>
            </a:extLst>
          </p:cNvPr>
          <p:cNvSpPr txBox="1"/>
          <p:nvPr/>
        </p:nvSpPr>
        <p:spPr>
          <a:xfrm>
            <a:off x="3340510" y="385795"/>
            <a:ext cx="244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konstante Skalenerträge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3E1F1E27-4E35-4E6C-8AC6-78FDF013C8C2}"/>
              </a:ext>
            </a:extLst>
          </p:cNvPr>
          <p:cNvCxnSpPr/>
          <p:nvPr/>
        </p:nvCxnSpPr>
        <p:spPr>
          <a:xfrm flipV="1">
            <a:off x="398965" y="1231307"/>
            <a:ext cx="1654553" cy="801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ED73A05-6EB4-496D-91B1-F0479BAB22A8}"/>
              </a:ext>
            </a:extLst>
          </p:cNvPr>
          <p:cNvCxnSpPr/>
          <p:nvPr/>
        </p:nvCxnSpPr>
        <p:spPr>
          <a:xfrm flipV="1">
            <a:off x="3567317" y="1249892"/>
            <a:ext cx="1654553" cy="801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18CE0163-1186-470F-A12C-9C5AFD20F021}"/>
              </a:ext>
            </a:extLst>
          </p:cNvPr>
          <p:cNvCxnSpPr>
            <a:cxnSpLocks/>
          </p:cNvCxnSpPr>
          <p:nvPr/>
        </p:nvCxnSpPr>
        <p:spPr>
          <a:xfrm flipV="1">
            <a:off x="6439517" y="1565488"/>
            <a:ext cx="1806689" cy="130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12A3DB5B-3734-4A8E-805A-1B104FBD3385}"/>
              </a:ext>
            </a:extLst>
          </p:cNvPr>
          <p:cNvSpPr txBox="1"/>
          <p:nvPr/>
        </p:nvSpPr>
        <p:spPr>
          <a:xfrm>
            <a:off x="541350" y="817844"/>
            <a:ext cx="122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9F110A4-220A-4BFD-94CC-387BE42A1D51}"/>
              </a:ext>
            </a:extLst>
          </p:cNvPr>
          <p:cNvSpPr txBox="1"/>
          <p:nvPr/>
        </p:nvSpPr>
        <p:spPr>
          <a:xfrm>
            <a:off x="4195809" y="777195"/>
            <a:ext cx="8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C2076DD-8884-429A-A3BE-172B160914C1}"/>
              </a:ext>
            </a:extLst>
          </p:cNvPr>
          <p:cNvSpPr txBox="1"/>
          <p:nvPr/>
        </p:nvSpPr>
        <p:spPr>
          <a:xfrm>
            <a:off x="6767851" y="755128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EB9EA23-80E1-4F34-80AF-BE59538A007A}"/>
              </a:ext>
            </a:extLst>
          </p:cNvPr>
          <p:cNvSpPr txBox="1"/>
          <p:nvPr/>
        </p:nvSpPr>
        <p:spPr>
          <a:xfrm>
            <a:off x="6878053" y="1187176"/>
            <a:ext cx="45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GK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98305D07-6D04-4C39-8CFE-FE941D2CFEBD}"/>
              </a:ext>
            </a:extLst>
          </p:cNvPr>
          <p:cNvCxnSpPr>
            <a:cxnSpLocks/>
          </p:cNvCxnSpPr>
          <p:nvPr/>
        </p:nvCxnSpPr>
        <p:spPr>
          <a:xfrm flipV="1">
            <a:off x="461227" y="4703999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269DE8C7-06DC-47C0-AE63-246FDEDDD8F4}"/>
              </a:ext>
            </a:extLst>
          </p:cNvPr>
          <p:cNvCxnSpPr>
            <a:cxnSpLocks/>
          </p:cNvCxnSpPr>
          <p:nvPr/>
        </p:nvCxnSpPr>
        <p:spPr>
          <a:xfrm>
            <a:off x="430055" y="6000143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291E0C0C-3E3A-4AFD-A8A9-657C349BBA6E}"/>
              </a:ext>
            </a:extLst>
          </p:cNvPr>
          <p:cNvSpPr txBox="1"/>
          <p:nvPr/>
        </p:nvSpPr>
        <p:spPr>
          <a:xfrm>
            <a:off x="2446279" y="5928135"/>
            <a:ext cx="2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85E996A-D0D6-4FF2-A4F3-E62D31E43690}"/>
              </a:ext>
            </a:extLst>
          </p:cNvPr>
          <p:cNvSpPr txBox="1"/>
          <p:nvPr/>
        </p:nvSpPr>
        <p:spPr>
          <a:xfrm>
            <a:off x="178777" y="4766715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781F9AB2-68A5-4D55-B184-2C50F211CB27}"/>
              </a:ext>
            </a:extLst>
          </p:cNvPr>
          <p:cNvCxnSpPr>
            <a:cxnSpLocks/>
          </p:cNvCxnSpPr>
          <p:nvPr/>
        </p:nvCxnSpPr>
        <p:spPr>
          <a:xfrm flipV="1">
            <a:off x="3598407" y="4713291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27AE0667-A05C-4D48-84A6-FC7DD9F5003D}"/>
              </a:ext>
            </a:extLst>
          </p:cNvPr>
          <p:cNvCxnSpPr>
            <a:cxnSpLocks/>
          </p:cNvCxnSpPr>
          <p:nvPr/>
        </p:nvCxnSpPr>
        <p:spPr>
          <a:xfrm>
            <a:off x="3598407" y="6009435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71DCF5AE-A3FE-42EB-9174-E646659AA69B}"/>
              </a:ext>
            </a:extLst>
          </p:cNvPr>
          <p:cNvSpPr txBox="1"/>
          <p:nvPr/>
        </p:nvSpPr>
        <p:spPr>
          <a:xfrm>
            <a:off x="5605787" y="5937427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0345ED2-9722-4517-84E9-CD6DC98B6CC1}"/>
              </a:ext>
            </a:extLst>
          </p:cNvPr>
          <p:cNvSpPr txBox="1"/>
          <p:nvPr/>
        </p:nvSpPr>
        <p:spPr>
          <a:xfrm>
            <a:off x="3307113" y="4776007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F611B7FC-61D6-43B6-93FB-2979BDEAF930}"/>
              </a:ext>
            </a:extLst>
          </p:cNvPr>
          <p:cNvCxnSpPr>
            <a:cxnSpLocks/>
          </p:cNvCxnSpPr>
          <p:nvPr/>
        </p:nvCxnSpPr>
        <p:spPr>
          <a:xfrm flipV="1">
            <a:off x="6473145" y="4713291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DBE1C9D8-22B1-4650-8BBD-2668BB56AB65}"/>
              </a:ext>
            </a:extLst>
          </p:cNvPr>
          <p:cNvCxnSpPr>
            <a:cxnSpLocks/>
          </p:cNvCxnSpPr>
          <p:nvPr/>
        </p:nvCxnSpPr>
        <p:spPr>
          <a:xfrm>
            <a:off x="6464301" y="6009435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4579C7A2-232D-432C-9165-02CCDB2C1B94}"/>
              </a:ext>
            </a:extLst>
          </p:cNvPr>
          <p:cNvSpPr txBox="1"/>
          <p:nvPr/>
        </p:nvSpPr>
        <p:spPr>
          <a:xfrm>
            <a:off x="8446092" y="5937427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CC5646E-63DA-41CB-AB32-ED9F0BECF2DB}"/>
              </a:ext>
            </a:extLst>
          </p:cNvPr>
          <p:cNvSpPr txBox="1"/>
          <p:nvPr/>
        </p:nvSpPr>
        <p:spPr>
          <a:xfrm>
            <a:off x="6051112" y="4776007"/>
            <a:ext cx="45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AD695D5-09D7-4307-B96E-82C39BD8B8A5}"/>
              </a:ext>
            </a:extLst>
          </p:cNvPr>
          <p:cNvSpPr txBox="1"/>
          <p:nvPr/>
        </p:nvSpPr>
        <p:spPr>
          <a:xfrm>
            <a:off x="3364388" y="4343958"/>
            <a:ext cx="243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steigende Skalenerträge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25E99AF-05F6-4BF6-9A53-06D2CE3B2530}"/>
              </a:ext>
            </a:extLst>
          </p:cNvPr>
          <p:cNvSpPr txBox="1"/>
          <p:nvPr/>
        </p:nvSpPr>
        <p:spPr>
          <a:xfrm>
            <a:off x="527654" y="4738531"/>
            <a:ext cx="122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8544953-981B-46E1-A81F-F60EC68F2837}"/>
              </a:ext>
            </a:extLst>
          </p:cNvPr>
          <p:cNvSpPr txBox="1"/>
          <p:nvPr/>
        </p:nvSpPr>
        <p:spPr>
          <a:xfrm>
            <a:off x="4142097" y="4697882"/>
            <a:ext cx="8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44" name="Freihandform: Form 152">
            <a:extLst>
              <a:ext uri="{FF2B5EF4-FFF2-40B4-BE49-F238E27FC236}">
                <a16:creationId xmlns:a16="http://schemas.microsoft.com/office/drawing/2014/main" id="{082B24E0-245F-4629-97BF-A46C9879520B}"/>
              </a:ext>
            </a:extLst>
          </p:cNvPr>
          <p:cNvSpPr/>
          <p:nvPr/>
        </p:nvSpPr>
        <p:spPr>
          <a:xfrm>
            <a:off x="425980" y="5358986"/>
            <a:ext cx="2045369" cy="625642"/>
          </a:xfrm>
          <a:custGeom>
            <a:avLst/>
            <a:gdLst>
              <a:gd name="connsiteX0" fmla="*/ 0 w 2045369"/>
              <a:gd name="connsiteY0" fmla="*/ 625642 h 625642"/>
              <a:gd name="connsiteX1" fmla="*/ 1227221 w 2045369"/>
              <a:gd name="connsiteY1" fmla="*/ 445169 h 625642"/>
              <a:gd name="connsiteX2" fmla="*/ 2045369 w 2045369"/>
              <a:gd name="connsiteY2" fmla="*/ 0 h 625642"/>
              <a:gd name="connsiteX3" fmla="*/ 2045369 w 2045369"/>
              <a:gd name="connsiteY3" fmla="*/ 0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69" h="625642">
                <a:moveTo>
                  <a:pt x="0" y="625642"/>
                </a:moveTo>
                <a:cubicBezTo>
                  <a:pt x="443163" y="587542"/>
                  <a:pt x="886326" y="549443"/>
                  <a:pt x="1227221" y="445169"/>
                </a:cubicBezTo>
                <a:cubicBezTo>
                  <a:pt x="1568116" y="340895"/>
                  <a:pt x="2045369" y="0"/>
                  <a:pt x="2045369" y="0"/>
                </a:cubicBezTo>
                <a:lnTo>
                  <a:pt x="204536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Freihandform: Form 153">
            <a:extLst>
              <a:ext uri="{FF2B5EF4-FFF2-40B4-BE49-F238E27FC236}">
                <a16:creationId xmlns:a16="http://schemas.microsoft.com/office/drawing/2014/main" id="{DE494F09-B34B-46B6-B481-C9E48EAAD568}"/>
              </a:ext>
            </a:extLst>
          </p:cNvPr>
          <p:cNvSpPr/>
          <p:nvPr/>
        </p:nvSpPr>
        <p:spPr>
          <a:xfrm>
            <a:off x="3617535" y="5034134"/>
            <a:ext cx="1612232" cy="962526"/>
          </a:xfrm>
          <a:custGeom>
            <a:avLst/>
            <a:gdLst>
              <a:gd name="connsiteX0" fmla="*/ 0 w 1612232"/>
              <a:gd name="connsiteY0" fmla="*/ 962526 h 962526"/>
              <a:gd name="connsiteX1" fmla="*/ 577516 w 1612232"/>
              <a:gd name="connsiteY1" fmla="*/ 324852 h 962526"/>
              <a:gd name="connsiteX2" fmla="*/ 1612232 w 1612232"/>
              <a:gd name="connsiteY2" fmla="*/ 0 h 96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2232" h="962526">
                <a:moveTo>
                  <a:pt x="0" y="962526"/>
                </a:moveTo>
                <a:cubicBezTo>
                  <a:pt x="154405" y="723899"/>
                  <a:pt x="308811" y="485273"/>
                  <a:pt x="577516" y="324852"/>
                </a:cubicBezTo>
                <a:cubicBezTo>
                  <a:pt x="846221" y="164431"/>
                  <a:pt x="1229226" y="82215"/>
                  <a:pt x="161223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01FF60EC-0F60-4E51-9D22-9FF901A3D0B6}"/>
              </a:ext>
            </a:extLst>
          </p:cNvPr>
          <p:cNvCxnSpPr>
            <a:cxnSpLocks/>
          </p:cNvCxnSpPr>
          <p:nvPr/>
        </p:nvCxnSpPr>
        <p:spPr>
          <a:xfrm>
            <a:off x="6723482" y="5256257"/>
            <a:ext cx="1480996" cy="1590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2DB47FE4-E00F-40E3-9B29-6F44E60F0B04}"/>
              </a:ext>
            </a:extLst>
          </p:cNvPr>
          <p:cNvSpPr txBox="1"/>
          <p:nvPr/>
        </p:nvSpPr>
        <p:spPr>
          <a:xfrm>
            <a:off x="8189348" y="5226894"/>
            <a:ext cx="45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48AA1EB-4153-494A-A36D-E9BAA3FA3743}"/>
              </a:ext>
            </a:extLst>
          </p:cNvPr>
          <p:cNvSpPr txBox="1"/>
          <p:nvPr/>
        </p:nvSpPr>
        <p:spPr>
          <a:xfrm>
            <a:off x="6751714" y="4713291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74504" y="2386611"/>
            <a:ext cx="6237927" cy="1726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smtClean="0"/>
              <a:t>Konstante Skalenerträge:	Y=F(L): 2L↑ → 2Y↑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Steigende Skalenerträge:	Y=F(L): 2L↑ → 3Y↑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6076747" y="228067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Bei konstanten Faktorpreisen sinken bei steigender Produktion die </a:t>
            </a:r>
            <a:r>
              <a:rPr lang="de-DE" dirty="0" smtClean="0"/>
              <a:t>Durchschnittskosten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Ein Land spezialisiert sich aufgrund des Skaleneffekts auf die Produktion einiger Produkte und importiert die </a:t>
            </a:r>
            <a:r>
              <a:rPr lang="de-DE" dirty="0" smtClean="0"/>
              <a:t>anderen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Handel findet auch zwischen Ländern mit vergleichbaren Produktionsbedingungen statt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7" name="Freihand 96"/>
              <p14:cNvContentPartPr/>
              <p14:nvPr/>
            </p14:nvContentPartPr>
            <p14:xfrm>
              <a:off x="4302452" y="3942107"/>
              <a:ext cx="1820520" cy="71280"/>
            </p14:xfrm>
          </p:contentPart>
        </mc:Choice>
        <mc:Fallback xmlns="">
          <p:pic>
            <p:nvPicPr>
              <p:cNvPr id="97" name="Freihand 9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8052" y="3926267"/>
                <a:ext cx="18529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8" name="Freihand 97"/>
              <p14:cNvContentPartPr/>
              <p14:nvPr/>
            </p14:nvContentPartPr>
            <p14:xfrm>
              <a:off x="6728132" y="4670027"/>
              <a:ext cx="1998000" cy="1091160"/>
            </p14:xfrm>
          </p:contentPart>
        </mc:Choice>
        <mc:Fallback xmlns="">
          <p:pic>
            <p:nvPicPr>
              <p:cNvPr id="98" name="Freihand 9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4452" y="4656707"/>
                <a:ext cx="2025720" cy="11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33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658</Words>
  <Application>Microsoft Office PowerPoint</Application>
  <PresentationFormat>Breitbild</PresentationFormat>
  <Paragraphs>135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Lucida Calligraphy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298</cp:revision>
  <dcterms:created xsi:type="dcterms:W3CDTF">2019-02-11T10:45:01Z</dcterms:created>
  <dcterms:modified xsi:type="dcterms:W3CDTF">2021-05-11T07:56:39Z</dcterms:modified>
</cp:coreProperties>
</file>