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3.xml" ContentType="application/vnd.openxmlformats-officedocument.presentationml.notesSlide+xml"/>
  <Override PartName="/ppt/ink/ink134.xml" ContentType="application/inkml+xml"/>
  <Override PartName="/ppt/notesSlides/notesSlide4.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5.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1031" r:id="rId2"/>
    <p:sldId id="1074" r:id="rId3"/>
    <p:sldId id="1049" r:id="rId4"/>
    <p:sldId id="1050" r:id="rId5"/>
    <p:sldId id="1056" r:id="rId6"/>
    <p:sldId id="1052" r:id="rId7"/>
    <p:sldId id="1057" r:id="rId8"/>
    <p:sldId id="1053" r:id="rId9"/>
    <p:sldId id="1054" r:id="rId10"/>
    <p:sldId id="1055" r:id="rId11"/>
    <p:sldId id="1058" r:id="rId12"/>
    <p:sldId id="1059" r:id="rId13"/>
    <p:sldId id="1060" r:id="rId14"/>
    <p:sldId id="1061" r:id="rId15"/>
    <p:sldId id="1062" r:id="rId16"/>
    <p:sldId id="1070" r:id="rId17"/>
    <p:sldId id="1071" r:id="rId18"/>
    <p:sldId id="1073" r:id="rId19"/>
    <p:sldId id="10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45" autoAdjust="0"/>
    <p:restoredTop sz="94660"/>
  </p:normalViewPr>
  <p:slideViewPr>
    <p:cSldViewPr snapToGrid="0">
      <p:cViewPr varScale="1">
        <p:scale>
          <a:sx n="91" d="100"/>
          <a:sy n="91" d="100"/>
        </p:scale>
        <p:origin x="48" y="5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15:13.0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4B0FF89-2F08-4AD7-8774-1E80C88748F4}" emma:medium="tactile" emma:mode="ink">
          <msink:context xmlns:msink="http://schemas.microsoft.com/ink/2010/main" type="writingRegion" rotatedBoundingBox="29862,493 31323,493 31323,2246 29862,2246"/>
        </emma:interpretation>
      </emma:emma>
    </inkml:annotationXML>
    <inkml:traceGroup>
      <inkml:annotationXML>
        <emma:emma xmlns:emma="http://www.w3.org/2003/04/emma" version="1.0">
          <emma:interpretation id="{E880CF00-4EF8-458C-8291-93E203A0F55D}" emma:medium="tactile" emma:mode="ink">
            <msink:context xmlns:msink="http://schemas.microsoft.com/ink/2010/main" type="paragraph" rotatedBoundingBox="29862,493 31323,493 31323,2246 29862,2246" alignmentLevel="1"/>
          </emma:interpretation>
        </emma:emma>
      </inkml:annotationXML>
      <inkml:traceGroup>
        <inkml:annotationXML>
          <emma:emma xmlns:emma="http://www.w3.org/2003/04/emma" version="1.0">
            <emma:interpretation id="{08C7E944-E36B-4D1C-A6B3-0DD190323DA3}" emma:medium="tactile" emma:mode="ink">
              <msink:context xmlns:msink="http://schemas.microsoft.com/ink/2010/main" type="line" rotatedBoundingBox="29862,493 31323,493 31323,2246 29862,2246"/>
            </emma:interpretation>
          </emma:emma>
        </inkml:annotationXML>
        <inkml:traceGroup>
          <inkml:annotationXML>
            <emma:emma xmlns:emma="http://www.w3.org/2003/04/emma" version="1.0">
              <emma:interpretation id="{1011A74E-E43A-4631-838E-AA55FB21207C}" emma:medium="tactile" emma:mode="ink">
                <msink:context xmlns:msink="http://schemas.microsoft.com/ink/2010/main" type="inkWord" rotatedBoundingBox="29862,493 31323,493 31323,2246 29862,2246"/>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296-69 991 0,'-13'-12'239'0,"4"1"78"15,1 3-254-15,-1-8-21 16,-7-7 29-16,0 5 14 16,-13-3 26-16,0-3-17 0,-5 7-14 15,3 3-31-15,-8 1-14 16,10 0-27-16,-7 5-5 15,4 3-6-15,-7 13 2 16,1 3 2-16,-4 19 9 16,6 0 0-16,-2 14 1 15,3 3 0-15,6 13-4 16,7-11-6-16,-3 11 1 16,7-13 1 30,10-24 2-46,0 1 0 0,-23 67-3 0,1 3-1 16,4 6-3-16,13 12 1 16,13-37-1-16,9 13 0 15,9-11-1-15,2 8 2 16,-3-16-1-16,14 8 2 16,2-14-1-16,9 3 1 0,2-14-1 15,8 2 1-15,-4-14 0 16,9 3 0-16,-2-11 1 15,13 4 1-15,-1-17-2 16,7 4 1-16,-2-10 0 16,7-5 0-16,-9-5 0 15,5-9 0-15,-7-9 1 0,5-17 0 16,-10-4-2-16,3-22 0 16,-4 2 0-16,-5-15 1 15,-15 5 0-15,2-12 1 16,-17 6-1-16,-10-10 3 15,-11 9-2-15,-1-13 1 16,-12 13 0-16,-5-16 3 16,-6 14-1-16,-12-9 2 15,-2 7 4-15,-15 3 8 16,0 15 4-16,-5-2 14 16,2 14 2-16,-10 6 0 15,1 2-9-15,-10 4-7 16,4 9-14-16,-10 3-10 15,7 8-16-15,-28 9-72 16,1 9-77-16,-25 13-337 0</inkml:trace>
        </inkml:traceGroup>
        <inkml:traceGroup>
          <inkml:annotationXML>
            <emma:emma xmlns:emma="http://www.w3.org/2003/04/emma" version="1.0">
              <emma:interpretation id="{2BFDC2F3-2F1E-4746-B02B-851527381207}" emma:medium="tactile" emma:mode="ink">
                <msink:context xmlns:msink="http://schemas.microsoft.com/ink/2010/main" type="inkWord" rotatedBoundingBox="30335,764 30921,764 30921,1666 30335,1666"/>
              </emma:interpretation>
              <emma:one-of disjunction-type="recognition" id="oneOf1">
                <emma:interpretation id="interp5" emma:lang="" emma:confidence="1">
                  <emma:literal/>
                </emma:interpretation>
              </emma:one-of>
            </emma:emma>
          </inkml:annotationXML>
          <inkml:trace contextRef="#ctx0" brushRef="#br0" timeOffset="-66947.3772">1-1 1092 0,'7'5'314'0,"-2"4"63"16,3 6-308-16,8 6-34 15,7 3-28-15,9 4-3 16,5 4 6 15,-19-15-8-31,2-1-1 0,62 60-3 0,1 2-1 16,-3 9 0-16,-6 8-5 15,-40-26-20-15,-9-4-14 16,-6 3-32-16,-6-8-21 16,-3-5-231-16,-10-14-28 15,-4 0-67-15</inkml:trace>
          <inkml:trace contextRef="#ctx0" brushRef="#br0" timeOffset="-66680.0465">87 724 1195 0,'-3'-18'289'0,"9"-8"101"16,11-5-336-16,13-8-5 15,5-5-13-15,5-9-1 16,1 3-6-16,2-6-13 16,-2 5-12-16,9-1-47 15,-1 5-34-15,6-13-343 16,-3-4 58-16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40:07.7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03CA80-4658-4D2D-BBC3-A214085983DF}" emma:medium="tactile" emma:mode="ink">
          <msink:context xmlns:msink="http://schemas.microsoft.com/ink/2010/main" type="inkDrawing" rotatedBoundingBox="22888,6305 28153,6231 28156,6449 22891,6522" semanticType="underline" shapeName="Other">
            <msink:sourceLink direction="with" ref="{275C6E63-5AD5-44CB-86E9-FF06A78C855A}"/>
            <msink:sourceLink direction="with" ref="{7ACC0FAD-A6C9-4637-AB98-E83E9B70D1CB}"/>
          </msink:context>
        </emma:interpretation>
      </emma:emma>
    </inkml:annotationXML>
    <inkml:trace contextRef="#ctx0" brushRef="#br0">0 158 904 0,'13'-12'213'0,"10"9"77"16,9 5-265-16,22 3-14 15,30 1-10 1,8 2-3-16,14 3 2 16,9 1-1-16,15-7 1 15,-22 1 0-15,17-11 2 16,-14-6 1-16,12-20 2 16,-16-11-2-16,18 5 9 15,-13 3-1-15,19 8 0 16,-14 16-1-16,13 10 0 15,-22-7-7-15,19 14-2 0,-27-4 0 16,19 10-1-16,-15-8 1 16,16 10 0-16,-13-9 1 15,24 2 0-15,-13-9 3 16,19-4-1-16,-16 0 0 16,14-8-1-16,-17 5 0 15,6 9-2-15,-21 6 3 0,18-5 3 16,-23 4 3-16,13 2 1 15,-11-3 2-15,19 3-2 16,-22 3-2-16,17-7-2 16,-17-6-1-16,12-6-1 15,-20 0 2-15,10-4 4 16,-18 8 2-16,2 0-1 16,-22 11 0-16,-1-2-3 15,-16 4-5-15,-3 3-2 16,-12 1 1-16,0-3-1 15,-6 2 2-15,-4 5 2 16,-6-3 5-16,0 4-351 16,-6-3 121-16</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12.8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2D2AE3-076A-4062-AAD7-FC7AA88600CD}" emma:medium="tactile" emma:mode="ink">
          <msink:context xmlns:msink="http://schemas.microsoft.com/ink/2010/main" type="inkDrawing" rotatedBoundingBox="4144,13652 4240,14578 4223,14580 4126,13654" semanticType="callout" shapeName="Other">
            <msink:sourceLink direction="with" ref="{17464D7A-308C-4FFF-BDC4-77B8240DD2BF}"/>
          </msink:context>
        </emma:interpretation>
      </emma:emma>
    </inkml:annotationXML>
    <inkml:trace contextRef="#ctx0" brushRef="#br0">-2036-2203 514 0,'14'66'153'0,"3"38"40"15,-1 8-147-15,-2 26-2 16,-4-13-17-16,0 1-4 15,0-30-8-15,-4-15 3 16,-3-36-3-16,-1-17-49 16,-1-23-172-16,3-15 42 15</inkml:trace>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13.0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D99945-6F88-42B9-A83B-464D8EC63EEA}" emma:medium="tactile" emma:mode="ink">
          <msink:context xmlns:msink="http://schemas.microsoft.com/ink/2010/main" type="inkDrawing" rotatedBoundingBox="4490,14230 4528,14726 4515,14727 4477,14231" semanticType="callout" shapeName="Other">
            <msink:sourceLink direction="with" ref="{17464D7A-308C-4FFF-BDC4-77B8240DD2BF}"/>
            <msink:sourceLink direction="with" ref="{ECB58DC6-A275-4250-A1BF-39A26872B1D9}"/>
          </msink:context>
        </emma:interpretation>
      </emma:emma>
    </inkml:annotationXML>
    <inkml:trace contextRef="#ctx0" brushRef="#br0">-1679-1626 713 0,'5'49'195'0,"0"15"51"0,1 1-210 16,-1 2 3-16,1-4-23 16,1 2 0-16,-2-16 1 15,-5-2-266-15,-7-20 88 16</inkml:trace>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27.14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4C62FC9-7B59-44DE-A4A9-3FDE835EDFB4}" emma:medium="tactile" emma:mode="ink">
          <msink:context xmlns:msink="http://schemas.microsoft.com/ink/2010/main" type="inkDrawing" rotatedBoundingBox="4778,14828 5017,13527 5075,13538 4835,14839" semanticType="callout" shapeName="Other">
            <msink:sourceLink direction="with" ref="{17464D7A-308C-4FFF-BDC4-77B8240DD2BF}"/>
            <msink:sourceLink direction="with" ref="{ECB58DC6-A275-4250-A1BF-39A26872B1D9}"/>
          </msink:context>
        </emma:interpretation>
      </emma:emma>
    </inkml:annotationXML>
    <inkml:trace contextRef="#ctx0" brushRef="#br0">-1327-1018 839 0,'-3'-37'233'0,"-1"-5"67"0,6-22-231 16,0 0-16-16,7-11-14 15,1 4-9-15,0-14-10 16,0 4-6-16,9-8-11 16,-4 3 2-16,6-15-5 15,0 14 5-15,3 1-7 16,-6 13 7-16,3 6-11 16,-6 15-5-16,-1-4-64 15,-4 15-245-15,-4-6 51 16</inkml:trace>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26.75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EDAD033-7209-4193-8272-6BAE6C6AF7AA}" emma:medium="tactile" emma:mode="ink">
          <msink:context xmlns:msink="http://schemas.microsoft.com/ink/2010/main" type="inkDrawing" rotatedBoundingBox="4066,14754 4410,12904 4484,12918 4140,14768" semanticType="callout" shapeName="Other">
            <msink:sourceLink direction="with" ref="{17464D7A-308C-4FFF-BDC4-77B8240DD2BF}"/>
          </msink:context>
        </emma:interpretation>
      </emma:emma>
    </inkml:annotationXML>
    <inkml:trace contextRef="#ctx0" brushRef="#br0">-2022-1089 888 0,'-9'-25'234'16,"4"-23"65"-16,6-12-250 16,6-18-18-16,4-6-11 15,1-30-5-15,-1 9 2 16,7-22-7-16,0 7 1 15,7-6-7-15,1 12 4 16,2-14-8-16,-4 26 6 0,2-10-8 16,-3 13 7-16,0 6-7 15,-1 24 6-15,0-1-33 16,-6 13-22-16,-3-8-271 16,-4 7 56-16</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19.419"/>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9DCE6F8-410E-4F90-B41B-38175755AE10}" emma:medium="tactile" emma:mode="ink">
          <msink:context xmlns:msink="http://schemas.microsoft.com/ink/2010/main" type="writingRegion" rotatedBoundingBox="6218,16744 5055,14232 5983,13802 7146,16315"/>
        </emma:interpretation>
      </emma:emma>
    </inkml:annotationXML>
    <inkml:traceGroup>
      <inkml:annotationXML>
        <emma:emma xmlns:emma="http://www.w3.org/2003/04/emma" version="1.0">
          <emma:interpretation id="{A4C70BFA-848D-4CC7-B470-BC3A98C8D0DD}" emma:medium="tactile" emma:mode="ink">
            <msink:context xmlns:msink="http://schemas.microsoft.com/ink/2010/main" type="paragraph" rotatedBoundingBox="6218,16744 5055,14232 5983,13802 7146,16315" alignmentLevel="1"/>
          </emma:interpretation>
        </emma:emma>
      </inkml:annotationXML>
      <inkml:traceGroup>
        <inkml:annotationXML>
          <emma:emma xmlns:emma="http://www.w3.org/2003/04/emma" version="1.0">
            <emma:interpretation id="{4213CC2E-ADA3-4017-8DC0-1365B9EACA9E}" emma:medium="tactile" emma:mode="ink">
              <msink:context xmlns:msink="http://schemas.microsoft.com/ink/2010/main" type="line" rotatedBoundingBox="6218,16744 5055,14232 5983,13802 7146,16315"/>
            </emma:interpretation>
          </emma:emma>
        </inkml:annotationXML>
        <inkml:traceGroup>
          <inkml:annotationXML>
            <emma:emma xmlns:emma="http://www.w3.org/2003/04/emma" version="1.0">
              <emma:interpretation id="{ECB58DC6-A275-4250-A1BF-39A26872B1D9}" emma:medium="tactile" emma:mode="ink">
                <msink:context xmlns:msink="http://schemas.microsoft.com/ink/2010/main" type="inkWord" rotatedBoundingBox="6218,16744 5055,14232 5983,13802 7146,16315">
                  <msink:destinationLink direction="with" ref="{1AB2CCFD-EF3B-4873-BEB6-15331F4BBB21}"/>
                  <msink:destinationLink direction="with" ref="{44C62FC9-7B59-44DE-A4A9-3FDE835EDFB4}"/>
                  <msink:destinationLink direction="with" ref="{68D99945-6F88-42B9-A83B-464D8EC63EEA}"/>
                </msink:context>
              </emma:interpretation>
            </emma:emma>
          </inkml:annotationXML>
          <inkml:trace contextRef="#ctx0" brushRef="#br0">212 30 737 0,'-2'-10'334'16,"-1"7"22"-16,-3-2-150 15,-2 2-81-15,-4 1-20 16,-1-1-28-16,-8-2-14 16,2 5-18-16,-9 2-9 15,2-1-3-15,-1 8-10 16,6 3-7-16,3 11-11 15,11 8-1-15,9 14-9 16,8 1 2-16,7 7-4 16,5-6 9-16,2-3-5 0,0-18 6 15,2-10-6-15,-3-16 4 16,0-21-9-16,-1-10 7 16,1-11-5-16,-4 0 10 15,6-3-7-15,-4 14 7 16,5 10-9-16,-3 14 5 15,2 17-11-15,0 13 9 16,2 12-6-16,-2 3 11 0,6 6-7 16,-10-6 11-16,1 0-8 15,1-9 5-15,0-5-6 16,-7-3 4-16,5-1-2 16,-3-9 3-16,-8 2-3 15,-2 0 4-15,-3-3-2 16,-2 0 10-16,-3 3 13 15,-3 1 12-15,-9 9 15 16,1 0 10-16,-7 4 2 16,-3 2-9-16,-8 2-6 15,-2-8-16-15,-10 0-10 16,6-9-8-16,-3-1-8 16,14-10-1-16,5-3-7 15,10-1 2-15,3-4-27 16,4-2-42-16,6-2-60 15,-4 5-384-15,-7 1 64 0</inkml:trace>
          <inkml:trace contextRef="#ctx0" brushRef="#br1" timeOffset="128672.3672">316-659 552 0,'0'-23'355'0,"-5"-3"-60"15,3-8-58-15,4 3-217 0,6-1-13 16,0-1-7 0,4-6-295-16,-3 2 95 0</inkml:trace>
          <inkml:trace contextRef="#ctx0" brushRef="#br1" timeOffset="128412.5077">-151-797 745 0,'5'-13'207'0,"3"-2"68"0,0-16-196 16,0-8-20-16,0-29 0 15,-3-6-10-15,-10-27-16 16,2 5-9-16,1-1-12 15,-1 13-7-15,6 8-313 16,12 29 100-16</inkml:trace>
          <inkml:trace contextRef="#ctx0" brushRef="#br1" timeOffset="128071.3209">-740-831 805 0,'-11'-41'224'0,"4"-32"68"16,-3-13-221-16,6-32-11 15,7 8-10-15,5-9-13 16,5 25-9-16,8 5-14 16,3 24-1-16,2-2-24 15,-3 17-7-15,-2-10-302 16,-3 10 82-16</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8:47.88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DE1AFC3-9932-4B04-A988-D042B17A0B05}" emma:medium="tactile" emma:mode="ink">
          <msink:context xmlns:msink="http://schemas.microsoft.com/ink/2010/main" type="writingRegion" rotatedBoundingBox="7908,14911 8500,14911 8500,16468 7908,16468"/>
        </emma:interpretation>
      </emma:emma>
    </inkml:annotationXML>
    <inkml:traceGroup>
      <inkml:annotationXML>
        <emma:emma xmlns:emma="http://www.w3.org/2003/04/emma" version="1.0">
          <emma:interpretation id="{4A3D9E6B-82AF-4B6B-A7FC-FEC0322B319C}" emma:medium="tactile" emma:mode="ink">
            <msink:context xmlns:msink="http://schemas.microsoft.com/ink/2010/main" type="paragraph" rotatedBoundingBox="7908,14911 8500,14911 8500,16468 7908,16468" alignmentLevel="1"/>
          </emma:interpretation>
        </emma:emma>
      </inkml:annotationXML>
      <inkml:traceGroup>
        <inkml:annotationXML>
          <emma:emma xmlns:emma="http://www.w3.org/2003/04/emma" version="1.0">
            <emma:interpretation id="{3A13BB1C-E73F-4789-908E-3C23FCB43E23}" emma:medium="tactile" emma:mode="ink">
              <msink:context xmlns:msink="http://schemas.microsoft.com/ink/2010/main" type="line" rotatedBoundingBox="7908,14911 8500,14911 8500,16468 7908,16468"/>
            </emma:interpretation>
          </emma:emma>
        </inkml:annotationXML>
        <inkml:traceGroup>
          <inkml:annotationXML>
            <emma:emma xmlns:emma="http://www.w3.org/2003/04/emma" version="1.0">
              <emma:interpretation id="{9F8CB604-D649-40BE-8948-28D94BEA5FB0}" emma:medium="tactile" emma:mode="ink">
                <msink:context xmlns:msink="http://schemas.microsoft.com/ink/2010/main" type="inkWord" rotatedBoundingBox="7908,14911 8500,14911 8500,16468 7908,16468">
                  <msink:destinationLink direction="with" ref="{2EAFDA28-E57A-4023-B311-A65081167A2E}"/>
                  <msink:destinationLink direction="with" ref="{89E1B396-1C8F-4EBD-BBAA-47E6F135883D}"/>
                  <msink:destinationLink direction="with" ref="{0E1B1D7A-D228-4877-AC99-D72040FCA223}"/>
                  <msink:destinationLink direction="with" ref="{F3238AE4-0B63-4C3F-8CB0-9D441F553AA5}"/>
                </msink:context>
              </emma:interpretation>
            </emma:emma>
          </inkml:annotationXML>
          <inkml:trace contextRef="#ctx0" brushRef="#br0">1745-860 472 0,'5'-26'275'0,"0"3"14"16,-4 8-116-16,2 1-4 15,-3 6-52-15,2 11-20 16,-2-2-38-16,2 8-8 16,-1 4-22-16,4 9-5 15,-2-2-10-15,2 14-2 16,0 3-4-16,3 13-1 15,-4-4-2-15,0 9 2 16,0-8-3-16,-1-2 2 16,0-11-1-16,-1 0-2 15,3-8 0-15,1 0-1 16,-1-5-2-16,1 1 2 16,1-5-1-16,-2 4-1 0,-5-4 2 15,6 4-2-15,-2-5 1 16,-3 2-1-16,2-2 1 15,-3-5 0-15,0-1 1 16,-1-2 11-16,-2-5 3 16,1 1 6-16,4 2 2 0,-4-3 0 15,-1-3-10-15,1 2-2 16,-1-4-7-16,1-1-1 16,1 6-4-16,4 1 1 15,0 4-3-15,4 3 0 16,-3 1-1-16,1-3 2 15,2 4-2-15,-6-5 5 16,-2-1-1-16,-2-2 2 16,-2-2 7-16,-7-3 9 15,3 3-3-15,-3-4 3 16,2-1-1-16,-1 0-5 16,6-1-52-16,-6 8-373 15,3 5 111-15</inkml:trace>
          <inkml:trace contextRef="#ctx0" brushRef="#br0" timeOffset="1001.4315">1841 191 932 0,'6'-13'249'15,"-1"11"74"-15,8 7-257 16,6 3-35-16,4 7-6 16,3 6-11-16,0 6-4 0,-3 2-4 15,-1 9 0 1,3-4 0-16,-6 8 11 0,-4-6 4 15,-4 4 11-15,-11-7 2 16,-3-1 3-16,-5-9-10 16,-4-1-2-16,1-9-11 15,6-1-5-15,-1-9-5 16,7-1-4-16,7-2-4 0,7-2 0 16,5 0 1-16,4-1 3 15,2 0 2-15,1-7 3 16,1 4-1-16,1-4-1 15,2-3 1-15,1-3-43 16,-2 13-176-16,-6-22-164 16,-11 1-46-16</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4:34.59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8C56B89-7937-44EA-BDE8-A34604D62463}" emma:medium="tactile" emma:mode="ink">
          <msink:context xmlns:msink="http://schemas.microsoft.com/ink/2010/main" type="inkDrawing" rotatedBoundingBox="2134,1719 21830,15228 21702,15416 2006,1907" semanticType="callout" shapeName="Other">
            <msink:destinationLink direction="with" ref="{1D9B5475-C03A-4F54-9770-0E99BFD0AA55}"/>
            <msink:destinationLink direction="with" ref="{CD558BAD-AE89-4C23-A752-3C792B8B3A7C}"/>
          </msink:context>
        </emma:interpretation>
      </emma:emma>
    </inkml:annotationXML>
    <inkml:trace contextRef="#ctx0" brushRef="#br0">-5 1 405 0,'-3'3'253'0,"5"7"-14"0,3 2-88 15,6 7-18-15,2-6-48 16,1 3-4-16,-1-8-22 16,0-1 4-16,-1-4-25 15,2 0 4-15,-4-1-10 16,1 1 5-16,-1 4-14 0,3 6 0 15,2 3-14-15,7 7 3 16,1 4-9-16,11 6 4 16,-1-4-7-16,6 3 6 15,-2-4-4-15,7-1 9 16,-9-4-3-16,-2-5 5 16,-4-5-4-16,0 0 0 15,-9-8-4-15,-1 4-1 16,4 0 0-16,0 8-1 15,-4 0 2-15,10 9 1 16,0-4 1-16,9 7 1 16,-6-6 1-16,7 6-2 15,-6-1-2-15,5-1 0 16,-5-5-3-16,3 0 2 16,-7-4-3-16,2-2 3 0,-4 1-3 15,4 7 2-15,0-1-3 16,4 6 1-16,0 0-1 15,0 2 2-15,1-4-2 16,0 4 1-16,-6-8 0 16,6 0-1-16,-2-2 1 15,0 1-1-15,-1-1 1 16,2 4 0-16,-1 1 0 16,2 3 0-16,-3-5-1 0,4 4 1 15,-3-5-1-15,5-2 0 16,-3-5 1-16,6 5 0 15,-3-2-1-15,3 4 1 16,-8 0-1-16,3 1-1 16,-9-3 2-16,3 5-2 15,-4-5 2-15,10 5-1 16,-6-1 1-16,7 1 0 16,-4-1-1-16,5 5 0 15,-4-4 0-15,6 1 0 16,-6-4-2-16,6 3 4 15,-4-2-4-15,5 2 8 16,-4 0 1-16,6 8 4 16,-6-5 2-16,3 2-1 15,-10-3-3-15,3-2-4 0,-7-5-1 16,4-3-4-16,-3-9 2 16,3 4-2-16,-2 0 1 15,3-5-1-15,-2 10 2 16,7 0-2-16,-1 0 0 15,6 0 1-15,-2 8-1 16,7-4 1-16,-5 3-2 16,4 2 2-16,-7-4-1 15,1 0 1-15,-4-7-1 0,-5 8 0 16,-8-4 1-16,4 6-1 16,-6-4 1-16,2 3-1 15,3-3 1-15,11 14-2 16,-1-2 2-16,8 10-1 15,-4-3 0-15,7 6 0 16,-8-13 1-16,5-5-1 16,-8-6 1-16,6 4-1 15,-8-9 2-15,5 8 1 16,-7-2 2-16,6 4-1 16,-6-1 1-16,2 3-1 15,-2 0-2-15,3 8-2 16,-5-6 2-16,8 1-3 15,-4-6 1-15,5-1 1 16,-4-3-1-16,6 4 0 0,-4-1 1 16,5 4 0-16,-8-5-1 15,9 3 0-15,-8-4 0 16,6 2 0-16,-4-5 1 16,5 5-1-16,-6-1 1 15,0 1-1-15,-7-4 1 16,-2 4-2-16,1-6 3 15,3 4-3-15,-2-1 1 16,5 8-1-16,3-4 1 0,1 6 1 16,-4-1-2-16,3-1 3 15,-3-7-1-15,3 5 2 16,-3-4-3-16,5 1 2 16,-1 0-1-16,1-2-2 15,-4 2 2-15,3-2-1 16,-6-1 0-16,1 1 0 15,-3-1 2-15,8-4-2 16,-6 7 0-16,9 5 0 16,-2-3 2-16,3 9-2 15,-5 4 0-15,8-2 2 16,-6-9-1-16,5 9-1 16,-5-14 1-16,7 9 0 15,-8-2-1-15,8 9 0 16,-6-10 1-16,4 7-2 0,-11-13 2 15,4 2-2-15,-5-7 2 16,2 3-2-16,-4-6 3 16,12 1-3-16,-3-3 1 15,3 1-1-15,-3-6 2 16,9 4-1-16,-7 7 0 16,8 1 0-16,-7 5 0 15,11 7 0-15,-12-3 1 16,-2 0-2-16,-3-4 1 0,-2-2-1 15,-4-3 2-15,1 6-1 16,5-4 1-16,4 7 1 16,1-2 0-16,3 5-1 15,1-4 2-15,2 0-2 16,-8-5-1-16,7 4 1 16,-6-8-1-16,4 3 1 15,-2 1-2-15,4-3 1 16,-8-4 1-16,3 5-2 15,-7-5 1-15,2 0-1 16,-7-4 3-16,7 9-3 16,-6-5 3-16,13 8-2 15,-6-4 2-15,8 16-1 16,-6-9-1-16,5 5 0 16,-7-5 0-16,4 2 0 0,-5-12 0 15,6 3 0-15,-7-3-1 16,6 4 1-16,-4-2 0 15,2 6 0-15,-5-1 1 16,2 7-1-16,-4-6 2 16,7 3-3-16,-6-3 3 15,7 4-2-15,-6-5 1 16,5 1-2-16,-8-2 1 0,6-6 0 16,-2 2 0-1,8 0 0-15,-4-3 0 0,10 5 1 16,-4 1-1-16,6 4-1 15,-8 1 3-15,0 4-2 16,-9-6 1-16,6 4-1 16,-9-7 1-16,5-1-1 15,-1 0 0-15,4 1 0 16,-6-3 0-16,7 7 1 16,-4-6-1-16,8 6 2 15,-7-2-2-15,7 1 1 16,-4-1-1-16,4 4 0 15,0-4 0-15,0-4-1 16,-9-1 2-16,3 0-3 16,-7-1 4-16,-4-1-3 15,1-1 3-15,7 7-3 0,-2-8 3 16,6 9-3-16,-4 2 3 16,9 8-3-16,-6-7 1 15,5 10 1-15,-4-8-1 16,5 1 0-16,-7-9-1 15,7 4 1-15,-5-6 0 16,3 0-2-16,-8-3 2 16,2 7 0-16,-7-6 0 0,4 10 0 15,-3 0 3-15,8 9-3 16,2-3 2-16,6 4-2 16,-4-9 2-16,5-1-3 15,-8-11 2-15,5 1-2 16,-4-3 1-16,2 2 0 15,-4 2 1-15,5 4-2 16,-4 0 2-16,2 2-2 16,-5-1 3-16,3 0-3 15,-9 0 2-15,8 4-2 16,-3 0 2-16,6 5-2 16,1-3 1-16,4 8 1 15,-8-7-1-15,6 2 1 16,-6-4-2-16,2 2 2 15,-3-8-1-15,4 4 0 16,-2-4 1-16,3 1-1 16,-3-3 0-16,2 4-1 0,-4-1 2 15,3 2-2-15,-2 2 2 16,4 9-1-16,-2-3 1 16,4 6 0-16,-5-7-2 15,3 2 1-15,-8-14 0 16,4 3 0-16,-3-4-2 0,3 2 3 15,-3-4-2 1,9 7 1-16,-5-2 1 0,6 5-1 16,-6-1 0-16,2 6 0 15,-4-3 1-15,4 3-2 16,-7-5 3-16,8-1-3 16,-3-4 2-16,3 2-2 15,-3-8 3-15,6 8-4 16,-6-3 3-16,7 4-1 15,-9-1 0-15,10 10 0 16,-5-5 1-16,4 9-2 16,-7-11 3-16,8 5-2 15,-15-4 0-15,7-3-1 16,-6-3 2-16,4 4-2 16,-6-4 2-16,9 1-2 15,-4 1 2-15,4 4-1 16,-2-2 0-16,6 6 1 15,-4 0-1-15,7 0 1 0,-6-6 0 16,2 3-2-16,-7-9 1 16,0 3-1-16,-7-3 0 15,7 3-1-15,-5-3 3 16,1 1-2-16,0 0 2 16,6 3-1-16,-6-4 2 15,7 4-2-15,-2-3 0 0,4 6 0 16,-7-6 0-16,5 3 0 15,-3-2-1-15,6 4 2 16,-5-5-1-16,7 6 1 16,-4-2-1-16,4 3 0 15,-7-3 0-15,1 2 0 16,-6-1 1-16,1 3-2 16,-2-4 3-16,3 1-3 15,1-4 2-15,6 4-2 16,-2-2 2-16,3 5-1 15,-6-2 0-15,9 8 0 16,-4-8 0-16,6 4 0 16,-7-6-1-16,10 2 2 15,-9-4-2-15,3-1 0 16,-12-4 1-16,9 1 0 16,-9 0 1-16,10 3-2 0,-3 0 2 15,12 7-1-15,-6 0 1 16,8 1-2-16,-5-2 2 15,8-1-2-15,-4 0 1 16,10-1-1-16,-9-2 1 16,9 6-1-16,-12-3 2 15,5 0-1-15,-11 4 0 16,15 3 0-16,-7-6 1 16,9 9-1-16,-4-5 0 15,11 5 1-15,-10-5-2 16,9 7 1-16,-5-7-1 0,2 5 1 15,-8-3 0-15,12 6 1 16,-12-5-1-16,8 2 0 16,-6-3 1-16,10 7-2 15,-11-4 2-15,11 8-1 16,-9-3 1-16,5 5-2 16,-10-9 2-16,-1 3-2 15,-9-8 1-15,13 11 0 16,-7-4-1-16,15 7 0 15,-2 1 2-15,9 5-1 16,-12-16-1-16,13 6 2 16,-13-6-1-16,5 3 0 15,-12-6 1-15,4 11-2 0,-13-6 3 16,8 4-3-16,-5-4 3 16,8 6-3-16,-5-5 1 15,10 6 0-15,-8-4 0 16,8 5-1-16,-8-9 1 15,8 3 0-15,-10-6 0 16,4 4 0-16,-7-11 1 16,8 9-1-16,-10-3 0 15,11 4 0-15,-6-2 0 0,3 7 0 16,-6-6-1-16,9 5 2 16,-8-8-3-16,7 1 4 15,-8-5-3-15,7 1 1 16,-12-7-1-16,2 5 1 15,-4-7-1-15,6 3 1 16,-9-2 0-16,5-2-1 16,-3-1 1-16,-1-2-1 15,-6-2 1-15,5-7-1 16,-4 2 0-16,2-7 1 16,-1 4-1-16,2 0 1 15,-5 3-1-15,5 5 2 16,-2 3-1-16,3 3 1 15,-8 0 0-15,4 2-1 16,-11-1 0-16,3-6-3 0,-11-6 0 16,3-5-2-16,-9-3 2 15,6-3-1-15,-14-6 3 16,7 4 1-16,-4 0 2 16,7-1-2-16,-10-2 2 15,8 3 0-15,-5 0 0 16,4-2-2-16,-11 2 2 0,4 2-1 15,0-2 1-15,2 1 0 16,-4-1-7-16,2 5-43 16,2 2-27-16,3 2-329 15,-2 6 58-15</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8:19.482"/>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1A0FAA41-E211-436B-84E9-2B9CCF8F705A}" emma:medium="tactile" emma:mode="ink">
          <msink:context xmlns:msink="http://schemas.microsoft.com/ink/2010/main" type="writingRegion" rotatedBoundingBox="1977,11633 460,7178 1424,6849 2941,11304"/>
        </emma:interpretation>
      </emma:emma>
    </inkml:annotationXML>
    <inkml:traceGroup>
      <inkml:annotationXML>
        <emma:emma xmlns:emma="http://www.w3.org/2003/04/emma" version="1.0">
          <emma:interpretation id="{74AE68CD-429E-4E88-9A3B-9C18A9E4923B}" emma:medium="tactile" emma:mode="ink">
            <msink:context xmlns:msink="http://schemas.microsoft.com/ink/2010/main" type="paragraph" rotatedBoundingBox="1977,11633 460,7178 1424,6849 2941,11304" alignmentLevel="1"/>
          </emma:interpretation>
        </emma:emma>
      </inkml:annotationXML>
      <inkml:traceGroup>
        <inkml:annotationXML>
          <emma:emma xmlns:emma="http://www.w3.org/2003/04/emma" version="1.0">
            <emma:interpretation id="{8A284713-9196-4BAD-B58D-99FBBA03F1E3}" emma:medium="tactile" emma:mode="ink">
              <msink:context xmlns:msink="http://schemas.microsoft.com/ink/2010/main" type="line" rotatedBoundingBox="1977,11633 460,7178 1424,6849 2941,11304"/>
            </emma:interpretation>
          </emma:emma>
        </inkml:annotationXML>
        <inkml:traceGroup>
          <inkml:annotationXML>
            <emma:emma xmlns:emma="http://www.w3.org/2003/04/emma" version="1.0">
              <emma:interpretation id="{C340A022-AF8E-4389-A0A9-7298998CC5D0}" emma:medium="tactile" emma:mode="ink">
                <msink:context xmlns:msink="http://schemas.microsoft.com/ink/2010/main" type="inkWord" rotatedBoundingBox="2130,11580 1967,11101 2777,10825 2941,11304">
                  <msink:destinationLink direction="with" ref="{6827B912-DC48-4BEC-B2B6-FFF68878E583}"/>
                  <msink:destinationLink direction="with" ref="{9CF1EF07-BA5C-4F9D-AA3E-55EEAAF6DA6B}"/>
                  <msink:destinationLink direction="with" ref="{1AB2CCFD-EF3B-4873-BEB6-15331F4BBB21}"/>
                  <msink:destinationLink direction="with" ref="{1165D034-76AD-4913-BE56-2B28D3D26A4C}"/>
                  <msink:destinationLink direction="with" ref="{D4E58B91-12FC-490E-B065-437712EE11A8}"/>
                  <msink:destinationLink direction="with" ref="{815D890C-00B4-46B9-B875-13A3F9044196}"/>
                  <msink:destinationLink direction="with" ref="{587261B2-20FF-4852-86BA-01E6964A286C}"/>
                  <msink:destinationLink direction="with" ref="{8C719F9B-7F36-4A46-B38F-207D443208F4}"/>
                  <msink:destinationLink direction="with" ref="{7DC4F0E9-46CA-4D57-9DE6-2D4FA9642FFE}"/>
                  <msink:destinationLink direction="with" ref="{6B8A8293-62FB-44F4-96B8-3F5B26644978}"/>
                  <msink:destinationLink direction="with" ref="{E6ECAC9C-98F5-425C-B631-39A7F4E87148}"/>
                </msink:context>
              </emma:interpretation>
            </emma:emma>
          </inkml:annotationXML>
          <inkml:trace contextRef="#ctx0" brushRef="#br0">-4106-4726 625 0,'-3'0'246'16,"2"0"23"-16,2-1-122 15,2 4-71-15,4-1 2 16,1-2-11-16,3 0-1 16,1 4-22-16,7 1 1 15,4 3-12-15,3 5-2 16,5 4-14-16,1-1 0 16,-1-2-13-16,3 4 3 15,-3-6-7-15,1-1 5 16,-6-4-6-16,0-1 11 15,-3-3 0-15,1 5 7 16,-6 7 0-16,3-2 11 16,-3 0-7-16,-3 0 3 15,-7-5-6-15,1-5 8 0,-5 2-2 16,-6-3 17-16,-3-2-1 16,-5 1 6-16,-4-2-8 15,-10-3-3-15,-6-4-22 16,-9-6-1-16,0-6-9 15,-8-4 1-15,7-2-4 16,1 3 4-16,10 5-5 0,1 4 4 16,9 7-4-1,4 1 4-15,5 1-5 0,6 3 3 16,-1 2-2-16,3-3 2 16,0 3-3-16,1 0 2 15,-2-1-2-15,4-1 1 16,2 2-2-16,4 0-2 15,-1 2-2-15,11 4 2 16,0 1-2-16,8 5 3 16,2 3 3-16,6 1-1 15,-6 1 1-15,6-1 5 16,-7-2-4-16,-2-1 5 16,-6-5-3-16,-2-1 2 15,-8-1-4-15,-3-6 3 16,-5 0-3-16,-5-1 8 15,-6-4-3-15,-12-6 3 0,-3-1-3 16,-13-6 3 0,0 1-6-16,-3-3 1 0,5 1-3 15,1-1 3-15,12 6-5 16,3 1 2-16,8 4 3 16,5 6-3-16,0 2 0 15,3-1 1-15,0 2-1 16,2-3-3-16,-1-1 4 15,3 1-2-15,-2 2 2 0,1-3-5 16,7 4-1-16,1 2-2 16,6 3 0-16,5 8-1 15,8 1 3-15,-1 4 3 16,2 0 3-16,0 2 0 16,-5-7 1-16,-5-2 2 15,-6-3-4-15,0-3 3 16,-7-3-3-16,-5-2 4 15,1-2-3-15,-6-3 5 16,-2 2-3-16,-8-2 3 16,-1-2-5-16,-7-2 3 15,2-3-4-15,-6-6 2 16,1 1-3-16,-3 0 2 16,9 0-3-16,-1-1 2 15,8 6 1-15,-1 1-2 16,6 5 0-16,2 1 1 0,7 6 0 15,-4-1-3-15,8 2-1 16,2 0 0-16,0 1-1 16,0-2-1-16,3 3 2 15,6 4 0-15,1 2 2 16,9 2-1-16,2 3 1 16,7 6 0-16,-7-6 1 15,3 1 3-15,-10-3 0 0,-3-2 1 16,-4-6-3-16,-4 3 3 15,-5-3-4-15,0 0 4 16,1-2-5-16,-4-3 5 16,1 2-3-16,-1-7-31 15,0 5-47-15,-1 3-360 16,1 1 72-16</inkml:trace>
          <inkml:trace contextRef="#ctx0" brushRef="#br0" timeOffset="15022.8931">-4144-4696 346 0,'-7'-4'153'16,"-1"1"8"-16,-2-5-70 16,7 3-36-16,1 5 33 0,4 3-10 15,6 4 22-15,3-1-6 16,2 6 15-16,2-1-36 16,9 5 1-16,-1-1-24 15,3 6 0-15,3-5-24 0,4 4 0 16,-7-11-18-16,-1 1 3 15,-7-3-10-15,-3-6 8 16,-9-2-9-16,-1-1 10 16,-5 2-7-16,-1-7 12 15,-3 7-6-15,1-3 8 16,0 0-10-16,-4 0 6 16,-1-2-12-16,-5 2 6 15,0-4-10-15,-9 1 8 16,1-2-6-16,-5-5 8 15,0-2-7-15,-2 2 6 16,9 5-5-16,2 1 3 16,11 9-4-16,3 0 3 15,1-1-5-15,4-1 5 16,-2 2-6-16,5-2 4 16,1 3-6-16,5 0 6 15,4 4-5-15,4-1 5 0,-4 1-2 16,9 3 5-16,-7-7-5 15,7 5 4-15,-6-2-5 16,3 6 5-16,-5-4-6 16,0 3 8-16,-6 2-7 15,-5-6 19-15,-5-6 0 16,-8-4 13-16,-5-2-7 16,-10-11 7-16,-4 1-16 0,-8-7 0 15,-2 2-12 1,1-6 4-16,7 8-6 15,3 1 4-15,9 5-5 0,8 2 1 16,3 9-5-16,8 2 4 16,-2 3-4-16,6 4 2 15,1 2 0-15,10-1 5 16,-4 3-4-16,10-3 4 16,-4 1-3-16,4 0 4 15,-8-4-4-15,6 1 5 16,-5-1-6-16,2 4 7 15,-7-3-7-15,4-3 6 16,-7 0-7-16,-3-3 7 16,-4 1-7-16,-1-4 8 15,-1 1-6-15,-2-3 9 16,-4 0-7-16,-1-5 8 0,-7 0-6 16,-7-3 5-16,-1 3-7 15,-6-6 6-15,4 2-6 16,1 0 3-16,10 5-4 15,-3 0 2-15,12 8-5 16,2-2 1-16,3 5-4 16,2-3 2-16,6 4-2 15,0 4 4-15,2-2-2 16,6 2 10-16,0-1-28 0,4-2 467 16,2-2-821-16,3 7 404 15</inkml:trace>
          <inkml:trace contextRef="#ctx0" brushRef="#br1" timeOffset="-6195.7251">-3969-4661 301 0,'-2'2'340'0,"2"-1"-88"16,0 4-14-16,2 2-138 15,2 1-58-15,6 3-3 16,2 1-18-16,0 1 3 16,0-2-15-16,1 0 3 15,-2 4-11-15,4-2 17 0,-2-3-3 16,3 1 13-16,0-1-5 15,5-1 12-15,-3 3-17 16,2 1 5-16,-4-2-13 16,2-1 8-16,-5-2-9 15,3-3 9-15,-3 0-8 16,0 1 14-16,1 1-6 0,-2-1 10 16,-4 1-7-16,2-1 6 15,-7-3-13-15,0-3 6 16,-1 2-3-16,-1 0 17 15,-4-4-3-15,0 2 9 16,-4 0-8-16,-2-3-2 16,-4-4-18-16,-4-1 1 15,-2-2-9-15,-7-4 3 16,-2-2-6-16,-1 1 4 16,2-3-6-16,-1 2 5 15,7 1-6-15,0 4 5 16,8 1-5-16,0 2 5 15,3 7-5-15,5-4 4 16,2 3-4-16,0-1 3 16,3 0-3-16,0-2 2 15,0 3-4-15,3-1 1 16,4 3-6-16,7 3 6 0,1 0-5 16,8 5 6-16,-1 2 0 15,4 5 6-15,-5-4-6 16,2-1 7-16,-7-2-5 15,-3 0 5-15,-5-6-5 16,-1-2 5-16,-6 1-7 16,1-1 6-16,-4-1-4 15,-1-1 4-15,-7-1-4 16,-4-4 6-16,-2 1-6 16,-1-4 5-16,3 2-6 0,4 5 3 15,5 4-34-15,7 11-364 16,-2 4 109-16</inkml:trace>
          <inkml:trace contextRef="#ctx0" brushRef="#br1" timeOffset="-48799.6038">-3715-4508 476 0,'13'-2'371'0,"-3"-1"-65"16,11-5-17-16,7-4-232 0,7-5-4 16,1-6-30-16,5-6-7 15,-4 4-11-15,5-7-1 16,-6 6-10-16,11 5 1 15,-4 14-316-15,16 12 96 16</inkml:trace>
        </inkml:traceGroup>
        <inkml:traceGroup>
          <inkml:annotationXML>
            <emma:emma xmlns:emma="http://www.w3.org/2003/04/emma" version="1.0">
              <emma:interpretation id="{A2A4B189-B3D0-4925-8644-308D3598CA03}" emma:medium="tactile" emma:mode="ink">
                <msink:context xmlns:msink="http://schemas.microsoft.com/ink/2010/main" type="inkWord" rotatedBoundingBox="656,7752 460,7178 1092,6962 1288,7537">
                  <msink:destinationLink direction="with" ref="{8DA0127F-2713-4717-BABB-62CE97B382BD}"/>
                </msink:context>
              </emma:interpretation>
              <emma:one-of disjunction-type="recognition" id="oneOf0">
                <emma:interpretation id="interp0" emma:lang="" emma:confidence="1">
                  <emma:literal/>
                </emma:interpretation>
              </emma:one-of>
            </emma:emma>
          </inkml:annotationXML>
          <inkml:trace contextRef="#ctx0" brushRef="#br1" timeOffset="-53143.0413">-5494-8106 1082 0,'-8'-8'273'15,"9"-10"81"-15,-1-11-317 16,2-26-10-16,6-13-22 0,5-18 1 15,-2 0-1-15,4-7 1 16,1 22-2-16,-3 8 0 16,-5 22-3-16,1 17-3 15,-5 17 1-15,0 24 2 16,-1 15-1-16,7 23 3 16,1 10 4-16,5 19 4 15,-3-2 1-15,5-5 4 16,-5-18-3-16,0-9 2 15,-3-27-8-15,1-9-2 16,-4-17-12-16,-1-20-43 16,-3-12-17-16,0-17-312 15,4-8 57-15</inkml:trace>
          <inkml:trace contextRef="#ctx0" brushRef="#br1" timeOffset="-52758.3778">-5150-8841 378 0,'5'-19'447'0,"-2"12"-101"0,-5 12-19 16,-1 18-170-16,3 16-83 16,2 23-22-16,4 4-33 15,5 15-1-15,6-8-8 0,2-10 1 16,2-20-3 0,4-14-2-16,-4-19-4 0,1-23 3 15,-10-18 0-15,-3-24 2 16,-7-10 0-16,-8-18 1 15,-9 8-2-15,-1 9-1 16,-9 22-1-16,-7 13 5 16,0 26 0-16,-4 27-4 15,7 10-1-15,4 20 1 16,17 3-2-16,7-5-49 16,5-16-340-16,5-22 104 15</inkml:trace>
        </inkml:traceGroup>
      </inkml:traceGroup>
    </inkml:traceGroup>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31.3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DAD477-A4C4-49F2-B887-1A82C8A85B4A}" emma:medium="tactile" emma:mode="ink">
          <msink:context xmlns:msink="http://schemas.microsoft.com/ink/2010/main" type="inkDrawing" rotatedBoundingBox="12003,11604 12185,11638 12185,11640 12002,11606" semanticType="callout" shapeName="Other"/>
        </emma:interpretation>
      </emma:emma>
    </inkml:annotationXML>
    <inkml:trace contextRef="#ctx0" brushRef="#br0">-3608-4466 297 0,'94'16'-16'0,"-6"2"73"0</inkml:trace>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4:50.93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C10830E-E510-4BF1-9A4E-CCDE0546EC2E}" emma:medium="tactile" emma:mode="ink">
          <msink:context xmlns:msink="http://schemas.microsoft.com/ink/2010/main" type="writingRegion" rotatedBoundingBox="5951,3090 11862,1368 12530,3664 6620,5386"/>
        </emma:interpretation>
      </emma:emma>
    </inkml:annotationXML>
    <inkml:traceGroup>
      <inkml:annotationXML>
        <emma:emma xmlns:emma="http://www.w3.org/2003/04/emma" version="1.0">
          <emma:interpretation id="{12477026-0BFE-4869-9FC5-5632D71CC90D}" emma:medium="tactile" emma:mode="ink">
            <msink:context xmlns:msink="http://schemas.microsoft.com/ink/2010/main" type="paragraph" rotatedBoundingBox="5951,3090 9961,1921 10274,2995 6264,4163" alignmentLevel="1"/>
          </emma:interpretation>
        </emma:emma>
      </inkml:annotationXML>
      <inkml:traceGroup>
        <inkml:annotationXML>
          <emma:emma xmlns:emma="http://www.w3.org/2003/04/emma" version="1.0">
            <emma:interpretation id="{BF5AC9A2-D1C7-4D40-97C0-0CEEE438C43E}" emma:medium="tactile" emma:mode="ink">
              <msink:context xmlns:msink="http://schemas.microsoft.com/ink/2010/main" type="line" rotatedBoundingBox="5951,3090 9961,1921 10274,2995 6264,4163"/>
            </emma:interpretation>
          </emma:emma>
        </inkml:annotationXML>
        <inkml:traceGroup>
          <inkml:annotationXML>
            <emma:emma xmlns:emma="http://www.w3.org/2003/04/emma" version="1.0">
              <emma:interpretation id="{2CE2D2FC-3F96-4802-9CF4-9EC5B53A24C5}" emma:medium="tactile" emma:mode="ink">
                <msink:context xmlns:msink="http://schemas.microsoft.com/ink/2010/main" type="inkWord" rotatedBoundingBox="5951,3090 9961,1921 10274,2995 6264,4163"/>
              </emma:interpretation>
              <emma:one-of disjunction-type="recognition" id="oneOf0">
                <emma:interpretation id="interp0" emma:lang="" emma:confidence="1">
                  <emma:literal/>
                </emma:interpretation>
              </emma:one-of>
            </emma:emma>
          </inkml:annotationXML>
          <inkml:trace contextRef="#ctx0" brushRef="#br0">830-500 1172 0,'-5'33'256'16,"7"11"108"-16,6 4-346 0,8 9-12 15,7 5-7-15,8 3 4 16,1-9-4-16,7 8 2 16,-3-11-3-16,1-1 4 15,-9-15-1-15,-1-6 7 16,-14-18 2-16,-8-5 22 15,-5-9 8-15,-11-16 2 16,-10-20-5-16,-13-25-1 0,0-12-22 16,-15-28-7-16,2-1-6 15,2 14 3-15,10 28-3 16,6 17 6-16,11 24-2 16,9 24 3-16,7 12-2 15,7 13 1-15,3 3-6 16,8 12 0-16,7-5-1 0,1-6 0 15,1-16-1 1,2-17 1-16,-4-16-1 16,-4-23 4-16,-4-16-2 0,-9-16 5 15,-6-1-2-15,-9-9 4 16,-6 16-6-16,1 17 20 16,2 22 0-16,2 24 3 15,12 28-4-15,9 24 3 16,6 14-18-16,10 9-3 15,6-5-3-15,7 3 1 16,1-17 0-16,1-11-1 16,-6-13 1-16,-1-19 0 15,-7-17-25-15,-5-20 396 16,4-10-819-16,-14-21 380 16</inkml:trace>
          <inkml:trace contextRef="#ctx0" brushRef="#br0" timeOffset="282.2384">1372-425 1047 0,'-16'8'327'15,"0"3"52"-15,1 6-284 16,-3 4-60-16,8 8-28 16,4 7-3-16,8 19-5 15,7 13 0-15,9-2 1 0,2 1 1 16,4-9-1-16,2-22 2 15,-3-23-1-15,1-29 3 16,-6-22 0-16,-2-30 6 16,-5-13-3-16,-6-14 4 15,-8 13-4-15,-7 6 1 16,0 32-2-16,-3 20 14 16,2 29-2-16,6 27 1 15,5 22-2-15,5 16-1 16,5-4-15-16,6 2 2 15,2-24-3-15,6-13 2 16,1-23-3-16,-1-24-12 16,-5-22-41-16,1-23-319 15,-7-9-38-15,-2-19-132 0</inkml:trace>
          <inkml:trace contextRef="#ctx0" brushRef="#br0" timeOffset="789.6571">1640-448 1111 0,'8'12'295'0,"8"5"94"16,2 0-322-16,5-3-15 15,-1-6-22-15,12-3-10 16,-3-3-14-16,8-5 1 15,-7-2-26-15,7 0-44 16,-6 0-332-16,7 0 0 16,-9 5-156-16</inkml:trace>
          <inkml:trace contextRef="#ctx0" brushRef="#br0" timeOffset="530.3069">1789-631 990 0,'11'19'292'0,"-4"9"76"16,-1 17-259-16,4 7-38 16,-4 21 6-16,-2-3-26 15,4 13-8-15,3-15-14 0,2 3-9 16,-8-24-13 0,3-3-2-16,-10-23-5 0,-4-6-47 15,-5-18-35-15,-10-20-331 16,-12-14 50-16</inkml:trace>
          <inkml:trace contextRef="#ctx0" brushRef="#br0" timeOffset="1277.9482">2018-550 953 0,'1'15'253'0,"4"6"86"16,3 0-269-16,2 11-9 16,3 1-17-16,3 2-6 15,2-9-19-15,3-3-4 16,-2-8-17-16,-1-14-9 16,-5-7-6-16,-1-12-2 15,-8-14-6-15,0-7 9 16,-6-4 6-16,0-5 7 15,2 7 1-15,0 14 6 16,2 7-7-16,3 15 10 16,3 18 4-16,5 12 12 15,2-3 2-15,3 9 17 16,1-5-2-16,-1-3-2 16,-2-4-10-16,-1-9-3 15,-2-10-13-15,-2-11-2 16,-1-7-4-16,1-23 1 15,-1 2-2-15,0-8 2 0,-1 8-6 16,1 5-1-16,-4 18-4 16,4 21 3-16,0 19-3 15,3 12 5-15,-2 1 1 16,5 7 7-16,-3-10 1 16,5-6 2-16,0-15-3 15,-2-10 1-15,-4-14-3 0,1-12 0 16,-8-11-1-1,1-12 0-15,-1 3-1 0,1 5-2 16,3 14-4-16,2 17-2 16,-5 22 1-16,7 18 0 15,2 4 5-15,3 3 5 16,-4-1 5-16,9-5 3 16,-5-14 0-16,-3-10-3 15,-3-14-3-15,0-5 0 16,-7-11-4-16,0-7 4 15,-4-3-15-15,-2 8-53 16,1 2-30-16,-2 14-131 16,2 11-216-16,6 12 13 15</inkml:trace>
          <inkml:trace contextRef="#ctx0" brushRef="#br0" timeOffset="-1114.3971">1 670 838 0,'-3'10'345'0,"6"-7"13"15,9-5-164-15,-1-3-136 16,13-14-5-16,4-9-3 0,8-20-12 16,1-6-13-16,10-19-8 15,-5 7-6-15,7-6-6 16,-5 17 0-16,3-18-18 15,-8 11-38-15,6-9-349 16,-1 16 89-16</inkml:trace>
          <inkml:trace contextRef="#ctx0" brushRef="#br0" timeOffset="2144.8047">3025-918 1084 0,'-16'16'254'0,"-14"5"88"15,0 2-324-15,-5 8-23 16,5 4-10-16,2 11 9 16,10 2 7-16,9 11 35 15,9-9 8-15,4 7 20 16,6-15-1-16,5-8 0 15,-2-18-24-15,6-9-8 16,1-20-17-16,-1-18-4 16,-3-16-7-16,-1-28 4 15,-7-6-9-15,-10-9-29 16,-4 12-29-16,-2 18-23 0,-5 35-13 16,5 27 9-16,6 32 27 15,4 29 45-15,4 7 34 16,10 13 42-16,1-14 9 15,5-10 16-15,4-23-15 16,5-12-10-16,-3-23-31 16,3-15-10-16,-4-15-14 0,-6-36 0 15,-6-15-1-15,3-28 1 16,-7-6-2-16,-16-14-10 16,-3 21-30-16,-11 8-33 15,-11 36-6-15,0 35 5 16,7 41 11-16,7 39 41 15,11 26 40-15,8 26 35 16,0-4 13-16,13 7 30 16,2-21-8-16,5-9-4 15,-4-27-30-15,7-18-19 16,-3-20-31-16,3-12-4 16,-6-18-2-16,7-10 0 15,-4-6-1-15,-1-15 1 16,-4 1-1-16,0-4 0 15,-13 8 0-15,-3-1 3 0,-9 12-2 16,-3 7 3 0,-3 8-1-16,-1 10 1 0,1 8-2 15,-2 15 0-15,7 9-1 16,0 18-2-16,8 7 1 16,5 9-1-16,11-4 1 15,7 3-1-15,1-15 0 16,7-10 0-16,-2-15 0 15,2-11-4-15,-5-19-35 0,3-21-84 16,-4-10 166-16,5-17-502 16,-7 2 141-16</inkml:trace>
          <inkml:trace contextRef="#ctx0" brushRef="#br0" timeOffset="2523.0093">3674-1178 1098 0,'-9'12'371'16,"-2"10"43"-16,-8 19-269 15,1 6-117-15,-3 8-8 16,4-6-16-16,5-5 2 16,7-14-6-16,6-4 3 15,4-11-5-15,6-5 1 16,4-7-7-16,3-6 3 16,3-5-7-16,8-5 4 15,-3-2-2-15,10-3 7 16,-4 5-2-16,6 0 4 15,-8 5-1-15,-4 8 3 0,-5 3-2 16,-4 12 18-16,-11 1 14 16,-4 10 27-16,-5 3 15 15,-9 12 13-15,-11-4-13 16,-4 7-13-16,-6-10-25 16,4-3-15-16,-2-12-20 15,10-4-63-15,8-20 286 16,-1-14-721-16,1-7 277 15</inkml:trace>
        </inkml:traceGroup>
      </inkml:traceGroup>
    </inkml:traceGroup>
    <inkml:traceGroup>
      <inkml:annotationXML>
        <emma:emma xmlns:emma="http://www.w3.org/2003/04/emma" version="1.0">
          <emma:interpretation id="{E5395BFB-9C80-4351-92E4-1054FC296E31}" emma:medium="tactile" emma:mode="ink">
            <msink:context xmlns:msink="http://schemas.microsoft.com/ink/2010/main" type="paragraph" rotatedBoundingBox="9021,3649 12292,2789 12544,3748 9273,4607" alignmentLevel="2"/>
          </emma:interpretation>
        </emma:emma>
      </inkml:annotationXML>
      <inkml:traceGroup>
        <inkml:annotationXML>
          <emma:emma xmlns:emma="http://www.w3.org/2003/04/emma" version="1.0">
            <emma:interpretation id="{EDA90C15-BA46-490B-9D06-8F67F5701B2F}" emma:medium="tactile" emma:mode="ink">
              <msink:context xmlns:msink="http://schemas.microsoft.com/ink/2010/main" type="line" rotatedBoundingBox="9021,3649 12292,2789 12544,3748 9273,4607"/>
            </emma:interpretation>
          </emma:emma>
        </inkml:annotationXML>
        <inkml:traceGroup>
          <inkml:annotationXML>
            <emma:emma xmlns:emma="http://www.w3.org/2003/04/emma" version="1.0">
              <emma:interpretation id="{368FE7FB-B459-4EFA-BB1B-061D30E036ED}" emma:medium="tactile" emma:mode="ink">
                <msink:context xmlns:msink="http://schemas.microsoft.com/ink/2010/main" type="inkWord" rotatedBoundingBox="9021,3649 10729,3200 10980,4159 9273,4607"/>
              </emma:interpretation>
              <emma:one-of disjunction-type="recognition" id="oneOf1">
                <emma:interpretation id="interp1" emma:lang="" emma:confidence="1">
                  <emma:literal/>
                </emma:interpretation>
              </emma:one-of>
            </emma:emma>
          </inkml:annotationXML>
          <inkml:trace contextRef="#ctx0" brushRef="#br0" timeOffset="3039.1897">2871 584 1256 0,'3'8'288'0,"3"21"108"16,1 18-360 0,9 8-26-16,2 0-2 15,8 12-3-15,0-10 4 16,6-9-5-16,-1-9 3 0,-5 0-4 15,-6-18 2-15,-6-8-14 16,-14-16-27-16,-11-16-370 16,-7-9 103-16</inkml:trace>
          <inkml:trace contextRef="#ctx0" brushRef="#br0" timeOffset="3275.6621">2882 592 1024 0,'11'-10'392'15,"1"-8"30"-15,9-8-223 16,2 2-147-16,6-8-13 16,0-2-10-16,7-5-15 15,-2 5-8-15,6-5-5 0,-4 6-2 16,-4 9-64-16,-7 16-29 16,-4 8-78-16,-13 11-265 15,2 13 37-15</inkml:trace>
          <inkml:trace contextRef="#ctx0" brushRef="#br0" timeOffset="3509.5491">3018 804 811 0,'8'15'349'16,"2"-23"8"-16,11-13-139 15,4-8-149-15,9-14 7 16,-5-7-9-16,8-5-15 15,-9-3-20-15,1 15-33 16,-6 14-54-16,3 10-354 16,-9 24 85-16</inkml:trace>
          <inkml:trace contextRef="#ctx0" brushRef="#br0" timeOffset="3563.4008">3158 1009 947 0,'10'27'376'0,"-6"-4"16"16,11-7-206 0,3-14-149-16,5-10-8 0,-1-10-16 15,11-18-9-15,-7-4-42 16,1-25-359-16,-2-7 103 16</inkml:trace>
          <inkml:trace contextRef="#ctx0" brushRef="#br0" timeOffset="4104.0983">3448 676 935 0,'11'57'313'0,"7"-2"64"16,0-9-246-16,2-7-45 15,-1-31-27-15,4-10-16 16,-4-8-24-16,4-24-8 16,-2-23-4-16,0-6-3 15,-5-5 1-15,5-5-4 16,-3 23 2-16,3 24-8 15,-1 23 5-15,4 17 1 16,-6 15 12-16,3 12 12 16,-1-5 15-16,-3-6 6 15,0-5-2-15,0-12-8 16,-2-18-14-16,-5-18-7 16,-2-9-10-16,3-22 0 15,-1-1 0-15,0 5 0 0,6 11-4 16,0 11-1-1,-3 23-3-15,5 14 0 0,1 5 1 16,-1 19 1-16,0 1 3 16,-2 5 0-16,-3-7 1 15,-1-3-2-15,-6-19 2 16,-6-5-19-16,-5-13-57 0,-1-21-379 16,-4-15 91-16</inkml:trace>
          <inkml:trace contextRef="#ctx0" brushRef="#br0" timeOffset="4110.0836">3745 62 1268 0,'2'6'370'16,"-4"-4"69"-16,2-6-335 15,-2 3-144-15,7 1 203 16,5-7-602-16,-4-15 233 15</inkml:trace>
          <inkml:trace contextRef="#ctx0" brushRef="#br0" timeOffset="4609.275">4017-161 1139 0,'4'49'263'15,"5"21"125"-15,4 0-320 16,2-2 18-16,1-7 3 16,5-6-4-16,0-17-22 15,4-1-15-15,-6-5-31 16,5-1-9-16,-4-6-4 0,-2-8-4 16,-7-8 4-16,2-11 0 15,-5-11 11 1,0-10 12-16,-1-3 11 0,1-11 10 15,0 6 3-15,-1-5-6 16,-1 9-16-16,4-6-7 16,-2 6-13-16,0-19-6 15,-3 4-2-15,-4-6-6 16,1 7-17-16,-4 4-77 16,1 17-33-16,-2 11-58 15,-1 13 90-15,-1 14-389 16,1 7 183-16</inkml:trace>
          <inkml:trace contextRef="#ctx0" brushRef="#br0" timeOffset="4619.2492">4352 248 765 0,'21'29'403'0,"-4"-8"-9"16,11 4-120-16,-4-7-171 16,4-5-16-16,-4-2-37 15,4-6-19-15,-7-4-13 16,3-6-66-16,-9 1-62 15,4-16-314-15,1-3 24 16</inkml:trace>
        </inkml:traceGroup>
        <inkml:traceGroup>
          <inkml:annotationXML>
            <emma:emma xmlns:emma="http://www.w3.org/2003/04/emma" version="1.0">
              <emma:interpretation id="{FCFCD10F-1B08-4D60-AD55-B3F2694CCE8A}" emma:medium="tactile" emma:mode="ink">
                <msink:context xmlns:msink="http://schemas.microsoft.com/ink/2010/main" type="inkWord" rotatedBoundingBox="10859,3606 12400,3201 12483,3515 10942,3920"/>
              </emma:interpretation>
              <emma:one-of disjunction-type="recognition" id="oneOf2">
                <emma:interpretation id="interp2" emma:lang="" emma:confidence="0">
                  <emma:literal>mehr</emma:literal>
                </emma:interpretation>
                <emma:interpretation id="interp3" emma:lang="" emma:confidence="0">
                  <emma:literal>unser</emma:literal>
                </emma:interpretation>
                <emma:interpretation id="interp4" emma:lang="" emma:confidence="0">
                  <emma:literal>unrh</emma:literal>
                </emma:interpretation>
                <emma:interpretation id="interp5" emma:lang="" emma:confidence="0">
                  <emma:literal>murr</emma:literal>
                </emma:interpretation>
                <emma:interpretation id="interp6" emma:lang="" emma:confidence="0">
                  <emma:literal>umdr</emma:literal>
                </emma:interpretation>
              </emma:one-of>
            </emma:emma>
          </inkml:annotationXML>
          <inkml:trace contextRef="#ctx0" brushRef="#br0" timeOffset="5748.0107">4629 175 1160 0,'-5'21'306'0,"3"4"107"16,6-3-328-16,1-1-16 15,-2-9-19-15,11-4-11 16,3-8-22-16,4-7-9 16,3-2-6-16,2-4 1 15,-2-2-1-15,4-6 1 16,-7 0 1-16,0 0-9 16,2 8-4-16,1-3-7 15,-1 16 1-15,3 4-4 16,-4 13 10-16,1-1 12 0,-5 8 11 15,3-6 8-15,-3-5 2 16,0-8-1-16,-2-10-6 16,3-10-4-16,-4-2-8 15,5-13 0-15,-6-2-4 16,4-5-22-16,-2 9-5 16,2 5-6-16,-5 18 0 15,5 14 2-15,0 15 27 16,0 2 18-16,-2-2 8 15,-3 1 9-15,-2-13 3 0,4-5-5 16,-2 1-14-16,1-13-2 16,2-8-8-16,4-9-2 15,-9-3 2-15,2-6-3 16,0 7-1-16,0 11-3 16,-3 8 1-16,3 8-2 15,-2 9 3-15,2 9-3 16,0-3 5-16,2 4-2 15,-1-5 3-15,3-6 0 16,-4-13 0-16,1 1 0 16,-2-7 1-16,-1-13-2 15,-1-7-1-15,1 2 0 16,2 0 1-16,3 8-5 16,0 17 3-16,5 7-3 0,-1 17 4 15,-1 1-3-15,-4-1 4 16,0 1 1-16,-6-6 4 15,1-7-4-15,-3-11 2 16,-3-16-2-16,1-11-1 16,2-12-14-16,-2-5-12 15,-2-2-44-15,-1 14-9 16,-2 8-6-16,0 12 16 0,0 6 11 16,-2 7 49-1,0 6 14-15,1-1 12 0,-4-2-1 16,2-1 3-16,1-3-5 15,-1-8-2-15,-4-5-8 16,-1-3 1-16,-3-5-5 16,3-2 2-16,-2 13 8 15,2 8 8-15,0 12 2 16,1 11 9-16,-1 13-2 16,3-4-5-16,2 5-5 15,5-4 0-15,4-5-7 16,2-5-1-16,2-6-5 15,1-10-4-15,2-9-3 16,-3 3 4-16,5-11-5 16,1 3 4-16,3-1-2 15,1 2 1-15,4-5-3 0,-3 5 3 16,2-2-2 0,-4 0 2-16,-1 4-3 0,-2-4 3 15,1-1-2-15,-3 3 0 16,-4 1-1-16,3-1 1 15,1 8-1-15,-4 10 2 16,3 4-1-16,3 11 5 16,1-1 2-16,-4 4 1 15,4-6-1-15,-4-7 1 0,2-17-3 16,-5 1-4-16,-1-30-86 16,4-13-235-16,7-8-146 15,-5 7-115-15</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40:08.5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3622A7-0047-420D-A152-E93D61CEC861}" emma:medium="tactile" emma:mode="ink">
          <msink:context xmlns:msink="http://schemas.microsoft.com/ink/2010/main" type="inkDrawing" rotatedBoundingBox="29176,5928 32040,5866 32045,6099 29181,6161" semanticType="underline" shapeName="Other">
            <msink:sourceLink direction="with" ref="{D037A0C7-5CCB-40F9-9F39-66B4B2CBDF83}"/>
          </msink:context>
        </emma:interpretation>
      </emma:emma>
    </inkml:annotationXML>
    <inkml:trace contextRef="#ctx0" brushRef="#br0">0 226 1048 0,'6'-2'223'0,"14"7"98"15,3-2-310-15,17-1-9 16,9 0-2-16,21-2 0 16,4-4 2-16,32 9-2 15,4 2-1-15,18-1 1 16,-8 1-1-16,20-2 1 15,-17-5 1-15,20 0 1 16,-15-4-1-16,18-5 1 0,-20-4 0 16,14 3-1-16,-24 0 1 15,9 9 0-15,-31 5-2 16,7 3 2-16,-22-4-2 16,1 0 3-16,-15-3 0 15,5 2 2-15,-15 0-2 16,-2-1 2-16,-15 1 3 15,-3-2 20-15,-12-7 2 16,5 1 3-16,-12 3 1 0,15-4-6 16,-5 4-18-16,6-49-22 15,-4 0-24-15,14-5-327 16,-11 5 84-16</inkml:trace>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30.8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99A552-2EAA-4716-B8AF-A5C9FE820C80}" emma:medium="tactile" emma:mode="ink">
          <msink:context xmlns:msink="http://schemas.microsoft.com/ink/2010/main" type="inkDrawing" rotatedBoundingBox="3750,11150 4588,11080 4590,11107 3753,11177" shapeName="Other"/>
        </emma:interpretation>
      </emma:emma>
    </inkml:annotationXML>
    <inkml:trace contextRef="#ctx0" brushRef="#br0">-2404-4706 404 0,'95'-7'369'16,"-12"12"-92"-16,18-5-9 15,-14-3-217-15,11-4-21 16,-14-9-18-16,17-3-42 16,-17 6-250-16,21 6 68 15</inkml:trace>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44.1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7A054D-128C-484B-B7DD-0ADE775F7672}" emma:medium="tactile" emma:mode="ink">
          <msink:context xmlns:msink="http://schemas.microsoft.com/ink/2010/main" type="inkDrawing" rotatedBoundingBox="8064,11320 8390,11308 8390,11314 8065,11327" shapeName="Other"/>
        </emma:interpretation>
      </emma:emma>
    </inkml:annotationXML>
    <inkml:trace contextRef="#ctx0" brushRef="#br0">1906-4536 715 0,'73'-1'205'0,"-14"2"41"0,4-2-182 15,-5-6-306-15,14 2 84 16</inkml:trace>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4:59.83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334AD08-9508-44C4-97B1-EF2713F0F5FF}" emma:medium="tactile" emma:mode="ink">
          <msink:context xmlns:msink="http://schemas.microsoft.com/ink/2010/main" type="inkDrawing" rotatedBoundingBox="3122,2934 7444,5975 7278,6211 2956,3170" semanticType="scratchOut" shapeName="Other">
            <msink:sourceLink direction="with" ref="{59D9CB4F-7A59-4A11-A0D2-79702088F6B8}"/>
          </msink:context>
        </emma:interpretation>
      </emma:emma>
    </inkml:annotationXML>
    <inkml:trace contextRef="#ctx0" brushRef="#br0">13 43 799 0,'-11'-31'220'16,"8"17"56"-16,11 12-218 16,5 7-38-16,13 14-2 15,8 20-10-15,13 16 6 16,2 5 7-16,3 20 12 15,-1-7 4-15,5 8 4 16,-11-10-7-16,2-4-6 0,-2-23-15 16,1-12-6-1,-9-22-6-15,4-27-1 16,-4-13 0-16,4 0 0 0,-2 11-2 16,16 29-2-16,1 24 3 15,17 37 6-15,4 17 0 16,17 25 7-16,-8-9 3 15,13 23-2-15,-7-14-7 16,7-16-2-16,-19-27-4 16,4-26 2-16,-24-34 0 0,-5-26 1 15,-16-7 1-15,-2-11 2 16,-11 8-2-16,10 14-3 16,1 21 0-16,18 29 16 15,10 19 6-15,23 31 8 16,-4-1 4-16,15 22-3 15,-11-13-15-15,4 1-8 16,-16-32-7-16,7-2 1 16,-18-34-2-16,-2-17-1 15,-14-17 1-15,0-2 1 16,-14-9 0-16,3 6 0 16,-8 15-2-16,13 21 11 15,-3 12 11-15,15 26 16 16,4 9 5-16,14 9 3 15,-7-8-11-15,17-1-12 16,-10-16-18-16,0-12-2 0,-16-19-3 16,-4-8 0-16,-16-15 1 15,-9-9 2-15,-7 14-2 16,2 0 3-16,-1 10-1 16,8 29 0-16,5 16 4 15,12 13 11-15,2 7 0 16,8 6 0-16,-4-19 0 15,2-13-7-15,-12-25-10 0,4-12-5 16,-17-20-25-16,0-13-72 16,-14-8-342-16,-3 1 66 15</inkml:trace>
  </inkml:traceGroup>
</inkml:ink>
</file>

<file path=ppt/ink/ink1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43.9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D6D26E-AC55-494F-8019-9867174ED7B6}" emma:medium="tactile" emma:mode="ink">
          <msink:context xmlns:msink="http://schemas.microsoft.com/ink/2010/main" type="inkDrawing" rotatedBoundingBox="6627,11192 7222,11197 7222,11219 6626,11213" shapeName="Other"/>
        </emma:interpretation>
      </emma:emma>
    </inkml:annotationXML>
    <inkml:trace contextRef="#ctx0" brushRef="#br0">468-4656 763 0,'58'-2'268'16,"-8"4"33"-16,5 1-187 15,-4-1-78-15,5-5-2 16,-2-2-30-16,6 3-17 16,-7 2-29-16,6 2-129 15,-12 4-138-15,5 9-15 16</inkml:trace>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43.7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307ED2F-0F32-459A-BB9C-70111EB19AF8}" emma:medium="tactile" emma:mode="ink">
          <msink:context xmlns:msink="http://schemas.microsoft.com/ink/2010/main" type="inkDrawing" rotatedBoundingBox="5502,11239 5944,11201 5949,11253 5506,11291" shapeName="Other"/>
        </emma:interpretation>
      </emma:emma>
    </inkml:annotationXML>
    <inkml:trace contextRef="#ctx0" brushRef="#br0">-649-4575 878 0,'19'-13'226'15,"7"5"68"-15,3 0-256 16,5 0-17-16,-3-2-19 16,10 0 6-16,-4 6-11 0,8 0 8 15,-2 6-9-15,7 1 194 16,-3 12-486-16,-6 1 225 15</inkml:trace>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4:15.84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9010744-EFD0-4BD4-9B8E-B56554BE5B5F}" emma:medium="tactile" emma:mode="ink">
          <msink:context xmlns:msink="http://schemas.microsoft.com/ink/2010/main" type="writingRegion" rotatedBoundingBox="15695,11129 15544,11510 15398,11452 15549,11071"/>
        </emma:interpretation>
      </emma:emma>
    </inkml:annotationXML>
    <inkml:traceGroup>
      <inkml:annotationXML>
        <emma:emma xmlns:emma="http://www.w3.org/2003/04/emma" version="1.0">
          <emma:interpretation id="{C8CD764F-EC1C-4DED-8F42-6837F28554AE}" emma:medium="tactile" emma:mode="ink">
            <msink:context xmlns:msink="http://schemas.microsoft.com/ink/2010/main" type="paragraph" rotatedBoundingBox="15695,11129 15544,11510 15398,11452 15549,11071" alignmentLevel="1"/>
          </emma:interpretation>
        </emma:emma>
      </inkml:annotationXML>
      <inkml:traceGroup>
        <inkml:annotationXML>
          <emma:emma xmlns:emma="http://www.w3.org/2003/04/emma" version="1.0">
            <emma:interpretation id="{7181B46A-123B-45FD-B0A9-2174ECA03274}" emma:medium="tactile" emma:mode="ink">
              <msink:context xmlns:msink="http://schemas.microsoft.com/ink/2010/main" type="line" rotatedBoundingBox="15695,11129 15544,11510 15398,11452 15549,11071"/>
            </emma:interpretation>
          </emma:emma>
        </inkml:annotationXML>
        <inkml:traceGroup>
          <inkml:annotationXML>
            <emma:emma xmlns:emma="http://www.w3.org/2003/04/emma" version="1.0">
              <emma:interpretation id="{3D3AC8DB-14A7-4E0F-9E97-ABF309826D45}" emma:medium="tactile" emma:mode="ink">
                <msink:context xmlns:msink="http://schemas.microsoft.com/ink/2010/main" type="inkWord" rotatedBoundingBox="15695,11129 15544,11510 15398,11452 15549,11071">
                  <msink:destinationLink direction="with" ref="{C041AF0E-1C73-4C97-B529-4FE05B969B10}"/>
                  <msink:destinationLink direction="from" ref="{0F27BFB7-C1A8-45B3-B4AD-B1AA4A8CEABD}"/>
                  <msink:destinationLink direction="with" ref="{0E1B1D7A-D228-4877-AC99-D72040FCA223}"/>
                  <msink:destinationLink direction="with" ref="{139C1805-FA50-41C0-BD1D-EC6B2BE13315}"/>
                  <msink:destinationLink direction="with" ref="{F3238AE4-0B63-4C3F-8CB0-9D441F553AA5}"/>
                  <msink:destinationLink direction="with" ref="{6F3E95E3-283C-4EC6-81BF-AA8B7F33E80F}"/>
                  <msink:destinationLink direction="to" ref="{7CA4769F-1AF0-4AE4-B708-6C26DAA5CD4C}"/>
                </msink:context>
              </emma:interpretation>
              <emma:one-of disjunction-type="recognition" id="oneOf0">
                <emma:interpretation id="interp0" emma:lang="" emma:confidence="1">
                  <emma:literal/>
                </emma:interpretation>
              </emma:one-of>
            </emma:emma>
          </inkml:annotationXML>
          <inkml:trace contextRef="#ctx0" brushRef="#br0">-1858-1385 794 0,'3'13'291'0,"-5"11"22"16,1 1-188-16,1-3-93 15,8-7-15-15,2-2 2 16,-2-8-6-16,1-5 11 15,4-5 4-15,-1-5 14 16,-3-8 4-16,3-8 16 16,-9-5-9-16,0-3-4 15,-3 4-16-15,-5 0-7 16,-1 13-15-16,-2 5-6 16,3 15-4-16,-11 12 0 0,4 9-1 15,-7 14 2-15,-4 5 0 16,-8 6 3-16,10-3 4 15,-3-4 1-15,8-11 1 16,9-7 2-16,7-8-3 16,2-6-3-16,4-5-2 15,4-5 0-15,0-5-2 16,-2-5 2-16,7-5 0 0,4-6 0 16,-8 0-2-16,6 0 0 15,-3 5-1-15,1 5 0 16,-10 6-2-16,6 2 1 15,-6 4 1-15,-7-2 0 16,1-6 1-16,-9 4 2 16,-1-2-2-16,-7 0 0 15,5 3-3-15,-10 9-2 16,8 6-1-16,-1 11 2 16,8 5-1-16,5 4 1 15,3-1 0-15,8-3 0 16,2-9 0-16,-1-9 1 15,4-7-2-15,7-9 2 16,-10-13 0-16,4-11 2 16,4-5 0-16,-8-9 3 0,-5 1-1 15,1 3 1-15,-8 9 0 16,-6 7 2 0,-5 11-3-16,-6 9 2 0,-1 11-3 15,-2 5-1-15,-1 2-1 16,4 4-1-16,6 1 0 15,1-2 0-15,7 1 0 16,5 2-1-16,9-5-2 16,2 6 0-16,2-6 0 0,8-7 0 15,0-7 2-15,2-8 2 16,-1-14 1-16,1-11 2 16,-5-4 1-16,-7-12-1 15,-6 3-1-15,-3 0 3 16,-7 12-4-16,-3 4 1 15,1 17-2-15,-9 7 0 16,0 16-2-16,-4 9-1 16,4 6 0-16,2 14 0 15,4-4 0-15,7 7 1 16,4-7 0-16,1-6 1 16,1-11 0-16,7-3 1 15,-2-13 0-15,-2-12 1 16,3-7 1-16,5-6 2 15,-11-2 0-15,4-3 0 16,-2 5-1-16,-8 8-4 0,-4 8-26 16,4 9 410-16,-5 15-820 15,-15 5 386-15</inkml:trace>
        </inkml:traceGroup>
      </inkml:traceGroup>
    </inkml:traceGroup>
  </inkml:traceGroup>
</inkml:ink>
</file>

<file path=ppt/ink/ink11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22T08:02:12.04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FD804E3-C619-45E8-9364-E33541F6531E}" emma:medium="tactile" emma:mode="ink">
          <msink:context xmlns:msink="http://schemas.microsoft.com/ink/2010/main" type="inkDrawing" rotatedBoundingBox="23367,-819 23382,-819 23382,-804 23367,-804" shapeName="Other"/>
        </emma:interpretation>
      </emma:emma>
    </inkml:annotationXML>
    <inkml:trace contextRef="#ctx0" brushRef="#br0">-4595-5410 0,'0'0'0,"0"0"0,0 0 16</inkml:trace>
  </inkml:traceGroup>
</inkml:ink>
</file>

<file path=ppt/ink/ink11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22T08:02:29.3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36BB5E7-E2B6-4D65-8EF3-4B9D753E0D1B}" emma:medium="tactile" emma:mode="ink">
          <msink:context xmlns:msink="http://schemas.microsoft.com/ink/2010/main" type="inkDrawing" rotatedBoundingBox="19397,-1492 19412,-1492 19412,-1477 19397,-1477" shapeName="Other"/>
        </emma:interpretation>
      </emma:emma>
    </inkml:annotationXML>
    <inkml:trace contextRef="#ctx0" brushRef="#br0">-8565-6083 0,'0'0'0</inkml:trace>
  </inkml:traceGroup>
</inkml:ink>
</file>

<file path=ppt/ink/ink1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4:45.60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B2B26C7-E6D0-4F22-AA30-FCCEEABB1853}" emma:medium="tactile" emma:mode="ink">
          <msink:context xmlns:msink="http://schemas.microsoft.com/ink/2010/main" type="writingRegion" rotatedBoundingBox="2811,2627 7869,6016 6868,7510 1810,4121"/>
        </emma:interpretation>
      </emma:emma>
    </inkml:annotationXML>
    <inkml:traceGroup>
      <inkml:annotationXML>
        <emma:emma xmlns:emma="http://www.w3.org/2003/04/emma" version="1.0">
          <emma:interpretation id="{2523CF1A-51AF-400B-A2AA-24356757C0A4}" emma:medium="tactile" emma:mode="ink">
            <msink:context xmlns:msink="http://schemas.microsoft.com/ink/2010/main" type="paragraph" rotatedBoundingBox="2852,2655 7869,6016 7560,6477 2543,3116" alignmentLevel="1"/>
          </emma:interpretation>
        </emma:emma>
      </inkml:annotationXML>
      <inkml:traceGroup>
        <inkml:annotationXML>
          <emma:emma xmlns:emma="http://www.w3.org/2003/04/emma" version="1.0">
            <emma:interpretation id="{59D9CB4F-7A59-4A11-A0D2-79702088F6B8}" emma:medium="tactile" emma:mode="ink">
              <msink:context xmlns:msink="http://schemas.microsoft.com/ink/2010/main" type="line" rotatedBoundingBox="2851,2655 7869,6016 7560,6477 2543,3116">
                <msink:destinationLink direction="with" ref="{D334AD08-9508-44C4-97B1-EF2713F0F5FF}"/>
              </msink:context>
            </emma:interpretation>
          </emma:emma>
        </inkml:annotationXML>
        <inkml:traceGroup>
          <inkml:annotationXML>
            <emma:emma xmlns:emma="http://www.w3.org/2003/04/emma" version="1.0">
              <emma:interpretation id="{4CA1B915-2F47-4717-88A3-1396BE47D010}" emma:medium="tactile" emma:mode="ink">
                <msink:context xmlns:msink="http://schemas.microsoft.com/ink/2010/main" type="inkWord" rotatedBoundingBox="2851,2655 7869,6016 7560,6477 2543,3116">
                  <msink:destinationLink direction="with" ref="{587261B2-20FF-4852-86BA-01E6964A286C}"/>
                  <msink:destinationLink direction="with" ref="{8C719F9B-7F36-4A46-B38F-207D443208F4}"/>
                  <msink:destinationLink direction="with" ref="{E6ECAC9C-98F5-425C-B631-39A7F4E87148}"/>
                </msink:context>
              </emma:interpretation>
            </emma:emma>
          </inkml:annotationXML>
          <inkml:trace contextRef="#ctx0" brushRef="#br0">2198-4447 876 0,'7'62'205'0,"6"2"76"16,3 18-249-16,0-8-15 15,7 6 5-15,-2-17-4 16,3-3 3-16,-3-20-5 15,0-5-1-15,-6-18-7 16,1-17 1-16,-8-17-4 16,2-26-15-16,-5-9-11 15,0-16-12-15,0 5-3 16,3 0 4-16,1 24 18 0,8 15 20 16,1 25 21-16,8 24 22 15,-2 17 5-15,7 24 9 16,-1 4-6-16,3 14 3 15,-2-4-18-15,0-1-6 16,-9-19-13-16,4-9-2 16,-5-29-13-16,-3-17-7 15,0-18-15-15,-2-16-15 16,-4-5-3-16,2-2 0 16,1 15 2-16,9 26 11 15,5 34 14-15,10 36 12 16,-1 10 7-16,13 23 18 15,-4-8 10-15,4 2 18 0,-6-24-3 16,5-2-4-16,-9-25-16 16,0-24-11-16,-9-32-19 15,0-29-8-15,-11-18-4 16,1-11-4-16,-8 14 1 16,6 11-4-16,1 31 1 15,10 31 3-15,6 36 4 16,13 30 3-16,0 9 3 15,10 3 2-15,-3-11 0 0,3-14 2 16,-11-30-2-16,6-19 0 16,-14-21-1-16,6-24-1 15,-17-17-3 1,1-23 0-16,-6-4 0 0,5 11-1 16,-2 15-3-16,24 37 3 15,3 37-1-15,18 42 4 16,3 16 2-16,18 23 8 15,-9-6 2-15,4 4 8 16,-15-27 3-16,1-6-1 16,-20-37-6-16,-6-22-3 15,-10-27-7-15,-5-17-4 16,-13-13-2-16,0-10 3 16,-6 4-1-16,6 14-1 15,3 22-3-15,17 23 2 16,2 22-3-16,22 26 1 0,-5 5 2 15,7 11 1-15,-9-20-1 16,1-3 1-16,-19-19-2 16,4-20-2-16,-8-24 0 15,1-19 3-15,-6-12-2 16,1-13 3-16,-1 4 0 16,8 14-2-16,0 24-2 15,19 35 2-15,1 20-3 16,12 30 3-16,-5 1 0 0,7 4 1 15,-16-5 0-15,6-1 1 16,-12-17 0-16,-1-13 1 16,-13-15-3-16,1-29 0 15,-9-20-2-15,-2-14 2 16,-6-4-1-16,7 6 0 16,0 18 1-16,11 27 1 15,4 21-1-15,11 31 1 16,-4 6 1-16,7 10 2 15,-10-14-3-15,2-15 3 16,-9-16-2-16,-1-13-1 16,-13-23-2-16,-3-13-29 15,-12-5-34-15,-1-17-30 16,1-11-330-16,9 19 67 16</inkml:trace>
        </inkml:traceGroup>
      </inkml:traceGroup>
    </inkml:traceGroup>
    <inkml:traceGroup>
      <inkml:annotationXML>
        <emma:emma xmlns:emma="http://www.w3.org/2003/04/emma" version="1.0">
          <emma:interpretation id="{4254398D-654B-4517-A12A-62B105E97A60}" emma:medium="tactile" emma:mode="ink">
            <msink:context xmlns:msink="http://schemas.microsoft.com/ink/2010/main" type="paragraph" rotatedBoundingBox="2188,3552 3459,4209 3113,4877 1843,4220" alignmentLevel="1"/>
          </emma:interpretation>
        </emma:emma>
      </inkml:annotationXML>
      <inkml:traceGroup>
        <inkml:annotationXML>
          <emma:emma xmlns:emma="http://www.w3.org/2003/04/emma" version="1.0">
            <emma:interpretation id="{C205A803-27C0-4EB8-821C-633E2298BB8E}" emma:medium="tactile" emma:mode="ink">
              <msink:context xmlns:msink="http://schemas.microsoft.com/ink/2010/main" type="line" rotatedBoundingBox="2188,3552 3459,4209 3113,4877 1843,4220"/>
            </emma:interpretation>
          </emma:emma>
        </inkml:annotationXML>
        <inkml:traceGroup>
          <inkml:annotationXML>
            <emma:emma xmlns:emma="http://www.w3.org/2003/04/emma" version="1.0">
              <emma:interpretation id="{78CA9526-DA62-495E-BF4A-88BF67DFE0F8}" emma:medium="tactile" emma:mode="ink">
                <msink:context xmlns:msink="http://schemas.microsoft.com/ink/2010/main" type="inkWord" rotatedBoundingBox="2189,3551 3458,4211 3115,4870 1846,4209">
                  <msink:destinationLink direction="with" ref="{2F0EBAB4-8A44-4EB4-9730-2C7E2738450C}"/>
                  <msink:destinationLink direction="to" ref="{6EE72489-3812-48B5-89C5-C0B2AEBB608C}"/>
                  <msink:destinationLink direction="with" ref="{334CB960-0DB6-4D46-BC3E-64B2BABCF78E}"/>
                  <msink:destinationLink direction="with" ref="{4B326D1A-AF1E-426B-860D-F0BC55179273}"/>
                  <msink:destinationLink direction="with" ref="{B9D51D0F-1E45-4A88-91E4-CB51E94547CF}"/>
                  <msink:destinationLink direction="with" ref="{603C1C2B-9A84-45A2-B2B8-EFBD5ADA4A41}"/>
                  <msink:destinationLink direction="with" ref="{EA000F48-CBFE-445A-9869-09A7D74D8CF8}"/>
                  <msink:destinationLink direction="with" ref="{9617F2E0-780A-47BD-A4AE-69F9129DD759}"/>
                </msink:context>
              </emma:interpretation>
            </emma:emma>
          </inkml:annotationXML>
          <inkml:trace contextRef="#ctx0" brushRef="#br0" timeOffset="-25303.6885">1528-3526 637 0,'-3'-5'257'16,"5"10"28"-16,7 3-138 16,4-3-52-16,10 8-11 15,6 3-17-15,17 9-5 16,1-7-20-16,21 9-6 15,2 2-9-15,4 5-8 16,-2-3-10-16,2 8-3 16,-14-6-1-16,3 2-4 15,-2 1 2-15,0 6-3 16,-4-6 3-16,6 11-4 0,-9-8 5 16,6 3-6-16,-10-10 6 15,2 7-6-15,-10-11 5 16,-8-4-3-16,-10-3 3 15,-7-3-2-15,-9-13 3 16,-10-5-3-16,1-3 4 16,-12-12 1-16,-13-4 0 0,-21-12 0 15,-12-8 3-15,-27-15-7 16,-9-4 2-16,-14-8-4 16,8 6 2-16,-3 3-3 15,27 15 4-15,5 4-3 16,25 20 3-16,13 5-4 15,16 5 4-15,4 4-4 16,10 5 3-16,1 1-5 16,2-5 5-16,2 1-8 15,4 2 5-15,10-2-5 16,6 2 3-16,19 15-4 16,4 9 7-16,26 20-1 15,6 8 3-15,18 10-1 16,-5-2 5-16,18 6-3 15,-21-17 1-15,0 3-2 0,-22-13 3 16,-11-9-3-16,-22-12 0 16,-8-5 0-16,-15-5-2 15,-8-11 1-15,-10-3 0 16,-14-11 2-16,-14-2 1 16,-28-23 1-16,-17 0 0 15,-21-14-1-15,-1 1-2 16,-7-6 0-16,21 14 0 15,-6 3-2-15,22 8 2 0,4 4-3 16,16 14 2-16,0-2-3 16,22 9 4-16,2 1-4 15,10 7 4 1,-3-2-4-16,8 4 4 0,0-4-4 16,4 3 4-16,1-1-4 15,4 3 3-15,2-7-3 16,5 9-1-16,10-2-5 15,8 2 2-15,19 1-3 16,14 16 4-16,20 1 2 16,2 4 5-16,2 10 1 15,-15-1 1-15,1-6-1 16,-20 6 1-16,-1-4-3 16,-7-3 1-16,-1 1-1 15,-14-4 1-15,-3-12-1 0,-9-1 1 16,-12-10-6-16,-11-8 4 15,-17-16-3-15,-8-10-1 16,-32-18-4-16,-8-3 4 16,-16-9-6-16,7 14 4 15,2 5-2-15,33 20 5 16,17 7-8-16,30 17 6 16,14 2-7-16,11 6 2 15,16 4-4-15,9 9 5 16,22 4-3-16,8 5-6 0,25 21 23 15,3 4-356-15,15 8 120 16</inkml:trace>
          <inkml:trace contextRef="#ctx0" brushRef="#br0" timeOffset="-290057.2595">1689-2634 1341 0,'0'0'6'0</inkml:trace>
        </inkml:traceGroup>
      </inkml:traceGroup>
    </inkml:traceGroup>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5:35.522"/>
    </inkml:context>
    <inkml:brush xml:id="br0">
      <inkml:brushProperty name="width" value="0.09333" units="cm"/>
      <inkml:brushProperty name="height" value="0.09333" units="cm"/>
      <inkml:brushProperty name="color" value="#ED1C24"/>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3-22T08:05:40.462"/>
    </inkml:context>
  </inkml:definitions>
  <inkml:traceGroup>
    <inkml:annotationXML>
      <emma:emma xmlns:emma="http://www.w3.org/2003/04/emma" version="1.0">
        <emma:interpretation id="{05274A04-0CCE-41A3-B68A-417D9410E733}" emma:medium="tactile" emma:mode="ink">
          <msink:context xmlns:msink="http://schemas.microsoft.com/ink/2010/main" type="writingRegion" rotatedBoundingBox="15743,7241 24396,3420 26646,8515 17992,12336"/>
        </emma:interpretation>
      </emma:emma>
    </inkml:annotationXML>
    <inkml:traceGroup>
      <inkml:annotationXML>
        <emma:emma xmlns:emma="http://www.w3.org/2003/04/emma" version="1.0">
          <emma:interpretation id="{012DFA35-175A-4B41-B780-9E5C0A043CC2}" emma:medium="tactile" emma:mode="ink">
            <msink:context xmlns:msink="http://schemas.microsoft.com/ink/2010/main" type="paragraph" rotatedBoundingBox="15743,7241 21706,4608 22284,5918 16321,8550" alignmentLevel="1"/>
          </emma:interpretation>
        </emma:emma>
      </inkml:annotationXML>
      <inkml:traceGroup>
        <inkml:annotationXML>
          <emma:emma xmlns:emma="http://www.w3.org/2003/04/emma" version="1.0">
            <emma:interpretation id="{749B47A6-1A3B-4FFE-BDD0-33713D484BB2}" emma:medium="tactile" emma:mode="ink">
              <msink:context xmlns:msink="http://schemas.microsoft.com/ink/2010/main" type="line" rotatedBoundingBox="15743,7241 21706,4608 22284,5918 16321,8550"/>
            </emma:interpretation>
          </emma:emma>
        </inkml:annotationXML>
        <inkml:traceGroup>
          <inkml:annotationXML>
            <emma:emma xmlns:emma="http://www.w3.org/2003/04/emma" version="1.0">
              <emma:interpretation id="{C1BCD540-8F5D-4E8B-ABEB-CB42C973E989}" emma:medium="tactile" emma:mode="ink">
                <msink:context xmlns:msink="http://schemas.microsoft.com/ink/2010/main" type="inkWord" rotatedBoundingBox="15743,7241 17539,6448 18117,7757 16321,8550"/>
              </emma:interpretation>
              <emma:one-of disjunction-type="recognition" id="oneOf0">
                <emma:interpretation id="interp0" emma:lang="" emma:confidence="1">
                  <emma:literal/>
                </emma:interpretation>
              </emma:one-of>
            </emma:emma>
          </inkml:annotationXML>
          <inkml:trace contextRef="#ctx0" brushRef="#br0">-987-4699 1023 0,'-2'26'322'16,"4"13"93"-16,4-2-283 15,6 6-27-15,-1-13-34 16,5 1-13-16,-1-15-41 16,-1-9-8-16,1-9-5 15,-2-17 7-15,1-10-6 16,1-20 7-16,0-3-2 0,1-8 4 16,-2 10-7-16,1 11 0 15,-2 18-8-15,-2 19-2 16,4 17 0-16,-4 16 21 15,-1 9 8-15,1 7 17 16,-1-6 6-16,0-1 1 16,1-14-21-16,2-6-6 15,0-15-15-15,3-17 6 16,-1-11-3-16,-2-15 5 16,0-8-2-16,-2-1 4 15,-1 5-10-15,0 8-1 16,-4 16-6-16,1 15-4 15,1 12-1-15,0 19-2 16,-2 4 2-16,6 12 2 0,-1-2 5 16,2 2-1-16,0-10 2 15,-2-6-1-15,-1-17 3 16,-2-6-5-16,-1-10 3 16,-1-14-98-16,-6-2-41 15,10-7-377-15,-7 1 17 16</inkml:trace>
          <inkml:trace contextRef="#ctx0" brushRef="#br0" timeOffset="385.0093">-369-4803 644 0,'-13'-17'583'0,"5"4"-128"16,-2 6-54-16,0 9-273 15,-1 1-85-15,3 13-18 16,0 5-24-16,6 12-4 15,-1-1 4-15,4 7 2 16,-1-10 2-16,7 5-2 16,-4-9 1-16,5-3-2 15,0-7 2-15,0-5-4 16,2-10 3-16,5-10 0 16,-1-6 1-16,4-10 2 15,2-3 2-15,-3-10 0 16,-7 5-2-16,-2-4 1 15,-9 7-2-15,-4 4 0 0,-5 11 2 16,2 14 2-16,1 13-1 16,9 15 11-16,0 7 3 15,1 9 0-15,5-8 0 16,0 5-1-16,0-15-10 16,2-4 2-16,3-14-25 15,0-9-80-15,2-15-61 0,4-14-349 16,2-4 13-16</inkml:trace>
          <inkml:trace contextRef="#ctx0" brushRef="#br0" timeOffset="590.0601">-48-5005 1110 0,'10'0'327'0,"-6"13"110"16,-4 11-270-16,-4 20-54 15,-6 6-20-15,-3 18-7 16,0 2-45-16,-2 9-41 15,6-17 14-15,2-7-3 16,5-21-8-16,-1-8 4 16,2-14-15-16,-3-9-52 15,-4-6-55-15,-5-9-367 16,5-7 47-16</inkml:trace>
          <inkml:trace contextRef="#ctx0" brushRef="#br0" timeOffset="781.52">-201-4845 1240 0,'7'7'318'16,"4"9"116"-16,7 2-350 15,6 4-28-15,2 3-9 16,13 2-11-16,-5-9-21 0,8 7 2 16,2-6-13-16,2 0-96 15,-4-6-358-15,-2-1 85 16</inkml:trace>
          <inkml:trace contextRef="#ctx0" brushRef="#br0" timeOffset="1712.0294">-9-5393 1341 0,'-8'0'377'16,"3"-2"105"-16,6-1-390 15,9-5-24-15,6-7-32 16,15-4-18-16,2-4-16 0,9-8 1 15,3 1 0-15,7 0 2 16,-13 6 2-16,2 1-69 16,-12 9-46-16,-7 7 415 15,-10 11-796-15,-4 15 356 16</inkml:trace>
          <inkml:trace contextRef="#ctx0" brushRef="#br0" timeOffset="2005.2199">52-5179 1138 0,'15'-2'291'0,"13"-6"123"16,1-5-326-16,6-6-7 16,-1-1-14-16,5 3-18 15,-3 2-31-15,6-1-71 0,5 8-377 16,0 1 103-16</inkml:trace>
          <inkml:trace contextRef="#ctx0" brushRef="#br0" timeOffset="-865.3645">-1607-5239 1132 0,'11'-19'388'0,"6"-1"84"0,9-4-262 15,1 1-87-15,10-4 4 16,-1 1-52-16,10-5-25 16,-3 3-29-16,6-1-8 15,-10 3-10-15,-3 0-15 16,-6 7-30-16,-8 1-109 16,-9 11-44-16,-4 15-329 15,-14 17 2-15</inkml:trace>
          <inkml:trace contextRef="#ctx0" brushRef="#br0" timeOffset="-649.5837">-1477-4908 600 0,'3'13'566'0,"8"-11"-131"16,7-7-3-16,15-15-307 0,6-1-50 15,11-10-5-15,-1-3-29 16,1-3-12-16,-11 8-16 16,-2 6-69-16,-13 5-66 15,-7 17-355-15,-12 9 33 16</inkml:trace>
          <inkml:trace contextRef="#ctx0" brushRef="#br0" timeOffset="-402.4495">-1305-4551 1139 0,'16'16'354'15,"-1"-8"85"-15,6-5-309 16,3-6-58-16,4-3-9 16,-4-2-49-16,2-5-15 15,-3 3-53-15,-1 0-389 16,6 2 109-16</inkml:trace>
          <inkml:trace contextRef="#ctx0" brushRef="#br0" timeOffset="-1065.5519">-1514-5260 1254 0,'3'3'316'0,"0"18"96"16,5 15-360-16,0 19-30 15,2 10-17-15,3 10 7 16,2-4-4-16,2 8 2 16,3-12-3-16,3-5 3 15,-2-15-6-15,0-8 4 16,-8-18-4-16,-4-12 3 15,-4-7-1-15,-11-17-58 0,-7-7-7 16,-8-12-368 0,-12-5 60-16</inkml:trace>
        </inkml:traceGroup>
        <inkml:traceGroup>
          <inkml:annotationXML>
            <emma:emma xmlns:emma="http://www.w3.org/2003/04/emma" version="1.0">
              <emma:interpretation id="{44676A92-6FFE-450B-9B7C-CD255BF77B13}" emma:medium="tactile" emma:mode="ink">
                <msink:context xmlns:msink="http://schemas.microsoft.com/ink/2010/main" type="inkWord" rotatedBoundingBox="17948,6630 20417,5540 20807,6423 18338,7513"/>
              </emma:interpretation>
              <emma:one-of disjunction-type="recognition" id="oneOf1">
                <emma:interpretation id="interp1" emma:lang="" emma:confidence="1">
                  <emma:literal/>
                </emma:interpretation>
              </emma:one-of>
            </emma:emma>
          </inkml:annotationXML>
          <inkml:trace contextRef="#ctx0" brushRef="#br0" timeOffset="5253.1044">2025-6000 1304 0,'0'-1'431'16,"-5"1"46"-16,3 3-315 15,7-5-157-15,3 1-5 16,2-4-1-16,4-5-103 16,3-6-92-16,-6-2-278 15,-11 4-44-15</inkml:trace>
          <inkml:trace contextRef="#ctx0" brushRef="#br0" timeOffset="6034.0787">2197-6366 666 0,'1'-16'477'0,"1"-5"-78"15,6-5-32 1,8 4-272-16,5-10 3 0,-1 4-17 16,6 4-11-16,0 11-25 15,1-1-10-15,1 12-22 16,-2 2-11-16,-5 2-6 16,-3 6-1-16,-10 3 1 0,-3 13 6 15,-5 14 5 1,-10 15 7-16,-5-3 0 15,-9 22 4-15,-4 1-4 0,-4 6-1 16,4-20-4-16,-1 22-1 16,10-23-3-16,-1 2 0 15,11-13 0-15,2 10 4 16,5-21 1-16,11-6 0 16,4-7-2-16,1-8-1 15,7-10-5-15,8-9 2 16,-1-5 0-16,13-21 4 15,2 1 1-15,6-8 2 16,-5 0-1-16,-5 6-2 16,-10 10-2-16,-3 6-1 15,-12 9-2-15,-2 4-1 16,-2 4-2-16,-4 1 1 16,-3-1 1-16,-1-1 4 0,-2 1-10 15,-5-4-124-15,-1 1-386 16,-7-1 76-16</inkml:trace>
          <inkml:trace contextRef="#ctx0" brushRef="#br0" timeOffset="7118.5771">2868-6269 772 0,'-5'-18'526'0,"4"17"-74"16,2-4-129-16,6-2-176 16,4-2-77-16,7 0-13 15,5-8-23-15,7 4-12 16,5-5-10-16,7-2-6 15,1-1 0-15,6-5-77 16,-5 0-58-16,0 4-356 16,-13 2 23-16</inkml:trace>
          <inkml:trace contextRef="#ctx0" brushRef="#br0" timeOffset="6875.229">3024-6575 981 0,'-13'-12'409'0,"6"35"13"16,9-13-240-16,-4 3-79 15,4 3-51-15,9 13-2 16,6 7-15-16,-1-5-7 15,10-1-13-15,3 0-4 0,-5-8-4 16,2-2-2-16,-8-9 0 16,-2 2 1-16,-6-5 1 15,-2-9 3-15,-5 5-22 16,-1 13-82-16,-2-1-42 16,-5 8-103-16,-3 5-232 15,-5 10 23-15</inkml:trace>
          <inkml:trace contextRef="#ctx0" brushRef="#br0" timeOffset="-2847.0441">708-5878 940 0,'0'-15'353'16,"5"-7"17"-1,4-4-233-15,14-8-92 0,6-4-33 16,15-4-4-16,0 8-4 15,12 2 0-15,-8 9-4 16,-3 15-3-16,-13 14-2 16,-6 17-2-16,-14 10 1 15,-12 22 15-15,-10-3 6 16,-13 12 32-16,-1-8 21 16,-5 4 20-16,4-20-7 15,3-4 0-15,9-13-29 0,9 1-17 16,0-21-26-16,7 4-5 15,7-6-4-15,11-2 0 16,0-3 1-16,11 11 4 16,2-1 1-16,4 6 0 15,-6 4-3-15,2 3-2 16,-6 2-4-16,-1 17 1 16,-11 1-1-16,-6 5 1 15,-5 1 3-15,-5 4 0 16,-6-12 3-16,-6-1 17 15,1-6 8-15,-10-2 20 16,0-10 8-16,-12-2 8 0,-2-8-13 16,-13-3-8-16,10-7-20 15,-5 1-8-15,14-2-12 16,5 1-3-16,14 4-1 16,-1 4 0-16,8 4-3 15,1 6-8-15,0-1-25 16,2 1-82-16,12-3-70 15,4-7-354-15,8-15 21 16</inkml:trace>
          <inkml:trace contextRef="#ctx0" brushRef="#br0" timeOffset="-2449.4838">1598-6024 981 0,'-2'-34'227'0,"-9"16"86"16,-7 15-293-16,-3 11-7 16,-5 15-6-16,-11 17 5 15,5 9 0-15,2 13 14 16,11-4-1-16,6 12 15 16,16-9-1-16,8 1 9 15,11-9-4-15,8 1 4 16,6-17-16-16,1-9 7 15,-3-9 5-15,4-20 20 16,-6-12 5-16,5-20 17 0,-1-6-6 16,-2-16-2-16,-13-3-15 15,-8-18 9-15,-14 12-16 16,-22-2-2-16,-9 11-16 16,-12 13-10-16,3 19-24 15,-7 13-3-15,12 21-5 16,-5 14 2-16,15 9 2 0,2 8-25 15,11-6-41-15,8-5-120 16,17-9-346-16,-8-17 32 16</inkml:trace>
        </inkml:traceGroup>
        <inkml:traceGroup>
          <inkml:annotationXML>
            <emma:emma xmlns:emma="http://www.w3.org/2003/04/emma" version="1.0">
              <emma:interpretation id="{AAA97442-5C6B-49AB-9DE9-E8A77137CADA}" emma:medium="tactile" emma:mode="ink">
                <msink:context xmlns:msink="http://schemas.microsoft.com/ink/2010/main" type="inkWord" rotatedBoundingBox="20779,5449 21865,4970 22205,5739 21118,6218"/>
              </emma:interpretation>
            </emma:emma>
          </inkml:annotationXML>
          <inkml:trace contextRef="#ctx0" brushRef="#br0" timeOffset="13794.1715">3728-7211 1017 0,'-28'16'240'0,"-1"5"112"0,11 3-283 0,-1-7 11 0,-1-1 4 0,9-2 19 16,4-1-19-16,-1 5-10 15,3 0-25-15,5 11-13 16,0 9-19-16,5 22 4 16,3 4 3-16,2 31 10 15,0-13 3-15,0 6 0 16,-1-28-6-16,6-3-8 15,3-31-9-15,4-2-3 16,6-13-1-16,4-1-5 16,-2-8 1-16,-3-7 4 15,1-5 8-15,-1-9 11 16,-6-4 2-16,-1-6 2 16,-5-23-6-16,-7-5-4 15,-5 3-7-15,-10-4 7 16,-4-4-1-16,-7 28 4 0,-1 10-4 15,-9 11-1-15,1 13-9 16,-4 23-4-16,2 8-3 16,-2 25-2-16,5-2 0 15,8 1-4-15,3-16 3 16,7 0-2-16,5-29 1 16,9 3-20-16,6-10-12 15,7-5-169-15,19-6-357 0,7 0 48 16</inkml:trace>
          <inkml:trace contextRef="#ctx0" brushRef="#br0" timeOffset="16513.3402">4112-7056 1249 0,'-3'-3'432'0,"-2"5"52"16,2-1-334-16,1 1-75 15,-1-2-48-15,1 3-10 16,2 1-12-16,2-3-7 0,0 2-18 16,4-1-59-16,1-2-25 15,2-2 104-15,4-2-484 16,-6-9 189-16</inkml:trace>
          <inkml:trace contextRef="#ctx0" brushRef="#br0" timeOffset="16889.5889">4310-7536 966 0,'2'-16'410'16,"-1"15"15"-16,-2 5-212 16,-3 8-119-16,0 12-14 15,-1 4-36-15,-3 6-2 16,1 5-15-16,4 8-6 16,4-10-13-16,6-1 0 15,-4-4-7-15,5-4 5 16,0-7 3-16,-3 5 7 15,3-5 1-15,2-3 3 16,5-2-4-16,-1-3-2 16,6-8-9-16,-2 1 0 15,-1-7-2-15,6-8 4 16,3-4-1-16,-2-6 2 0,2-7-16 16,0-6-79-1,-9 7-40-15,-4-10-54 0,-12 2-316 16,1 1 64-16</inkml:trace>
          <inkml:trace contextRef="#ctx0" brushRef="#br0" timeOffset="17050.6712">4527-7372 941 0,'-3'21'356'15,"-2"12"53"-15,5 1-241 0,5 10-39 16,0-4-38-16,3 7-16 16,2-14-31-16,3 2-13 15,-2-10-7-15,7 7-90 16,1 7-386-16,1 21 109 15</inkml:trace>
        </inkml:traceGroup>
      </inkml:traceGroup>
    </inkml:traceGroup>
    <inkml:traceGroup>
      <inkml:annotationXML>
        <emma:emma xmlns:emma="http://www.w3.org/2003/04/emma" version="1.0">
          <emma:interpretation id="{8E65951D-301F-4ED3-BE4B-4B4D0D8EEBDB}" emma:medium="tactile" emma:mode="ink">
            <msink:context xmlns:msink="http://schemas.microsoft.com/ink/2010/main" type="paragraph" rotatedBoundingBox="17831,8735 24200,4618 24809,5561 18440,9677" alignmentLevel="2"/>
          </emma:interpretation>
        </emma:emma>
      </inkml:annotationXML>
      <inkml:traceGroup>
        <inkml:annotationXML>
          <emma:emma xmlns:emma="http://www.w3.org/2003/04/emma" version="1.0">
            <emma:interpretation id="{585051F6-67E2-46FD-A901-C6207B496F11}" emma:medium="tactile" emma:mode="ink">
              <msink:context xmlns:msink="http://schemas.microsoft.com/ink/2010/main" type="line" rotatedBoundingBox="17831,8735 24200,4618 24809,5561 18440,9677"/>
            </emma:interpretation>
          </emma:emma>
        </inkml:annotationXML>
        <inkml:traceGroup>
          <inkml:annotationXML>
            <emma:emma xmlns:emma="http://www.w3.org/2003/04/emma" version="1.0">
              <emma:interpretation id="{21B27D66-9BFC-4218-A2FA-2F7FDD69DC9A}" emma:medium="tactile" emma:mode="ink">
                <msink:context xmlns:msink="http://schemas.microsoft.com/ink/2010/main" type="inkWord" rotatedBoundingBox="17915,8864 19836,7621 20362,8435 18440,9677"/>
              </emma:interpretation>
              <emma:one-of disjunction-type="recognition" id="oneOf2">
                <emma:interpretation id="interp2" emma:lang="" emma:confidence="1">
                  <emma:literal/>
                </emma:interpretation>
              </emma:one-of>
            </emma:emma>
          </inkml:annotationXML>
          <inkml:trace contextRef="#ctx0" brushRef="#br0" timeOffset="18161.9397">719-3377 926 0,'18'3'361'0,"-2"-3"26"15,15-9-175-15,6-11-145 16,10-9 17-16,-1-8-15 16,12-6-9-16,-3 8-27 15,5 1-4-15,-6 13-5 0,-2 6 132 16,-15 5-603-16,-18-19 260 16</inkml:trace>
          <inkml:trace contextRef="#ctx0" brushRef="#br0" timeOffset="17898.2986">596-3638 1041 0,'0'13'351'16,"5"-7"59"-16,11-14-248 16,5-3-103-16,15-10 7 15,6-8-19-15,13-17-12 16,0 1-10-16,7-9-5 16,-7 11-11-16,2 2-3 15,-14 17 8-15,-2 7-86 16,-15 13 444-16,-7 13-818 15,-14 6 332-15</inkml:trace>
          <inkml:trace contextRef="#ctx0" brushRef="#br0" timeOffset="19000.0982">1689-4451 1039 0,'-7'0'323'15,"1"5"64"-15,1 10-274 16,0-1-59-16,-3 16-11 15,2-3-19-15,1 2-5 16,2-8-6-16,4-1-2 16,9-12-6-16,4 2-3 15,6-4-1-15,6 2 1 0,3 0 1 16,4-1 0-16,-1-5 3 16,5 2-3-16,-1-4-1 15,6-1-2-15,-3 4 1 16,5 0-2-16,-5 5 2 15,5 12 0-15,-7 1 0 0,-3 7-1 16,-11 1 1-16,-6 5 5 16,-12-7 7-16,-6 7 12 15,-7-3 6-15,-12 7 5 16,-4-4 1-16,-12 5 2 16,-8-4-7-16,-11 1-4 15,0-10-6-15,-13-7-5 16,8-9-8-16,0-7-6 15,19-11-1-15,9-8-1 16,19-3 1-16,11-11-2 16,10 0 0-16,14-13 0 15,2-2 1-15,12-12 1 16,-1 0 3-16,6-11 7 16,-7 10 2-16,6-7 2 15,-12 5 5-15,-5 2 6 16,-9 7 0-16,-7 3 9 15,-17 10 5-15,-9 8 1 0,-9 8-7 16,-16 16-6-16,-1 9-9 16,-9 12-9-16,7 8-7 15,0 6-2-15,18-3 1 16,8-4-10-16,13-2-22 16,9-7-65-16,11-5-74 15,14-13-374-15,9-6 42 16</inkml:trace>
          <inkml:trace contextRef="#ctx0" brushRef="#br0" timeOffset="19674.7259">2338-4811 532 0,'-10'-14'514'0,"10"7"-96"16,-3 4-15-16,1 1-237 16,-1 6-69-16,6 7-15 0,0 8-41 15,2 15-12-15,2 12-10 16,1 20 1-16,0 4-3 15,-5 13-4-15,0-9-6 16,2 1-3-16,3-20 1 16,-1-6-1-16,7-22 1 15,1-4 0-15,1-8 2 0,5-14 4 16,0-6 4-16,9-11 5 16,0-6 0-16,8-12 0 15,-3 1-6-15,6-4-2 16,-12 3-6-16,0 1-23 15,-11 7-39-15,-10-1-98 16,-9 2-348-16,-9-4 44 16</inkml:trace>
          <inkml:trace contextRef="#ctx0" brushRef="#br0" timeOffset="19901.1475">2583-4694 1144 0,'-8'58'288'0,"1"27"112"16,5 6-313-16,7 1-1 16,7-14-11-16,9-7-9 0,5-22-25 15,11-8-5-15,-3-9-42 16,13 2-436-16,-16-11 148 16</inkml:trace>
        </inkml:traceGroup>
        <inkml:traceGroup>
          <inkml:annotationXML>
            <emma:emma xmlns:emma="http://www.w3.org/2003/04/emma" version="1.0">
              <emma:interpretation id="{AEC38A5F-4DA1-45D3-9A1C-65BEAC0E35DC}" emma:medium="tactile" emma:mode="ink">
                <msink:context xmlns:msink="http://schemas.microsoft.com/ink/2010/main" type="inkWord" rotatedBoundingBox="20211,7196 23392,5140 23944,5995 20763,8051"/>
              </emma:interpretation>
              <emma:one-of disjunction-type="recognition" id="oneOf3">
                <emma:interpretation id="interp3" emma:lang="" emma:confidence="1">
                  <emma:literal/>
                </emma:interpretation>
              </emma:one-of>
            </emma:emma>
          </inkml:annotationXML>
          <inkml:trace contextRef="#ctx0" brushRef="#br0" timeOffset="27211.3465">4467-5675 923 0,'-5'14'333'15,"9"-10"39"-15,12-12-207 16,7-1-86-16,12-18 14 16,6-10-14-16,14-9-5 0,-3 6-18 15,5-4-15-15,-9 16-24 16,-4 1-5-16,-18 10-23 15,-5 6-96-15,-11 0 23 16,-8 1-365-16,-9 8 30 16</inkml:trace>
          <inkml:trace contextRef="#ctx0" brushRef="#br0" timeOffset="27617.6091">4295-6013 1028 0,'-4'-4'349'16,"4"2"56"-16,1-1-242 15,4-2-54-15,6-8 3 16,4-2-25-16,6-17 2 15,2-7-31-15,6-10-12 16,0 5-25-16,5-14-5 16,-6 13-10-16,-1-11-2 15,-10 9 1-15,-1-1 0 16,-11 20-2-16,-2 7-11 0,-3 19 0 16,-2 20-3-16,1 8 3 15,2 8-1-15,4 7 11 16,7-7 3-16,4-6-1 15,10-6-3-15,1-7 0 16,9-12 1-16,-2 2-1 16,5-8 3-16,-8-4-35 15,-12 6-464-15,-16-17 144 16</inkml:trace>
          <inkml:trace contextRef="#ctx0" brushRef="#br0" timeOffset="26962.6233">4469-5881 841 0,'-5'0'328'15,"2"0"45"-15,4 3-204 16,3-6-59-16,5 1-24 16,9-4 3-16,7-4-20 15,10-13-5-15,7-4-11 0,14-12-12 16,-3 0-17-1,7-10-13-15,-10 12-5 0,2 1-4 16,-16 12 2-16,-7 4 2 16,-9 11-19-16,-12 5-85 15,-11 9-32-15,-17 18-325 16,-14 8 9-16</inkml:trace>
          <inkml:trace contextRef="#ctx0" brushRef="#br0" timeOffset="25889.5411">3384-4571 968 0,'-15'15'317'0,"2"-2"75"16,7-7-256-16,3-1 1 15,3-5-23-15,4-6-3 16,6-6-28-16,10-15-11 16,4-10-38-16,13-22-14 15,4 1-10-15,6-22-3 16,0 2-6-16,-2-14 1 15,-3 9 0-15,4-12 3 16,-6 18-3-16,1 3 2 16,-7 22-1-16,-6 6 0 15,-11 20-2-15,-7 7 0 16,-7 12-2-16,-4 4 1 16,-2 6 2-16,-1 2-19 0,-1 0-26 15,1-6-87-15,-3-1 243 16,2-1-601-16,0-2 213 15</inkml:trace>
          <inkml:trace contextRef="#ctx0" brushRef="#br0" timeOffset="26225.6804">3556-5484 1015 0,'-21'8'314'0,"5"-4"86"15,11-3-279-15,3 2-13 16,5 1-28-16,15-9-14 15,2-3-29-15,9-5-9 16,5-10-14-16,14-8-2 16,1-6-3-16,8-9 2 15,-5-2-3-15,1 1 1 16,-17 3-3-16,-4 10 1 16,-9 11-3-16,-8 9-2 15,-9 12-3-15,1 12 7 16,-6 6 0-16,-1 10 7 15,5 5 4-15,-2 6 10 16,4-1-6-16,-1 6 1 16,3-8-7-16,-1 5-2 15,-2-7-8-15,1 6-1 16,-1-9 8-16,-1-2-119 0,3-2-373 16,-8-9 92-16</inkml:trace>
          <inkml:trace contextRef="#ctx0" brushRef="#br0" timeOffset="31079.6874">5207-6473 1005 0,'-16'-12'280'0,"3"-2"95"16,8 2-285-1,7-4 6-15,2 8-15 0,11-37-5 16,4-4-18-16,11-11-1 16,4-6-13-16,10-11-7 15,-6 38-10-15,8 9-9 16,-10 13-11-16,2 27-6 15,-12 10-6-15,-1 17 0 0,-11 2 2 16,-2 32 6-16,-12-6 1 16,-2 3 5-16,-6-8 0 15,-11 7 1-15,-4-32-2 16,-2 3 1-16,1-9-3 16,1 2-1-16,9-9-3 15,4 3 3-15,7-7-1 0,3 7 5 16,5-8-1-16,8-4 1 15,3-10-1-15,11-8 3 16,6-10-4-16,11-6 10 16,-2 2-25-16,2-7-71 15,-5 5-397-15,11-10 83 16</inkml:trace>
          <inkml:trace contextRef="#ctx0" brushRef="#br0" timeOffset="31509.4907">5883-6520 828 0,'-11'14'328'0,"1"-1"39"15,4-1-198-15,4-4-27 0,2-7-19 16,3-12-2-16,7-5-26 15,11-41-15-15,5-27-38 16,15-28-18-16,-1 0-14 16,2-11-4-16,-9 30 1 15,-7 23-3-15,-13 31 0 16,-8 10-5-16,-4 21 0 0,-7 18-3 16,-2 14 2-16,-4 9 0 15,4 4 5-15,2 4 3 16,7-7 1-16,6 5 1 15,4-7 0 1,7 13 1-16,0-6-3 0,5 0 1 16,-4-6-2-16,4-1 0 15,-4-6 0-15,4 28-1 16,-4-4 1-16,-2 2-41 16,-4 0-56-16,-2-7-392 15,0-24 71-15</inkml:trace>
        </inkml:traceGroup>
        <inkml:traceGroup>
          <inkml:annotationXML>
            <emma:emma xmlns:emma="http://www.w3.org/2003/04/emma" version="1.0">
              <emma:interpretation id="{511D9CC3-240F-4CB4-853B-64157F48DD96}" emma:medium="tactile" emma:mode="ink">
                <msink:context xmlns:msink="http://schemas.microsoft.com/ink/2010/main" type="inkWord" rotatedBoundingBox="23911,5440 24486,5068 24547,5164 23972,5535"/>
              </emma:interpretation>
              <emma:one-of disjunction-type="recognition" id="oneOf4">
                <emma:interpretation id="interp4" emma:lang="" emma:confidence="0">
                  <emma:literal>_</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e</emma:literal>
                </emma:interpretation>
              </emma:one-of>
            </emma:emma>
          </inkml:annotationXML>
          <inkml:trace contextRef="#ctx0" brushRef="#br0" timeOffset="40340.4283">6511-7153 891 0,'-8'10'305'0,"8"0"53"16,3-1-231-16,15-9 6 16,1-5-20-16,17-6 18 15,8-5-16-15,21-12-13 16,1 4-40-16,11-18-19 16,-8 6-28-16,-5-3-5 15,-17 8-3-15,-8-3-19 16,-12 17-90-16,1 5-380 15,-2 12 77-15</inkml:trace>
        </inkml:traceGroup>
        <inkml:traceGroup>
          <inkml:annotationXML>
            <emma:emma xmlns:emma="http://www.w3.org/2003/04/emma" version="1.0">
              <emma:interpretation id="{C6F4E689-87C0-4B4A-B634-DFF69A2C937A}" emma:medium="tactile" emma:mode="ink">
                <msink:context xmlns:msink="http://schemas.microsoft.com/ink/2010/main" type="inkWord" rotatedBoundingBox="23830,5208 24360,4865 24675,5352 24145,5695"/>
              </emma:interpretation>
              <emma:one-of disjunction-type="recognition" id="oneOf5">
                <emma:interpretation id="interp9" emma:lang="" emma:confidence="1">
                  <emma:literal/>
                </emma:interpretation>
              </emma:one-of>
            </emma:emma>
          </inkml:annotationXML>
          <inkml:trace contextRef="#ctx0" brushRef="#br0" timeOffset="40033.7403">6488-7309 764 0,'-27'-22'379'16,"2"2"16"-16,16 14-166 0,4-1-52 15,-2-1-51-15,17-2-12 16,6 2-40-16,7-6-13 16,8-4-31-16,19-3-8 15,-3-2-5-15,13-4-3 16,-3 1-5-16,9 5-4 16,-12 6-1-16,-1-5-1 15,-9 14 2-15,-8 1 2 16,-13 0-4-16,-4-1-98 15,-12-1-47-15,-7 4-347 0,-5-10 0 16</inkml:trace>
          <inkml:trace contextRef="#ctx0" brushRef="#br0" timeOffset="39785.4033">6767-7468 1083 0,'5'-14'346'0,"-8"6"96"16,1 3-290-16,2 0-12 15,2 8-38-15,1 10-18 16,4 3-43-16,7 14-19 15,1 7-23-15,4 17 1 16,1-3 0-16,4 8 0 16,-3-12 4-16,0-3 2 15,-3-12-1-15,-3-8-1 0,-7-11 2 16,-2-3-1-16,2 1-3 16,-4-11 2-16,-3 4 3 15,3-1-10-15,-3-3-19 16,-6-2-66-16,-3 1-53 15,-8-4-353-15,-5 2 43 0</inkml:trace>
        </inkml:traceGroup>
      </inkml:traceGroup>
    </inkml:traceGroup>
    <inkml:traceGroup>
      <inkml:annotationXML>
        <emma:emma xmlns:emma="http://www.w3.org/2003/04/emma" version="1.0">
          <emma:interpretation id="{77F6C17B-0441-4B66-8C66-A3320A95B1FB}" emma:medium="tactile" emma:mode="ink">
            <msink:context xmlns:msink="http://schemas.microsoft.com/ink/2010/main" type="paragraph" rotatedBoundingBox="20787,8358 25833,6410 26646,8516 21600,10464" alignmentLevel="3"/>
          </emma:interpretation>
        </emma:emma>
      </inkml:annotationXML>
      <inkml:traceGroup>
        <inkml:annotationXML>
          <emma:emma xmlns:emma="http://www.w3.org/2003/04/emma" version="1.0">
            <emma:interpretation id="{E8A5059F-674F-4C6D-9268-A22C6D23B7CF}" emma:medium="tactile" emma:mode="ink">
              <msink:context xmlns:msink="http://schemas.microsoft.com/ink/2010/main" type="inkBullet" rotatedBoundingBox="20787,8358 22867,7555 23293,8658 21213,9461"/>
            </emma:interpretation>
            <emma:one-of disjunction-type="recognition" id="oneOf6">
              <emma:interpretation id="interp10" emma:lang="" emma:confidence="0">
                <emma:literal>→</emma:literal>
              </emma:interpretation>
            </emma:one-of>
          </emma:emma>
        </inkml:annotationXML>
        <inkml:trace contextRef="#ctx0" brushRef="#br0" timeOffset="32944.9644">3402-4188 832 0,'-8'-2'277'15,"3"6"52"-15,0-8-191 0,5 3-58 16,5 1-3-16,3 5-24 16,10-2-9-16,8 5-29 15,17 5-4-15,6 3-7 16,14-3 1-16,5 3-2 15,10-4 4-15,-10-4-1 16,12-2 9-16,-12 4 3 16,2 2 3-16,-10 2-2 15,6 9 0-15,-17 0-10 0,5 6-2 16,-12-2-2-16,1-1 0 16,-5-3 0-1,1-4 0-15,-5-7 1 0,0-4 1 16,-10-3 1-16,-4-4 2 15,-11-4-2-15,-2 3 2 16,-7-3-1-16,-8 0-18 16,-4-1-44-16,-1 1-359 15,-3-5 86-15</inkml:trace>
        <inkml:trace contextRef="#ctx0" brushRef="#br0" timeOffset="33335.1029">4419-4151 964 0,'-18'-13'324'0,"5"9"54"15,6 0-252-15,3 4-55 16,5 4-33-16,6-1-5 16,7 2-21-16,9-2-6 0,3 2-5 15,11-2 3-15,2-3 0 16,3 0 1-16,-6 2-2 15,3-1 1-15,-10 4-2 0,-3 7-3 16,-6 4-2-16,-3 8 1 16,-7 4-1-16,-2 4 3 15,-5-1 5 1,-1 8 15-16,-5-4 11 0,-4 8 21 16,-1-1 4-16,-6 6 4 15,-4 1-12-15,-3 6-8 16,1-9-21-16,-4 4-6 15,4-8-7-15,4-5-1 16,3-9-1-16,4-2 3 16,5-10 3-16,6-4-76 15,4-11-51-15,14-6-350 16,4-11 22-16</inkml:trace>
        <inkml:trace contextRef="#ctx0" brushRef="#br0" timeOffset="34340.3861">5059-4365 1024 0,'-8'5'330'0,"2"0"71"0,3-2-276 16,-1-8-6-16,9 1-31 16,0-11-8-16,3-3-18 15,12-18-11-15,-1-2-26 16,7-22-6-16,0-4-9 15,6-17-4-15,-9 11-2 16,-3-3-2-16,-11 20 1 16,-1 12-1-16,-9 17 0 15,1 13-7-15,3 12-2 0,2 6 0 16,1 7 0-16,7 12 2 16,2-5 6-16,4 7 2 15,4 0-1-15,6-1 0 16,-1-6-1-16,6 4 3 15,-6-3-2-15,2 1 3 16,-10-7 5-16,3-3-67 16,-7-3-412-16,-21-4 120 15</inkml:trace>
        <inkml:trace contextRef="#ctx0" brushRef="#br0" timeOffset="33965.3771">5286-4021 995 0,'-13'20'317'16,"2"-3"64"-1,10-4-271-15,4-4-18 0,8-8-24 16,12-7 3-16,3-9-16 16,18-9-6-16,-1-5-18 15,12-9-7-15,-6 4-21 16,1-5-89-16,-19 7-163 16,0-2-191-16,-18 3-80 15</inkml:trace>
        <inkml:trace contextRef="#ctx0" brushRef="#br0" timeOffset="33729.4545">5205-4199 858 0,'-8'-8'494'0,"7"9"-69"16,4-4-158-16,5-3-182 15,8-3-56-15,10 1 1 16,5-11-4-16,18-5 1 16,4-6-14-16,12-9-4 15,-5 2-4-15,-2 6-36 16,-12 10-24-16,-10 8-38 15,-14 13-33-15,-12 10-126 16,-10 5-169-16,-7 15 18 16</inkml:trace>
      </inkml:traceGroup>
      <inkml:traceGroup>
        <inkml:annotationXML>
          <emma:emma xmlns:emma="http://www.w3.org/2003/04/emma" version="1.0">
            <emma:interpretation id="{6CB842D3-BD25-4E85-9E2C-3D293819CCFF}" emma:medium="tactile" emma:mode="ink">
              <msink:context xmlns:msink="http://schemas.microsoft.com/ink/2010/main" type="line" rotatedBoundingBox="23136,7488 25845,6442 26646,8516 23937,9562"/>
            </emma:interpretation>
          </emma:emma>
        </inkml:annotationXML>
        <inkml:traceGroup>
          <inkml:annotationXML>
            <emma:emma xmlns:emma="http://www.w3.org/2003/04/emma" version="1.0">
              <emma:interpretation id="{234E9460-70F9-49B1-844E-A2F733B2842B}" emma:medium="tactile" emma:mode="ink">
                <msink:context xmlns:msink="http://schemas.microsoft.com/ink/2010/main" type="inkWord" rotatedBoundingBox="23168,7592 24283,7135 24569,7834 23454,8291"/>
              </emma:interpretation>
              <emma:one-of disjunction-type="recognition" id="oneOf7">
                <emma:interpretation id="interp11" emma:lang="" emma:confidence="0">
                  <emma:literal>42</emma:literal>
                </emma:interpretation>
                <emma:interpretation id="interp12" emma:lang="" emma:confidence="0">
                  <emma:literal>4</emma:literal>
                </emma:interpretation>
                <emma:interpretation id="interp13" emma:lang="" emma:confidence="0">
                  <emma:literal>424</emma:literal>
                </emma:interpretation>
                <emma:interpretation id="interp14" emma:lang="" emma:confidence="0">
                  <emma:literal>422</emma:literal>
                </emma:interpretation>
                <emma:interpretation id="interp15" emma:lang="" emma:confidence="0">
                  <emma:literal>4E</emma:literal>
                </emma:interpretation>
              </emma:one-of>
            </emma:emma>
          </inkml:annotationXML>
          <inkml:trace contextRef="#ctx0" brushRef="#br0" timeOffset="41335.424">5916-4968 974 0,'0'-10'351'15,"-2"10"38"-15,-1 10-232 16,0 0-92-16,-1 14-13 15,0 2-16-15,-3 15-8 16,4-1-12-16,0 7 5 16,3-1-4-16,1-1 10 15,6-9 1-15,2-1 4 16,3-9-8-16,4-5 2 16,3-6-6-16,6-9 11 15,4-6 4-15,7-11 12 16,1-5-5-16,5-12-1 15,-1 1-13-15,2-4-7 16,-8 7-12-16,-6-4-25 0,-11 7-41 16,-7-8-99-16,-11 0-223 15,-16-1-127-15,-9 3-106 16</inkml:trace>
          <inkml:trace contextRef="#ctx0" brushRef="#br0" timeOffset="41605.7014">6170-4945 979 0,'-1'16'307'0,"-1"3"66"0,5 15-231 16,1 10-57-16,5 11 5 16,4-3-26-16,8 13-9 15,1-13-28-15,8 2-8 16,-4-12-11-16,8-5 5 16,-8-16-32-16,0-6-48 15,-5-17-365-15,10-22 72 16</inkml:trace>
          <inkml:trace contextRef="#ctx0" brushRef="#br0" timeOffset="41890.9412">6511-5194 1167 0,'0'-27'391'0,"7"-2"75"16,6 3-320-16,8 0-31 0,3 5-46 15,7 3-14-15,0 10-29 16,7 8-10-16,-5 8-13 16,-1 8-6-16,-9 13-3 15,-3 15 0-15,-14 5 1 16,-4 14 1-16,-9 2 4 16,-4 5 2-16,-5-9 3 15,-4 6 8-15,2-12 2 0,4-2 5 16,6-9-1-16,3-8-2 15,11-12-8-15,10-8-3 16,2-11-4-16,13-11 1 16,5-10 1-16,12-12 1 15,-1-4 4-15,9-4-82 16,-9 0-75-16,13 4-363 16,-12 1 14-16</inkml:trace>
        </inkml:traceGroup>
        <inkml:traceGroup>
          <inkml:annotationXML>
            <emma:emma xmlns:emma="http://www.w3.org/2003/04/emma" version="1.0">
              <emma:interpretation id="{C66DFA5A-A96A-4343-A23F-A6B68FB1C38E}" emma:medium="tactile" emma:mode="ink">
                <msink:context xmlns:msink="http://schemas.microsoft.com/ink/2010/main" type="inkWord" rotatedBoundingBox="25094,6795 25296,7601 24806,7724 24603,6918"/>
              </emma:interpretation>
              <emma:one-of disjunction-type="recognition" id="oneOf8">
                <emma:interpretation id="interp16" emma:lang="" emma:confidence="0">
                  <emma:literal>K</emma:literal>
                </emma:interpretation>
                <emma:interpretation id="interp17" emma:lang="" emma:confidence="0">
                  <emma:literal>k</emma:literal>
                </emma:interpretation>
                <emma:interpretation id="interp18" emma:lang="" emma:confidence="0">
                  <emma:literal>KV</emma:literal>
                </emma:interpretation>
                <emma:interpretation id="interp19" emma:lang="" emma:confidence="0">
                  <emma:literal>KM</emma:literal>
                </emma:interpretation>
                <emma:interpretation id="interp20" emma:lang="" emma:confidence="0">
                  <emma:literal>KG</emma:literal>
                </emma:interpretation>
              </emma:one-of>
            </emma:emma>
          </inkml:annotationXML>
          <inkml:trace contextRef="#ctx0" brushRef="#br0" timeOffset="42273.4986">7212-5667 1202 0,'3'-5'334'16,"0"10"93"-16,0 11-330 16,2 13-10-16,0 2-13 15,-2 16 7-15,2 3-18 0,5 15-7 16,3-3-32 0,5 11-10-16,5-16-9 0,-2 1 1 15,0-14-3-15,-2-5 1 16,-4-18-2-16,-2-3 21 15,0-15 6-15,1-11 15 16,4-16 2-16,10-22 4 16,3-14-21-16,4-27-6 15,6-1-14-15,-1-8-2 16,-6 18-4-16,-4 12 0 16,-9 25-8-16,-13 12-29 15,-10 24-30-15,-12 9-127 16,-6 10-36-16,-9 17-316 15,-7 9-1-15</inkml:trace>
          <inkml:trace contextRef="#ctx0" brushRef="#br0" timeOffset="42543.1789">7437-5370 791 0,'-3'22'368'16,"8"1"22"-16,5-5-181 16,7 3-46-16,6-1-46 15,6 9-12-15,2-3-37 16,8 8-16-16,-7 1-32 15,4 6-8-15,-5-2 17 16,6 3 332-16,1-5-820 16,5-17 409-16</inkml:trace>
        </inkml:traceGroup>
        <inkml:traceGroup>
          <inkml:annotationXML>
            <emma:emma xmlns:emma="http://www.w3.org/2003/04/emma" version="1.0">
              <emma:interpretation id="{021D174A-E2B8-4070-8B31-D156BAAF66E2}" emma:medium="tactile" emma:mode="ink">
                <msink:context xmlns:msink="http://schemas.microsoft.com/ink/2010/main" type="inkWord" rotatedBoundingBox="26627,8506 26640,8500 26646,8516 26633,8521"/>
              </emma:interpretation>
              <emma:one-of disjunction-type="recognition" id="oneOf9">
                <emma:interpretation id="interp21" emma:lang="" emma:confidence="1">
                  <emma:literal/>
                </emma:interpretation>
              </emma:one-of>
            </emma:emma>
          </inkml:annotationXML>
          <inkml:trace contextRef="#ctx1" brushRef="#br0">9210-4077 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40:29.067"/>
    </inkml:context>
    <inkml:brush xml:id="br0">
      <inkml:brushProperty name="width" value="0.09333" units="cm"/>
      <inkml:brushProperty name="height" value="0.09333" units="cm"/>
      <inkml:brushProperty name="fitToCurve" value="1"/>
    </inkml:brush>
  </inkml:definitions>
  <inkml:trace contextRef="#ctx0" brushRef="#br0">31-6 1573 0,'3'3'359'15,"-10"-3"143"-15,7 0-467 16,-13-1-525-16,-1-1 163 15</inkml:trace>
</inkml:ink>
</file>

<file path=ppt/ink/ink12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22T07:58:11.6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24431A-1836-4F10-BB61-E3C167A82D19}" emma:medium="tactile" emma:mode="ink">
          <msink:context xmlns:msink="http://schemas.microsoft.com/ink/2010/main" type="inkDrawing" rotatedBoundingBox="18298,4646 18313,4646 18313,4661 18298,4661" shapeName="Other"/>
        </emma:interpretation>
      </emma:emma>
    </inkml:annotationXML>
    <inkml:trace contextRef="#ctx0" brushRef="#br0">881-7937 0</inkml:trace>
  </inkml:traceGroup>
</inkml:ink>
</file>

<file path=ppt/ink/ink1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26.1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9C24477-AF8F-4DD6-B5E4-6A52A3BE0368}" emma:medium="tactile" emma:mode="ink">
          <msink:context xmlns:msink="http://schemas.microsoft.com/ink/2010/main" type="inkDrawing" rotatedBoundingBox="26523,2907 26630,6264 26563,6266 26456,2910" semanticType="callout" shapeName="Other">
            <msink:sourceLink direction="with" ref="{B8DCCF00-E62F-4933-86DA-7D5ED187350D}"/>
            <msink:sourceLink direction="with" ref="{AB824EF3-68D2-48A1-99DC-678B98A5E186}"/>
          </msink:context>
        </emma:interpretation>
      </emma:emma>
    </inkml:annotationXML>
    <inkml:trace contextRef="#ctx0" brushRef="#br0">-1500-1505 419 0,'16'-59'577'0,"2"3"-341"0,3 5-107 16,-16 40-14-16,-4 17 26 16,-1 25-38-16,-5 29 7 15,0 2-29-15,-3 9-10 16,0 7-36-16,0 18-10 15,7 3-15-15,-1 8-2 16,7-5-4-16,1 41 0 16,2-2-2-16,-1 21 0 15,-4-9-2-15,0 7 1 0,-3-35 4 16,5 3 11-16,0-24 4 16,2 14 3-16,1-9 1 15,-2 9-3-15,1-17-11 16,-4 4-2-16,3-17-6 15,-1 19 3-15,-3-14-2 16,-2 41 1-16,-3-14 0 16,-2 8 3-16,3-30-4 15,7-8 2-15,3-54-3 0,2-3 2 16,3-12-2-16,-5-5 1 16,-3-11-3-16,-2 3 4 15,0-7-4-15,-1-2-31 16,0 1-48-16,2 0-371 15,1-2 74-15</inkml:trace>
  </inkml:traceGroup>
</inkml:ink>
</file>

<file path=ppt/ink/ink1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34.4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94E256-7676-4FCC-BFD6-8E070D8290CB}" emma:medium="tactile" emma:mode="ink">
          <msink:context xmlns:msink="http://schemas.microsoft.com/ink/2010/main" type="inkDrawing" rotatedBoundingBox="26488,3685 28342,5733 28214,5849 26360,3801" semanticType="strikethrough" shapeName="Other">
            <msink:sourceLink direction="with" ref="{B8DCCF00-E62F-4933-86DA-7D5ED187350D}"/>
          </msink:context>
        </emma:interpretation>
      </emma:emma>
    </inkml:annotationXML>
    <inkml:trace contextRef="#ctx0" brushRef="#br0">-1411-837 819 0,'-42'-26'593'0,"1"2"-483"0,52 50-52 15,-1 3-23-15,16 7-1 16,2-4-15-16,7-9-5 16,1 37-9-16,11 11 0 15,-8 9-1-15,10 12 1 16,-6 13 0-16,13-30 3 16,-6-13 0-16,15-4 1 15,-5-9 0-15,6-9 0 16,-7 7-5-16,7 10 1 15,-11 0-2-15,2 1-1 16,-5 4-1-16,0-13 1 0,-8 1-1 16,-1-8 0-16,-7-10-1 15,6 6 6-15,-6 2 2 16,3 1 6-16,-3-1 0 16,6 17 1-16,-10-11-5 15,6-3-1-15,-9-7-7 16,2-2 1-16,-12-11-1 15,5-4 1-15,-4-2-1 16,-6-3 2-16,-2-4-2 16,6-4 4-16,-9-1-3 0,1 0 5 15,1-3 3-15,1 4 10 16,-6-3 0-16,-1 4 12 16,-2-2-1-16,-1-4 6 15,-4-1-3-15,2 2 6 16,4-4-9-16,2 7-3 15,2-1-10-15,5 4-5 16,2 0-8-16,-2 3-1 16,-4-1-3-16,1 4-1 15,-5-4 1-15,2 0 1 16,-3 4 0-16,3-5 1 16,-4-1 1-16,5 8-1 15,0 0 0-15,0 2-1 0,2 11-2 16,6 2 0-1,-1 0 1-15,0-15-2 0,-2 5 0 16,-2-8 0-16,-6-5 0 16,0-6 0-16,-5 1-7 15,-8-32 377-15,-9-10-821 16</inkml:trace>
  </inkml:traceGroup>
</inkml:ink>
</file>

<file path=ppt/ink/ink1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41.340"/>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9027B89-2717-4465-81C1-FC050DD847EA}" emma:medium="tactile" emma:mode="ink">
          <msink:context xmlns:msink="http://schemas.microsoft.com/ink/2010/main" type="writingRegion" rotatedBoundingBox="18321,15925 22449,16124 22401,17115 18274,16916"/>
        </emma:interpretation>
      </emma:emma>
    </inkml:annotationXML>
    <inkml:traceGroup>
      <inkml:annotationXML>
        <emma:emma xmlns:emma="http://www.w3.org/2003/04/emma" version="1.0">
          <emma:interpretation id="{87C92489-1339-4FDA-B2DA-0AC8D168188E}" emma:medium="tactile" emma:mode="ink">
            <msink:context xmlns:msink="http://schemas.microsoft.com/ink/2010/main" type="paragraph" rotatedBoundingBox="18321,15925 22449,16124 22401,17115 18274,16916" alignmentLevel="1"/>
          </emma:interpretation>
        </emma:emma>
      </inkml:annotationXML>
      <inkml:traceGroup>
        <inkml:annotationXML>
          <emma:emma xmlns:emma="http://www.w3.org/2003/04/emma" version="1.0">
            <emma:interpretation id="{F0DB1E05-36E7-4042-B961-18064F1C9132}" emma:medium="tactile" emma:mode="ink">
              <msink:context xmlns:msink="http://schemas.microsoft.com/ink/2010/main" type="line" rotatedBoundingBox="18321,15925 22449,16124 22401,17115 18274,16916"/>
            </emma:interpretation>
          </emma:emma>
        </inkml:annotationXML>
        <inkml:traceGroup>
          <inkml:annotationXML>
            <emma:emma xmlns:emma="http://www.w3.org/2003/04/emma" version="1.0">
              <emma:interpretation id="{8375E244-DABE-4073-A55E-949E1091E032}" emma:medium="tactile" emma:mode="ink">
                <msink:context xmlns:msink="http://schemas.microsoft.com/ink/2010/main" type="inkWord" rotatedBoundingBox="18315,16049 19716,16116 19674,16983 18274,16916">
                  <msink:destinationLink direction="with" ref="{1D9B5475-C03A-4F54-9770-0E99BFD0AA55}"/>
                  <msink:destinationLink direction="from" ref="{7CA4769F-1AF0-4AE4-B708-6C26DAA5CD4C}"/>
                  <msink:destinationLink direction="with" ref="{6F3E95E3-283C-4EC6-81BF-AA8B7F33E80F}"/>
                  <msink:destinationLink direction="to" ref="{B1741BA7-220F-4DB3-93B6-E30B10B56673}"/>
                  <msink:destinationLink direction="to" ref="{F2C4F0C5-A315-4E1A-8D55-2D334D4A7E7E}"/>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3578 47 959 0,'1'-5'301'0,"-9"7"67"16,-2 6-277-16,-3 8-4 15,-4 4-31-15,-6 7-3 16,3-2-15-16,3 4 5 16,0-6-15-16,8 2-2 15,5-2-7-15,4-2 4 0,0-5-6 16,13 1-1-16,0-8-4 15,7-10-5-15,3-4-8 16,9-11 5-16,-3-2-1 16,4-3 3-16,-7-4-1 15,1 6 2-15,-6 11-8 16,-1 3 2-16,-1 7-8 16,7 17 4-16,-2 7-4 0,7 15 8 15,-3-4-3-15,6 7 6 16,-7-7-4-16,6-3 4 15,-9-15-4-15,1-2 3 16,-3-8-3-16,3 1 3 16,-8-3-4-16,1 4 8 15,-3 4 4-15,-5 7 21 16,-7-1 10-16,-3 9 21 16,-2-3 5-16,-1 6 16 15,-8-8-4-15,-10 10 18 16,-15-10-10-16,-18 3 8 15,-9-7-22-15,-7-1-12 16,4-4-29-16,4-8-12 16,20-5-18-16,11 0-2 15,13-3-4-15,9-3-32 16,12 1-34-16,16-10-122 16,6-10 22-16,5-15-434 0,5-3 61 15</inkml:trace>
          <inkml:trace contextRef="#ctx0" brushRef="#br0" timeOffset="-628.9309">2702 36 1241 0,'1'-18'306'0,"1"2"121"15,1 3-363 1,12 5-19-16,-1 6-12 0,8 9-10 16,2 4-19-16,12 12 5 15,-4 4-5-15,2 9 4 16,-8-5-4-16,-3 3 3 15,-12-5-4-15,-4-3 7 16,-11-10-4-16,-4 7 5 16,-5-15-5-16,2 0 3 15,3 0-6-15,6 2-2 16,5 3-7-16,10 14 3 16,4-2-4-16,5 9 5 15,3-2-2-15,4 2 7 16,-3-8-5-16,5 10 5 0,-7-7-8 15,-5 8 7-15,-6 1-7 16,-8 1 25-16,-8-4 8 16,-13 2 40-16,-2-7 10 15,-16-1 27-15,-7-8-19 16,-14-5-9-16,5-8-34 16,-10-8-13-16,13-6-22 15,10 1-4-15,14 0-5 16,7 2-1-16,11 8-6 15,8 3-42-15,3 1-34 16,14 4-113-16,4-1 470 0,20-25-814 16,1-7 356-16</inkml:trace>
        </inkml:traceGroup>
        <inkml:traceGroup>
          <inkml:annotationXML>
            <emma:emma xmlns:emma="http://www.w3.org/2003/04/emma" version="1.0">
              <emma:interpretation id="{76B5310F-F931-4B47-AFA0-499A45198CEC}" emma:medium="tactile" emma:mode="ink">
                <msink:context xmlns:msink="http://schemas.microsoft.com/ink/2010/main" type="inkWord" rotatedBoundingBox="21795,16093 22449,16124 22401,17109 21748,17078"/>
              </emma:interpretation>
            </emma:emma>
          </inkml:annotationXML>
          <inkml:trace contextRef="#ctx0" brushRef="#br1" timeOffset="520418.1134">6181 99 1193 0,'16'-31'305'0,"7"7"111"16,1 14-337-16,7 3-25 15,0 7-13-15,6 9-1 16,-1 7-22-16,3 13-8 15,-10 5-4-15,-3 16-5 16,-13 2-2-16,-12 18 6 16,-9-2 9-16,-14 15 15 15,-8-9 12-15,-10 16 7 16,-6-16-3-16,-7 7-4 0,8-14-17 16,4-4-7-1,13-21-8-15,12-3-2 0,15-19-6 16,15-7 0-16,11-5-6 15,18-11 3-15,11-7-1 16,19-11 7-16,0 6 1 16,13-6 5-16,-10 8 12 15,0 2-131-15,-13 14-383 16,-6-18 96-16</inkml:trace>
        </inkml:traceGroup>
      </inkml:traceGroup>
    </inkml:traceGroup>
  </inkml:traceGroup>
</inkml:ink>
</file>

<file path=ppt/ink/ink1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6:30.27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1741BA7-220F-4DB3-93B6-E30B10B56673}" emma:medium="tactile" emma:mode="ink">
          <msink:context xmlns:msink="http://schemas.microsoft.com/ink/2010/main" type="inkDrawing" rotatedBoundingBox="18766,15880 18791,14669 18966,14673 18941,15884" semanticType="callout" shapeName="Other">
            <msink:sourceLink direction="to" ref="{8375E244-DABE-4073-A55E-949E1091E032}"/>
          </msink:context>
        </emma:interpretation>
      </emma:emma>
    </inkml:annotationXML>
    <inkml:trace contextRef="#ctx0" brushRef="#br0">49-3 567 0,'5'-1'312'0,"-7"7"-30"15,4 5-109-15,-7 15-92 16,-3 8-37-16,1 22 3 16,1 7-10-16,-4 23-5 15,4 3-17-15,-1 21-2 16,4-9-6-16,0 11 5 15,4-18-2-15,3 3 0 16,7-17-2-16,-1-2-1 0,-1-17-5 16,-2-11 2-16,-2-17-1 15,-4-17 14-15,4-18 3 16,-2-27 4-16,4-11 0 16,1-30-1-16,0-16-12 15,4-42-4-15,-1-3-5 16,5-19 0-16,0 12-2 15,-1 5 2-15,-2 43-2 16,3 18 0-16,-8 30 0 0,-8 16-4 16,2 21-1-16,-4 15 1 15,-6 8 0-15,-2 13 2 16,1 4 3-16,-1 14 1 16,0 1-1-16,2 14-1 15,3-1-1-15,7 19 1 16,-4 1-1-16,5 18 2 15,1-10 0-15,2-1 1 16,-1-20-2-16,2-18 3 16,-6-26 0-16,7-11 15 15,-9-19 3-15,-3-28 2 16,3-17-1-16,-6-38 0 16,-9-24-16-16,5-26-11 15,-1 0-5-15,-2-10-1 16,4 32-2-16,5 20 0 15,0 35 5-15,5 35-5 0,0 37-2 16,2 24-1-16,3 13 2 16,-4 14 1-16,4 4 10 15,-3 4 2-15,1-8 1 16,2 13 0-16,1-3 1 16,-7 17 0-16,1 0-16 15,-8 18-339-15,-7-6 108 16</inkml:trace>
  </inkml:traceGroup>
</inkml:ink>
</file>

<file path=ppt/ink/ink1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6:20.37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F54B3EC-CD0E-41E5-936D-F042B521E7D1}" emma:medium="tactile" emma:mode="ink">
          <msink:context xmlns:msink="http://schemas.microsoft.com/ink/2010/main" type="writingRegion" rotatedBoundingBox="22017,14931 21414,17144 20935,17013 21539,14800">
            <msink:destinationLink direction="with" ref="{0DC92E72-6C09-472E-BBF2-60B3802CBA8A}"/>
          </msink:context>
        </emma:interpretation>
      </emma:emma>
    </inkml:annotationXML>
    <inkml:traceGroup>
      <inkml:annotationXML>
        <emma:emma xmlns:emma="http://www.w3.org/2003/04/emma" version="1.0">
          <emma:interpretation id="{35608F5D-2088-4225-9B57-6AE40145E29B}" emma:medium="tactile" emma:mode="ink">
            <msink:context xmlns:msink="http://schemas.microsoft.com/ink/2010/main" type="paragraph" rotatedBoundingBox="22017,14931 21414,17144 20935,17013 21539,14800" alignmentLevel="1"/>
          </emma:interpretation>
        </emma:emma>
      </inkml:annotationXML>
      <inkml:traceGroup>
        <inkml:annotationXML>
          <emma:emma xmlns:emma="http://www.w3.org/2003/04/emma" version="1.0">
            <emma:interpretation id="{FEE1E3CB-0197-4C54-B3E9-2000CB7A8814}" emma:medium="tactile" emma:mode="ink">
              <msink:context xmlns:msink="http://schemas.microsoft.com/ink/2010/main" type="line" rotatedBoundingBox="22017,14931 21414,17144 20935,17013 21539,14800"/>
            </emma:interpretation>
          </emma:emma>
        </inkml:annotationXML>
        <inkml:traceGroup>
          <inkml:annotationXML>
            <emma:emma xmlns:emma="http://www.w3.org/2003/04/emma" version="1.0">
              <emma:interpretation id="{1B3F1576-D3FA-4065-84B6-F28350A33BDB}" emma:medium="tactile" emma:mode="ink">
                <msink:context xmlns:msink="http://schemas.microsoft.com/ink/2010/main" type="inkWord" rotatedBoundingBox="22017,14931 21414,17144 20935,17013 21539,14800"/>
              </emma:interpretation>
              <emma:one-of disjunction-type="recognition" id="oneOf0">
                <emma:interpretation id="interp0" emma:lang="" emma:confidence="1">
                  <emma:literal/>
                </emma:interpretation>
              </emma:one-of>
            </emma:emma>
          </inkml:annotationXML>
          <inkml:trace contextRef="#ctx0" brushRef="#br0">96 5 1134 0,'-12'-3'350'0,"-4"12"71"16,3 9-313-16,-3 19-37 16,3 6-27-16,3 17-7 15,4 1-12-15,4 17-3 0,2-7-8 16,6 15-5-16,7-6-6 15,7 3 0-15,-4-6 0 16,4 8 1-16,-7-15-1 16,-7 3 2-16,-8-15-1 15,-4-6 2-15,1-18-2 16,-5-8 9-16,2-18 7 16,-5-16 7-16,0-15-4 0,0-27 4 15,4-13-9-15,7-40-10 16,4-7-6-16,11-33 2 15,3 12-3-15,3-4 1 16,-4 38 0-16,1 18 2 16,-13 40-3-16,-3 11 0 15,-3 18-3-15,-2 9 0 16,-1 2-3-16,4 3 3 16,-4 4-1-16,4 0 5 15,0 0 0-15,1-3 1 16,1 1-3-16,5 12 0 15,-5 0-5-15,3 14-2 16,3 14-4-16,-6 15 4 16,-3 3-1-16,-3 20 6 15,-7-6 4-15,-4 13 8 16,0-13-1-16,2-2 2 16,5-18-2-16,2-7 0 15,5-21-5-15,3-9 2 0,3-12-2 16,-5-19 2-16,2-11-1 15,2-25 0-15,0-12-1 16,-2-35 0-16,3-5-1 16,5-27 1-16,-1 11-1 15,-1-4-1-15,4 28 0 16,-1 14 0-16,-4 31-2 0,-3 9 0 16,3 23 0-16,-2 7-3 15,-6 6-1-15,3 3 0 16,0 2-2-16,0 8 2 15,-3 3 1-15,7 16 1 16,3 2-1-16,4 25-1 16,-6 4-3-16,5 28 3 15,-5 3-2-15,-5 20-48 16,-3-11-44-16,1 0 24 16,4-21-413-16,-9-1 101 15</inkml:trace>
          <inkml:trace contextRef="#ctx0" brushRef="#br0" timeOffset="652.9598">-344 1103 987 0,'-7'-20'300'0,"-4"14"85"16,1 12-272-16,-4 12-15 16,-2 10-19-16,-6 14-8 0,3 7-23 15,0 14-9-15,6 0-10 16,-4 4-6-16,8-6-14 16,-1 9-3-16,2-10-4 15,-4 5 1 1,6-8-2-16,-1-4 4 0,6-14 0 15,-2-6 8-15,7-16-1 16,9-8 8-16,4-11 0 16,12-14 8-16,11-9 1 0,7-10 10 15,0-1-9-15,9-1-1 16,-11 1-8-16,-1 5-6 16,-12 8-49-16,-1 1-104 15,-15-1 465-15,-12 0-820 16,-13 4 324-16</inkml:trace>
          <inkml:trace contextRef="#ctx0" brushRef="#br0" timeOffset="848.7167">-255 1296 926 0,'-11'49'384'16,"-5"4"2"-16,-5 36-167 15,3 4-172-15,0 19 2 16,5-17 3-16,8 17-10 0,7-31-17 15,11 2-5-15,3-28-18 16,7 0-88-16,1-16 312 16,7 7-657-16,-7-9 231 15</inkml:trace>
        </inkml:traceGroup>
      </inkml:traceGroup>
    </inkml:traceGroup>
  </inkml:traceGroup>
</inkml:ink>
</file>

<file path=ppt/ink/ink1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27.861"/>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94BE59D-6D50-4EE5-8D35-10997AAE8119}" emma:medium="tactile" emma:mode="ink">
          <msink:context xmlns:msink="http://schemas.microsoft.com/ink/2010/main" type="writingRegion" rotatedBoundingBox="14938,16992 14705,11551 15659,11511 15892,16951">
            <msink:destinationLink direction="with" ref="{CCB0ABF5-68C1-483A-BE36-3F6B90474873}"/>
            <msink:destinationLink direction="with" ref="{48C74A8E-5C06-42E6-9FA6-0A489C9978A8}"/>
          </msink:context>
        </emma:interpretation>
      </emma:emma>
    </inkml:annotationXML>
    <inkml:traceGroup>
      <inkml:annotationXML>
        <emma:emma xmlns:emma="http://www.w3.org/2003/04/emma" version="1.0">
          <emma:interpretation id="{08159A87-432A-4EDB-8793-F533792EA9EE}" emma:medium="tactile" emma:mode="ink">
            <msink:context xmlns:msink="http://schemas.microsoft.com/ink/2010/main" type="paragraph" rotatedBoundingBox="14938,16992 14705,11551 15659,11511 15892,16951" alignmentLevel="1"/>
          </emma:interpretation>
        </emma:emma>
      </inkml:annotationXML>
      <inkml:traceGroup>
        <inkml:annotationXML>
          <emma:emma xmlns:emma="http://www.w3.org/2003/04/emma" version="1.0">
            <emma:interpretation id="{7D5864AA-698A-4098-9595-FB6FBF5C5A4E}" emma:medium="tactile" emma:mode="ink">
              <msink:context xmlns:msink="http://schemas.microsoft.com/ink/2010/main" type="line" rotatedBoundingBox="14938,16992 14705,11551 15659,11511 15892,16951"/>
            </emma:interpretation>
          </emma:emma>
        </inkml:annotationXML>
        <inkml:traceGroup>
          <inkml:annotationXML>
            <emma:emma xmlns:emma="http://www.w3.org/2003/04/emma" version="1.0">
              <emma:interpretation id="{C3040411-FC7F-4B4D-BD91-E0117EBD7395}" emma:medium="tactile" emma:mode="ink">
                <msink:context xmlns:msink="http://schemas.microsoft.com/ink/2010/main" type="inkWord" rotatedBoundingBox="15052,16987 14938,14308 15778,14272 15892,16951">
                  <msink:destinationLink direction="with" ref="{603C1C2B-9A84-45A2-B2B8-EFBD5ADA4A41}"/>
                  <msink:destinationLink direction="with" ref="{9617F2E0-780A-47BD-A4AE-69F9129DD759}"/>
                  <msink:destinationLink direction="from" ref="{6EE72489-3812-48B5-89C5-C0B2AEBB608C}"/>
                  <msink:destinationLink direction="with" ref="{EA000F48-CBFE-445A-9869-09A7D74D8CF8}"/>
                  <msink:destinationLink direction="with" ref="{334CB960-0DB6-4D46-BC3E-64B2BABCF78E}"/>
                  <msink:destinationLink direction="with" ref="{4B326D1A-AF1E-426B-860D-F0BC55179273}"/>
                  <msink:destinationLink direction="with" ref="{AEC61F0E-D2E0-4678-A591-497AE8D9EC40}"/>
                  <msink:destinationLink direction="with" ref="{2F0EBAB4-8A44-4EB4-9730-2C7E2738450C}"/>
                  <msink:destinationLink direction="with" ref="{C041AF0E-1C73-4C97-B529-4FE05B969B10}"/>
                </msink:context>
              </emma:interpretation>
            </emma:emma>
          </inkml:annotationXML>
          <inkml:trace contextRef="#ctx0" brushRef="#br0">-2402 3445 1357 0,'-3'5'330'0,"6"10"105"16,5-2-387-16,5 3-39 15,0-5-9-15,0 2 2 0,-1-6-1 16,1-4 2-16,0-6-5 16,3-4-14-16,-3-2-5 15,5-4-10-15,0 3-8 16,3 7-19-16,0 9 14 16,-2 12 4-16,-3 8 9 15,1 10 10-15,-4-1 22 16,-4 3-1-16,-5-3 1 0,-4-4 1 15,-4-11 1-15,-4-9-1 16,-2-11 1-16,4-16 1 16,0-10-2-16,-1-8-1 15,7 1 1-15,3 7-4 16,4 17-5-16,6 15 3 16,5 14-2-16,3 15 2 15,-2 4 2-15,4 3 6 16,-7-3 3-16,-1 2 14 15,-4-10 5-15,0-1 4 16,-3 0 0-16,1-1 0 16,-3-7-11-16,1 9 0 15,-4 0 3-15,2 8 10 16,-5 0 0-16,0 9 13 16,-7-2 3-16,-4 4 13 15,-5-13-4-15,-9-1 12 0,-9-10-14 16,-10-5-7-16,-1-13-21 15,-5-1-5-15,11-4-15 16,6-3-2-16,16 0-4 16,7 2 0-16,11 2-21 15,9 5-82-15,5-8-51 16,4 2-365-16,1-11 24 16</inkml:trace>
          <inkml:trace contextRef="#ctx0" brushRef="#br0" timeOffset="507.2972">-1777 3557 963 0,'-5'-11'203'0,"2"6"97"16,-4 8-284-16,-1 10 6 16,5 13 4-16,3 13 18 15,1 7 6-15,12 15 9 16,4 2-10-16,4 6-4 16,6-8-19-16,7-1-9 0,-4-21-12 15,4-18-2-15,-5-19-2 16,-2-28 6-16,-10-20 3 15,-8-18 19-15,-12-8 13 16,-10-19 30-16,-6 14-2 16,-9 4 2-16,4 19-19 15,-4 14-10-15,5 25-31 0,-1 17-8 16,10 12-2-16,1 14-54 16,4 1-44-1,16-3-353-15,-5-18 53 0</inkml:trace>
          <inkml:trace contextRef="#ctx0" brushRef="#br1" timeOffset="138288.6641">-1980 2271 665 0,'0'44'267'0,"2"7"43"16,3 0-177-16,1 17-7 16,-1-8-42-16,1 8-14 15,-1-3-32-15,0 0-7 16,0-20-14-16,1-6-2 16,3-13-5-16,-6-10-3 15,0-9-3-15,-1-6-3 16,1-2-2-16,-5-9 3 0,2-3 1 15,-1-16 2-15,-3-8-1 16,-4-22 2-16,2-11-3 16,-2-16-1-16,0 9-2 15,4-17 2-15,3 12-2 16,-2-2 1-16,3 18 0 16,0-3 1-16,0 24-2 15,-2 8 1-15,0 16 0 0,1 4 1 16,-1 14 3-16,-3 16 4 15,0 10 1-15,2 24 2 16,-3 16-1-16,-1 26-4 16,4 1-4-16,1 22 0 15,1-15-2-15,1 7 0 16,0-18 1-16,1 1 0 16,-1-22-1-16,0 0 0 15,2-21 0-15,-1-9 0 16,1-10 0-16,-2-9 1 15,0-14-2-15,0 2-1 16,2-2-2-16,-2-13 1 16,3-2-1-16,-1-13 3 15,-1-13 1-15,-1-18 3 16,2-5-3-16,-4-20 1 16,2 1-1-16,0-9-1 15,0 11-1-15,0-1 2 0,2 24-1 16,-5 2 0-16,3 19 1 15,0 5 1-15,0 14-2 16,-4 6-3-16,6 17 0 16,-5 9 0-16,4 8-1 15,-2 14 2-15,2 9 3 0,3 19 0 16,-3 6 0-16,1 14-1 16,1 0 1-16,0 8 2 15,1-17-2-15,0 1 2 16,3-14-1-16,1-3-1 15,-2-20-1-15,-1-7 1 16,2-8-1-16,-7-15 0 16,1-8-5-16,-4-11 4 15,-3-6-9-15,-4-28-12 16,0-7-1-16,4-16 5 16,3 0-4-16,1-3-6 15,2 19 0-15,0 17-327 16,-8 22 91-16</inkml:trace>
          <inkml:trace contextRef="#ctx0" brushRef="#br0" timeOffset="1575.3182">-1959 2549 977 0,'0'-33'290'0,"-8"6"50"0,-7-14-244 15,6-17-95 1,2-23-15-16,1-12-19 0,1-30-8 15,3 2-89-15,-3-22-210 16,0 20 48-16</inkml:trace>
        </inkml:traceGroup>
        <inkml:traceGroup>
          <inkml:annotationXML>
            <emma:emma xmlns:emma="http://www.w3.org/2003/04/emma" version="1.0">
              <emma:interpretation id="{7C2A89A5-8C6B-4022-A797-C560848A9370}" emma:medium="tactile" emma:mode="ink">
                <msink:context xmlns:msink="http://schemas.microsoft.com/ink/2010/main" type="inkWord" rotatedBoundingBox="15336,13151 15327,12939 15387,12937 15396,13148">
                  <msink:destinationLink direction="with" ref="{E3EF0B44-9003-47B1-A168-AE55245F7D98}"/>
                  <msink:destinationLink direction="with" ref="{AEC61F0E-D2E0-4678-A591-497AE8D9EC40}"/>
                </msink:context>
              </emma:interpretation>
            </emma:emma>
          </inkml:annotationXML>
          <inkml:trace contextRef="#ctx0" brushRef="#br0" timeOffset="1723.9525">-2025 566 843 0,'3'-29'333'0,"-11"-2"6"16,-4 11-197-16,-2-9-58 16,1-8-421-16,-8-26 153 0</inkml:trace>
        </inkml:traceGroup>
        <inkml:traceGroup>
          <inkml:annotationXML>
            <emma:emma xmlns:emma="http://www.w3.org/2003/04/emma" version="1.0">
              <emma:interpretation id="{81766A28-E74F-46A1-BA89-B47A6AF18A0D}" emma:medium="tactile" emma:mode="ink">
                <msink:context xmlns:msink="http://schemas.microsoft.com/ink/2010/main" type="inkWord" rotatedBoundingBox="14725,12030 14705,11551 15407,11521 15428,12000">
                  <msink:destinationLink direction="with" ref="{B9D51D0F-1E45-4A88-91E4-CB51E94547CF}"/>
                </msink:context>
              </emma:interpretation>
            </emma:emma>
          </inkml:annotationXML>
          <inkml:trace contextRef="#ctx0" brushRef="#br0" timeOffset="16984.6136">-2710-988 581 0,'47'16'308'16,"0"0"-17"-16,-8-1-147 16,0-12-41-16,-8-12-67 15,1-1-5-15,-11-6-18 16,4-7 3-16,-7 3-14 0,1 4 6 15,-1 6-8-15,-2 10 8 16,-3 10 107-16,2 6-420 16,-4 10 181-16</inkml:trace>
          <inkml:trace contextRef="#ctx0" brushRef="#br0" timeOffset="3981.0169">-2129-1056 440 0,'31'14'244'16,"-7"9"8"-16,0 10-85 15,-7-7-65-15,-3 3-14 16,-3-18-53-16,-6-1-6 16,-6-18-12-16,-6-9-285 15,-7-20 101-15</inkml:trace>
          <inkml:trace contextRef="#ctx0" brushRef="#br0" timeOffset="1924.9604">-2066-579 1115 0,'3'-18'285'0,"-6"5"80"0,3 7-301 15,2-1-63-15,4-2 5 16,-3-1-11-16,6-11-12 16,-3-3-29-16,1-10-128 15,-1 1-194-15,-4-9 0 16</inkml:trace>
        </inkml:traceGroup>
      </inkml:traceGroup>
    </inkml:traceGroup>
  </inkml:traceGroup>
</inkml:ink>
</file>

<file path=ppt/ink/ink1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7:00.01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7EFA315-F869-46D9-A516-9D519227AE0F}" emma:medium="tactile" emma:mode="ink">
          <msink:context xmlns:msink="http://schemas.microsoft.com/ink/2010/main" type="writingRegion" rotatedBoundingBox="1689,1507 2586,1507 2586,1737 1689,1737"/>
        </emma:interpretation>
      </emma:emma>
    </inkml:annotationXML>
    <inkml:traceGroup>
      <inkml:annotationXML>
        <emma:emma xmlns:emma="http://www.w3.org/2003/04/emma" version="1.0">
          <emma:interpretation id="{6765369B-4AA5-4A7A-85BE-F4EC93A11DCE}" emma:medium="tactile" emma:mode="ink">
            <msink:context xmlns:msink="http://schemas.microsoft.com/ink/2010/main" type="paragraph" rotatedBoundingBox="1689,1507 2586,1507 2586,1737 1689,1737" alignmentLevel="1"/>
          </emma:interpretation>
        </emma:emma>
      </inkml:annotationXML>
      <inkml:traceGroup>
        <inkml:annotationXML>
          <emma:emma xmlns:emma="http://www.w3.org/2003/04/emma" version="1.0">
            <emma:interpretation id="{E12C9C2E-B9C2-41AC-A78E-6115ACDE7B4D}" emma:medium="tactile" emma:mode="ink">
              <msink:context xmlns:msink="http://schemas.microsoft.com/ink/2010/main" type="line" rotatedBoundingBox="1689,1507 2586,1507 2586,1737 1689,1737"/>
            </emma:interpretation>
          </emma:emma>
        </inkml:annotationXML>
        <inkml:traceGroup>
          <inkml:annotationXML>
            <emma:emma xmlns:emma="http://www.w3.org/2003/04/emma" version="1.0">
              <emma:interpretation id="{C422EBE0-ED0A-4C46-AE0B-0A5E35E5ED08}" emma:medium="tactile" emma:mode="ink">
                <msink:context xmlns:msink="http://schemas.microsoft.com/ink/2010/main" type="inkWord" rotatedBoundingBox="1689,1507 2586,1507 2586,1737 1689,1737"/>
              </emma:interpretation>
              <emma:one-of disjunction-type="recognition" id="oneOf0">
                <emma:interpretation id="interp0" emma:lang="" emma:confidence="1">
                  <emma:literal/>
                </emma:interpretation>
              </emma:one-of>
            </emma:emma>
          </inkml:annotationXML>
          <inkml:trace contextRef="#ctx0" brushRef="#br0">20 230 1064 0,'-8'-7'324'0,"-2"3"77"15,7 0-303-15,3 1 0 16,2 5-33-16,6-4 1 15,2 7-19-15,9-8-2 0,7 3-19 16,13-13-5-16,2-3-11 16,14-12-1-16,-3-1-3 15,9-5-1-15,-7 3-1 16,7 5-1-16,-4 5-1 16,3 11-1-16,-5 7-2 15,2 4-1-15,-10 9 1 16,2 3 1-16,-7 0 0 0,-5-1 3 15,-12-4 1-15,-3-5 0 16,-10-3 1-16,-6-2 1 16,-7-6 0-16,-6 0 2 15,-8 2 0-15,-10-3 1 16,-10 1-2-16,-10 10-1 16,-4 3-5-16,-11 1-1 15,4 6-2-15,-8 2 1 16,9 2 2-16,-5 1 1 15,13-4 0-15,-1 1-1 16,7-6 1-16,2-3-1 16,8 0 1-16,-1-3 0 15,6-2-1-15,1 3 2 16,6-3-2-16,1-2 0 16,5 6-1-16,5-1 0 15,0-5-1-15,6 5 0 16,1 1-1-16,6-3-2 0,1 1 0 15,12-2-1-15,5 2-1 16,14-6 1-16,5-1 3 16,8-3-2-16,2 5 2 15,10-3-1-15,-7-4 2 16,5 0-2-16,-6-3 1 0,-4-8 1 16,-10 0 2-1,-4 0 1-15,-12 6 1 0,-2 1 1 16,-9 10-3-1,-7 1 2-15,-3 2-3 0,-4 2 1 16,-1 4-3-16,-8 5 5 16,1-2-7-16,-13 11-98 15,0 1 452-15,-6 6-816 16,2 0 320-16</inkml:trace>
        </inkml:traceGroup>
      </inkml:traceGroup>
    </inkml:traceGroup>
  </inkml:traceGroup>
</inkml:ink>
</file>

<file path=ppt/ink/ink1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4:47.20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D558BAD-AE89-4C23-A752-3C792B8B3A7C}" emma:medium="tactile" emma:mode="ink">
          <msink:context xmlns:msink="http://schemas.microsoft.com/ink/2010/main" type="inkDrawing" rotatedBoundingBox="17509,12472 19817,14740 19561,15001 17252,12733" semanticType="callout" shapeName="Other">
            <msink:sourceLink direction="with" ref="{08C56B89-7937-44EA-BDE8-A34604D62463}"/>
            <msink:sourceLink direction="with" ref="{48C74A8E-5C06-42E6-9FA6-0A489C9978A8}"/>
          </msink:context>
        </emma:interpretation>
      </emma:emma>
    </inkml:annotationXML>
    <inkml:trace contextRef="#ctx0" brushRef="#br0">1805-3494 1010 0,'-5'-5'255'0,"5"10"86"15,3 15-290-15,4 17 1 16,2 8-12-16,6 28-2 16,1 0-7-16,7-1-6 15,0-14-13-15,4-4-2 16,-1-30-6-16,0-8 1 15,-6-11-2-15,2-13 0 16,-1-7-3-16,-4-6-2 16,5-5-2-16,3 4 1 15,-6 10-2-15,-3 11-4 16,7 12 1-16,-3 23 0 16,-3 11-1-16,9 12 6 15,2 6 3-15,-1-3 5 16,-2-12 0-16,1-16 2 0,-5-19-3 15,3-16 2-15,-4-17-4 16,7-15-2-16,-4-8-4 16,1-4 0-16,-6 12-3 15,6 20-5-15,-7 28 1 16,7 29 10-16,-3 20 5 16,5 21 12-16,-5 1 7 15,5-3 10-15,-5-18-7 0,2-9-1 16,-2-25-9-16,5-19-3 15,-5-14-5-15,2-20-1 16,1-8-3-16,-1-14 0 16,-4 7-1-16,7 9-3 15,2 26-5-15,4 37-1 16,1 23 1-16,4 39 0 16,-1 8 6-16,2 16 9 15,-5-15 8-15,7-2 10 16,-4-32 1-16,1-15 0 15,-6-26-7-15,2-18-4 16,-7-22-12-16,1-15-2 16,-6-10-3-16,4-1-6 15,-9 3-5-15,3 22-4 16,1 21-4-16,6 33 5 16,1 18 7-16,6 14 7 0,-4 3 8 15,-1 5 6-15,-4-18 2 16,-1-11 1-16,-4-16-4 15,4-19-2-15,-5-21-4 16,-1-20-4-16,-2-9-4 16,0-14-6-16,-2 12-5 15,0 13-7-15,0 25-1 16,4 30 3-16,0 27 7 16,0 25 6-16,1 5 7 0,8 8 0 15,-3-24-1-15,5-14 5 16,-3-30-21-16,6-34-409 15,-8-31 137-15</inkml:trace>
  </inkml:traceGroup>
</inkml:ink>
</file>

<file path=ppt/ink/ink1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5:01.25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8C74A8E-5C06-42E6-9FA6-0A489C9978A8}" emma:medium="tactile" emma:mode="ink">
          <msink:context xmlns:msink="http://schemas.microsoft.com/ink/2010/main" type="inkDrawing" rotatedBoundingBox="17643,12482 19566,14489 19313,14731 17390,12725" semanticType="verticalRange" shapeName="Other">
            <msink:sourceLink direction="with" ref="{294BE59D-6D50-4EE5-8D35-10997AAE8119}"/>
            <msink:destinationLink direction="with" ref="{CD558BAD-AE89-4C23-A752-3C792B8B3A7C}"/>
          </msink:context>
        </emma:interpretation>
      </emma:emma>
    </inkml:annotationXML>
    <inkml:trace contextRef="#ctx0" brushRef="#br0">1824-3390 829 0,'4'-3'284'0,"2"6"35"16,9 15-193-16,6 9-89 15,8 19-4-15,3 14-10 16,11 5-6-16,-6-10-9 0,5 3-2 16,-1-25-3-16,4-15 3 15,-8-18 1-15,10-15 0 16,-8-18-7-16,0-9-6 16,-5-1-3-16,2 13-5 15,-4 21-7-15,6 28 2 16,-1 28 5-16,7 41 8 15,-10 11 6-15,3 26 14 16,-4-17 11-16,1 6 12 16,-8-36-3-16,6-12 1 15,-8-30-10-15,-1-17-1 16,-3-25-10-16,2-15-1 16,-7-13-2-16,4-5 2 15,-1 11-7-15,6 22-7 16,2 25-3-16,8 30 0 15,2 19-2-15,10 18 6 16,-8-7 5-16,8 6 1 0,-7-21 0 16,1-10 2-16,-7-20-1 15,-2-13 2-15,-9-16-2 16,-1-11 2-16,-3-6-1 16,-2-1-2-16,-1 7-4 15,8 14 1-15,0 18-4 16,11 29-1-16,1 8 1 0,6 15 3 15,-4-5 1-15,5-2 1 16,-13-22-1-16,2-5 0 16,-8-20 0-16,-2-9-1 15,-6-10-1-15,-1-5 0 16,-6 1-19-16,10 12-52 16,-3 8-319-16,3 17 72 15</inkml:trace>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39:56.3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7C9BCB-064C-4354-B7B2-6DB47FC05FC1}" emma:medium="tactile" emma:mode="ink">
          <msink:context xmlns:msink="http://schemas.microsoft.com/ink/2010/main" type="writingRegion" rotatedBoundingBox="27258,463 27693,4358 26539,4487 26104,592"/>
        </emma:interpretation>
      </emma:emma>
    </inkml:annotationXML>
    <inkml:traceGroup>
      <inkml:annotationXML>
        <emma:emma xmlns:emma="http://www.w3.org/2003/04/emma" version="1.0">
          <emma:interpretation id="{C40C5C21-F961-4985-A2A4-C4F75676C15C}" emma:medium="tactile" emma:mode="ink">
            <msink:context xmlns:msink="http://schemas.microsoft.com/ink/2010/main" type="paragraph" rotatedBoundingBox="27258,463 27693,4358 26539,4487 26104,592" alignmentLevel="1"/>
          </emma:interpretation>
        </emma:emma>
      </inkml:annotationXML>
      <inkml:traceGroup>
        <inkml:annotationXML>
          <emma:emma xmlns:emma="http://www.w3.org/2003/04/emma" version="1.0">
            <emma:interpretation id="{6CD41FE9-CBC1-4C81-8DF4-60A0E41A9F77}" emma:medium="tactile" emma:mode="ink">
              <msink:context xmlns:msink="http://schemas.microsoft.com/ink/2010/main" type="line" rotatedBoundingBox="27258,463 27693,4358 26539,4487 26104,592"/>
            </emma:interpretation>
          </emma:emma>
        </inkml:annotationXML>
        <inkml:traceGroup>
          <inkml:annotationXML>
            <emma:emma xmlns:emma="http://www.w3.org/2003/04/emma" version="1.0">
              <emma:interpretation id="{BEE8EADA-DE6F-4BE6-B2D2-28DD447D4978}" emma:medium="tactile" emma:mode="ink">
                <msink:context xmlns:msink="http://schemas.microsoft.com/ink/2010/main" type="inkWord" rotatedBoundingBox="27258,463 27693,4358 26539,4487 26104,592"/>
              </emma:interpretation>
              <emma:one-of disjunction-type="recognition" id="oneOf0">
                <emma:interpretation id="interp0" emma:lang="" emma:confidence="1">
                  <emma:literal/>
                </emma:interpretation>
              </emma:one-of>
            </emma:emma>
          </inkml:annotationXML>
          <inkml:trace contextRef="#ctx0" brushRef="#br0">7453-4135 920 0,'3'7'304'0,"2"-11"35"16,5 0-251-16,12-8-35 16,6-4-31-16,11-12 1 15,1 4 0-15,9-7-2 16,0 0-10-16,9-3-4 15,-6 8-3-15,6-4-10 16,-6 7-28-16,-6 8-329 16,-11 7 89-16</inkml:trace>
          <inkml:trace contextRef="#ctx0" brushRef="#br0" timeOffset="-261499.7213">7743-5507 485 0,'-12'0'389'0,"7"-2"-99"15,7 1-29-15,5 11-228 16,1 1-23-16,1 11-13 15,1 0 9 32,-5-11-1-47,1 0 8 0,16 33 5 0,-3-4-3 16,0-4 7-16,1-17-3 16,-9-24 2-16,4-7-8 15,-1-5 3-15,6-9-9 16,-2-3 6-16,1-9-9 15,2 2 6-15,0-6-8 16,-3 11 8-16,2-1 9 16,-6 17-348-16,-11-4 121 15</inkml:trace>
          <inkml:trace contextRef="#ctx0" brushRef="#br0" timeOffset="-261807.8021">7877-5772 812 0,'-5'-12'317'0,"0"11"24"16,4 6-209-16,-2 8-85 15,-1 3-25-15,3 13-16 16,-1 2-8-16,4 4 2 16,1-7 10-16,3 2-10 15,1-5 9-15,-1-1-11 16,-1-1-10-16,-1 4-158 16,-4-4-166-16,1-17-14 15</inkml:trace>
          <inkml:trace contextRef="#ctx0" brushRef="#br0" timeOffset="240011.8186">7579-4310 889 0,'-10'0'221'15,"-2"-2"84"-15,8 2-249 16,3 2 14-16,-3-4 0 16,1 2 20-16,5 0-3 0,-2 0 0 15,0 0-25 1,5 2-12-16,1-2-25 15,4 0-12-15,3-2-12 0,5 1-1 16,6-7-3-16,4-2 1 16,-1-3-1-16,12-7 3 15,-2-1 1-15,4 4 3 16,-2 0 0-16,1 4 1 16,-7 5-4-16,1 5 1 15,-8 3-2-15,1 5 2 16,-4-2 0-16,0 2 0 15,-4-3 0-15,1 1 1 16,-7-6-3-16,-4 1 1 16,-2-1 1-16,-4-1 1 15,-8 3 1-15,-4 4 1 16,-9 2-2-16,-7 10 3 16,-2 1-1-16,-6 5 3 15,3-3-1-15,-6 3 3 0,5-7-3 16,-3 3 1-16,3-4 0 15,-3 1 10-15,2-4 0 16,-1 3 2-16,2-5-2 16,2 0-3-16,3-1-10 15,7 1 0-15,6-5-4 16,5 0 0-16,3-1-2 0,-2-2-1 16,7-2-2-1,0 2 0-15,4-1-1 0,4-4 3 16,6 1-1-16,3 1 1 15,-1-2 1-15,3 0 0 16,2 2 0-16,13-2 2 16,-1 0 0-16,4 2 0 15,0 2 1-15,1-3 0 16,-14 3-1-16,4-1 1 16,-9-3-3-16,-6-1-2 15,-3 1 2-15,-5 0 2 16,-7 2 2-16,-8 0 2 15,-4 6 1-15,-14 3-3 16,-4 2-3-16,-15 9-1 0,1 2 0 16,-7 5 9-16,3-2 4 15,-7 0 10-15,11-2 1 16,1-6 4-16,4-4-8 16,11-2 0-16,8-10-11 15,6-1 0-15,8 0-6 16,8-2-1-16,5-3-3 15,8 6-21-15,10 2-36 16,22 18-414-16,5 0 106 16</inkml:trace>
          <inkml:trace contextRef="#ctx0" brushRef="#br0" timeOffset="379820.1728">7751-5115 1104 0,'-49'-87'316'16,"9"90"-224"-16,-4 13-25 16,-9 12-15-16,-1 6-7 15,9 3-21-15,7 7-15 0,3 10-14 16,7-2 14-16,2 12-10 16,8 0 9-16,4 2-8 15,4-11 10-15,8 9-10 16,9-8 7-16,6 8-9 15,5-4 8-15,8 11-11 16,0-14 9-16,11 4-8 16,-1-12 8-16,11 0-10 15,-15-30 2 1,2 1 6-16,41 7-9 16,-6-19 9-16,16-16-10 15,-11-19 8-15,-12-27-9 16,-4-1 10-16,2-13-7 15,-11 3 9-15,3-6-6 16,-10 7 8-16,-5-7-8 16,-6 6 8-16,-3-8-7 0,-10 8 7 15,-9-6-5-15,-5 11 9 16,-12 1 5-16,-5 12 16 16,-13 4 11-16,-8 13 9 15,-5 8 7-15,-2 10-2 16,-9 11-16-16,1 7-9 15,2 6-12-15,3 2-5 0,-6-1-10 16,6-2 8-16,-1-2-10 16,3-5 10-16,-10-2-10 15,0 0 5-15,-6-2-8 16,4 6 3-16,-6 4-39 16,10 9-17-16,3 15 451 15,11 17-815-15,5 10 404 16</inkml:trace>
          <inkml:trace contextRef="#ctx0" brushRef="#br0" timeOffset="-141578.8527">8011-3087 866 0,'-2'0'273'0,"0"0"61"16,2-2-237-16,2 1-30 15,0-4-15-15,-2-5-8 16,1-9-7-16,-1-6 5 0,-1-12-2 16,-4-7-1-16,-3-16-6 15,0-1-1-15,-2-16-9 16,3 8 0-16,2-1-10 16,4 16 0-16,1 7-12 15,0 21 5-15,0 8-10 16,-2 9 7-16,2 7-11 15,0 2 9-15,0 2-8 16,0-1 10-16,2 3-8 16,-1-6 10-16,4-1-12 15,-3-2 7-15,0-3-53 16,-1-2-20-16,-1 7-332 16,-3 1 59-16</inkml:trace>
          <inkml:trace contextRef="#ctx0" brushRef="#br0" timeOffset="-141103.8153">7823-3535 650 0,'-18'29'364'16,"5"-6"-23"-16,1-3-95 16,16-30-107 15,-3 5-68-31,2 0-38 0,15-37 8 15,7-20 9-15,1-19-7 16,3-8-4-16,-16 19-16 16,-8 14-12-16,-9 2-8 15,0 18 5-15,-3 2-6 16,-1 15 6-16,0 6-10 16,6 13 1-16,5 0-5 0,2 16 5 15,7 2-6-15,2 0 10 16,4 8-3-16,-2-2 5 15,10-1-6-15,-5 3 17 16,4 3-76-16,1-5-35 16,-12 5-320-16</inkml:trace>
          <inkml:trace contextRef="#ctx0" brushRef="#br0" timeOffset="380681.0906">8316-3053 618 0,'-20'-37'377'0,"-6"19"-57"15,-11 6-83 1,-2 9-204-16,-13 6-23 0,-1 9 2 15,-7 9-8-15,3 8 11 16,-5 10-8-16,7 5 9 16,-3 16-4-16,6 3 8 15,1 5-10-15,16-8 4 0,1 7-8 16,14-14 3 0,12 1-10-16,5-9 7 0,8 46-6 15,9-7 5-15,11 17-5 16,5 0 5-16,21 2-6 15,7-49 5-15,17-2-6 16,4-23 6-16,17-19-7 16,-5-7 7-16,6-6-8 15,-13-7 8-15,4-8-9 16,-22-6 6-16,1-31-6 16,-14-5 7-16,-2-49-6 15,-14 4 11-15,-9-7-8 16,-17 24 9-16,-16 4-7 15,-14 37 7-15,-20-15-2 16,-8 7 16-16,-18-4 9 16,3 6 12-16,-6 1-5 15,13 18-2-15,-8 10-13 0,14 4-12 16,0 7-28-16,12 7-20 16,6 11-357-16,18-1 94 15</inkml:trace>
        </inkml:traceGroup>
      </inkml:traceGroup>
    </inkml:traceGroup>
  </inkml:traceGroup>
</inkml:ink>
</file>

<file path=ppt/ink/ink1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4:24.88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2C4F0C5-A315-4E1A-8D55-2D334D4A7E7E}" emma:medium="tactile" emma:mode="ink">
          <msink:context xmlns:msink="http://schemas.microsoft.com/ink/2010/main" type="inkDrawing" rotatedBoundingBox="18101,14025 19152,15587 19032,15668 17981,14106" semanticType="callout" shapeName="Other">
            <msink:sourceLink direction="to" ref="{8375E244-DABE-4073-A55E-949E1091E032}"/>
          </msink:context>
        </emma:interpretation>
      </emma:emma>
    </inkml:annotationXML>
    <inkml:trace contextRef="#ctx0" brushRef="#br0">-5-2 1037 0,'-3'2'270'16,"4"21"78"-16,9 11-300 15,16 24-13-15,11 5-17 16,20 28 6-16,1-3-1 16,15 17 3-16,-5-11-12 15,10 18 0-15,-11-19-8 0,9 2-2 16,-8-15-1-16,4 12 1 15,-11-15-3-15,2 7 1 16,-16-5 0-16,-6 9-1 16,-10-20 0-16,-10 2 1 15,-10-20 0-15,1-9 0 16,-6-22 0-16,-12-12 5 16,-2-25 3-16,-15-31-2 15,-14-14 2-15,-25-39 0 16,-5-13-8-16,-19-18-1 15,5 6-2-15,-5-11-10 16,23 33-1-16,5 9 1 16,24 26-1-16,8 17-8 15,16 24 6-15,5 4 1 16,3 11-1-16,-2 2 2 16,4 11 8-16,-2 2 3 0,0 6-3 15,7 6 0-15,3 5-1 16,10 14 0-16,3 7 1 15,13 15 5-15,5 6 0 16,12 14 2-16,-4-11 1 16,6 10 1-16,-9-13-2 15,1 0 4-15,-11-14-3 16,-4-6 4-16,-13-14-4 16,-7-6 5-16,-13-19-1 0,-15-20 3 15,-11-9-5-15,-21-28 5 16,-14-16-8-16,-22-25-6 15,7 1-9-15,-7-14 1 16,18 26-3-16,14 17 3 16,22 31 5-16,12 22 5 15,20 22-1-15,5 15-1 16,8 3-1-16,7 13 3 16,2 1 2-16,9 7 3 15,5-3 3-15,4 8 0 16,4-4-3-16,8 11 1 15,0-7 2-15,10 17 0 16,-4-4 3-16,9 8 3 16,-16-9-3-16,-2 0-1 15,-13-18-4-15,-9-10-1 16,-12-19-3-16,-12-10-4 0,-8-18-18 16,-19-19 405-16,-13-4-766 15,-14-8 376-15</inkml:trace>
  </inkml:traceGroup>
</inkml:ink>
</file>

<file path=ppt/ink/ink1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6:31.41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DC92E72-6C09-472E-BBF2-60B3802CBA8A}" emma:medium="tactile" emma:mode="ink">
          <msink:context xmlns:msink="http://schemas.microsoft.com/ink/2010/main" type="inkDrawing" rotatedBoundingBox="21577,15730 21610,14640 21769,14645 21735,15735" semanticType="scratchOut" shapeName="Other">
            <msink:sourceLink direction="with" ref="{7F54B3EC-CD0E-41E5-936D-F042B521E7D1}"/>
            <msink:destinationLink direction="to" ref="{74116DD6-65CF-4877-8915-D49A38C15701}"/>
          </msink:context>
        </emma:interpretation>
      </emma:emma>
    </inkml:annotationXML>
    <inkml:trace contextRef="#ctx0" brushRef="#br0">100-175 491 0,'-21'50'384'15,"0"8"-67"-15,2 20-12 16,9 8-223-16,-1 16-7 0,4-9-25 16,10 6-10-16,4-16-19 15,3-2-6-15,3-18-8 16,3 0-1-16,-3-21-3 15,0-1 2-15,-8-12-3 16,3-9 1-16,-7-14 0 16,-2-1 0-16,1-5 0 15,-2 0 2-15,-3-7-3 0,0-4 1 16,-1-4-1-16,1-15 1 16,-3-16-1-16,5-22 3 15,-5-5-4-15,8-29 1 16,-2 5-3-16,4-9 3 15,-1 25-2-15,-1 10 3 16,-3 30 1-16,8 18-5 16,-5 17-1-16,-2 17 1 15,2 14-2-15,-1 10 0 16,-6 4 5-16,-1 20 2 16,0 1-1-16,1 16 0 15,-1 0-2-15,-3 17 0 16,4-7 0-16,-7-2 0 15,1-16 0-15,0-8 3 16,3-24 2-16,0-15 1 16,10-15-6-16,2-14 6 0,5-23-4 15,6-37-1-15,1-23-1 16,-4-42-3-16,3-9-10 16,1-30-3-16,-7 27 0 15,4 12 2-15,2 47 6 16,-6 22-1-16,-6 49 1 15,1 33 0-15,-9 27-2 0,-5 33 2 16,-5 10 7-16,-5 19 3 16,2-7 1-16,6-1 2 15,5-23-2-15,9 4-2 16,9-18-28-16,-5-7-335 16,-4-18 100-16</inkml:trace>
  </inkml:traceGroup>
</inkml:ink>
</file>

<file path=ppt/ink/ink1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6:54.74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4116DD6-65CF-4877-8915-D49A38C15701}" emma:medium="tactile" emma:mode="ink">
          <msink:context xmlns:msink="http://schemas.microsoft.com/ink/2010/main" type="inkDrawing" rotatedBoundingBox="21704,15661 21744,14532 21860,14536 21820,15665" semanticType="callout" shapeName="Other">
            <msink:sourceLink direction="to" ref="{0DC92E72-6C09-472E-BBF2-60B3802CBA8A}"/>
          </msink:context>
        </emma:interpretation>
      </emma:emma>
    </inkml:annotationXML>
    <inkml:trace contextRef="#ctx0" brushRef="#br0">53 78 553 0,'-6'-27'273'0,"7"2"29"16,-2 9-140-16,-3 6 4 16,3 9-50-16,2 6-15 15,-1 3-40-15,0 9-6 16,-1 8-22-16,-1 12-3 15,-1 9-11-15,0 15-2 16,1 4-10-16,5 16-2 16,-1-3-4-16,-2 14 1 15,3-10 0-15,-5 5 1 0,-4-14-1 16,-2 5 0-16,3-18 0 16,-3 0 0-16,1-18 0 15,4-5 0-15,5-19 0 16,-4-6 0-16,1-11 1 0,1-6 1 15,3-6 0 1,-3-10 2-16,0-8-1 0,0-15 1 16,6-6-2-16,-1-22-1 15,3-1-3-15,7-16 1 16,-4-2-1-16,-1-16 2 16,0 18-3-16,-2 5 2 15,-7 22-1-15,3 17 0 16,-3 25-3-16,-4 10 0 15,-2 10-4-15,0 7-4 16,-1 6 0-16,-4 14 5 16,4 9 2-16,-4 21 3 15,5 0 5-15,0 24 1 16,5-7-3-16,-1 12 1 16,1-16-2-16,0 6 2 15,-4-19-1-15,3-3 1 16,-3-20 0-16,4-7 4 0,-3-12-2 15,6-12 1-15,-3-11-1 16,7-24 1-16,-5-19-3 16,7-31 3-16,-6-12-2 15,2-36 1-15,-5 11-2 16,7-1 2-16,-7 31-3 16,0 11 2-16,-2 43-3 15,2 10-4-15,-1 20-3 16,1 5 1-16,-2 8-2 0,4 14 4 15,-6 2 3-15,1 16 2 16,1 9-1-16,2 16 2 16,-1 1-3-16,6 19 1 15,3 2-2-15,-3 9 1 16,-4-5 0-16,4 10 1 16,-5-20 0-16,-3-4 1 15,3-13 0-15,-2-14 0 16,-4-21 0-16,6-9-2 15,3-14-2-15,-3-7 1 16,5-11-1-16,5-24 0 16,-1-12 3-16,0-40 1 15,7-20-2-15,-3-30-1 16,-2 6-4-16,-3-9-3 0,-1 33-2 16,-7 18 2-16,-2 37 0 15,-1 19-2-15,0 26-1 16,-7 11-2-16,-5 13-2 15,1 13 3-15,-3 10 4 16,3 21 5-16,2 2 4 16,6 12 2-16,1-4-2 15,2 16 3-15,1-14-7 16,7 15-40-16,-2-6-335 0,12 0 94 16</inkml:trace>
  </inkml:traceGroup>
</inkml:ink>
</file>

<file path=ppt/ink/ink1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7:03.652"/>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AC923A03-948D-4AB9-AD4E-60C74F66D967}" emma:medium="tactile" emma:mode="ink">
          <msink:context xmlns:msink="http://schemas.microsoft.com/ink/2010/main" type="writingRegion" rotatedBoundingBox="401,4363 358,1082 1554,1066 1597,4347"/>
        </emma:interpretation>
      </emma:emma>
    </inkml:annotationXML>
    <inkml:traceGroup>
      <inkml:annotationXML>
        <emma:emma xmlns:emma="http://www.w3.org/2003/04/emma" version="1.0">
          <emma:interpretation id="{AEE0E8CD-60FB-40B4-ACF3-B5C4EC960E48}" emma:medium="tactile" emma:mode="ink">
            <msink:context xmlns:msink="http://schemas.microsoft.com/ink/2010/main" type="paragraph" rotatedBoundingBox="401,4363 358,1082 1554,1066 1597,4347" alignmentLevel="1"/>
          </emma:interpretation>
        </emma:emma>
      </inkml:annotationXML>
      <inkml:traceGroup>
        <inkml:annotationXML>
          <emma:emma xmlns:emma="http://www.w3.org/2003/04/emma" version="1.0">
            <emma:interpretation id="{978E087E-2B0E-4551-905A-2DF6480C666F}" emma:medium="tactile" emma:mode="ink">
              <msink:context xmlns:msink="http://schemas.microsoft.com/ink/2010/main" type="line" rotatedBoundingBox="401,4363 358,1082 1554,1066 1597,4347"/>
            </emma:interpretation>
          </emma:emma>
        </inkml:annotationXML>
        <inkml:traceGroup>
          <inkml:annotationXML>
            <emma:emma xmlns:emma="http://www.w3.org/2003/04/emma" version="1.0">
              <emma:interpretation id="{B6018B0E-1E4A-405A-834D-E223C9A70FB2}" emma:medium="tactile" emma:mode="ink">
                <msink:context xmlns:msink="http://schemas.microsoft.com/ink/2010/main" type="inkWord" rotatedBoundingBox="401,4363 397,4095 1594,4079 1597,4347"/>
              </emma:interpretation>
              <emma:one-of disjunction-type="recognition" id="oneOf0">
                <emma:interpretation id="interp0" emma:lang="" emma:confidence="0">
                  <emma:literal>h</emma:literal>
                </emma:interpretation>
                <emma:interpretation id="interp1" emma:lang="" emma:confidence="0">
                  <emma:literal>H</emma:literal>
                </emma:interpretation>
                <emma:interpretation id="interp2" emma:lang="" emma:confidence="0">
                  <emma:literal>k</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49 243 943 0,'-23'13'321'15,"7"-4"54"-15,6-6-255 0,12-2-44 16,6 6-29-16,13-17-13 16,10 9-14-16,18-6 0 15,1-6-6-15,16-13 0 16,1-3-7-16,11-16-1 15,-8-1-3-15,14 9 2 16,-9 9-2-16,4 17 1 16,-9 14-1-16,-2 5-1 15,-16 5-1-15,-7 5 1 16,-16 3-1-16,-9 0 2 16,-10-3 0-16,-10 0 6 15,0-5-2-15,-15 1 3 16,-9-1-1-16,-20 5 2 15,-6-6-5-15,-30-1 1 0,-1-8-2 16,-18-11-2-16,10-3-1 16,0-4 1-16,19 10-2 15,3 4 1-15,25 7-1 16,8 2 0-16,13 10 0 16,6-13 0-16,12 0-4 15,11-13-2-15,10-5-1 16,10-21-1-16,7 1-1 0,25-12 4 15,2 8 2-15,21 7 2 16,3 13 0-16,22 5 1 16,-12 14 0-16,8 11 0 15,-18-5 2-15,5 6-40 16,-26 8-37-16,1-14-341 16,-19-15 61-16</inkml:trace>
        </inkml:traceGroup>
        <inkml:traceGroup>
          <inkml:annotationXML>
            <emma:emma xmlns:emma="http://www.w3.org/2003/04/emma" version="1.0">
              <emma:interpretation id="{5A22CA94-8AD5-4D92-8960-F32576C31604}" emma:medium="tactile" emma:mode="ink">
                <msink:context xmlns:msink="http://schemas.microsoft.com/ink/2010/main" type="inkWord" rotatedBoundingBox="441,4180 401,1081 1478,1067 1518,4166"/>
              </emma:interpretation>
              <emma:one-of disjunction-type="recognition" id="oneOf1">
                <emma:interpretation id="interp5" emma:lang="" emma:confidence="1">
                  <emma:literal/>
                </emma:interpretation>
              </emma:one-of>
            </emma:emma>
          </inkml:annotationXML>
          <inkml:trace contextRef="#ctx0" brushRef="#br0" timeOffset="-1098.8946">356-1390 1045 0,'-4'2'306'15,"6"-10"66"-15,4-4-295 16,19-17-5-16,2-13-29 16,14-25-5-16,3-6-4 0,16-8-6 15,-5 2-20-15,13-10-1 16,-5 16-5-16,7-7-1 16,-16 10-1-16,4 1 2 15,-16 14-2-15,-3 3 1 16,-11 13-1-16,-1 8 2 15,-12 8-2-15,-5 13 2 16,-12 7-2-16,-9 15 4 16,-7 7-2-16,-13 22 2 15,-8 1 0-15,-16 32 1 16,-2 3-2-16,-14 15 8 16,1-9 1-16,-6 16 7 15,14-20 0-15,-3 4 0 16,18-13-8-16,5 3-3 15,13-21-6-15,6-10-1 0,12-16-1 16,3-17-1-16,11-15 0 16,8-20 2-16,7-13-1 15,13-24 0-15,6-9 3 16,13-14-2-16,2 0-1 16,15-16 0-16,-7 15-4 15,8-2 0-15,-11 12-21 0,0 9-8 16,-19 26-2-16,-2 18 0 15,-15 19-3 1,-9 19 17-16,-9 12 10 0,-10 15 6 16,-1 1 6-16,-10 10 22 15,-6-2 8-15,-12 10 8 16,-6-8-3-16,-13 5-2 16,-2-7-16-16,-6 12-6 15,1-7-8-15,1 2 0 16,7-4-2-16,6 2 0 15,15-21-3-15,10-6 3 16,14-10 0-16,14-16-79 16,16-19-35-16,9-22-320 15,5-27 16-15</inkml:trace>
          <inkml:trace contextRef="#ctx0" brushRef="#br0" timeOffset="-2550.3035">51-2387 887 0,'-20'-21'278'16,"7"-2"66"-16,5 0-243 15,5-14-8-15,6 1-25 16,7-9 1-16,1-2-21 16,7 3-7-16,0 16-22 15,5 9-8-15,-7 17-13 16,2 20 5-16,-5 11-2 0,4 18 5 15,-7 4 2-15,3 10 3 16,-6-2-3-16,-1 10-1 16,-6-9-2-16,0 13 0 15,2-6-2-15,-2 9-1 16,-3-14-1-16,1 4 1 16,4-15-1-16,2-4 1 15,3-21 0-15,6-10-2 16,3-21 3-16,5-11 0 15,-6-18 1-15,12-20 3 16,-1-3 2-16,4-8-2 16,-5 7 4-16,6 11-74 15,-11 21 470-15,7 16-820 16,-10 15 358-16</inkml:trace>
          <inkml:trace contextRef="#ctx0" brushRef="#br0" timeOffset="-2220.5063">506-2452 1174 0,'-4'11'262'15,"0"-1"108"-15,3 3-340 16,1-7 1-16,1-1-10 16,3-10 5-16,2-11-4 0,1-21-5 15,-3-20-11-15,3-37 6 16,-5-7-7-16,-7-7 3 15,0 17-4-15,2 21-4 16,-1 44-9-16,8 42 4 16,7 33-4-16,12 37 9 15,7 18 5-15,9 14 19 16,4-16 0-16,10 2 5 16,-1-32-8-16,3-16 0 15,-3-26-15-15,3-27 355 16,-8-32-780-16</inkml:trace>
          <inkml:trace contextRef="#ctx0" brushRef="#br1" timeOffset="-556472.0935">433 62 1047 0,'-6'13'334'0,"-2"-5"66"16,3-2-292-16,2-12-18 15,-4-12-38-15,1-13-3 16,4-17-7-16,2-29-12 16,3-4-17-16,4-14 3 15,1-8-12-15,2-15-7 16,1 21 3-16,-1 12 6 15,-2 25-7-15,2 33-2 16,-4 35-3-16,-1 23 8 0,-2 21-4 16,2 14 8-16,-2 4 3 15,1 6 7-15,-1-11-1 16,2-5 3-16,3-11-5 16,2-11 2-16,-1-12-11 15,6-8 1-15,-4-13-25 16,7-10-52-16,0-3-49 15,1-6-124-15,-2-1-212 0,2-9 1 16</inkml:trace>
          <inkml:trace contextRef="#ctx0" brushRef="#br1" timeOffset="-556052.0685">727-726 798 0,'-6'-23'377'0,"-4"24"13"16,2 27-208-16,0 32-53 15,1 10-66-15,6 14-28 16,2-4-24-16,9-3 10 16,4-21-6-16,14-6 2 15,3-14-2-15,6-6-4 16,-1-13-10-16,1-13 2 16,-11-10-1-16,-3-15 6 15,-12-5 1-15,-6-13 2 16,-7 0-1-16,1 2 9 15,-7 9 6-15,0 4 20 0,-4 16 3 16,-6 9 6-16,-1 11-8 16,-4 10-11-16,-4 9-23 15,6 8 2-15,3 0-44 16,1 3 280-16,3-13-731 16,1-14 301-16</inkml:trace>
        </inkml:traceGroup>
      </inkml:traceGroup>
    </inkml:traceGroup>
  </inkml:traceGroup>
</inkml:ink>
</file>

<file path=ppt/ink/ink1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9:54.13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A9F7BD6-2CD7-48B2-B3DD-4B5990F9BC14}" emma:medium="tactile" emma:mode="ink">
          <msink:context xmlns:msink="http://schemas.microsoft.com/ink/2010/main" type="inkDrawing" rotatedBoundingBox="15617,16893 23346,17066 23343,17184 15614,17011" shapeName="Other"/>
        </emma:interpretation>
      </emma:emma>
    </inkml:annotationXML>
    <inkml:trace contextRef="#ctx0" brushRef="#br0">189-3 998 0,'-98'42'258'0,"65"-34"75"0,10-5-282 16,4 5-30-16,6-3-10 16,10-5-10-16,3 0 2 15,-4 0-4-15,8-1 6 16,-3-1 4-16,1 4 12 16,3-4 1-16,3 0 2 0,-5-1-4 15,5-3-5-15,5 6-7 16,2-5 3-16,4 5 9 15,6 0 9-15,7 0-3 16,-3-4 4-16,13 8-9 16,-1-8-9-16,11 9-10 15,-2-3 2-15,10-4-6 16,-5 1 4-16,7-1-4 16,-10-6 4-16,8 8-4 15,-8 0 6-15,8 2-6 16,-5 2 4-16,8 1-3 15,-8-5 3-15,13 2-4 16,-6 4 3-16,9-7-2 0,-4-2 3 16,9 1-3-16,-11-6 3 15,8-5-3-15,-8 6 3 16,6 2-3-16,-6-4 3 16,11 7-3-16,-6-3 2 15,10 4-3-15,-11-3 4 16,3 11-3-16,-9-5 4 15,10 4-6-15,-8 0 11 16,10 3 0-16,-1 0 4 16,7 1-2-16,-5 0 6 0,7 4-11 15,-8-6-1-15,16 1-3 16,-9 0 1-16,11-1-3 16,-4-6 4-16,12 3-4 15,-9-3 3-15,7-4-2 16,-8-1 2-16,13 1-3 15,-17 0 4-15,14 2-5 16,-7-1 5-16,11 2-4 16,-17-4 2-16,12 2-2 15,-14-3 2-15,7 1-4 16,-12 0 6-16,16 4-5 16,-9-2 3-16,6 2-2 15,-11 3 3-15,16 2-3 16,-15 1 4-16,15 6-5 0,-10 3 3 15,12-2-2-15,-12 1 3 16,5 0-2-16,-11-6 2 16,11-4-5-16,-12-3 5 15,14-2-4-15,-3-2 3 16,9-4-2-16,-11-4 4 16,9 5-5-16,-14 0 4 15,10 2-5-15,-15 1 6 0,13 1-5 16,-10-2 4-16,9 1-3 15,-14-1 4-15,6 3-6 16,-14-2 4-16,4 2-3 16,-9-3 4-16,4 1-4 15,-12 1 4-15,2-1-4 16,-10 0 5-16,6 1-4 16,-9 2 3-16,3 4-3 15,-10 0 4-15,1 5-4 16,-5 1 3-16,1 1-3 15,-5-3 3-15,6 1-3 16,-4-4 3-16,-5-2-3 16,-8-1 3-16,-3-1-2 15,-7 2 3-15,-3-5-5 16,-3 1 7-16,-1 0 0 16,-3 0 17-16,-1 0 17 15,-1 0 15-15,1 1 14 16,0-2 7-16,-2-2-7 0,2 1-15 15,-2 4-13-15,4-1-15 16,-4 2-12-16,1-1-7 16,1 1-3-16,-2-3-8 15,-4 0-66-15,1 0-66 16,-8 12-369-16,-8-9 37 16</inkml:trace>
  </inkml:traceGroup>
</inkml:ink>
</file>

<file path=ppt/ink/ink1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0:30.4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F294CB-63AC-4315-B8BB-AEB477530DEF}" emma:medium="tactile" emma:mode="ink">
          <msink:context xmlns:msink="http://schemas.microsoft.com/ink/2010/main" type="inkDrawing" rotatedBoundingBox="8997,6232 17465,6062 17510,8307 9042,8477" hotPoints="17447,6243 17499,8125 9147,8358 9095,6475" semanticType="enclosure" shapeName="Rectangle"/>
        </emma:interpretation>
      </emma:emma>
    </inkml:annotationXML>
    <inkml:trace contextRef="#ctx0" brushRef="#br0">148 2024 544 0,'11'7'385'0,"-4"-7"-76"0,7 6-31 16,6-3-258-16,7 0-3 15,3-3-6-15,9 0-3 16,6-3 0 0,2 3-6-16,0 2 0 15,2-2-2-15,1 0 6 16,-8 0 3-16,8-2 8 15,-6-3 7-15,11 4 12 16,-4 1 0-16,12 0 6 16,-5-2-4-16,17 4-3 15,-9-9-12-15,7 6-5 16,-1-1-9-16,10 4-2 16,-7-2-5-16,14 6 1 0,-1-1-1 15,12 0-1-15,-10-5-2 16,10 3 1-16,-7-1-1 15,12-4 1-15,-12 10-1 16,23 2 6-16,-13 0 5 16,15 4 2-16,-9 3 1 15,15 2 4-15,-13-6-7 16,22 3-1-16,-16-1-5 0,12-2 1 16,-14-7-2-1,17 1 0-15,-14-9 0 0,19-1 0 16,-13-7-3-16,19 2 3 15,-13-2-2-15,21 2 0 16,-15-2 0-16,25 4 0 16,-20-1-2-16,26 1 2 15,-23-2-2-15,25 0 1 16,-20 1 0-16,25-1 1 16,-20-2-2-16,18-1 1 15,-17 1 1-15,22-3 0 16,-20 0-1-16,12 5 1 15,-18 3-1-15,16 4 1 16,-21-1-2-16,5 4 1 16,-18-1 0-16,11-4 1 15,-21-3-1-15,9 4 1 0,-15-3-1 16,-2-3 0 0,-21 2 0-16,3 1 0 0,-26-2 1 15,2-1 0-15,-13 2 0 16,-3-2 2-16,-16 1-3 15,-2-1 2-15,-10 1-1 16,-5 3 1-16,-4 2-1 0,-6-1-1 16,-2 3 1-1,-4-4 0-15,0 3 0 0,0-6 0 16,-3-1 0-16,3-8 0 16,-2-5-1-16,-1-15 1 15,-1-8-3-15,-3-20-5 16,1-5-4-16,-4-13-1 15,-1 4-2-15,5-11 3 16,-4 6 3-16,2-14 5 16,0 9 2-16,2-13 1 15,-4 16-1-15,2-5 3 16,0 12-5-16,-2-14-7 16,-3 13-6-16,1-29-9 15,-3 5-4-15,1-8 1 16,-2 25 8-16,-2 0 6 15,2 39 10-15,-4 13 4 16,-1 20 2-16,0 6 2 0,-1 3 4 16,-4 3 9-16,0 7 7 15,2-3 7-15,-2 4-2 16,2 9 1-16,1-6-10 16,1 4-6-16,-1 0-6 15,4-4 0-15,-1-1-6 16,-2 1-9-16,-1-1-8 0,-6-4-17 15,-3 2-6-15,-14 1-3 16,4-4 10 0,-5-1 10-16,-3 4 18 0,-13-6 17 15,5-3 6-15,-23-4 6 16,0 7-1-16,-15-1 5 16,9 7-10-16,-9 2 1 15,15 10-7-15,-11-3-1 16,11-9-7-16,-15-11-2 15,7 7-6-15,-16-5 1 16,6 1-3-16,-6 4-1 16,16 4 0-16,-15-7 2 15,10 5 1-15,-18-7 2 16,7 2 3-16,-20 4 4 16,16 3 1-16,-12-9 7 15,12 3 2-15,-17-3 12 0,14 0 0 16,-24-6-3-16,18 3-6 15,-7-4-3-15,13-3-12 16,-16 2-1-16,15 4 0 16,-17 4 1-16,10 5-3 15,-5-1 0-15,12-1-4 16,-15-6-4-16,14 3-4 16,-17-2-2-16,10 3-2 15,-11 1 2-15,16 4 3 0,-20-3 3 16,11 3 3-16,-16 8 2 15,18-2 0-15,-20-3 3 16,18 4-1-16,-19 4 2 16,14-1-3-16,-11 7 4 15,17 1-3-15,-16 0 3 16,17-6-2-16,-11-1 2 16,10-4-5-16,-2 0 2 15,17-7-4-15,-12-5 1 16,12-3-1-16,-11-3 1 15,7-3-1-15,-5-5 0 16,19-5-1-16,-11-5 2 16,12-5 0-16,-5 0 2 15,6 7 2-15,-7 6 1 16,20 3-1-16,-2 12 3 16,16-3-3-16,-3-4 4 0,13-3-3 15,-4 6 1-15,7-6-4 16,-5 9 0-16,9 2-3 15,-4 0 1-15,12-3-1 16,-2 7 3-16,8-2 1 16,2-2 8-16,8 11 2 15,3-3 2-15,5-4 0 16,3 7-4-16,6 3-6 0,-1-6-2 16,3 10-2-16,0 15 0 15,4-2 1-15,0 17 3 16,1 6-2-16,2 6 1 15,0-1-2-15,3 13 2 16,-2-7-2-16,1 16 0 16,-1-9 0-16,-1 16 1 15,-2-6 1-15,2 15 2 16,3-9 0-16,4 20 1 16,1-11-1-16,0 1-1 15,1-20-2-15,-4-1 1 16,-2-12-2-16,2-3 1 15,0-8 1-15,-2 0 0 16,0-10-1-16,0-5 1 16,0-7-1-16,0-1-21 15,-1-10-28-15,2-4-37 0,-5-13-358 16,-13-17 80-16</inkml:trace>
  </inkml:traceGroup>
</inkml:ink>
</file>

<file path=ppt/ink/ink1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0:55.0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BAE4F1E-A4DE-4141-B27A-359135914A08}" emma:medium="tactile" emma:mode="ink">
          <msink:context xmlns:msink="http://schemas.microsoft.com/ink/2010/main" type="inkDrawing" rotatedBoundingBox="23075,11344 23360,14111 23140,14134 22854,11367" semanticType="callout" shapeName="Other">
            <msink:sourceLink direction="to" ref="{BAB0DA6C-E730-410E-BC0B-A568A847E48A}"/>
          </msink:context>
        </emma:interpretation>
      </emma:emma>
    </inkml:annotationXML>
    <inkml:trace contextRef="#ctx0" brushRef="#br0">154 30 402 0,'-1'-17'256'0,"-2"8"1"15,-2 4-98-15,3 8-22 16,-1 7-56-16,-4 11-24 15,6 1-33-15,4 19-2 16,-1 0-7-16,4 12 6 16,1-11 12-1,-1 2-21-15,14 60 0 16,1-2-6-16,3 23 0 16,0-2-2-16,-1-17 2 0,-7-9-2 15,-8 17 2-15,0-19 2 16,-3 22 12-16,-5-7 2 15,0 17 5-15,2-14-2 16,0 17-1-16,-1-26-13 16,7 6-4-16,2-25-4 15,3 2 1-15,0-17-3 0,-2 4 1 16,-3-17-1-16,-3 10 1 16,0-19-2-16,2 4 3 15,-3-10-1-15,3 4 1 16,1-19-3-16,-3-1 1 15,-5-11-2-15,0-9 3 16,0-10 1-16,-5-19 1 16,-1-16 0-16,-7-29 2 15,-5-16-4-15,-7-27-2 16,0 3 1-16,0-6-1 16,1 13-1-16,3 4 1 15,1 16 1-15,1-7-2 16,1 14 0-16,2-20 2 15,0 5-2-15,6-27 2 16,0 8-1-16,0-32 1 16,5 12-2-16,2-15-6 31,-5 27-5-31,-3-3-5 0,3 32-2 0,-4 14 1 0,1 26 7 16,-4 8 3-16,2 14 7 15,-1 3 2-15,4 4-1 16,0-2 0-16,7 2 0 15,0 7-1-15,1 10-3 16,-1 5-3-16,1 13-1 16,2 22-1-16,2 9 1 15,8 32 4-15,3 4 2 0,6 30 3 16,2-4 0-16,5 8 2 16,-3-17-3-16,3 16 1 15,-3-22-1-15,-2 12 1 16,-4-1-1-16,5 14 1 15,-9-8 1-15,3 14 2 16,2-4 1-16,-2 11 3 16,-2-20-3-16,3 7 1 15,-4-19-3-15,-2-5 1 16,-1-18-3-16,-4-1 3 16,-3-18-3-16,-1-4 3 15,-4-18-1-15,-2-12 3 16,0-14-3-16,1-16 6 15,-2-18-3-15,7-33 0 0,-4-21-1 16,-3-38 1-16,-1-16-5 16,-2-35 0-16,-4 4 0 15,-5-29 1-15,2 14-1 16,5-34-4-16,-4 21-9 16,-1-29-18-16,7 26-19 15,-2-14-145-15,-1 46-57 16,4 7-20-16,-1 49 18 0,3 15 22 15,1 37 155-15,-1 8 98 16,-2 23 42-16,7 8 13 16,-1 14-5-16,1 5-9 15,-2 9-29-15,7 14-3 16,-7 8-1-16,5 24 49 16,-3 19 18-16,12 43 13 15,-3 19-4-15,6 57 6 16,1 6-44-16,9 54-13 15,-9-15-21-15,3 28-3 16,2-39-17-16,-4 15-2 16,-4-46 2-16,11 19-295 15,-8-30 101-15</inkml:trace>
  </inkml:traceGroup>
</inkml:ink>
</file>

<file path=ppt/ink/ink1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1:23.7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3F0744-5961-4211-BAAF-4DA92998E474}" emma:medium="tactile" emma:mode="ink">
          <msink:context xmlns:msink="http://schemas.microsoft.com/ink/2010/main" type="inkDrawing" rotatedBoundingBox="23051,18178 23058,15297 23289,15298 23282,18179" shapeName="Other"/>
        </emma:interpretation>
      </emma:emma>
    </inkml:annotationXML>
    <inkml:trace contextRef="#ctx0" brushRef="#br0">86 270 388 0,'-9'0'190'0,"1"1"5"15,1 3-86-15,4-4-1 0,-5-2-23 16,-2 10-8 0,7 2-10-16,4 4-15 0,-4 4-20 15,5 13-12-15,1-5-4 16,-3 8-4-16,-5 0 2 15,8 13-7-15,1 0 0 16,0 16-4-16,1 1 5 16,0 14-2-16,-8-1 6 0,3 16 0 15,-2-6 4-15,-1 17-4 16,5-16 2 0,-2 14 4-16,-4-14 6 0,3 11-1 15,2-22 1-15,-5 11-4 16,0-20-7-16,4-1-7 15,-1-20 1-15,-3 0-4 16,6-13 4-16,-2-5-3 16,0-11 4-16,2-2-6 15,-1-11 4-15,3 0-2 16,-1-5 3-16,2-5-3 16,-4-2 5-16,3-10-3 15,-4-9 2-15,1-28-2 16,-6-6 2-16,5-36-4 15,-3-9 3-15,1-33-6 0,2 8 3 16,5-25-4-16,3 20 4 16,-3-8-4-16,5 33 3 15,1-2-3-15,-6 28 3 16,2 4-5-16,-1 25 5 16,-6 8-5-16,-1 19 1 15,1 6-5-15,-5 14 4 16,1 6-6-16,-2 4 4 15,-2 2-4-15,1 5 4 16,-4 5-2-16,0 7 6 0,1 15-2 16,2 9 7-16,-3 23-4 15,2 5 3-15,3 20-4 16,4-1 4-16,1 11-5 16,2-6 4-16,3 13-4 15,-1-14 4-15,-3 14-3 16,3-6 3-16,-3 11-4 15,7-11 4-15,-3 16-4 16,3-15 4-16,-2 6-4 16,1-24 4-16,-1 1-3 15,0-23 3-15,1-13-5 16,1-20 4-16,-2-6-7 16,5-19 5-16,-4-11-1 15,5-1 3-15,-3-17 0 16,-1-12 7-16,-4-26-4 0,-3-23 2 15,-1-39-5-15,-8-7-1 16,-4-43-6-16,2 5 2 16,-3-14-4-16,-1 24 4 15,5-12 0-15,7 35 6 16,1-2-4-16,6 25 4 0,-1-2-5 16,2 35 3-16,-4 5-8 15,3 31 4 1,-4 11-9-16,1 20 4 15,-2 4-11 1,-4 17 7-16,-3 11-2 0,-4 3 8 0,1 27-2 16,3 7 12-16,3 20-1 15,0 0 3-15,7 32-4 16,3-6 3-16,1 29-6 16,4-8 4-16,3 24-4 15,-2-18 5-15,2 10-3 16,-5-24 3-16,0 5-4 15,-1-23 4-15,-4-5-5 16,-1-21 4-16,1-4-3 16,0-17 3-16,4-8 1 15,-3-16-2-15,5-9-11 16,-5-17 7-16,5-17-5 16,-5-17 1-16,5-40 2 0,0-25 12 15,-5-54-8-15,5-27 4 16,4-51-8-16,-5 2 3 15,7-36-10-15,3 36 7 16,-12-1-5-16,-1 49 2 16,0 25-6-16,-8 58 6 15,-2 22-10-15,3 41 2 16,-7 25-28-16,-3 24 8 16,-7 25-3-16,-1 14 9 0,-1 21 8 15,2 4 37-15,-4 20 2 16,10-4 9-16,-3 22-2 15,1-2-3-15,9 23-9 16,1-11-3-16,3 28-6 16,4-13 3-16,-1 21-2 15,-1-7 2-15,9 26-2 16,-3-21 2-16,4 10-4 16,-7-26 1-16,5-1-3 15,-8-32 3-15,7-1-4 16,-3-24 4-16,11-1 148 15,3-28-464-15,1-30 206 16</inkml:trace>
  </inkml:traceGroup>
</inkml:ink>
</file>

<file path=ppt/ink/ink1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1:58.7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4645DA-215E-44BC-A7E9-B43006CCF20C}" emma:medium="tactile" emma:mode="ink">
          <msink:context xmlns:msink="http://schemas.microsoft.com/ink/2010/main" type="inkDrawing" rotatedBoundingBox="13316,17205 18775,17139 18777,17299 13318,17365" shapeName="Other"/>
        </emma:interpretation>
      </emma:emma>
    </inkml:annotationXML>
    <inkml:trace contextRef="#ctx0" brushRef="#br0">0 119 1703 0,'16'0'0'0,"7"0"0"0,-7-3 2 16,9 0 3-16,-9 1 28 31,2 0-9-31,21 2 14 0,1 2-3 15,2 0 5-15,2-1-13 16,-7 4-1-16,2-2-12 16,7 0-3-16,-1 1-10 15,4-1 4-15,-2-1-7 0,5-4 6 16,-5 0-7-16,8 1 7 16,0-3-5-16,5 6 4 15,-13 1-4-15,10 2 5 16,-10 0-6-16,3 5 5 15,-1-5-3-15,13 0 3 16,-9-2-4-16,10 0 5 16,-6-1-6-16,10-1 5 15,-7-1-6-15,6-1 6 16,-11-1-5-16,-1-3 7 16,-10 4-3-16,4-3 11 15,-7 3-1-15,6-1 8 16,0 0-5-16,2-1 10 15,-4 2-7-15,7-1 8 16,-4 4-8-16,12-1 5 16,-6 1-11-16,3-2 0 0,-5 1-10 15,4-2 4 1,-9-2-7-16,4 1 5 0,-7-3-4 16,4 2 4-16,-9 0-5 15,7 1 6-15,-6 2-3 16,10 2 11-16,-6-1-3 0,10 4 8 15,-2-2-6-15,4 2 1 16,-9 0-8-16,10 2 0 16,-3-4-5-16,1 0 3 15,-2 0-3-15,16-3 3 16,-9-1-4-16,6-6 2 16,-3 2-2-16,12-4 3 15,-13-1-4-15,7-5 3 16,-7 4-2-16,8-10 3 15,-7 3-3-15,12-1 3 16,-4-1-3-16,15 2 2 16,-15 5-1-16,14 8 1 15,-14 4-1-15,7 6 1 16,-13 1-2-16,11 7 2 16,-10-5-2-16,14 4 3 15,-7-4-3-15,5-2 3 16,-10-1-2-16,5-5 2 0,-20-5-3 15,4 0 3-15,-10 0-2 16,0 2 2-16,-10 3-3 16,9 7 3-16,-9-1-3 15,2 5 5-15,-6 1-4 16,1-2 6-16,-5-1-4 16,-3-1 4-16,-5 1-5 15,-3-3 4-15,-7-1-4 16,-3-4 4-16,-5 1-5 0,-1-4 5 15,-2 1-5-15,2 2 5 16,-6-1-5-16,-4 2-32 16,-1-2-71-16,-21 3-363 15,-4 4 62-15</inkml:trace>
  </inkml:traceGroup>
</inkml:ink>
</file>

<file path=ppt/ink/ink1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2:59.7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AA72DA-7D4B-40CE-B91D-0FFD98A8E26D}" emma:medium="tactile" emma:mode="ink">
          <msink:context xmlns:msink="http://schemas.microsoft.com/ink/2010/main" type="inkDrawing" rotatedBoundingBox="22428,14330 22767,11770 23613,11883 23274,14443" semanticType="callout" shapeName="Other"/>
        </emma:interpretation>
      </emma:emma>
    </inkml:annotationXML>
    <inkml:trace contextRef="#ctx0" brushRef="#br0">713 478 258 0,'-23'-65'137'16,"0"2"8"-16,2 3-58 15,13 21 1-15,3 5-6 16,-1 2 15-16,-1 7 6 16,4 6 21-16,0 9-7 15,0 4-9-15,-2 7-31 0,5 11-26 16,-2 9-30-16,9 21-10 16,4 16-8-16,8 20 0 15,-6-16 14 1,2-1-9-16,13 80-1 15,-7-4 4-15,-3 9 4 16,-7 8 34 0,-6-41-20-16,-2 1-6 15,2-9-4-15,1-7-8 16,1-21-4-16,1 16-4 16,-2-22 0-16,-1 14-2 15,-1-14 1-15,0-5-3 16,0-22 3-16,1-8-2 0,-1-17 2 15,1-10-5-15,-1-6 3 16,4-15-1-16,-2-5 5 16,1-26-3-16,-3-15 5 15,-7-44-2-15,-3-10 1 16,-4-37-5-16,-1 4 4 16,-7-23-3-16,5 23 2 15,-3-15-3-15,-1 27 3 0,0-8-4 16,4 27 3-1,-5-1-1-15,2 31 1 0,-2 4-1 16,1 20 2-16,3 8-3 16,-1 18 3-16,1 0-3 15,6 6 2-15,6 6-3 16,-1 2 2-16,8 6-4 16,-2 4 2-16,-2 8-5 15,3 7 3-15,7 18-6 16,-1 11 2-16,6 28 0 15,3 15 5-15,9 35-1 16,-9 0 6-16,1 28-1 16,-1-6 2-16,-1 22-3 15,-16-18 2-15,1 23-1 16,-1-22 2-16,-2 9-3 16,-2-27 2-16,4 1-1 0,3-38 2 15,-1-6-3-15,-2-24 4 16,3-15-5-16,-2-17 0 15,2-7-7-15,-2-17 0 16,2-19 0-16,-5-13 6 16,-5-39-2-16,0-18 9 15,-3-47-2-15,-3-4 0 16,-5-46-4-16,4 14 3 16,1-21-4-16,0 36 3 15,3-11-4-15,4 45 5 0,-2 12-4 16,1 36 4-16,0 21-4 15,-1 27 4-15,-4 12-3 16,3 12 2-16,-1 9-5 16,2 5 3-16,4 17-5 15,2 7 2-15,-1 28-2 16,5 12 4-16,-2 30-1 16,1 4 4-16,5 24-3 15,2-9 3-15,3 12-1 16,2-19 1-16,-4 15-2 15,0-23 3-15,1 13-3 16,-2-14 3-16,1 4-3 16,0-22 3-16,1 9-4 0,-6-26 4 15,5-4-4 1,-1-14 3-16,1-2-3 16,1-16 5-16,-1-4-7 0,-4-10 5 15,-2-5-4-15,1-6 6 16,-4-5-6-16,1-2 7 15,-1-1-5-15,-1-2 6 16,-2 1-8-16,-1 3 6 16,-3-1-7-16,0 2 6 0,-1 0-6 15,-1-2 6-15,-7-1-5 16,-7 4 6-16,-5-1-3 16,0-2 4-16,-7 4-3 15,-1 1 4-15,-8-2 1 16,1 1 3-16,-12 1-2 15,1-3 3-15,-5 1-5 16,12-3 1-16,-9 1-1 16,10-3 5-16,-3 3 3 15,7-3 7-15,-2 2-1 16,9 1 1-16,-2 4-5 16,7 0-4-16,2 3-6 15,5-3 1-15,0 4-4 16,10-4 0-16,6-2-2 15,0-1 0-15,3-2-4 16,4-3-2-16,1 0-3 16,-1-1 2-16,11-1-1 0,3-1 3 15,15 5 0-15,4 1 5 16,14 5-4-16,-5-2 3 16,16 1-3-16,-8-4 4 15,3-8-6-15,-8 0 5 16,3-3-9-16,-14 5 5 15,-7-5-3-15,-9 6 6 0,-9 2-4 16,-8 0 7-16,-8 4-2 16,-3 5 3-16,-10 7-1 15,-1 2 5-15,-7 2 1 16,2-1 4-16,-9-4-1 16,6-4 2-16,-7-3-2 15,-1-1 1-15,-7-2-5 16,3-2 0-16,-8-6-1 15,7 8-2-15,-2-4-2 16,9-1 2-16,6 2-3 16,9 6 0-16,3-2-2 15,9-6 0-15,1-3-4 16,6 3-2-16,8-1-4 16,3-9 1-16,13 2-1 15,4-2 2-15,10-8 4 16,0 0 6-16,11 7-4 15,-4 1 3-15,4 10-4 16,-6 5 1-16,4 2-5 0,-6-3 4 16,4 3-17-16,-9-5-6 15,0-6-26-15,-9-4-6 16,-4-6-25-16,-11-3 7 16,-3-2-282-16,-7-1 96 15</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42:44.3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8EDB01-7E44-4174-B934-EFD30B7FAEEB}" emma:medium="tactile" emma:mode="ink">
          <msink:context xmlns:msink="http://schemas.microsoft.com/ink/2010/main" type="inkDrawing" rotatedBoundingBox="24887,2308 31980,2173 31985,2456 24893,2591" semanticType="underline" shapeName="Other">
            <msink:sourceLink direction="with" ref="{446DE3B8-81FA-4F14-9A54-5B35A80D9B1E}"/>
            <msink:sourceLink direction="with" ref="{92DD0E63-F1B8-4B3D-84B9-4E1CF30CDA49}"/>
            <msink:sourceLink direction="with" ref="{4899AF3F-78D5-42BA-BB43-58EDE68DEE4E}"/>
            <msink:sourceLink direction="with" ref="{E2393709-9256-4CF9-BE42-287A65E32F8D}"/>
          </msink:context>
        </emma:interpretation>
      </emma:emma>
    </inkml:annotationXML>
    <inkml:trace contextRef="#ctx0" brushRef="#br0">0 377 1224 0,'11'-17'288'16,"-9"6"100"-16,8 0-350 0,9-7-34 16,4-3-6-16,9-10 2 15,4-1-2-15,16-6 1 16,-5 20-4 15,-24 10 1-31,1 0 0 0,82-21 2 16,-3 8 0-16,14 11 3 15,-8 9-1-15,-28 4 3 16,-32-3-3 0,1 0-1-16,55 0 1 15,-11-10 0-15,4 0 1 16,-14-1-1-16,-16 6 1 16,-13 2-1-16,10 8 0 15,-8 1-2-15,9 4 1 0,-2-4 0 16,15 3 1-1,-3-6-1-15,22-8 2 0,-6-2-1 16,20 4 1-16,-13-13-1 16,18 6 0-16,-20 7 0 15,10 1 0-15,-18 7 0 16,17 13 0-16,-15 0-2 16,11 3 1-16,-7 0 1 15,14-8 0-15,-16-8 0 0,12-7 2 16,-8 1-1-16,6-7-1 15,-17-4 0-15,11 1 0 16,-14 3 1-16,6-5-1 16,-7 3 0-16,14 13 1 15,-8-1 0-15,9 0 0 16,-9 1-2-16,9-2 1 16,-16-5 0-16,10 2 1 15,-12-3-2-15,14 2 2 16,-9 1 0-16,12-3 0 15,-12-6-3-15,14 3 3 16,-14-5 0-16,10 5-1 16,-11 5-1-16,14 9 1 15,-16 1-1-15,8 4 0 16,-9 0 0-16,7 4 2 16,-12-5-1-16,14-1 2 15,-9-1-1-15,12-8 2 0,-6-9-3 16,8-1 2-16,-11-6-1 15,6-2 1-15,-18-5 0 16,2 4 0-16,-8 1-2 16,0 5 2-16,-13 8-3 15,3 13 2-15,-11 4-1 16,-2 5 0-16,-4 3 0 0,-1-6 2 16,-13-5-1-16,-9 12 180 15,-19 1-570-15,-31 12 250 16</inkml:trace>
  </inkml:traceGroup>
</inkml:ink>
</file>

<file path=ppt/ink/ink1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3:00.9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B0DA6C-E730-410E-BC0B-A568A847E48A}" emma:medium="tactile" emma:mode="ink">
          <msink:context xmlns:msink="http://schemas.microsoft.com/ink/2010/main" type="inkDrawing" rotatedBoundingBox="22254,11390 23027,11400 23024,11608 22252,11599" shapeName="Other">
            <msink:destinationLink direction="to" ref="{BBAE4F1E-A4DE-4141-B27A-359135914A08}"/>
          </msink:context>
        </emma:interpretation>
      </emma:emma>
    </inkml:annotationXML>
    <inkml:trace contextRef="#ctx0" brushRef="#br0">771 197 658 0,'-20'-3'253'15,"4"3"26"-15,-4-3-152 16,11 1-65-16,-3-3-5 0,1 2-6 16,-5 0-1-16,1 0-1 15,-11-4-3-15,0-1-5 16,-9-5-9-16,2 3-7 15,-7-3-10-15,4 2-4 16,-8-2-8-16,8 5 2 16,-6-2-6-16,5-1 3 15,1 6-4-15,7 2 5 0,3-1-3 16,5 6 2-16,6 1-2 16,7 0 3-16,5 1-4 15,5-3 0-15,12 1-3 16,6 0 2-16,4-7-3 15,0-2 3-15,14-2-2 16,-7-3 6-16,8-1-11 16,-4 2 1-16,4 1-12 15,-6 7 6-15,-1 0-7 16,-8-1 13-16,-3 6-3 16,-6-2 14-16,-5 2-6 15,-9-2 8-15,-4 4-8 16,-5 0 9-16,-7 2 1 15,-7 2 13-15,-7 5 6 16,-2 2 8-16,-11 1-2 0,-1-1-3 16,-4 6-10-16,2-3-7 15,-2 1-6-15,8-3-1 16,0 1-3-16,8-6 1 16,4-5-4-16,12-1 1 15,4-1-7-15,14-3 3 16,12-6-5-16,10-1 4 15,14-7-2-15,13 0 6 16,10-3-12-16,1 1 3 0,10 4-12 16,-10 4 1-16,-3 4-9 15,-14 5 13-15,-9-1-5 16,-19 7 14-16,-13-1-1 16,-13-2 11-16,-13 1 1 15,-9 4 10-15,-12-10-2 16,-5-2 7-16,-11-6-5 15,-2-5 0-15,-10-5-9 16,7 4 0-16,-17-1-34 16,6 7-321-16,-1-3 97 15</inkml:trace>
  </inkml:traceGroup>
</inkml:ink>
</file>

<file path=ppt/ink/ink1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8:50.16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B6CE530-5EF9-4758-858A-2565780A0779}" emma:medium="tactile" emma:mode="ink">
          <msink:context xmlns:msink="http://schemas.microsoft.com/ink/2010/main" type="inkDrawing" rotatedBoundingBox="29257,7141 32952,7118 32953,7303 29258,7327" shapeName="Other"/>
        </emma:interpretation>
      </emma:emma>
    </inkml:annotationXML>
    <inkml:trace contextRef="#ctx0" brushRef="#br0">23 41 657 0,'-10'11'374'0,"0"-3"-45"16,7 2-93-16,4-4-193 15,8-2-10-15,-6-4-18 16,13 0 2-16,0-4-5 15,12-2 7-15,1 0-4 16,8-3 6-16,-3 1-6 0,5 2 1 16,-3 1-10-16,3 2 1 15,-3-1-7-15,4 4 5 16,1-1-6-16,-1-4 4 16,4 3-3-16,1 2 5 15,-6 2 2-15,4 3 11 16,-3 5 2-16,4-1 5 15,0 1-4-15,11 6-1 16,-2-3-11-16,7 2-1 16,-1-1-7-16,9 1 3 15,-8-7-6-15,8 2 5 16,-10 0-4-16,7-2 3 16,-13 1-2-16,16 1 2 15,-8-5-2-15,12-2 2 16,-6 1-3-16,14-9 4 15,-9 5-3-15,7-4 2 0,-10 1-1 16,5-2 1-16,-10 4-4 16,2-7 4-16,-5 4-2 15,8-4 2-15,-4 0-1 16,9-3 2-16,-7-1-3 16,7-1 1-16,-10 4-1 15,2-3 1-15,-11 4-1 16,2 3 2-16,-7 2-1 15,5 0 3-15,-2 1 0 16,4 2 2-16,-7 0-1 0,6 0 3 16,-6 0-5-16,6-1 3 15,-10-3-5-15,9-2 3 16,-25-1-3 0,2 1-1-16,30-7 2 15,-9 0 0-15,4 0 6 16,-9 3 3-16,-13 9 9 15,-7 2 0-15,1 2 9 16,-7 2-4-16,-5 2 0 16,-6-2-8-16,0 0 3 15,-6-2-6-15,0 2 0 16,-4-4 0-16,-4 3 7 16,-5-3-26-16,-11 4-62 0,-2 8-385 15,-13 2 84 1</inkml:trace>
  </inkml:traceGroup>
</inkml:ink>
</file>

<file path=ppt/ink/ink1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8:51.86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7ACA813-ED74-4A1E-9326-14FE837F8CC6}" emma:medium="tactile" emma:mode="ink">
          <msink:context xmlns:msink="http://schemas.microsoft.com/ink/2010/main" type="inkDrawing" rotatedBoundingBox="306,7874 3593,7895 3592,8162 304,8141" shapeName="Other"/>
        </emma:interpretation>
      </emma:emma>
    </inkml:annotationXML>
    <inkml:trace contextRef="#ctx0" brushRef="#br0">-5-4 881 0,'-1'-5'248'16,"1"3"60"-16,6 9-237 16,4 3-26-16,8 8-1 15,6 6-6-15,13 5 6 16,4 2-10-16,12 1-4 16,-2-4-12-16,9-4-4 15,-5-6-7-15,8-7 0 0,-8-4-3 16,12-4 2-1,-2-6 1-15,13 3 1 0,-1-3-1 16,9 1 1-16,-5 2-4 16,9 5-1-16,-14-5-2 15,10 8 1-15,-8-2-1 16,14 3 13-16,-12-3 2 16,9-1 2-16,-16-2-1 0,10-1 1 15,-14-4-12-15,8-1-1 16,-13 0-3-16,14-5 1 15,-11-1-2-15,9 0 2 16,-9 1-2-16,7-2-2 16,-14 2 1-16,8 0 0 15,-13-2-1-15,9 2 3 16,-8 1 1-16,13 4 0 16,-14 3-1-16,6 5 2 15,-7 0-4-15,1 1 1 16,-10-2-1-16,4-4 1 15,-16-5-1-15,1-5 2 16,-12 0 1-16,-1-3 0 16,-3 2 0-16,2-2 2 15,-6 8 2-15,6-1 14 16,2 1 6-16,-2 6 12 16,-2 4 2-16,3 0 4 0,-2 3-12 15,1 0-6-15,-4-3-14 16,0-2-2-16,-8-1-8 15,-3-2 1-15,-2 0-2 16,-4-8-75-16,-2 0 18 16,-6-10-394-16,-7-1 61 15</inkml:trace>
  </inkml:traceGroup>
</inkml:ink>
</file>

<file path=ppt/ink/ink1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9:04.77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904A4DF-1498-4ACF-9598-9C5A4606D8D8}" emma:medium="tactile" emma:mode="ink">
          <msink:context xmlns:msink="http://schemas.microsoft.com/ink/2010/main" type="inkDrawing" rotatedBoundingBox="9111,8791 33147,8861 33146,9250 9110,9181" shapeName="Other"/>
        </emma:interpretation>
      </emma:emma>
    </inkml:annotationXML>
    <inkml:trace contextRef="#ctx0" brushRef="#br0">-3 164 439 0,'2'0'305'0,"-4"7"-24"15,0-1-101-15,6-1-24 0,-4 0-72 16,1 0-14-16,2-10-28 15,1 5 0-15,1 0-17 16,-1-2 4-16,0-2-4 0,2 5 12 16,1-6-2-16,-4 5 8 15,2 0-7-15,3 4 0 16,-3 4-13-16,4 6-2 16,1-1-8-16,3 5 0 15,0 2-4-15,3-6 0 16,-3 2-5-16,4-4 1 15,-4-4-2-15,0-2-1 16,-2-1-1-16,2-5 2 16,-3 3-1 15,-6-1-1-31,1 0 4 0,15 6 4 16,-1 0 2-16,6-2 1 15,-1 4 0-15,-8-8-5 16,-3-4-3-16,5-1-1 15,-7-2-2-15,4-1 2 16,1 1-1-16,4 0 4 0,-3 0 4 16,8 0 8-16,1 3 0 15,1-1 1-15,6 2-4 16,-1-3-4-16,-3-1-8 16,4-1 0-16,-4-2-2 15,0-5 1-15,-3 5-1 16,2-2 0-16,-7 0-1 0,6-3 1 15,-4 4-2-15,3-3 2 16,0 1-1-16,5 8 0 16,-4 1 0-16,6-1-1 15,-6-4 0-15,6 4 2 16,-6-2-2-16,3-3 1 16,-1 3 0-16,8 4 1 15,-6-6-2-15,5-3 3 16,-1 7-2-16,3-5 0 15,-4 5 0-15,3 1 0 16,-1 2 0-16,4 2 0 16,-3-2 2-16,6 0-1 15,-3 3 0-15,6 2 0 16,-7-7-1-16,6 9-1 16,-8-7 0-16,5-3 2 15,-1-2-2-15,4 5 2 16,-6-7 1-16,5 4-1 0,-2 0-1 15,2 3 2-15,-2-4-2 16,7 4 1-16,-4 5-2 16,6-3 0-16,-8 6-1 15,4 2 2-15,-1-5-1 16,1 0 1-16,-8 1 0 16,9-6 1-16,-5 0-1 15,2 2 0-15,-3-4 1 0,7-1 0 16,-7 3-1-16,10 3 1 15,-5-5-1-15,10 4-1 16,-5 3 1-16,6-5 0 16,-8-2-1-16,6 2 0 15,-11 0 1-15,8-6 0 16,-7-1 0-16,7-6 1 16,-4 7 0-16,5-1 0 15,-9 4-1-15,7 1 0 16,-3 4 0-16,6 0 0 15,-7-4-2-15,9 4 3 16,-8 1-2-16,6-1 0 16,-6-6 1-16,11 6 2 15,-8-4-3-15,8 1 3 16,-7 2-2-16,7 1 1 0,-8 1-2 16,11 2 1-16,-8-2-2 15,9-3 2-15,-12 8-1 16,8-8 2-16,-12-1-1 15,11 4 1-15,-9-3-1 16,10-10 1-16,-11 5-1 16,9-1 0-16,-9-2-1 15,7 6 1-15,-9 1 0 16,10 1 0-16,-11 4 0 0,5-2-1 16,-8 0 1-16,10-1 0 15,-6 3 0-15,8-9 1 16,-1-3-1-16,8-2 0 15,-11 0 0-15,9 0 1 16,-8 2-1-16,8 5 0 16,-8 0 0-16,3 1 0 15,-6-3-2-15,6 5 3 16,-6-3-1-16,4 1 2 16,-1 1-2-16,5-1 2 15,-8 1-2-15,9-4 2 16,-8 0-4-16,10 2 2 15,-6-2-2-15,9-2 2 16,-14 4-1-16,6 1 0 16,-6-1 1-16,9 3 0 0,-9 3 0 15,12 4 1 1,-6-6 0-16,4 4 0 0,-6-1-1 16,9-1 1-16,-8-10-1 15,10 6-1-15,-12-7 0 16,10 0 0-16,-8-2 0 15,9 7 1-15,-10-2 0 16,14 1 1-16,-10 3 0 16,11 1 0-16,-10 0-1 15,10-3 0-15,-5-1-1 0,2 1 1 16,-5 0-1-16,7 1 1 16,-9 2 0-16,5 2 1 15,-1 1-1-15,5 2 1 16,-7 3-2-16,9 3 1 15,-4 1-1-15,3-1 1 16,-11 0-1-16,11-2 1 16,-13 0 0-16,10-2 0 15,-3-1 0-15,6 1 1 16,-6-1-1-16,7-1 1 16,-7 6 0-16,6-4-1 15,-8-2-1-15,5 3 0 16,-7-3 0-16,11-2 1 15,-11-5 0-15,10 6 0 0,-3-6 1 16,8 2-1-16,-8 0 0 16,13 3-1-16,-9 1 1 15,1-3-1-15,-5 4 1 16,10-3 0-16,-12-2 1 16,13 0-1-16,-1 3 0 15,14-5 0-15,-10 6-1 16,7-4 1-16,-11-4 0 0,11 1-1 15,-11 1 1-15,11-2 1 16,-9 2 0-16,18 4 0 16,-10 1-2-16,3-3 1 15,-7 1-2-15,8-1 2 16,-11 2 0-16,10-2 0 16,-7 7 1-16,10-4 0 15,-10 2-1-15,10-10 0 16,-13 6-1-16,11-7 0 15,-13 4 1-15,12-4 0 16,-11 6 0-16,11-5 1 16,-10 5-1-16,8-7 0 15,-15 7 0-15,12 4 0 16,-12-6-1-16,7 5 1 16,-5 2 1-16,10-2 0 15,-12 1-1-15,12 1 0 0,-12-1 0 16,6 1 0-16,-13 3 0 15,13-4-1-15,-13 2 2 16,14-6-1-16,-6 3-1 16,10-1 2-16,-10 0-1 15,9-4 0-15,-15 7-1 16,11-4 1-16,-11 1 0 16,9-2 0-16,-10 3 0 15,11 1 1-15,-5 0-1 16,10-8 1-16,-6 7-2 0,3-5 0 15,-10-3 1-15,10-1 0 16,-13 4-1-16,9-4 2 16,-2 2 0-16,9 3 0 15,-8-4-1-15,11 5 1 16,-13 2-2-16,7-2 1 16,-6 4 0-16,5 3 0 15,-10-7-1-15,14 0 2 16,-3 3-1-16,6-6 0 15,-7 1 0-15,5 6 0 16,-10-4-1-16,9-4 0 16,-13 9 1-16,13-8 1 15,-6 5-2-15,12 1 3 16,-6-2-2-16,8 3 0 0,-9 2-1 16,9-6 1-16,-9 2 0 15,6-2 0 1,-9-2 1-16,13-4 0 0,-9 7-1 31,10-1-1-31,-10 8 0 0,6-6 1 0,-4 5-1 16,5-4 2-16,-6-2-1 15,12-1 1-15,-4 4-1 16,2-1 1-16,-8 0-2 0,12-1 1 16,-13-5-3-16,8 3 3 15,-7-4 0-15,13 8 1 16,-14-1-1-16,14 2 2 15,-16-4-2-15,15 6-1 16,-15-11 1-16,16 4 1 16,-9 0-2-16,14 4 2 15,-14-1-1-15,8 2-1 16,-15-2 0-16,11 4 1 16,-11-4-2-16,18 0 3 15,-8 0 0-15,13-3-1 16,-17 0-1-16,11-1 2 15,-17-3-1-15,11 4 1 16,-12 0-1-16,17 2 2 16,-9-2-2-16,2 5 0 0,-8-2-2 15,10 2 3-15,-19-2-1 16,13 5 0-16,-3-8 1 16,9 0-1-16,-9 4-1 15,8-1 1-15,-17-2-2 16,11 3 2-16,-16-1 1 15,11-3-1-15,-9-3 1 16,15 3 1-16,-11-4-1 0,9 4-1 16,-11-1-2-1,7 4 1-15,-16-3 0 0,16-3 0 16,-12-5 0-16,13-4 3 16,-6 3-2-16,16-3 1 15,-15 3-1-15,3 4 0 16,-12 1 0-16,3 0-1 15,-10-3 1-15,3-1 1 16,-3-2-1-16,8 2 2 16,-8 3-2-16,5 0-1 15,-8 4 0-15,4 4 1 16,-7-1-2-16,-2-1 1 16,-10-1 1-16,3 0 0 15,-9 4 0-15,5-3 0 16,-6-1 1-16,6 3 1 15,-9 2-2-15,1-5 1 0,-7 2 0 16,0 0-1-16,-7 4 0 16,4-4 2-16,-4-2-2 15,1-2 1-15,-4 4-1 16,2-2 1-16,-5 0-1 16,-2 1 1-16,0 4-1 15,2-5 1-15,-3-3-1 16,3-4 0-16,0 4 1 0,0-2 1 15,-3 2-1-15,-1-2 2 16,-4 2-2-16,0 1 3 16,-2-3 1-16,-1 4 5 15,0 2 0-15,-1-1 6 16,-1 0-1-16,-1 2 0 16,1-4-4-16,1 4-3 15,-2 1-4-15,1-6-1 16,0 3-3-16,0 0-2 15,-4 0-14-15,0-3-77 16,-6 21 67-16,-13 9-430 16,-4 2 91-16</inkml:trace>
  </inkml:traceGroup>
</inkml:ink>
</file>

<file path=ppt/ink/ink1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9:08.23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C27EC89-D929-47E4-BD73-2DFC44A97B27}" emma:medium="tactile" emma:mode="ink">
          <msink:context xmlns:msink="http://schemas.microsoft.com/ink/2010/main" type="inkDrawing" rotatedBoundingBox="412,9834 18924,9700 18927,10010 414,10144" shapeName="Other"/>
        </emma:interpretation>
      </emma:emma>
    </inkml:annotationXML>
    <inkml:trace contextRef="#ctx0" brushRef="#br0">-5 166 987 0,'0'5'225'16,"3"5"86"-16,7 3-290 16,8-2-12-16,1 0-8 15,9-3 1-15,6-3-2 16,3-3 0-16,-3-4 1 0,5-3-1 15,-10 1 0-15,-1-5 0 16,-2 0 0-16,3 1 0 16,0-1 1-16,7 5 5 15,-2 0 2-15,8 1 7 16,-3 0 3-16,11 0 8 16,0-2-3-16,15-2 3 15,2 4-8-15,6-2-1 16,-5 2-9-16,11-2 0 15,-10 3-6-15,8-2 2 16,-2 0-2-16,14 1 1 16,-13-2-2-16,12 0-1 15,-10 2-1-15,10 0 2 16,-11 3-2-16,8 0 2 16,-6 0 0-16,9 1 1 15,-10 1-2-15,8 1 1 16,-31 1-3-1,2-1 1-15,59 5 2 0,-10-2-1 16,14 4 3-16,-8-2-2 16,-17-1 0-16,-14-1-2 15,14 2 1-15,-16-1-1 16,7 1 2-16,-13 0 0 16,13 2 1-16,-13 0-1 15,13 1-1-15,-13 0-1 0,5 1 0 16,-9-1 0-16,6 0 2 15,-12-3 0-15,9 2 0 16,-7-5 1-16,9-2-1 16,-2 0-1-16,7-3 0 15,-8 2-2-15,6 1 1 16,-9-1 0-16,6 3 1 16,-9 1 1-16,10 2 0 15,-5-3 0-15,6-1 1 16,-10-8-2-16,7-7 0 15,-14-5 0-15,4-7 1 16,-13 0-2-16,4 1 3 16,-7 4-1-16,5 2-1 0,-4 7 2 15,6 3 8-15,-2 4 2 16,8-1 4-16,-5 1-1 16,11 1-1-16,-7-1-8 15,2 1-2-15,-9-1-3 16,8-3 0-16,-9 2 1 15,9 0 1-15,-4 1-2 16,8 0 0-16,-9 6 0 16,10-3 0-16,-7 6-2 15,5-2 1-15,-11-2-1 0,5 10 0 16,-10-10-1-16,7 0 3 16,-6 1-1-16,16-1 2 15,-9-13-1-15,10 12 0 16,-7-4 0-16,12-3 1 15,-10 2-3-15,11-4 1 16,-11 1 0-16,7-4-1 16,-11 4 0-16,11 1 2 15,-7 3 1-15,10 2-1 16,-7 0 1-16,11 0-2 16,-10-3 0-16,5 0 0 15,-9-4-2-15,9-1 2 16,-11 0-1-16,9-2 1 15,-9 2 1-15,10 2 0 16,-8-1 0-16,10 2 1 0,-7 2-2 16,10-2-1-16,-6 2 1 15,4 1-1-15,-9 1 0 16,9-2 0-16,-6 3 2 16,9-2 1-16,-2 0-1 15,7-1 0-15,-6 0 0 16,7 0-2-16,-15-7 0 15,6-3 0-15,-11 0 0 16,6 0 1-16,-7 3 1 0,12 7 0 16,-8 1-1-16,10 6 2 15,-4 2-2-15,2 2 0 16,-6 0-2-16,3 0 2 16,-8-4-1-16,3-3 1 15,-8-2 1-15,9 1 1 16,-8 0-2-16,13 3 2 15,-8 0-2-15,14 2 0 16,-12-3-2-16,5-1 2 16,-13 1-2-16,7-5 2 15,-12 1 0-15,9 2 1 16,-4 0 0-16,10-2 0 16,-9 4-1-16,11 0 2 15,-7-1-3-15,8-1 1 16,-11 3-2-16,4-3 1 15,-4 0-1-15,5-1 2 0,-9-2 0 16,11 3 2-16,-4 1-1 16,8 2 0-16,-5 2 0 15,12-1-2-15,-11-3 0 16,9-1 1-16,-11 0-1 16,3-5 1-16,-7-1 1 15,7 1 0-15,-6-3-1 0,9 0 1 16,-7 1-1-16,9 6 0 15,-5-1-1-15,3 7 1 16,-11 0 3-16,11 0 4 16,-10-1 0-16,9 1 4 15,-5-3-2-15,11-2-2 16,-9 5-5-16,11-5 1 16,-10 3-3-16,8 0 1 15,-10 4-1-15,5-4 0 16,-8 5 0-16,8 2 3 15,-4-4 0-15,9 4 2 16,-5 0 1-16,11 0 1 16,-6-2-4-16,2-3 2 15,-10-4-3-15,6 1 1 16,-11-2-2-16,11-3 1 16,-2 3-1-16,12 1 1 0,-8 1-1 15,9 1 0-15,-7 0-1 16,3 1-1-16,-7-1 1 15,10 0 1-15,-13-3 0 16,12-2 2-16,-2 1 1 16,6-6-1-16,-6 1-1 15,5-2 0-15,-12 0-2 16,12-2 0-16,-12 3 0 16,7-1 1-16,-3 2 0 15,14-2 1-15,-11 3-2 0,9 2-1 16,-12 1 1-16,8 0 0 15,-12 4-1-15,7-2 1 16,-8-3 2-16,11 1-1 16,-10 2 0-16,7-3 0 15,-10 0-1-15,5 1-1 16,-15 4 0-16,9-6 1 16,-15 3-1-16,8 2 2 15,-8-1 0-15,4 2 1 16,-5 0-1-16,9 2-1 15,-10-2 0-15,7 0 0 16,-4-2 0-16,3 3-1 16,-14-1 0-16,6-1 0 15,-9 4 1-15,8-2-1 0,-6-1 2 16,11-4 1-16,-5 6-1 16,6-4 1-16,-7 3-1 15,7 3 0-15,-6 2-2 16,7-3 2-16,-6 2-2 15,8-4 1-15,-9-1-2 16,1-2 1-16,-10 0 0 16,7 0 2-16,-8-2 0 15,6 2 1-15,-5 2-1 16,9-1 0-16,-9 2 0 0,2-1 0 16,-2 0-1-16,1-6 2 15,-7 1-2-15,4-5 4 16,-4 2 3-16,-6-6 9 15,-2 6 1-15,-4 1 6 16,-4 2-3-16,-3-1 0 16,0 4-6-16,-6-3 7 15,-1 3-3-15,-1-1 3 16,-7 1-2-16,-1 0-1 16,3 0-8-16,2 1-1 15,-6-1-4-15,8 0 0 16,-3 2-4-16,-1-2 1 15,-1-2-2-15,2 2 0 16,-2 0 2-16,1 2-40 0,0 1-44 16,-12 12-365-16,-10 1 67 15</inkml:trace>
  </inkml:traceGroup>
</inkml:ink>
</file>

<file path=ppt/ink/ink1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4:57.9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9527520-D81F-44C4-813B-C5A7328AB432}" emma:medium="tactile" emma:mode="ink">
          <msink:context xmlns:msink="http://schemas.microsoft.com/ink/2010/main" type="inkDrawing" rotatedBoundingBox="1670,9047 10059,9100 10058,9243 1669,9190" shapeName="Other">
            <msink:destinationLink direction="to" ref="{0F30258E-0D9E-478D-8165-97935696D5F2}"/>
          </msink:context>
        </emma:interpretation>
      </emma:emma>
    </inkml:annotationXML>
    <inkml:trace contextRef="#ctx0" brushRef="#br0">37 0 1012 0,'-13'6'259'0,"0"9"77"16,5-1-296-16,5-9-15 16,6-10-20-16,7 5-1 15,-1-3-3-15,6-2 0 16,-2 0 1-16,3 10-1 16,-3-3 0-16,2 0 1 15,-2 2 0-15,-3 1 3 16,-1-5 0-16,3 4 5 15,1-4 14 17,-7 0 0-32,1 1-16 0,27 1-1 0,3-1-5 15,4 1 0-15,1-2-2 16,-13 0 1-16,-5 2-1 16,5-2 2-16,2 3-2 15,5-3 2-15,0 0-2 16,4-3 2-16,-3-1-2 15,2 1 1-15,-6 2-2 16,3-1 2-16,-4 4-2 0,2-1 2 16,-3-1-1-16,6 2-1 15,4 3 1-15,-1 0 0 16,-2 1-1-16,2-3 1 16,-7 1 2-16,2-6-2 15,1 2 0-15,1-3 1 16,-3 3-1-16,5-2 1 15,-5-1-1-15,5-2 1 16,-5 5-1-16,7-5 0 16,-4 7 1-16,5-1-1 15,-4 7-1-15,10-4 2 16,-6 2-2-16,7-3 1 16,-5 2-1-16,1-8 0 15,-4 1 0-15,4-2 1 16,-1 0 1-16,3-2 0 0,-6 1-1 15,6 3 1-15,-7 4 0 16,2-2-1-16,-6 3 0 16,8 5 0-16,-7-3 3 15,4 2 3-15,-2 1 0 16,6 0 0-16,-9-7 0 16,6 1-2-16,-5 0-3 15,0-6 0-15,-2 0 0 0,7-3 1 16,-5 4-1-16,7-5 1 15,-7 1-2-15,5 2 1 16,-3 2-1-16,3 2 2 16,-4 1-3-16,7 3 2 15,-4 3-1-15,4-1 0 16,-4 0-1-16,1 1 1 16,-8-4-1-16,5-4 0 15,-5 1 0-15,10-4 2 16,-4 2 0-16,6 1 0 15,-4 1 1-15,5-1-1 16,-7 2-1-16,12 3 1 16,-6 2-2-16,9 0 1 15,-7 1 0-15,6 1 0 16,-9-4-1-16,2-1 0 16,-6-2 0-16,6 1 1 0,-5-1 0 15,10 0 2-15,-2 2 0 16,7 1 0-16,-2-3-1 15,5 0 0-15,-5 0-1 16,4-3 0-16,-7-2-1 16,1 3 1-16,-15-1-1 15,2 2 0-15,-4 1 0 16,-4 0 2-16,1 0-1 16,6 0 2-16,-4 1 2 0,8 1 2 15,-3 1-1 1,5-3 1-16,-4-2-2 0,8 1-1 15,-9-2-1-15,9-1-1 16,-10 1 1-16,5 5 2 16,-5-2 4-16,-1 3 8 15,-5 0 3-15,4 0 4 16,-6 1-3-16,6 1-2 16,2-1-7-16,2 1 0 15,-2-1-1-15,5-1 10 16,-9-2 4-16,6 3 12 15,-4-3 2-15,5 3 4 16,-4-1-8-16,4-2-4 16,-3 3-14-16,4-4-5 15,-7 1-8-15,3-4-1 0,-3 1-2 16,3 1 1-16,1-1 0 16,7-3 1-16,0 4-1 15,5-4 1-15,-6 0-2 16,2-2 1-16,-4 3 0 15,8-3 0-15,-10 1-2 16,8 2 1-16,-6 3-1 16,5-3 0-16,-12 3 0 15,7-2 1-15,-12-2 0 0,6 0 1 16,-4 3-1-16,8 1 1 16,-3 1-1-16,8 1 1 15,-2-2 0-15,7-3 0 16,-3 3-1-16,9-1 0 15,-6-4-1-15,3 2 1 16,-9 6-1-16,2-5 1 16,-9 0-1-16,7 3 1 15,-7 1-1-15,4-1 2 16,-4 2 0-16,7-1 0 16,-7 1 0-16,5 1 0 15,-6-3-1-15,8-1 1 16,-7 2-1-16,6 1 1 15,-6 1-1-15,3-1 1 16,-8 4-1-16,0-1 0 0,-4-2-1 16,2 2 1-16,0 2-1 15,3-4 0-15,3 3 1 16,3-1 1-16,-2 0 0 16,1-3 0-16,-1-1 0 15,-1-2 0-15,-6-2-1 16,1 1 1-16,-6 0-1 15,-1 1 0-15,-3 1 0 0,-4 1 1 16,-1 3-1-16,0-3 6 16,-2 4 2-16,-1-3 2 15,-2-2 1-15,0 1 5 16,-5-1-3-16,-3 0 8 16,-2-1 4-16,-1 1 11 15,-2 0-1-15,-2-2 5 16,2 2-11-16,0 3-7 15,2-1-12-15,-4 0-4 16,-1-2-3-16,-2 8-49 16,-8 5-90-16,-23 14-378 15,-9 2 45-15</inkml:trace>
  </inkml:traceGroup>
</inkml:ink>
</file>

<file path=ppt/ink/ink1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5:17.6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4C6A60-2B2E-47C6-87E1-5963B689344B}" emma:medium="tactile" emma:mode="ink">
          <msink:context xmlns:msink="http://schemas.microsoft.com/ink/2010/main" type="inkDrawing" rotatedBoundingBox="18393,9096 24739,8861 24746,9050 18400,9285" shapeName="Other"/>
        </emma:interpretation>
      </emma:emma>
    </inkml:annotationXML>
    <inkml:trace contextRef="#ctx0" brushRef="#br0">1 260 614 0,'3'-4'232'16,"-1"6"10"-16,9 3-142 16,-1 3-82-16,12 0-15 15,-5-2 7-15,5-1-7 16,-4-5 9-16,8-1-5 15,-3-3 12-15,4 0 6 16,-2-3 15-16,2 1-1 16,-4 2 8-16,3 0-6 15,0 2-4-15,8 2-14 16,0 2-1-16,8-1-14 16,-3 1 1-16,7-1-9 15,-6-1 4-15,-1-1-7 16,-5-2 7-16,5-2-7 0,-8-2 7 15,5 2-6-15,-4-1 6 16,2-1-6-16,-5 4 6 16,5-2 3-16,-5 2 13 15,7 1-1-15,-3 1 10 16,9 1-5-16,-3-4-1 16,14 3-13-16,-6-1 1 15,8-4-10-15,-1-1 5 0,6-2-7 16,-21-1 3-1,0 2 1-15,48-17-6 16,-2 3 6-16,6-3-6 16,-9 7 6-16,-15 10-5 15,-10 5 6-15,4 5-7 16,-6-2 6-16,10 3-6 16,-10-8 7-16,15 4-6 15,-7-8 5-15,10 0-5 16,-9-3 6-16,13 9-7 15,-10-5 6-15,9 1-6 16,-11 3 6-16,10-3-6 16,-12 2 6-16,7 2-6 15,-7 0 5-15,10 4-4 0,-11 3 5 16,12 2-6-16,-6 1 6 16,5 1-6-16,-9-3 5 15,12-4-4-15,-16-1 5 16,8-1-6-16,-5 2 6 15,9-1-6-15,-12 5 7 16,13-2-7-16,-7 1 5 16,1-1-4-16,-16 0 4 15,11 7-5-15,-12 3 6 0,7 0-5 16,-3 1 4-16,12 1-4 16,-7-7 6-16,10-5-8 15,-7-4 8-15,9 1-7 16,-11-4 6-16,2 0-5 15,-5 2 5-15,8-1-6 16,-14 1 6-16,11-1-5 16,-5 0 5-16,8 1-6 15,-7-1 7-15,14-1-7 16,-8-2 6-16,1-1-6 16,-8 1 6-16,1 0-7 15,-11-3 8-15,5 6-7 16,-5-2 6-16,4 2-5 15,-4 3 6-15,3 3-4 16,-8-4 6-16,8 1-6 16,-4-2 5-16,6-3-4 0,-7-3 3 15,9 2-6-15,-12 1 5 16,8-2-4-16,-11 4 5 16,7 3-6-16,-12-2 6 15,3 2-6-15,-8 0 4 16,-1-3-4-16,-7 0 4 15,-2 4 8-15,-4-7 13 0,-4 4 13 16,-6 4 13 0,-2-4 7-16,-1 2-7 0,-2 2-12 15,0-5-14-15,-2 1-22 16,2 2-33-16,0-1 218 16,-6 5-594-16,-7 11 244 15</inkml:trace>
  </inkml:traceGroup>
</inkml:ink>
</file>

<file path=ppt/ink/ink1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6:35.9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C39DA1-DD39-4317-ACE6-CA638ADC9FC1}" emma:medium="tactile" emma:mode="ink">
          <msink:context xmlns:msink="http://schemas.microsoft.com/ink/2010/main" type="inkDrawing" rotatedBoundingBox="1524,11075 10426,11121 10425,11430 1522,11384" shapeName="Other"/>
        </emma:interpretation>
      </emma:emma>
    </inkml:annotationXML>
    <inkml:trace contextRef="#ctx0" brushRef="#br0">-5 65 375 0,'0'-5'652'16,"0"0"-385"-16,5 4-199 15,0 2-45-15,6 3 2 16,0-4-19-16,4-5 11 16,3 2-11-16,1-9 13 15,1 3-8-15,1-9 15 0,-2 8-7 16,-4 2 12-16,-4 6-11 16,0 5 12-16,-2 9-13 15,-1-2 6-15,-2 3-12 16,6 3 5-16,-3-2-14 15,4 6 8-15,0-7-7 16,0-2 11-16,-1-3-7 16,1 2 9-16,-1-7-10 15,1-1 7-15,-1-1-11 0,2 1 8 16,3-2-9-16,0 3 11 16,5 1-5-16,2 0 10 15,-1-2-5-15,-1 3 6 16,-4-5-9-16,0 2 4 15,-2-1-3 1,0 1-12-16,18 4 9 16,2 1-5-16,5 4 9 15,-6-1-7-15,-7 1 6 16,-5-6-9-16,6 2 4 16,-5-6-8-16,5 4 15 15,-1 0-5-15,6 1 15 16,-5 1-7-16,5-1 8 15,2 1-14-15,5-6 3 16,-4 6-13-16,3-5 6 16,-1-2-9-16,-3-2 6 0,-5 2-6 15,3-2 5-15,0 1-5 16,3 2 6-16,2 3-6 16,5-4 6-16,-3 1-7 15,2 4 7-15,-2-3-8 16,1-1 9-16,-3-1-9 15,8-1 8-15,-6-1-9 16,7 2 9-16,-7 2-8 0,3 3 8 16,-12 3-7-16,9-2 6 15,-6 1-6-15,7-6 6 16,-3-1-6-16,8-1 6 16,-3-3-6-16,2 1 7 15,-4 0-7-15,5 3 7 16,-2 2-8-16,5-2 9 15,1 3-9-15,6-2 7 16,-7-4-7-16,5-2 0 16,-8 0 0-16,0-4 7 15,-5 4-6-15,5 3 7 16,-6 2 0-16,4 2-1 16,-1 3-6-16,3-2 8 0,-5-3-10 15,8-3 9 1,-6 1-7-16,5 0 6 0,-5-2-6 15,0 0 7-15,-7 6-6 16,7-7 5-16,-7 0-5 16,10 5 5-16,0 0-6 15,3-8 6-15,-3 2-6 16,10 1 6-16,-8-3-7 16,11-2 7-16,-8 7-7 15,11-1 7-15,-11 1-6 0,5 0 7 16,-10 0-6-16,11 3 5 15,-9-5-6-15,12 2 6 16,-9-5-6-16,13 1 6 16,-8-3-7-16,9 7 8 15,-6 1-8-15,8 2 6 16,-9 5-5-16,7-3 5 16,-9-2-5-16,5 0 6 15,-4 2-6-15,9-7 7 16,-9 1-8-16,10 3 8 15,-8-4-8-15,7 2 7 16,-12 3-7-16,8 5 8 16,-9-2-7-16,7 0 7 15,-9 2-7-15,15-3 7 16,-9-6-7-16,10 6 6 16,-6 1-6-16,11-3 7 0,-12 2-8 15,8-2 7-15,-14-2-7 16,8 1 7-16,-5 4-6 15,7 0 7-15,-6 4-7 16,12 2 6-16,-9-1-6 16,11 0 7-16,-9-3-7 15,9 0 6-15,-11-3-6 0,6-4 6 16,-11 1-5-16,11 1 5 16,-8-2-7-16,13 2 8 15,-6 5-7-15,10-7 6 16,-8 1-7-16,8-3 7 15,-13 3-6-15,9-4 6 16,-12 5-6-16,6-2 7 16,-7 1-7-16,14-3 6 15,-7 4-6-15,9-5 7 16,-9 1-8-16,14 0 7 16,-11 1-7-16,11-3 7 15,-13 2-6-15,14 0 6 16,-15-1-7-16,12 3 8 15,-12 5-7-15,11-1 6 16,-15-2-6-16,5 5 7 16,-16-2-7-16,2-3 7 0,-15 5-8 15,1 1 14 1,-12-1 2-16,-1 0 20 0,-11 0-1 16,-1 3 17-16,-7-3-10 15,-1 1 7-15,-4-1-16 16,0-1 6-16,0-3-17 15,2 4 4-15,0 0-17 16,5 6-15-16,1 2-65 0,5 23-405 16,-6 17 98-16</inkml:trace>
  </inkml:traceGroup>
</inkml:ink>
</file>

<file path=ppt/ink/ink1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6:55.5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D0C62FC-7D47-443D-8298-4A52FE5920CD}" emma:medium="tactile" emma:mode="ink">
          <msink:context xmlns:msink="http://schemas.microsoft.com/ink/2010/main" type="inkDrawing" rotatedBoundingBox="24173,10961 30870,11083 30864,11371 24167,11250" shapeName="Other"/>
        </emma:interpretation>
      </emma:emma>
    </inkml:annotationXML>
    <inkml:trace contextRef="#ctx0" brushRef="#br0">1 240 648 0,'3'0'202'0,"7"-2"32"15,0-1-178-15,4-7-25 16,3-6-27-16,4-2 7 15,0-1-9-15,3-6 6 16,-1 6-8-16,0 4 24 16,-14 7 53-1,3 2-28-15,14-6 18 16,-4 6-18-16,-2-1 5 0,-2-1-19 16,-2 3 6-16,-6-3-15 15,4 2 4-15,2-2-14 16,-1-2 2-16,1 2-12 15,4-4 2-15,-6 8-8 16,2-3 5-16,-1 7-7 16,0-3 7-16,-2 8-4 0,1-5 11 15,-1 3-5-15,2 3 10 16,-1-2-7 0,4-1 6-16,-2 3-10 0,2-4 4 15,0 0-8-15,0-1 4 16,0 4-6-16,3-3 4 15,-2-5-5-15,6 4 4 16,-4 2-6-16,3-6 6 16,-4 0-6-16,4 13 6 15,-5-9-6-15,4 9 7 16,0 1-7-16,4 6 6 16,-6-8-7-16,9 9 8 15,-8-6-7-15,-2 0 7 16,-1 0-6-16,6-1 7 15,-6-3-7-15,4-3 5 16,4-3-6-16,4 3 7 16,-7-5-7-16,4 3 7 0,1-3-7 15,2 2 8-15,-10-2-7 16,10 4 7-16,-5 0-8 16,3 2 10-16,-3 2-9 15,10-1 9-15,-5-4-8 16,9 2 7-16,-4-4-10 15,3 1 8-15,-2-4-7 16,-1 2 7-16,-9 0-7 16,6-1 7-16,-6 1-6 0,3 1 6 15,-3 6-6-15,7-4 6 16,-3 2-7-16,6 0 7 16,-4-2-7-16,6-4 8 15,-2 2-8-15,5 1 7 16,-5 1-7-16,10-1 8 15,-4-1-8-15,4 3 7 16,0-3-6-16,1 2 6 16,-7-1-7-16,6 1 7 15,-8-1-7-15,8-1 7 16,-2-4-6-16,10 2 6 16,-3-3-7-16,10-4 7 15,-5-1-7-15,11-1 6 0,-10 2-7 16,7-4 7-16,-10 6-6 15,7-2 6-15,-10 1-6 16,9 1 7-16,-2-1-7 16,9 2 6-16,-8 1-5 15,10 2 6-15,-7 2-8 16,7 5 7-16,-9 0-6 16,8 4 6-16,-11 1-6 15,10-3 7-15,-10-3-7 16,11-2 7-16,-6-4-7 0,10-4 9 15,-8 3-5-15,11-1 6 16,-10 3-5-16,3 2 6 16,-6 3-8-16,8 1 5 15,-6-1-7-15,10 5 6 16,-2-5-6-16,8 3 5 16,-13 1-6-16,8 0 6 15,-13 0-6-15,5 4 6 16,-12-3-7-16,8-1 7 15,-8-3-6-15,9-1 7 16,-7-4-7-16,7-2 7 16,-8-1-8-16,9-2 8 15,-8 3-7-15,7-3 6 16,-14 5-5-16,7-1 5 0,-8 1-5 16,5 0 5-16,-8 0-5 15,12-5 5-15,-10 2-5 16,6-1 5-16,-5-2-6 15,7 1 6-15,-7 2-7 16,5-4 6-16,-11 6-5 16,3-6 5-16,-11 2-5 15,4-3 7-15,-11 0-6 16,4-2 5-16,-6 2-5 16,1 0 8-16,-7 2-3 0,3 2 10 15,-6-2-7-15,-2 3 7 16,-4-4-9-16,-1 1 3 15,-4-1-9-15,-2 1 1 16,3-1-2-16,1-1-25 16,-1-5-30-16,2-5-327 15,-5 4 75-15</inkml:trace>
  </inkml:traceGroup>
</inkml:ink>
</file>

<file path=ppt/ink/ink1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7:21.7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50F779-2475-466F-A833-F53F9D425B38}" emma:medium="tactile" emma:mode="ink">
          <msink:context xmlns:msink="http://schemas.microsoft.com/ink/2010/main" type="inkDrawing" rotatedBoundingBox="1428,13079 11081,12963 11085,13341 1433,13457" shapeName="Other">
            <msink:destinationLink direction="to" ref="{0F30258E-0D9E-478D-8165-97935696D5F2}"/>
          </msink:context>
        </emma:interpretation>
      </emma:emma>
    </inkml:annotationXML>
    <inkml:trace contextRef="#ctx0" brushRef="#br0">-6 114 1099 0,'0'13'307'0,"8"3"73"16,5 3-311-16,10-1-30 15,1-1-23-15,10-6-12 0,-3-6-7 16,4-4 2-16,-5-5 7 15,0-6-8-15,-5 5 9 16,-3 2 2-16,-2 1-4 16,3 9 4-16,-2 4 16 15,5 8 5-15,1 2 10 16,6 7 1-16,-2-4-5 16,6 4-12-16,-3-7-8 0,5-2-9 15,-2-4-2-15,9-4-5 16,-9-6 2-16,10-1-3 15,-7-4 6-15,3-4-6 16,-8-1 5-16,4-1-6 16,-5-1 6-16,7-1-7 15,-4-1 8-15,12 1-7 16,-7 1 7-16,13-1 2 16,-5 1 9-16,9-4-1 15,-6 9 6-15,20-1-6 16,-6-2-3-16,15-1-8 15,0 6-1-15,12-13-5 16,-21 5 4-16,8-7-5 16,3 1 2-1,-4-3 3-15,-7 6-3 16,6-2 5-16,1 10-5 16,-16 4 4-16,14 8-4 0,-8 0 4 15,6 4-4-15,-8-6 4 16,13-2-5-16,-11-9 5 15,11-7-5-15,-1-7 4 16,7-3-4-16,-14-2 4 16,7-1-6-16,-14 6 7 15,4-3-7-15,-13 3 7 0,9 5-5 16,-4 2 4-16,13 3-4 16,-7 5 5-16,14 3-5 15,-5 0 5-15,1 1-4 16,-9-4 3-16,7 0-4 15,-11-5 3-15,7-4-3 16,-3-4 4-16,6 5-4 16,-4-6 4-16,9 11-3 15,-10-1 2-15,3 4-3 16,-8 8 4-16,9 2-4 16,-12-4 4-16,11 5-4 15,-2-3 4-15,10-5-3 16,-8-2 3-16,10 1-4 15,-13-1 3-15,3-5-4 16,-10 4 4-16,8-2-3 0,-9 2 3 16,14-2-2-16,-3 7 4 15,7-1-5-15,-6 8 4 16,9 5-4-16,-15 1 3 16,10-2-3-16,-13 1 0 15,9 3-1-15,-9-9 4 16,13 5-2-16,-10-2 4 15,9-1-1-15,-14-2 2 16,5 2-4-16,-11-6 2 16,9 0-3-16,-7-1 4 0,12 2-6 15,-5-4 6-15,19 1-5 16,-7 0 5-16,12-2-5 16,-10-5 3-16,12 5-4 15,-12-3 5-15,12-1-5 16,-9-1 5-16,16 2-3 15,-10 2 4-15,12 2-5 16,-22 6 3-16,14 1-3 16,-14 0 5-16,10 0-6 15,-9-3 6-15,20 3-5 16,-15-3 5-16,6 5-5 16,-15-1 4-16,7 4-4 15,-15-3 5-15,6 1-5 16,-6-1 4-16,9-7-3 15,-11-4 3-15,5-3-3 0,-6-2 3 16,0 0-4-16,-14 4 5 16,0-1-4-16,-13-1 3 15,1 4-4-15,-5 0 5 16,3-1-4-16,-11-1 5 16,2 5 3-16,-9-1 5 15,-3 0-2-15,-8-4 5 16,0 4-6-16,-3-4-2 0,-5 2-9 15,-1 3-8-15,-7 9-226 16,-2-3-235-16</inkml:trace>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42:45.7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70704C-1CFA-4668-ADB4-E4C8763DF4B9}" emma:medium="tactile" emma:mode="ink">
          <msink:context xmlns:msink="http://schemas.microsoft.com/ink/2010/main" type="inkDrawing" rotatedBoundingBox="24732,4618 32580,4384 32590,4723 24742,4957" semanticType="underline" shapeName="Other">
            <msink:sourceLink direction="with" ref="{0A9C2529-459F-4535-86D4-BFB32F061B90}"/>
          </msink:context>
        </emma:interpretation>
      </emma:emma>
    </inkml:annotationXML>
    <inkml:trace contextRef="#ctx0" brushRef="#br0">-7 467 1099 0,'-8'-5'280'0,"10"-5"81"15,8-8-308-15,7 0-43 16,11-11-6-16,6 0-2 16,10-4 2-16,1 11-2 15,14-3 3-15,1 19-4 16,5-9 0-16,-2 6-2 0,15-6 2 15,-5 2-1-15,13-18 2 16,1 13-1-16,22-1 0 16,-12 3-1-16,15-1-1 15,-11 9 0-15,14-5 1 16,-18 5 1-16,22 3 0 16,-20 1-2-16,22 0 1 15,-9 4-3-15,15 0 3 16,-14-1 0-16,27 4 1 15,-24-1-1-15,13-2 1 16,-18 6-2-16,11-1 2 16,-21-2-1-16,14 7 0 15,-13 0 0-15,8-4-1 16,-11 1 1-16,10-1 1 16,-13-6 1-16,14 0-1 15,-11 0 0-15,10 8-1 16,-14-11-1-16,12-2 1 0,-18-1 1 15,14-1 0-15,-9-9 0 16,11 16 0-16,-16 5-2 16,12 3 4-16,-13-2 2 15,2 15 6-15,-7-1 2 16,14-1 3-16,-7 1-6 16,10 2 0-16,-7-15-7 0,14-7 0 15,-15-3 0-15,14-5 1 16,-9-9-2-16,10-9 0 15,-18 10-1-15,13 0 0 16,-17 1-2-16,5 9 1 16,-10 11 2-16,14-10-1 15,-11-3 0-15,14 3 0 16,-11 0-1-16,11-8 0 16,-11 2 0-16,8-1 1 15,-11-1 1-15,10 0 0 16,-9 2-2-16,8 5 1 15,-12 1-3-15,7 5 1 16,-12-2 0-16,-2 2 2 16,-10 0-1-16,5 0 2 15,-12-5-2-15,-1 4 2 16,-8-6-1-16,-2 4 0 16,-12 1-1-16,-7-3 2 0,-13 5-2 15,-4 4 12-15,-7-4 9 16,-1-2 25-16,-2 2 10 15,-1-2 5-15,1-1-11 16,1 2-9-16,-4-1-24 16,3 2-10-16,-1 0-7 15,5 0-13-15,-6 0-43 16,2 6-393-16</inkml:trace>
  </inkml:traceGroup>
</inkml:ink>
</file>

<file path=ppt/ink/ink1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8:03.7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4AABC5-F6D4-4266-B81A-224B376A9301}" emma:medium="tactile" emma:mode="ink">
          <msink:context xmlns:msink="http://schemas.microsoft.com/ink/2010/main" type="inkDrawing" rotatedBoundingBox="10910,11993 21682,11904 21693,13240 10921,13329" shapeName="Other"/>
        </emma:interpretation>
      </emma:emma>
    </inkml:annotationXML>
    <inkml:trace contextRef="#ctx0" brushRef="#br0">590 1159 528 0,'26'-5'276'0,"-10"8"-14"15,-1 1-105-15,-4 4-84 16,-1-2-28-16,6 1-16 16,0-1-7-16,0 4-13 15,1-2 2-15,0 0-8 0,-2 0 8 16,3 2-7-16,0 0 8 16,-1-4-6-16,1 4 11 15,-1 0 2-15,-1-1 17 16,-2 1 7-16,4 3 11 15,-2-2-8-15,1-1-4 16,5 1-16-16,1-4-8 16,5-5-16-16,1-6 3 0,3-1-8 15,1-4 8-15,7-4-10 16,-6 3 9-16,7-3-8 16,-7 0 8-16,3 2-8 15,-8 7 7-15,10 0-8 16,-3 7 9-16,14 3-8 15,-1-2 9-15,8-3-8 16,-4-2 9-16,7-8-11 16,-6-5 10-16,3 3-9 15,-6-6 8-15,6 6-8 16,-8 1 7-16,4 5-8 16,-9 5 9-16,6 7-7 15,-4-1 6-15,9 4-6 16,-8 1 9-16,11-4-9 15,-6-1 7-15,10-6-7 0,-8-3 7 16,7-5-8-16,-9-2 8 16,3-1-8-16,-9 4 8 15,6 1-8-15,-9 3 9 16,9 4-9-16,-1 6 9 16,4-2-9-16,-2 1 8 15,7 2-8-15,-5-3 8 16,9-3-7-16,-9 1 7 15,3 2-7-15,-9-2 6 0,4 0-7 16,-7 1 7-16,7 0-6 16,-4 0 6-16,11 1-7 15,-5-1 9-15,10 5-6 16,-7-3 7-16,14 2-6 16,-9-3 6-16,7-3-8 15,-10-7 6-15,9-2-8 16,-10-6 9-16,11-1-9 15,-9 1 8-15,12-5-7 16,-9 0 7-16,5-1-8 16,-4 2 8-16,5 4-7 15,-13 2 7-15,9 6-8 16,-9 5 7-16,8 3-7 16,-7 4 7-16,15 9-5 15,-6-3 6-15,14 2-7 0,-7-4 7 16,6-8-8-16,-10-8 7 15,11-6-12-15,-15-3 4 16,10-9-11-16,-3 2 8 16,7 0-7-16,-9 8 12 15,12 1-5-15,-13 12 12 16,6 0-7-16,-6 8 6 16,9-4-7-16,-12-1 8 15,14-6-9-15,-7-9 9 0,11 3-12 16,-9-6-2-16,7-8-24 15,-15 1 4-15,10-1-13 16,-10-3 13-16,3 6-2 16,-8 9 24-16,7 8-3 15,-7 13 13-15,7 6-9 16,-7 3 13-16,9 1-9 16,-11-1 10-16,8-7-9 15,-13-6 7-15,11-1-8 16,-10-2 8-16,7-3-8 15,-7 5 8-15,6 5-8 16,-11-5 8-16,8 1-9 16,-6 4 10-16,1 3 1 15,-6 3 13-15,7 8 3 0,-7 7 12 16,10 2-5-16,-4-6-1 16,13-3-13-16,-5-6-2 15,15-5-13-15,-10-6 5 16,10-4-8-16,-12-3 6 15,11-2-7-15,-16-1 9 16,11 3-8-16,-9 0 7 16,10 3-7-16,-13 1 7 15,13-1-8-15,-5-5 7 0,3 1-8 16,-12-9 7-16,11 2-8 16,-14 0 9-16,3-4-8 15,-4 3 10-15,10 1-9 16,-13 1 8-16,8-3-8 15,-7 4 8-15,4-2-8 16,-7 3 8-16,0 0-8 16,-11 2 7-16,-1 3-7 15,-12 0 7-15,-2 0-7 16,-5-4 7-16,3 3-6 16,-10-4 7-16,5 5 0 15,-4 2 11-15,-4-1-1 16,1 6 8-16,0-6-8 15,-2-1 1-15,-2-6-11 16,6 6 1-16,-2-10-7 16,3 7 6-16,1-7-8 0,2-3 8 15,1-6-8-15,-3-1 6 16,6-7-8-16,-1 9 10 16,5 0-9-16,1 0 8 15,6 4-6-15,-4-1 6 16,6 0-9-16,-6 7 8 15,6 3-12-15,-4-3 1 16,-2-3-18-16,-4-4 7 0,-3-11-11 16,-6-3 10-16,-7-8-1 15,-4 3 18-15,-3-5-4 16,0 2 12-16,-5-4-7 16,3 7 12-16,-1-2-4 15,3 7 7-15,-1-3-7 16,2 7 7-16,-2-2-10 15,-1 2 3-15,4 1-8 16,1-2 5-16,2-3-8 16,-2 0 8-16,3-5-8 15,-4-2 6-15,3 7-7 16,-10 4 8-16,2 6-7 16,-4 11 10-16,-2 5-4 15,-4 6 10-15,-2-1-5 16,-1 2 7-16,-2 0-11 15,0 4 5-15,-3-5-14 0,2 3 3 16,-4-2-11-16,-2-4 10 16,-4 1-8-16,3-2 15 15,-11 4-5-15,3-1 15 16,-7 2-1-16,4 1 11 16,-8 7-6-16,3-4 6 15,-4 5-9-15,6-7-1 16,-6-1-13-16,1-2-1 0,-9-8-11 15,1-4 4-15,-12-4-17 16,-2-5 7-16,-9-6-3 16,3 1 11-16,-10 3-3 15,9 6 16-15,-19 2-3 16,9 6 8-16,-13 3-4 16,3 0 6-16,-18-2-6 15,18-7 6-15,-13 3-7 16,8-4 4-16,-18 1-8 15,8 2 8-15,-19-1-9 16,14 5 7-16,-19-4-8 16,13 3 9-16,-16 4-7 15,11 3 10-15,-16-1-5 16,16 2 7-16,-16-6-7 16,18-3 5-16,-17-5-10 0,14-1 6 15,-12-1-6 1,20 4 6-16,-15 1-7 0,19 7 13 15,-19 4-3-15,20 4 9 16,-14 5-3-16,15 0 6 16,-14 3-12-16,12 1 2 15,-12 1-9-15,19-4 0 16,-15 2-8-16,13-6 5 16,-16-2-17-16,13-2 7 0,-17-6-8 15,12-1 7 1,-13 3-5-16,17-1 18 0,-16 4-7 15,13 4 9-15,-9 4-5 16,16 3 7-16,-16 3-9 16,13-3 7-16,-18 2-11 15,14-6 6-15,-4-4-7 16,14-3 6-16,-15-7-10 16,15-3 9-16,-15-5-15 15,7-3 5-15,-8-5-8 16,19 3 10-16,-19-2-5 15,18 4 17-15,-14 3-6 16,11 7 10-16,-4-2-10 16,21 1 5-16,-18 2-10 15,18 0 7-15,-14 4-11 0,11 1 12 16,-9 6-6-16,19 1 11 16,-1-2-6-16,6-1 12 15,-8 1-9-15,7-2 9 16,-10 4-9-16,1 1 8 15,0-1-8-15,11-1 8 16,-1 1-8-16,10-7 9 16,-10 4-9-16,11-2 6 15,-2 3-11-15,4-2 7 0,1 4-10 16,16-7 8-16,-1 1-9 16,12 1 12-16,-4-1-9 15,6 1 11-15,-3 1-7 16,11 2 15-16,1 8 3 15,6 2 16-15,14 16 0 16,9 4 6-16,3 9-10 16,14 0-6-16,8 19-12 15,-4-9-1-15,7 9-8 16,-5-3 7-16,-2 5-9 16,-9-20 8-16,-2 6-8 15,-10-13 10-15,-5 8-11 16,-4-7 11-16,-6 6-8 15,-2-6 7-15,-3 2 1 16,3-6 16-16,-1 1 11 16,4-4 17-16,3 12 9 0,6-5 1 15,12 5-14-15,9-3-14 16,17-7-40-16,9-18-42 16,4-10-360-16,-13-17 84 15</inkml:trace>
  </inkml:traceGroup>
</inkml:ink>
</file>

<file path=ppt/ink/ink1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8:46.8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9A8D83-2AAB-4134-A6C3-6D9EE6B6DFEA}" emma:medium="tactile" emma:mode="ink">
          <msink:context xmlns:msink="http://schemas.microsoft.com/ink/2010/main" type="inkDrawing" rotatedBoundingBox="14214,14456 23936,14573 23934,14739 14212,14622" shapeName="Other">
            <msink:destinationLink direction="with" ref="{82C83D58-59BF-4731-8C4C-5FEBAC342996}"/>
          </msink:context>
        </emma:interpretation>
      </emma:emma>
    </inkml:annotationXML>
    <inkml:trace contextRef="#ctx0" brushRef="#br0">-4 37 365 0,'0'-2'551'16,"0"2"-357"-16,0 0-118 16,-1-1-50-16,2 1-18 15,-4 1 0-15,8-2-9 16,-2-3 7-16,4 6-4 15,-1-2 11-15,6 0 11 16,-6-2 15-16,0 4 14 0,-2-5 13 16,1 1 4-1,-5 0-6-15,0 4-12 0,0-4-12 16,1 4-14-16,1-4-6 16,-1 2-4-16,-4-1 5 15,8 4-1-15,-3-1 4 16,1-1-6-16,0 3-2 15,5-1-7-15,-3 0-2 16,5 0-6-16,1-1 3 0,2-2-5 16,3-3 3-16,-1-2-3 15,-2 0 5-15,2 0-6 16,-4 0 7-16,5 5-7 16,-1-1 6-16,4 1-8 15,-1-2 8-15,5 2-7 16,0-3 7-16,1 1-7 15,-1-1 7-15,4 1-7 16,-3-1 7-16,4 1-7 16,-2-1 8-16,2 3-7 15,-4 0 11-15,7 2-7 16,-4 1 6-16,6 3-5 16,-4-1 2-16,3 2-6 15,-6 1 4-15,2-6-4 16,-9-1 3-16,9 1-3 15,-2-1 4-15,3-1-5 16,-3 0 3-16,10 2-3 0,-9 0 6 16,2-1-8-16,1 2 11 15,0 2-1-15,-2 2 8 16,4-2-6-16,-1 3 6 16,8-3-8-16,0 1 1 15,3-1-9-15,-4-2 5 16,5-1-5-16,-10 0 5 0,3-2-5 15,-7 1 5 1,0-2-4-16,-6 2 4 0,6 2-4 16,-2-1 4-16,11 3-4 15,1 0 3-15,1-4-4 16,-1-1 4-16,3 2-6 16,-4-4 8-16,7-1-8 15,-4 1 8-15,7-2-6 16,-7-1 6-16,7 3-7 15,-4 1 6-15,-3-1-6 16,-2 0 5-16,9 1-5 16,-7-3 6-16,9 1-6 15,2 2 7-15,0-1-7 16,-5-1 7-16,10 3-8 16,-9-2 7-16,9-1-8 0,-6 1 9 15,2-3-8-15,-6 0 7 16,-2 1-5-16,-7-3 4 15,2 1-5-15,-2 1 6 16,1 2-5-16,-2-1 5 16,5 4-5-16,-3 4 6 15,5-1-6-15,-5 2 6 16,9-5-7-16,-4 0 6 16,6-4-6-16,-6-2 6 0,5-1-6 15,-12 4 6-15,1-2-5 16,-9 0 3-16,5 2 0 15,-8-2 6-15,8 2 1 16,0 0 7-16,8 1-3 16,-6 4 2-16,9-2-6 15,-6 0 2-15,8 1-8 16,-6 1 4-16,11-2-7 16,-7 3 5-16,5-1-7 15,-4 1 6-15,6 0-5 16,-15 1 5-16,3-3-4 15,-4 1 2-15,3 0-3 16,-8-1 4-16,11-1-4 16,0 5 5-16,4 2-5 15,-3-6 5-15,9 2-6 16,-6-1 8-16,7 0-7 0,-3 1 4 16,2 5-3-16,-8 0 5 15,6 3-5-15,-9-1 5 16,0-3-3-16,-1-2 4 15,2-1-6-15,-4-2 4 16,5 1-5-16,-4 2 6 16,5-2-7-16,-3 5 7 0,4-1-6 15,-1 1 5-15,11 0-6 16,-5 2 6-16,2-2-6 16,-3-1 5-16,-2-3-4 15,-8-2 4-15,8 0-4 16,-2-1 4-16,6-1-4 15,0 2 5-15,11-1-6 16,-10-2 6-16,13-1-7 16,-8-3 7-16,12 1-6 15,-10-1 6-15,2-2-6 16,-7 1 6-16,6-1-7 16,-13 1 8-16,8-2-6 15,-3 1 5-15,5 1-6 16,-7 2 7-16,7 1-7 15,-5 0 7-15,5 0-8 16,-9 1 8-16,7-1-7 16,-14 0 5-16,8 3-5 0,-12-2 6 15,10 0-6-15,-11 2 5 16,12-1-5-16,-7-3 6 16,7 3-6-16,-5-1 6 15,7 2-5-15,-5-3 5 16,9 1-6-16,-9 2 7 15,6-1-6-15,-8 1 4 0,4 0-4 16,-9 0 5-16,9 0-6 16,-7-4 5-16,9 3-4 15,-4-1 4-15,6 1-5 16,-6-1 7-16,10 2-7 16,-5 0 6-16,6-3-7 15,-3 1 7-15,2-1-6 16,-11 1 5-16,6 1-4 15,-9 4 5-15,3-2-5 16,-2 3 5-16,8 1-5 16,-6-2 5-16,6 0-6 15,-4-1 8-15,1 4-9 16,-4-3 8-16,6 2-7 16,-3 2 7-16,2-4-6 15,-1 0 4-15,0 2-4 16,-14 0 4-16,9 0-4 0,-3 0 3 15,1 1-3-15,3 1 5 16,10 1-5-16,-6-2 5 16,5-2-6-16,-5-3 5 15,5-2-6-15,-7-4 7 16,6-2-6-16,-6 1 6 16,4-2-6-16,-9 1 7 15,-2 1-7-15,-4 4 6 16,0 0-4-16,-8 2 3 0,1 4-4 15,-1-3 6-15,-5 4-5 16,-6 0 5-16,-4 0 4 16,-3 1 15-16,-4 1 12 15,-4 1 14-15,0 0 4 16,0-1 1-16,-4-1-11 16,-1 2-13-16,-1-1-8 15,1-3-6-15,-1 3-1 16,1 1 4-16,-3-3 3 15,4 0 4-15,-2 0-1 16,-1-2-3-16,4 0-8 16,2 0-5-16,1-1-8 15,0 0-2-15,3-2-11 16,-6 0-8-16,6 0-37 0,-3-2-28 16,14-1 393-16,6-7-810 15,3-6 384-15</inkml:trace>
  </inkml:traceGroup>
</inkml:ink>
</file>

<file path=ppt/ink/ink1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9:24.8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D74EC1-54D3-4657-9A33-B375F061D2B6}" emma:medium="tactile" emma:mode="ink">
          <msink:context xmlns:msink="http://schemas.microsoft.com/ink/2010/main" type="inkDrawing" rotatedBoundingBox="1634,11087 9853,11093 9852,11337 1633,11331" shapeName="Other"/>
        </emma:interpretation>
      </emma:emma>
    </inkml:annotationXML>
    <inkml:trace contextRef="#ctx0" brushRef="#br0">-8 102 355 0,'-5'0'291'16,"2"2"-45"-16,3-1-19 16,2 1-130-16,4-2-4 15,4 0-44-15,8-7-2 16,0 3-22-16,8-3 0 15,1-1-19-15,6-3 3 0,-4-1-9 16,5-1 5-16,-8 2-7 16,1-2 7-16,-10 3-7 15,0 2 7-15,-7 6-5 16,2-2 7-16,-8 5-1 16,6 1 11-16,-3 3-4 15,4-2 8-15,-1 2-5 16,3-5 1-16,3 1-9 15,7 3 4-15,-4-6-5 16,10 4 6-16,0 9-4 0,4 2 5 16,-4 2-7-16,10 6 3 15,-7-3-10-15,6-4 6 16,-9-4-8-16,2-2 6 16,-9-5-5-16,3 0 5 15,-7 1-7-15,1-1 14 16,-3-1-4-16,4 2 15 15,-2-2-2-15,8 1 11 16,0-3-10-16,6 5 1 16,0 0-13-16,2 0-1 15,-1 0-8-15,6-4 2 16,-2-1-4-16,9-4 4 16,1-1-5-16,5-8 3 15,-5 1-4-15,1-4 6 16,-4-2-4-16,1-1 7 0,-7 6-5 15,7 3 7-15,-4 4-8 16,6 1 5-16,-5 5-2 16,2-2 5-16,-7 2-4 15,5 2 4-15,-3-1-4 16,3 1 0-16,-1 0-3 16,6-7 2-16,-5 0-4 15,8-6 4-15,-1 2-2 16,11 3 8-16,-3 3 2 0,8 3 15 15,-10 14-3-15,0-2 10 16,-5 1-4-16,5 4 4 16,-8 0-13-16,12-3 3 15,-4-1-11-15,3 0 1 16,-6-5-10-16,7-1 2 16,-9-2-6-16,3 0 5 15,-6-4-3-15,2 2 3 16,-13 1-2-16,1-1 2 15,-3 3 0-15,10 2 4 16,-2-1-1-16,15 3 3 16,-2 1-1-16,7-1 1 15,-4 0-7-15,12-2 2 16,-7-2-6-16,8-6 2 0,-12-3-3 16,2-5 4-16,-10 1-3 15,5-6 3 1,-8 8 0-16,8-1 2 0,-5 4-2 15,2 2 2-15,-4 4-4 16,9-4 4-16,-8 1-5 16,14 1 4-16,-12-4-3 15,4-1 2-15,-7-2-4 0,6 0 4 16,-11-1-3-16,9-1 4 16,-2 2-3-16,2 1 4 15,-4-3-4-15,6 2 4 16,-3 4-5-16,6-3 5 15,-4 4-6-15,1-1 4 16,-8 2-2-16,8-4 2 16,-4 5-2-16,5-7 3 15,-1 3-3-15,14-4 3 16,-9 1-4-16,11 2 5 16,-8 1-5-16,12 4 6 15,-14-2-3-15,9 0 4 16,-8-2-3-16,12-5 4 15,-10-4-8-15,12 0 3 16,-5-1-2-16,7 1 2 16,-8 1-3-16,6 4 4 15,-9 1-2-15,10 2 1 0,-12-1-2 16,13 0 3 0,-10-3-3-16,15 1 2 0,-7-1-1 15,13 1 1-15,-14 2-3 16,6-2 3-16,-14 4-3 15,9 1 5-15,-13 4-1 16,10 3 10-16,-3 3 1 16,6 4 5-16,-8 1-2 0,4 1 0 15,-14-4-7-15,2-3-1 16,-10-3-4-16,1-3 1 16,-12-7-1-16,3 2 3 15,-7 1 3-15,1-1 13 16,-7 4 4-16,-1 3 12 15,-7-3-4-15,-2 2 2 16,-2 1-14-16,-1-1-3 16,-5-3-12-16,1 0 1 15,-4 2-6-15,-2-4 2 16,-3 2-3-16,2 0 2 16,-2-2-4-16,1-1 2 15,-1 3-1-15,-1 0-34 16,-2 7-68-16,-15 20-403 15,-8 9 76-15</inkml:trace>
  </inkml:traceGroup>
</inkml:ink>
</file>

<file path=ppt/ink/ink1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9:30.7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F31531-E407-40CC-B9F6-DBB09ED03C0F}" emma:medium="tactile" emma:mode="ink">
          <msink:context xmlns:msink="http://schemas.microsoft.com/ink/2010/main" type="inkDrawing" rotatedBoundingBox="1728,13432 1734,13488 1732,13488 1726,13433" shapeName="Other"/>
        </emma:interpretation>
      </emma:emma>
    </inkml:annotationXML>
    <inkml:trace contextRef="#ctx0" brushRef="#br0">7 55 85 0,'-4'-16'-2'16,"3"-4"2"-16,-1 1-29 15</inkml:trace>
  </inkml:traceGroup>
</inkml:ink>
</file>

<file path=ppt/ink/ink1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9:32.2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4B01396-8F98-49C5-A5B6-B86FED7A5CB8}" emma:medium="tactile" emma:mode="ink">
          <msink:context xmlns:msink="http://schemas.microsoft.com/ink/2010/main" type="inkDrawing" rotatedBoundingBox="1814,13153 10319,13085 10321,13389 1817,13457" shapeName="Other"/>
        </emma:interpretation>
      </emma:emma>
    </inkml:annotationXML>
    <inkml:trace contextRef="#ctx0" brushRef="#br0">-5 150 916 0,'5'4'319'0,"-8"7"31"15,0-1-248-15,3-2-56 16,1-3-33-16,6 0-8 16,-1-4-9-16,7 1 4 15,-1-2-6-15,1 0 0 0,0 0-1 16,3-2 7-16,-8 2-3 16,0 3 8-16,3 2-2 15,-1 0 11-15,2 5-1 16,2 0 6-16,4 1-5 15,1 0 2-15,1 1-11 16,7 1 0-16,3-2-5 16,4-3 2-16,0 0-4 15,6-1 5-15,-6-4-5 0,4-3 5 16,-3 0-6-16,6-5 7 16,-4 0-6-16,7 2 5 15,-3-2-6-15,10 0 6 16,-2 2-5-16,5 0 4 15,-6-4-3-15,12 6 4 16,-6-4-5-16,6 0 6 16,0 0-6-16,8 4 5 15,-10-3-5-15,11-2 5 16,-6 1-6-16,5-6 5 16,-6 1-4-16,2-3 3 15,-8-2-3-15,4-1 4 16,-7 3-3-16,5-2 3 15,-1 2-3-15,8 5 10 16,-5 4 1-16,15-3 16 16,-12 7-3-16,5 0 7 0,-5-2-11 15,10-2-2-15,-14-5-14 16,12-5 2-16,-8-2-5 16,2-1 3-16,-13 0-3 15,3 0 4-15,-13 4-5 16,4 2 17-16,-10 1 7 15,3 12 20-15,-4 6 7 16,1 0 13-16,-7 3-13 0,8 6-8 16,-7-3-18-1,7-1-8-15,0 2-12 0,9 1 0 16,-4-5-4-16,8-1 2 16,-6-3-4-16,6-4 5 15,-4-5-5-15,7 4 4 16,-9-5-5-16,9-2 5 15,-7 3-3-15,1 2 3 16,-10-1-3-16,13 4 4 16,-6 3-4-16,11 1 2 15,1-2-3-15,15-4 5 16,-6-1-5-16,8-6 3 16,-4 1-3-16,8-3 3 15,-17 0-3-15,6 0 3 16,-7 3-2-16,4 0 3 15,-3 0-3-15,15 8 3 16,-6 0-4-16,12 6 4 0,-3-1-3 16,8 3 1-16,-10-3-2 15,14-5 3-15,-13-3-3 16,11-4 3-16,-7-5-2 16,7-2 1-16,-12 3-1 15,2-2 2-15,-12 2-3 0,7 2 5 16,-11 4-4-16,9 0 2 15,-6 6-2 1,10 2 3-16,-5 1-4 0,16 2 4 16,-15 3-3-16,10 1 2 15,-8-4-1-15,11 4 2 16,-14-3-3-16,18-3 2 16,-9-6-2-16,14-2 2 15,-16-4-2-15,6-2 1 16,-18 2-1-16,6 2 2 15,-15 5-2-15,12 3 3 16,-10 1-3-16,12 7 5 16,-10-2-5-16,10-2 3 15,-12-5-4-15,8-4 3 16,-9-8-4-16,0-1 4 16,-15-3-3-16,8 1 3 15,-7 4-1-15,4 1 2 0,-5 3-2 16,10 1 6-16,-12 4-3 15,7-4 4-15,-5 5-3 16,7 0 3-16,-5-1-7 16,5 1 3-16,-14-1-4 15,6 4 3-15,-10-2-3 16,-5 4 6-16,-9-2 4 16,3 2 8-16,-9-6 3 15,-1 3 4-15,-4-3-1 16,3 1-4-16,-5-3-8 0,3 1-2 15,1 1-6-15,7-2-2 16,-2 0-15-16,1-2-57 16,7-4-65-16,5-2-362 15,-18-4 42-15</inkml:trace>
  </inkml:traceGroup>
</inkml:ink>
</file>

<file path=ppt/ink/ink1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9:42.2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F5C5AC-6CC9-49F8-B424-D4C8B773F568}" emma:medium="tactile" emma:mode="ink">
          <msink:context xmlns:msink="http://schemas.microsoft.com/ink/2010/main" type="inkDrawing" rotatedBoundingBox="1825,8971 9901,9171 9896,9361 1820,9161" shapeName="Other"/>
        </emma:interpretation>
      </emma:emma>
    </inkml:annotationXML>
    <inkml:trace contextRef="#ctx0" brushRef="#br0">0-8 500 0,'6'3'170'0,"7"10"36"16,-3-3-128-16,5 5 7 15,-6-2-12-15,9 3-3 16,-6-13-11-16,5 7-8 15,-2-9-26-15,1-2 1 16,-4-2-5-16,-4-1 7 16,-3-2-1-16,-1 3 14 15,-2 3 0-15,3 0 12 16,3 0-3-16,0 4 6 16,-1 3-14-16,1-1-4 15,-2 1-16-15,2 1-5 16,0-3-11-16,4 0-1 15,-1-5-3-15,4 0 0 0,-2-3 0 16,1-2 3-16,-1-2-2 16,4 1 6-1,-6 2 1-15,2 4 9 0,0-1 2 16,3 2 3-16,2 3-3 16,6-3-3-16,-1 1-9 15,9 1-3-15,-2-1-5 16,2-4 0-16,-3 1-1 15,5-3-1-15,-6-1-1 0,3 1 0 16,-4-1 0-16,4 3 1 16,-3-1-1-16,2 3 1 15,0 1 0-15,0 3 0 16,-5 2 0-16,2-1 2 16,-1 0 0-16,0-3 1 15,5 2 0-15,5-5-1 16,-4-1-1-16,7-1 0 15,-2 1-2-15,-3-7 1 16,-1 4 1-16,1-2 0 16,-6 4 1-16,4-4 1 15,-4 6-1-15,2-2 1 16,0 3-1-16,4-2-1 16,0 2 0-16,3 0 0 15,-1 0-1-15,-2-5 2 0,-3 4 0 16,3-6-1-1,-2 1 0-15,5-4 0 0,1 2 0 16,1 4-1-16,-5 1 1 16,1-2 1-16,-4 7-2 15,5 0 5-15,-2-1 4 16,3 6 7-16,-1 1 2 16,4-2 0-16,3 2-5 0,2-3-4 15,-3-5-7-15,0-1 0 16,-8-6 0-16,5 2 0 15,-1 0 1-15,-1 1 1 16,5 5-2-16,7 2 1 16,-10 1-1-16,9 1 1 15,-4-4-1-15,5-2 0 16,-4 5-2-16,7-5 1 16,-8-1 0-16,5 2 0 15,-10 2-2-15,1 1 2 16,-3 4 0-16,1 1 1 15,-3-5-1-15,9 5 3 16,-5-8-1-16,5-3-1 16,-2 4-2-16,4 1 1 15,-8-4 0-15,6 6-2 16,-6 4 2-16,9-3 2 0,-5-1 0 16,3 8 1-16,-1-4-1 15,3 0 1-15,-10-6-1 16,5 1-1-16,-1-6-1 15,3 3 1-15,-4-4-1 16,6 8 2-16,-9 0 1 16,8 8 10-16,-4-4 3 15,8 3 0-15,-2 2 0 16,9-1-1-16,-5-4-10 0,1-2-4 16,-9-1 0-16,6 0-1 15,-13 0-1-15,6 5 3 16,-3-1-1-16,6 3 2 15,-4-3-2-15,11 3 2 16,-7-9-1-16,9 2-2 16,-2-4-1-16,1-2-2 15,-3-1 0-15,7-3 0 16,-10 2 2-16,5 0 1 16,-10 1 1-16,5 2 1 15,-4 2 0-15,8-1 0 16,-5 1 0-16,14-2 0 15,-5-3-2-15,8-2 0 16,-8 2-1-16,9-2 1 16,-8-2-1-16,3 3 1 0,-14-1-2 15,12-2 3-15,-3 2-2 16,2-1 2-16,-1 1-1 16,10 0 2-16,-11 2-2 15,6 0 2-15,-7 1-2 16,9 2 1-16,-8 2 0 15,4-1-1-15,-9 1-1 16,9-4 2-16,-8-1-3 0,10-3 2 16,-6-4 0-16,7 3 0 15,-9 2 1-15,3-1 1 16,-4 6 0-16,4 0-1 16,-3 5 1-16,-2-2 1 15,-8 0-2-15,5-1 2 16,-6 1 0-16,1-4 0 15,2-3-2-15,9 3 1 16,-4-1-1-16,5 2 4 16,-3 2 1-16,9 4 4 15,-1 2-1-15,6 4 0 16,-9-1-2-16,-2 2-3 16,-7-5-4-16,2-1 2 15,-12-3-1-15,4 1 1 16,-6 0 0-16,-1-2 12 15,-13 1 3-15,2 0 14 16,-10 0 5-16,0-3 10 0,-3 1-8 16,0 1 2-16,-6-3-12 15,3 0-4-15,-2 2-10 16,1 4-5-16,1-2-6 16,7 5-3-16,-1-1-17 15,13-1-114-15,0-2-376 0,-8-2 70 16</inkml:trace>
  </inkml:traceGroup>
</inkml:ink>
</file>

<file path=ppt/ink/ink1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9:44.6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2C83D58-59BF-4731-8C4C-5FEBAC342996}" emma:medium="tactile" emma:mode="ink">
          <msink:context xmlns:msink="http://schemas.microsoft.com/ink/2010/main" type="inkDrawing" rotatedBoundingBox="14304,14563 23568,14413 23572,14665 14308,14815" semanticType="callout" shapeName="Other">
            <msink:sourceLink direction="with" ref="{6C9A8D83-2AAB-4134-A6C3-6D9EE6B6DFEA}"/>
            <msink:sourceLink direction="with" ref="{F6D8193F-1045-4EE3-BE84-A4999A1AD2DD}"/>
          </msink:context>
        </emma:interpretation>
      </emma:emma>
    </inkml:annotationXML>
    <inkml:trace contextRef="#ctx0" brushRef="#br0">49 284 857 0,'-19'14'300'16,"1"-2"27"-16,8-6-220 15,7-1-68-15,6-5-29 16,4-3-6-16,9-2-8 16,2-3-6-16,1 1-2 0,7 3 2 15,-5 4 0-15,2 1 6 16,-2 6 4-16,2-2 1 16,-2 1 0-16,5-1 0 15,2 0-1-15,4-4 2 16,4-1-1-16,6-6 1 15,0-4 0-15,12-4 0 16,-7-3-3-16,9 1 3 16,-7 6-3-16,14 2 3 15,-4 3-1-15,10 1 1 16,-2-6-2-16,17-2 2 16,-6-4-3-16,8-5 0 15,-11 0 0-15,4 0 0 16,-11 2-1-16,-1 1 3 0,-6 8 0 15,6 3 5-15,-5 7 1 16,7 4 3-16,-2 1-1 16,4-2 1-16,-4-2-5 15,2-2 3-15,-7-4 1 16,3-5 4-16,-7-1 0 16,6 1 3-16,-8 2-4 15,8 3-2-15,-9 4-6 0,6 1 1 16,-7 0-3-16,4 3-1 15,-9 3-2-15,6-1 4 16,-6 2-1-16,11-1 3 16,-8-1 1-16,9-5 2 15,-4 5-2-15,6-4 0 16,-4 1-3-16,10-2 0 16,-5 2-3-16,5-2-1 15,-10 1 1-15,6-1-1 16,-8 2 1-16,6-4 0 15,-11 1 1-15,9-1 1 16,-10 0-1-16,5 4-1 16,-7 3 5-16,9-2 8 15,-7 4 2-15,7-1 4 16,-6-1 1-16,10-2-6 16,-10-1-7-16,8-5-2 15,-5-1-3-15,5-2 0 0,-10-4-1 16,7 4 1-1,-9 1-2-15,8 2 1 0,-8 3-1 16,6 3-1-16,-7 0 1 16,1 4 1-16,-2-3-2 15,1 0 4-15,-3-4 2 16,4 1 1-16,1 1 0 16,3 0 1-16,-5-1-3 0,8 2-2 15,-5 1-1-15,7-3-1 16,-8 1-1-16,3 1 1 15,-9-3-2-15,1 2 2 16,-8-1 0-16,6 3 0 16,-3-3 0-16,2 4 1 15,1-3-1-15,5 1 1 16,-5 2 0-16,7 1 4 16,-2 4-1-16,11-2 1 15,-3-1-2-15,12 1 1 16,-7-3-5-16,0-2 1 15,-7-1-1-15,9-1 1 16,-12-4 0-16,9 1 1 16,-3-1 1-16,8-2-1 15,-11 4 0-15,10-4 0 16,-9 0-2-16,9 3 0 0,-11 4 1 16,2-2-1-16,-9 5-1 15,9 1 3-15,-6-1 0 16,9 2 0-16,-4-1 0 15,12 0 1-15,-6-1-2 16,7-3 1-16,-6 0-2 16,10-1 0-16,-13 2-1 15,6-4 1-15,-6-1-1 16,4-3 2-16,-4-1 1 0,8-7 1 16,-7 2-1-16,7-1 0 15,-10 1-1-15,14-1 1 16,-9 6-2-16,5-1 0 15,-5 3 0-15,11-1 0 16,-9 0 0-16,11-3 1 16,-7 0 1-16,10-5-1 15,-9-4-2-15,4 3-1 16,-12 1 0-16,1-3-1 16,-13 4 2-16,6 1 0 15,-12 3 2-15,6 3 0 16,-5 5 1-16,5 2 0 15,-11 1 0-15,6 7 1 16,-8-6 0-16,3 6 1 16,-6-3-1-16,1 2-1 0,-9-5 0 15,-2 2 0-15,-5-6 0 16,-6 2 1-16,-7-5-1 16,-1 3 3-16,0 0 1 15,-6 1 0-15,3-2 1 16,-7-1-48-16,-7-11 7 15,-14-3-361-15,-8 3 73 16</inkml:trace>
  </inkml:traceGroup>
</inkml:ink>
</file>

<file path=ppt/ink/ink1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19:51.8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30258E-0D9E-478D-8165-97935696D5F2}" emma:medium="tactile" emma:mode="ink">
          <msink:context xmlns:msink="http://schemas.microsoft.com/ink/2010/main" type="inkDrawing" rotatedBoundingBox="692,13284 1171,7774 1540,7806 1060,13316" semanticType="callout" shapeName="Other">
            <msink:sourceLink direction="to" ref="{D250F779-2475-466F-A833-F53F9D425B38}"/>
            <msink:sourceLink direction="to" ref="{49527520-D81F-44C4-813B-C5A7328AB432}"/>
          </msink:context>
        </emma:interpretation>
      </emma:emma>
    </inkml:annotationXML>
    <inkml:trace contextRef="#ctx0" brushRef="#br0">69 5493 735 0,'-2'10'302'0,"0"-4"2"0,10-7-160 15,2-11-121-15,6-15-17 16,1-15-1-16,0-28-18 15,-4-14 1-15,-3-33-15 16,-5-3 8-16,-2-21-8 16,-1 21 20-16,1-7-3 15,2 25 16-15,1 1-8 16,3 25 9-16,0-18-7 16,1 11 8-16,5-16-6 15,1 9 8-15,3-35-8 16,-1 3 8-16,0-30-10 15,-2 6 5-15,4-30-7 16,-1 22 6-16,1-22-7 16,2 30 7-16,-1-25-7 15,-4 22 8-15,-4-29-8 0,-5 24 7 16,-2-31-6-16,-1 21 6 16,-2-16-7-16,2 27 6 15,0-17-6-15,-2 24 6 16,1-11-6-16,2 27 6 15,-4 2-4-15,2 35 5 16,-4 17-3-16,-1 32 8 16,-1 14 2-16,1 17 6 15,-1-4-4-15,0 1 1 0,4-7-7 16,0-4-1-16,-1-7-8 16,-4 9 5-16,3 6-4 15,-3 11 6-15,-5 16-3 16,-2 15 10-16,2 21-1 15,-5 11 6-15,1 26-7 16,-1 3 5-16,4 18-10 16,-3-4 3-16,-4 14-8 15,-2-18 6-15,-4 14-7 16,-6-14 6-16,-3 23-8 16,2-8 8-16,-3 25-2 15,-1-9 10-15,2 34-1 16,5-11 9-16,4 24-7 15,4-15 2-15,5 22-10 16,6-22 2-16,3 20-10 0,-1-22 6 16,1 17-7-16,4-16 8 15,-3 13-9-15,0-27 8 16,-2 27-7-16,3-20 8 16,2 31-9-16,2-19 8 15,-2 29-7-15,7-22 7 16,-6 14-10-16,-4-36 8 15,-7-6-7-15,0-38 9 16,-3-20-10-16,4-35 10 16,1-17-11-16,4-19 6 0,6-16-5 15,1-11 8-15,5-7-6 16,2-3 11-16,5-8-4 16,-1 5 3-16,6-10-8 15,-2-5 5-15,9-21-7 16,-4-8 3-16,4-40-20 15,-4-9 3-15,3-37-13 16,-6 0 8-16,-1-34-5 16,-1 31 21-16,6-26-3 15,-4 23 14-15,1-20-7 16,0 27 6-16,3-41-6 16,-6 20 7-16,-2-31-23 15,2 13-4-15,-3-46-50 16,-6 30-23-16,0-30-18 0,0 26 27 15,4-15 1-15,-8 42 52 16,6-13 23-16,-4 41 17 16,3 5-7-16,-5 34 11 15,-1 1 13-15,-4 25 16 16,9-4 1-16,-6 17 7 16,2-4-4-16,-1 22-3 15,3 7 0-15,-7 24 1 0,0 13-8 16,2 18-1-16,-1 12-10 15,-1 14-7-15,3 25-10 16,-1 13 6-16,-4 43-9 16,1 17 1-16,2 37-305 15,1 2 96-15</inkml:trace>
  </inkml:traceGroup>
</inkml:ink>
</file>

<file path=ppt/ink/ink1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20:42.8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D8193F-1045-4EE3-BE84-A4999A1AD2DD}" emma:medium="tactile" emma:mode="ink">
          <msink:context xmlns:msink="http://schemas.microsoft.com/ink/2010/main" type="inkDrawing" rotatedBoundingBox="13778,13395 23997,13264 24015,14642 13796,14773" shapeName="Other">
            <msink:destinationLink direction="with" ref="{82C83D58-59BF-4731-8C4C-5FEBAC342996}"/>
          </msink:context>
        </emma:interpretation>
      </emma:emma>
    </inkml:annotationXML>
    <inkml:trace contextRef="#ctx0" brushRef="#br0">9464 240 687 0,'-23'-7'239'16,"2"2"45"-16,0-3-169 16,5 5-48-16,0 0-15 15,1 1-19-15,1-1-25 16,1 3-13-16,-2 2-16 16,-3-1 3-16,0-1-6 15,-8 5 12-15,-6 2-2 16,-4-7 17-16,-3 4 4 15,-4 3 12-15,-1-7 4 16,2-5 13-16,-9 8 5 16,6-4 5-16,-4-4 4 0,2 3 2 15,-1 1-8-15,10-3-11 16,-1 0-12-16,4 0-9 16,-4-1-13-16,6-1 2 15,-10-4-8-15,0 2 6 16,-5-2-6-16,-1-1 9 0,-9-2 3 15,6-2 14 1,-12-4 11-16,8 6 13 0,-8-5 16 16,13 7 3-16,-6 1 0 15,11 7-9-15,-10 0-14 16,7 6-18-16,-13-2-15 16,6 1-13-16,-11-2-18 15,12 0 3-15,-13-3-6 16,8 1 10-16,-8-1 1 15,6-2 16-15,-9-1-3 16,7 1 8-16,-12-2 2 16,8 7 11-16,-15-1 6 15,10 2 8-15,-6 2-5 16,12 2-2-16,-2 0-11 16,15 0-13-16,-11-2-33 15,7-1-11-15,-14-5-25 0,3-4 1 16,-17-3-4-16,11 1 32 15,-14-6 10-15,16 5 23 16,-8 2 13-16,13 5 19 16,-13 3 13-16,11 8 14 15,-13 5 0-15,9 2-6 16,-9 7-14-16,11 0-15 16,1 3-19-16,16-3-7 0,-10-3-20 15,8-4 0-15,-11 1-14 16,2-10 10-16,-17 7 0 15,7-6 19-15,-10-9 3 16,8 5 16-16,0 1 4 16,10-6 6-16,-8 5-4 15,9 4 3-15,-7-2-12 16,1 1-3-16,-12-4-7 16,12-2 2-16,-8-2-3 15,16-3 8-15,-4-4-3 16,7 0 4-16,-8-4-7 15,9-3 6-15,-16 0-6 16,4 1 6-16,-5-4-3 16,9 3 7-16,-8 0-5 15,16 3 3-15,-9-2-3 0,12 5 3 16,-17 2-8-16,7 0 5 16,-15 2-6-16,5 1 4 15,-11-2-6-15,15 2 8 16,-6-1-5-16,5 1 9 15,-10-2-7-15,12 6 8 16,-10 2 1-16,5 4 10 16,-6 8-4-16,14 0 7 15,-8 3-7-15,16 1-2 0,-6 2-16 16,11 1 0-16,-14 2-20 16,9-2-1-16,-19 1-3 15,8-5 11-15,-14 5 1 16,11-5 20-16,-7 4 7 15,10-1 6-15,-8 2-1 16,13-4 2-16,-12 4-3 16,10 3-3-16,-6 0-6 15,8-1 1-15,-3 5-5 16,11-6 3-16,-5-2-4 16,15 1 5-16,-7 0-9 15,6 0 5-15,-2 5-6 16,4 2 4-16,-6 2 1 15,11 3 11-15,4 6 2 16,7-5 7-16,3 5-7 16,5-2 1-16,4-1-12 0,5-10 0 15,1 3-17-15,4-6 1 16,3-6-12-16,1 1 8 16,6 5-6-16,1-16 17 15,5 7 5-15,4-1 11 16,9 3 0-16,7-6 6 15,15 13-5-15,5-5 3 0,17 1-8 16,1-1 3-16,7 6-7 16,-2-8 6-16,12 2-7 15,-11-3 5-15,11 1-6 16,-4-5 7-16,9 6-7 16,-9-3 6-16,6 1-5 15,-10-2 5-15,6 3-5 16,-13-1 7-16,14-6-4 15,-11 3 9-15,25 2 2 16,-4-2 7-16,19 1-2 16,-5 3 1-16,18-6-8 15,-10-4 0-15,17-4-9 16,-8-6 2-16,10-17-6 16,-17 18 1-16,15-2-4 15,-19 2 4-15,9 5-6 16,-12 16 7-16,12-18-1 15,-14-2 2-15,14-3-3 0,-11-1 8 16,20-6-7-16,-15-1 6 16,11 0-4-16,-14 0 5 15,14-3-16-15,-19 1 8 16,16-2-12-16,-7-3 1 16,11-3-12-16,-19-1 12 15,15 0-6-15,-18 3 12 0,13 3-2 16,-14 8 13-16,9 4-4 15,-12 4 6-15,9 5-7 16,-16 2 7-16,9 3-8 16,-9 2 6-16,9 5-4 15,-14-1 5-15,4-2-6 16,-16-3 7-16,12 1-6 16,-18-4 5-16,12-1-6 15,-7 3 6-15,11 1-6 16,-11-1 7-16,8 3-7 15,-11-3 6-15,13 2-5 16,-10-4 6-16,9 2-8 16,-4-1 8-16,16 3-7 15,-14-7 6-15,14-1-6 16,-15-4 6-16,9-5-7 16,-12-1 8-16,10 0-8 15,-13 2 7-15,18-2-5 16,-10 3 5-16,12 1-6 0,-14 3 6 15,7-2-6-15,-8 1 5 16,11-3-6-16,-11 2 8 16,22-2-5-16,-7 3 5 15,9-2-1-15,-14 2 3 16,15-3-8-16,-12-1 6 16,11-3-6-16,-11 1 2 0,16-3-2 15,-17 0 4-15,5 1-6 16,-17-1 8-16,6-1-8 15,-15 9 8-15,7-2-6 16,-10 5 6-16,11 2-6 16,-14-2 5-16,5-7-6 15,-11 4 6-15,-1-7-6 16,-15-3 5-16,3-1-4 16,-12-3 6-16,-1-4-5 15,-3 4 4-15,4 2-5 16,-9 2 5-16,1 0-6 15,-6 8 5-15,-3-3-6 16,-4 0 2-16,-6-3-5 16,-5 2 5-16,-8-12-8 15,-4 2 7-15,-9-12-3 0,-1-3 6 16,-11-10-5-16,5 2 9 16,-4-3 3-16,6 6 10 15,-3-2 4-15,3 9 11 16,-5 1 11-16,0 7 4 15,-12 2-9-15,-1 5-6 16,-13-4-16-16,-3 4-19 16,-13-5-22-16,2-1-3 0,-14-6-17 15,7 1 7 1,-21-4 0-16,4 7 19 0,-29-10-13 16,1-1 3-16,-44-16-321 15,7 2 89-15</inkml:trace>
  </inkml:traceGroup>
</inkml:ink>
</file>

<file path=ppt/ink/ink1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21:44.3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DF636C-281F-4815-9B1A-06B2326D4FAD}" emma:medium="tactile" emma:mode="ink">
          <msink:context xmlns:msink="http://schemas.microsoft.com/ink/2010/main" type="inkDrawing" rotatedBoundingBox="652,3036 7044,3431 6908,5632 516,5237" hotPoints="7555,4221 4009,5387 355,4618 3902,3452" semanticType="enclosure" shapeName="Ellipse"/>
        </emma:interpretation>
      </emma:emma>
    </inkml:annotationXML>
    <inkml:trace contextRef="#ctx0" brushRef="#br0">966 101 554 0,'-22'10'186'0,"-6"1"26"15,7-4-129-15,-3-4-15 16,4-5-11-16,-1 4 0 15,-2-2-6-15,2 0-16 16,2 2-27-16,-7-1-10 16,1 4-3-16,-5 8 3 15,-6 5 5-15,-6 8 13 16,-2 3 13-16,-13 5 17 16,7 2 7-16,-8 0 22 15,2-2 0-15,1 1 9 16,8-7-15-16,-1 3-6 15,9-1-29-15,3 1-12 0,8-2-16 16,2 17-2-16,12-2-4 16,-4 1 0-16,5-3-2 15,3 13 0-15,2-11 0 16,8 10 0-16,2-4 0 16,6 10 2-16,2-13-1 15,-7-3 3-15,3-10-1 16,7 10 1-16,0-10-2 15,7 13 2-15,9 0-1 0,10 8 0 16,-2-6-2-16,15 9 3 16,2-6-2-16,15 6 0 15,1-9-1-15,11 5 1 16,-6-7-2-16,9-4 2 16,-4-5 0-16,11 5 1 15,-7-10 1-15,20 1-1 16,-10-2-2-16,8-1 2 15,-11-10-2-15,16 4 1 16,-16-8 0-16,19 0 1 16,-6-6-3-16,14-4 0 15,-14-4 0-15,18-2 2 16,-17-4 0-16,17 3 3 16,-15 2 0-16,18-2-2 0,-15 0-1 15,13 0 1 1,-22 1-1-16,14-1 1 0,-11 0-1 15,11 2 1-15,-18 1-2 16,20-4-1-16,-16 2 0 16,7-1 0-16,-11-6 0 15,19-4 1-15,-19 7 1 16,15 0 1-16,-13 3 2 16,14 4-1-16,-12 6 1 0,17-5 0 15,-15-2-2-15,8-6-5 16,-13-2-1-16,6-13 0 15,-22-3-1-15,11-6 2 16,-15 2 2-16,3-14 2 16,-12 10 0-16,1-6-2 15,-15 2 1-15,10-6 3 16,-11 13 0-16,2-1 1 16,1 7 1-16,10 1-1 15,-12 11-1-15,15-7-1 16,-7 5-1-16,7-14-1 15,-15-5-3-15,8-10 1 16,-14-2-1-16,3-14 2 16,-10 13 1-16,2-5 4 15,-12 5-3-15,2-5 0 16,-14 8-2-16,-4-7 0 0,-7 12-1 16,-7-3 0-16,-5 8 1 15,-5-10 2-15,-4 10 0 16,-5-13 1-16,-1 4 1 15,-8-14 2-15,1 10-2 16,-5-28 0-16,-1 10-2 16,-5-9 2-16,5 10-3 15,-11-9 3-15,0 23-1 0,-10-4 2 16,0 13-2-16,-16 1 3 16,3 4-2-16,-18-8 3 15,4 3-2-15,-10-4 1 16,8 1-1-16,-20 8 1 15,12 8-1-15,-17 2-1 16,3 5 0-16,-16-5-1 16,12 3-1-16,-21-5 1 15,10 4 1-15,-23 4 2 16,9 7 1-16,-15 0 2 16,14 8-1-16,-20 0 4 15,18 0 1-15,-15 0 4 16,10 0 1-16,-22 7 10 15,19-3 0-15,-16 4 8 16,20 4 2-16,-22 7 9 0,28-4-9 16,-18 9-6-16,17-6-12 15,-24 8-14-15,24-8-15 16,-27 3-3-16,14-6-5 16,-24-2-3-16,11-4 6 15,-27 7 6-15,23-6 0 16,-21 16-1-16,18 7-11 15,-16 6-22-15,29 6-25 0,-24 23-357 16,24-10 98-16</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46:24.0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386CD0-256A-4DF6-B3A7-005621C57CDC}" emma:medium="tactile" emma:mode="ink">
          <msink:context xmlns:msink="http://schemas.microsoft.com/ink/2010/main" type="writingRegion" rotatedBoundingBox="28194,192 30064,355 30004,1039 28134,876"/>
        </emma:interpretation>
      </emma:emma>
    </inkml:annotationXML>
    <inkml:traceGroup>
      <inkml:annotationXML>
        <emma:emma xmlns:emma="http://www.w3.org/2003/04/emma" version="1.0">
          <emma:interpretation id="{7D7AFDA7-B410-4522-8677-6447C057ED26}" emma:medium="tactile" emma:mode="ink">
            <msink:context xmlns:msink="http://schemas.microsoft.com/ink/2010/main" type="paragraph" rotatedBoundingBox="28194,192 30064,355 30004,1039 28134,876" alignmentLevel="1"/>
          </emma:interpretation>
        </emma:emma>
      </inkml:annotationXML>
      <inkml:traceGroup>
        <inkml:annotationXML>
          <emma:emma xmlns:emma="http://www.w3.org/2003/04/emma" version="1.0">
            <emma:interpretation id="{28A664B3-AA64-40C8-B23A-50EAB2A29FCD}" emma:medium="tactile" emma:mode="ink">
              <msink:context xmlns:msink="http://schemas.microsoft.com/ink/2010/main" type="line" rotatedBoundingBox="28194,192 30064,355 30004,1039 28134,876"/>
            </emma:interpretation>
          </emma:emma>
        </inkml:annotationXML>
        <inkml:traceGroup>
          <inkml:annotationXML>
            <emma:emma xmlns:emma="http://www.w3.org/2003/04/emma" version="1.0">
              <emma:interpretation id="{99DD3AED-6AE6-4728-B488-F438D52490AA}" emma:medium="tactile" emma:mode="ink">
                <msink:context xmlns:msink="http://schemas.microsoft.com/ink/2010/main" type="inkWord" rotatedBoundingBox="28194,192 30064,355 30004,1039 28134,876"/>
              </emma:interpretation>
              <emma:one-of disjunction-type="recognition" id="oneOf0">
                <emma:interpretation id="interp0" emma:lang="" emma:confidence="1">
                  <emma:literal/>
                </emma:interpretation>
              </emma:one-of>
            </emma:emma>
          </inkml:annotationXML>
          <inkml:trace contextRef="#ctx0" brushRef="#br0">9772-5927 832 0,'-14'0'248'0,"4"-5"76"15,0-1-228-15,5 1 0 16,5 1-16-16,-1 4-6 15,2 2-13 1,1 0-4-16,-1 3-4 0,1 1-5 16,5 2-9-16,-4 5-9 15,2 8-10-15,3-6-12 16,0-9 1-16,3-1-5 16,5-6 2-16,7-14-1 15,0-1 8-15,6-7 7 16,-1-1 11-16,1 3 0 15,-6 4 3-15,1 8-7 16,-6 5-10-16,1 4-11 16,-3 4-1-16,2-1-4 15,0-5 3-15,2 1-4 16,-4-1 4-16,5-9-4 0,-3 4 5 16,3-1-5-16,-3 8 3 15,-4-8-3-15,-1 11 3 16,-5-1-2-16,-3-2 10 15,0-2 1-15,-2 10 3 16,-3-6-2-16,5 1 0 16,-3-9-7-16,3 4-2 15,-2 0-2-15,0 1 3 0,-3 1-1 16,0 11 0-16,0-9 14 16,-2-1 6-16,1-7 2 15,-7-4 1-15,1 10-1 16,-6 2-12-16,-5-4-8 15,4 9 0-15,-1 2-3 16,1-7 2-16,-1-2-2 16,2 2 3-16,-5-1-7 15,0 6-1-15,-9 7-6 16,1 6 3-16,-8 4-4 16,1 7 7-16,-1 0 2 15,7-9 5-15,1 1-2 16,6-8 4-16,6-4-7 15,4-4 4-15,4-7-8 16,1-2 5-16,1-4-5 16,3-4 8-16,1 2-6 0,0 3 9 15,0-2-8-15,0 7 6 16,0 0-7-16,1-1 3 16,8-1-6-16,3 0 4 15,11-2-5-15,3-6 5 16,5-5-5-16,3-7 6 15,8-6-5-15,-1 2 7 16,1-2-5-16,-2 7 6 16,-2 10-6-16,-11 6 2 0,-4 2-8 15,-5 6 3-15,-5 5-12 16,-2-6-3-16,-4 6-65 16,-2 0-52-16,-12 18-359 15,-9 6 45-15</inkml:trace>
          <inkml:trace contextRef="#ctx0" brushRef="#br0" timeOffset="-1074.9324">10011-5964 971 0,'0'-10'281'16,"-4"5"82"-16,4 2-251 15,0 4-42-15,2 3-14 16,-4 4-16-16,7 10-21 0,-2 4-13 16,1 11-8-16,1 7 7 15,3 4-5-15,-3-8 8 16,-2 8-8-16,0-12 8 16,0-4-7-16,-1-9 6 15,1-3-9-15,-1-11 10 16,-1 0-8-16,-1-3 6 15,0-2-8-15,-1-2 9 0,-1-1-44 16,2-4-19-16,0-7-337 16,0-3 67-16</inkml:trace>
          <inkml:trace contextRef="#ctx0" brushRef="#br0" timeOffset="-1823.2326">9245-5562 718 0,'-8'6'318'15,"0"-2"18"-15,1-1-150 16,2 0-72-16,4-1-25 0,-1-2-16 16,5 0-17-1,4-5-18-15,3-5-12 0,6-5-9 16,3-4 6-16,7-18-12 15,2-5 3-15,8-15-9 16,-2-3 2-16,5-8-7 16,-4 12 7-16,1 8-9 15,-23 32 6 1,0 1-1-16,8-8-9 16,-10 17 6-16,-6 7-5 15,-2 9 7-15,-7 8-3 16,2 5 7-16,2 14-5 15,2-5 5-15,-4 7-6 16,8-1 3-16,-1 1-3 16,-3-15 4-16,3 10-3 15,0-10 1-15,-2 2-1 0,0-5 4 16,2 2-6 0,-2-13 3-16,4 3-1 15,-4-7 0-15,-3-1-5 0,5-3 6 16,-4 1-7-16,-1-6 11 15,4 0-74-15,-1-1 476 16,-5-9-821-16,-3 8 363 16</inkml:trace>
          <inkml:trace contextRef="#ctx0" brushRef="#br0" timeOffset="644.163">10439-5859 751 0,'-3'-19'280'0,"-4"6"51"15,2 1-182-15,-3 6-36 16,-5 9-22-16,2 3-12 15,-4 4-28-15,-1 6-20 16,1 4-12-16,-1 9-8 16,0 2-3-16,-4 16-3 15,9-7 2-15,3 3-1 16,11-9 2-16,-1-7-9 16,9-17 5-16,10-5-5 0,0-10 5 15,7-24-3-15,3-10 8 16,0-16-4-16,-9-7 5 15,-1-11-6-15,-11 21 5 16,-3 8 1-16,-7 22 10 16,-4 10-1-16,-5 27 7 15,-6 14-2-15,0 8-2 16,4 7-3-16,1 5-1 0,10-7-4 16,5-6 0-16,8-9-5 15,-3-7-6-15,11-14 6 16,-3-9-22-16,6-20-78 15,2 1-345-15,5-6 70 16</inkml:trace>
          <inkml:trace contextRef="#ctx0" brushRef="#br0" timeOffset="1383.793">10708-5951 1165 0,'-13'-10'286'15,"-2"3"94"-15,2 9-331 16,7-4-39-16,-4 14-11 16,2 4 2-16,0 13-6 15,3 0 6-15,0 2-5 0,5-2 9 16,0-3-6-16,4-3 6 16,0-4-8-16,3-6 6 15,3-6-11-15,1-4 8 16,8-3-7-16,3-5 11 15,3 0-7 17,1 2 11-32,2 2-7 0,-4 2 5 0,-1 7-8 0,-4 2 7 0,-1 11-6 15,-3 0 8-15,0 5-6 16,-4 2 6 0,-5 1-6-16,4-3 6 0,-3 5-9 15,-3-7 6-15,-4 8 22 16,-1-10 18-16,-12 2 3 15,-5 2 13-15,-11 1 5 16,1-4-20-16,-9 5-11 16,1-4-2-16,1-9-6 15,7-11-3-15,-3-4-6 16,10-4-2-16,2-13-7 16,6-7 1-16,6-12-6 15,10-9 3-15,12-13-7 16,9 1 6-16,12 3-9 15,1 20 5-15,4 11-6 16,-2 15 6-16,8 3-5 0,-8 4 6 16,5 2-6-16,-7-12 6 15,2-8-28-15,-12-9-47 16,14 4-403-16,-9-5 96 16</inkml:trace>
        </inkml:traceGroup>
      </inkml:traceGroup>
    </inkml:traceGroup>
  </inkml:traceGroup>
</inkml:ink>
</file>

<file path=ppt/ink/ink1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23:53.4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F0F09F-FA24-47EB-B23A-D4C36469BE95}" emma:medium="tactile" emma:mode="ink">
          <msink:context xmlns:msink="http://schemas.microsoft.com/ink/2010/main" type="writingRegion" rotatedBoundingBox="3767,5357 4296,5357 4296,6340 3767,6340"/>
        </emma:interpretation>
      </emma:emma>
    </inkml:annotationXML>
    <inkml:traceGroup>
      <inkml:annotationXML>
        <emma:emma xmlns:emma="http://www.w3.org/2003/04/emma" version="1.0">
          <emma:interpretation id="{A2734567-C8E3-49E3-9408-567C27E882A5}" emma:medium="tactile" emma:mode="ink">
            <msink:context xmlns:msink="http://schemas.microsoft.com/ink/2010/main" type="paragraph" rotatedBoundingBox="3767,5357 4296,5357 4296,6340 3767,6340" alignmentLevel="1"/>
          </emma:interpretation>
        </emma:emma>
      </inkml:annotationXML>
      <inkml:traceGroup>
        <inkml:annotationXML>
          <emma:emma xmlns:emma="http://www.w3.org/2003/04/emma" version="1.0">
            <emma:interpretation id="{BFD0361A-8FFE-4CDA-969F-EE3B325DEB79}" emma:medium="tactile" emma:mode="ink">
              <msink:context xmlns:msink="http://schemas.microsoft.com/ink/2010/main" type="line" rotatedBoundingBox="3767,5357 4296,5357 4296,6340 3767,6340"/>
            </emma:interpretation>
          </emma:emma>
        </inkml:annotationXML>
        <inkml:traceGroup>
          <inkml:annotationXML>
            <emma:emma xmlns:emma="http://www.w3.org/2003/04/emma" version="1.0">
              <emma:interpretation id="{9C8EA8A3-4AF0-4B60-8BFF-AF4759D903C1}" emma:medium="tactile" emma:mode="ink">
                <msink:context xmlns:msink="http://schemas.microsoft.com/ink/2010/main" type="inkWord" rotatedBoundingBox="3767,5357 4296,5357 4296,6340 3767,6340"/>
              </emma:interpretation>
              <emma:one-of disjunction-type="recognition" id="oneOf0">
                <emma:interpretation id="interp0" emma:lang="" emma:confidence="1">
                  <emma:literal/>
                </emma:interpretation>
              </emma:one-of>
            </emma:emma>
          </inkml:annotationXML>
          <inkml:trace contextRef="#ctx0" brushRef="#br0">0 0 1551 0,'21'31'0'15,"0"0"-4"-15,-8-12 4 16,-2-11-14-16,2-1 0 15,-5-4-297-15,-3-18 87 16</inkml:trace>
          <inkml:trace contextRef="#ctx0" brushRef="#br0" timeOffset="487.8354">-304-289 819 0,'-30'15'235'0,"-4"6"63"15,11-6-225-15,2-12-22 16,14-1-14-16,2-1-15 16,5-2-5-16,8-9-16 15,2 5 6-15,2-10-10 16,1 2 9-16,0 2-10 15,-5-2 9-15,1-10-8 16,-4 6 10-16,-5-21-6 0,-1-9 10 16,-3-11-7-16,-4-1 9 15,3-17-5-15,1 10 8 16,0-1-6-16,1 17 6 16,5 4-7-16,-4 24 3 15,0 10-7-15,2 9 3 0,4 3-10 16,-3 2 2-1,6 3-2-15,4-2 4 0,10 7-4 16,2 1 8-16,6 2 0 16,5 2-1-16,3 2-6 15,-2 1 5-15,3 2-5 16,0-1 3-16,-4-4-4 16,-7 3 6-16,3 3-7 15,-8-7 8-15,9-1-18 16,0-9-326-16,-2-37 107 15</inkml:trace>
        </inkml:traceGroup>
      </inkml:traceGroup>
    </inkml:traceGroup>
  </inkml:traceGroup>
</inkml:ink>
</file>

<file path=ppt/ink/ink1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24:12.7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B58878-8F82-48E1-9AF5-75ABD47D60CF}" emma:medium="tactile" emma:mode="ink">
          <msink:context xmlns:msink="http://schemas.microsoft.com/ink/2010/main" type="inkDrawing" rotatedBoundingBox="843,7337 5559,7725 5388,9807 672,9419" hotPoints="5686,8847 2846,9558 153,8408 2993,7698" semanticType="enclosure" shapeName="Ellipse"/>
        </emma:interpretation>
      </emma:emma>
    </inkml:annotationXML>
    <inkml:trace contextRef="#ctx0" brushRef="#br0">470 173 796 0,'-32'6'187'0,"-1"4"69"16,6 3-233-16,-7 1-8 16,5-2-9-16,-2 11 1 0,3 1-4 15,-6 2 3-15,6 5 3 16,-2 4 12-16,0-5 6 15,5 0 13-15,3-5 0 16,-2-1 6-16,8-3-9 16,0 7-3-16,4-4-12 15,1 10-3-15,6 7-9 16,2 12-3-16,4-4-5 0,-1 16 0 16,5-5-1-16,0 6 0 15,0-9 0-15,2 9 1 16,2-4-1-16,3 8 0 15,-3-9-1-15,4 9 1 16,0-8-2-16,0-2 1 16,2-13 0-16,6 3 0 15,0-8 0-15,10 4 0 16,1-4 0-16,9 7 1 16,-1-10-1-16,16 4 1 15,-8-9-2-15,14-4 2 16,-4-9-2-16,15-4 2 15,-6-5 0-15,15-4 1 16,-2-2 0-16,14 1 0 0,-15-1-1 16,16 3-2-16,-8 2 1 15,12 0 1-15,-13 1-1 16,21 9 1-16,-11-3 1 16,9-1-1-16,-12 4-2 15,14-1 2-15,-13-7 0 16,10-7-2-16,-7 1 1 15,16-12-1-15,-18-3 0 16,13-3-1-16,-12-6 3 0,13-1 1 16,-19 7 0-16,24 6 0 15,-13 0 0-15,6 12-1 16,-10 1-1-16,13 2 2 16,-14-5-1-16,13 3 0 15,-11-5 0-15,10-6-1 16,-18-5-3-16,9-9-3 15,-18-7 0-15,5-10 2 16,-13 0 2-16,8-5 1 16,-14 3 3-16,6 2 0 15,-11 8-1-15,-6 0-1 16,-17 8 1-16,2-6-1 16,-22 5-1-16,2-9-2 15,-1-1 0-15,1-13 0 0,-8 1 0 16,1-12-1-1,-2-2 5-15,-6-9 2 0,-4 9 1 16,0-5 3-16,-6 10 0 16,-4 4 3-16,2 11-2 15,-9-6 0-15,5 9-3 16,-1-4-1-16,-4 0-3 16,1-1 1-16,3 6 1 15,-9-1 9-15,5 11 6 16,-6-2 9-16,0 4 0 0,-11 2 0 15,-1 3-10-15,-10-7-6 16,0 4-11-16,-10-4-4 16,3-1-2-16,-14-14 0 15,3-1 0-15,-12-17 0 16,11-3 2-16,-8-4 2 16,7 7 0-16,-5 2 10 15,11 18 8-15,-11 8 17 16,10 12 3-16,-4 6 5 15,9 1-9-15,-9 1-12 16,8-2-25-16,-7-4-23 16,9-2-11-16,-18-9-12 15,4 3 6-15,-24-2 9 16,4 1 19-16,-27-13 11 0,12 8 15 16,-12-2 14-1,11 2 5-15,-15 0 11 0,18 15 2 16,-11-1 5-16,14 11-12 15,0 1-3-15,20 6-13 16,-10 6-8-16,13 1-9 16,-13-7-8-16,5 7-6 15,-21-2-14-15,8-11-11 16,-10-4-26-16,2-5-1 16,-18 3-10-16,3 3 11 0,-21 11 9 15,5 10 242-15,-31 8-518 16,17 0 256-16</inkml:trace>
  </inkml:traceGroup>
</inkml:ink>
</file>

<file path=ppt/ink/ink1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26:30.0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06812CF-55D5-4994-9C5A-9E53C8ACDBC8}" emma:medium="tactile" emma:mode="ink">
          <msink:context xmlns:msink="http://schemas.microsoft.com/ink/2010/main" type="inkDrawing" rotatedBoundingBox="990,10602 6299,11170 6082,13198 773,12630" hotPoints="6546,12257 3408,12965 443,11717 3581,11009" semanticType="enclosure" shapeName="Ellipse"/>
        </emma:interpretation>
      </emma:emma>
    </inkml:annotationXML>
    <inkml:trace contextRef="#ctx0" brushRef="#br0">430 123 793 0,'-42'3'251'0,"7"-1"48"16,5 6-218-16,7 8-32 0,2 2-26 16,1 0-8-16,3 3-15 15,5 6 2-15,-2 7-14 16,2 2 7-16,-1 9-10 16,-5-1 10-16,-6 5-5 15,1-5 15-15,-6 3 0 16,3-5 16-16,0 2 1 15,7-7 10-15,1 7-10 16,8-7 4-16,4 4-15 16,4-4 0-16,5 5-12 15,5-3 8-15,7 8-12 16,1-6 11-16,5 9-10 16,-1-3 10-16,4 5-10 15,-4-8 10-15,2 9-11 16,-1-7 10-16,5 4-10 15,-1-3 9-15,4-2-8 0,3-2 10 16,6-5-6-16,2-2 10 16,12 1-6-16,5 1 7 15,11 4-9-15,7 2 5 16,14 3-9-16,-8-7 7 16,11-1-10-16,-11-11 8 15,15-2-10-15,-10-12 10 16,11 3-8-16,-7-3 9 15,15 2-7-15,-14-1 7 16,5 8-7-16,-10-2 8 16,13 0-10-16,-17-2 10 0,16 2-8 15,-6-4 7-15,15-6-8 16,-11-1 8-16,14-2-9 16,-14-2 8-16,11-2-7 15,-13 2 8-15,13-3-7 16,-16-4 8-16,4-6-8 15,-9 1 8-15,10 1-7 16,-15-2 5-16,15 9-5 16,-7 3 8-16,10 1-4 15,-13-2 6-15,6 7-5 16,-10-5 5-16,13 3-8 16,-14-3 5-16,17 5-6 0,-6-9 6 15,12-2-6 1,-20-5 5-16,12-5-7 0,-21-6 7 15,6-5-8-15,-16-5 7 16,1-3-6-16,-12 1 6 16,1-4-7-16,-13 3 8 15,2 3-8-15,-12 0 9 16,2-5-8-16,-9 7 8 16,-3-2-8-16,-1 0 9 0,-3-3-7 15,-6 3 9-15,0 1 1 16,-2 4 6-16,-7-2-6 15,4 1 4-15,3-1-7 16,-5-3-2-16,4-5-5 16,-1-3 4-16,2-1-7 15,-2-3 7-15,10-1-6 16,-5 2 6-16,5 0-5 16,0 4 5-16,0 1-6 15,-4 1 6-15,4 3-6 16,-2 6 6-16,-1 1-7 15,-4 3 8-15,-1 2-7 16,-7-4 7-16,0-4-10 16,-4-5 9-16,-4-5-9 15,-3-4 8-15,-7-2-7 16,-1 2 9-16,-3 1-6 0,-1 1 6 16,-3 2-5-16,4 2 7 15,-9-2-6-15,-1 1 6 16,-10 1-6-16,-5 4 6 15,-12-4-7-15,-1 3 7 16,-10-7-10-16,2-3 5 16,-6-10-18-16,6 4 5 0,-4-2-10 15,10 6 10 1,-6 7-6-16,5 10 16 0,-8 6-4 16,5 7 12-16,-13 3-7 15,4 6 10-15,-10 2-10 16,0-1 3-16,-5 4-19 15,6-5 1-15,-18-8-12 16,13 4 10-16,-5-4 0 16,3-8 35-16,-9 10 6 15,18 2 18-15,-7 1 6 16,9 0 10-16,-9 5-17 16,12 0-3-16,-14 0-12 15,7 3-13-15,-18-4-27 16,13-1-8-16,-11-9-13 15,4-7 7-15,-17-10-3 16,6-3 24-16,-17-4 7 16,10 6 25-16,-4 9 3 0,15 7 10 15,-14 8-10-15,19 9 1 16,-17-3-21 0,6-1-5-16,-1 2-11 0,11-1 7 15,-17 1-12-15,11 4 5 16,-17 14-30-16,7 1-7 15,-9 44-337-15,9 23 88 16</inkml:trace>
  </inkml:traceGroup>
</inkml:ink>
</file>

<file path=ppt/ink/ink1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27:09.5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08F307-C9C9-41B5-9729-4D32B35FAA4B}" emma:medium="tactile" emma:mode="ink">
          <msink:context xmlns:msink="http://schemas.microsoft.com/ink/2010/main" type="inkDrawing" rotatedBoundingBox="20258,13917 20263,11198 20491,11199 20486,13918" shapeName="Other">
            <msink:destinationLink direction="with" ref="{E2715B98-33D8-412C-A74F-F8080CC2E2A3}"/>
          </msink:context>
        </emma:interpretation>
      </emma:emma>
    </inkml:annotationXML>
    <inkml:trace contextRef="#ctx0" brushRef="#br0">105 129 796 0,'-11'2'203'0,"-1"6"56"16,3 2-214-16,-1 6-12 15,2 2 3-15,4 11-6 0,0 0 6 16,8 15-14-16,-2 11-14 31,0-27-11-31,-1 1 6 16,4 106-4-16,-5 4 9 0,3 22-6 16,-7 22 8-1,4-58-2-15,-4 0-7 16,8 1 6-16,-3 3-5 15,6-29 5-15,-6 14-7 16,6-9 5-16,-4 4-5 16,0-18 5-16,2 6-4 15,0-19 5-15,-3-2-4 16,4-11 6-16,-3-8-5 16,-4-14 5-16,1-12-5 15,0-11 5-15,-4-9-2 16,-4-8 6-16,5-1-3 15,5 1 5-15,1-4-4 16,-3-9 3-16,2-6-4 16,-1-15 4-16,1-23-6 15,-1-12 5-15,3-25-8 16,7-8 4-16,0-24-4 0,-2 1 4 16,5-21-6-16,4 9 6 15,-2-19-7-15,-1 20 3 16,-4-14-5-16,-3 20 7 15,-1 4-6-15,-6 27 6 16,1 2-8-16,1 34 7 16,-1 7-11-16,-4 18 6 0,-4 5-10 15,-4 15 8-15,-3-4-10 16,2 7 11 0,-1-2-5-16,-1 2 9 0,2-2-7 15,3 1 9-15,-2-10-8 16,7 2 3-16,0 0-13 15,3-2 6-15,3 4-9 16,-3 7 5-16,2 6-10 16,-4 4 9-16,-1 10-3 15,-2 5 0-15,0 13 0 16,-3 5 13-16,-5 18-2 16,3 6 3-16,-4 18 2 15,4 10 3-15,-2 25-6 16,8-2 6-16,4 19-7 15,-2-9 8-15,2 11-6 16,2-18 5-16,2 14-6 0,-4-16 7 16,4 13-6-16,-4-18 6 15,-2 7-7-15,-4-12 6 16,-3 10-5-16,6-13 5 16,3 3-5-16,5-9 5 15,2-5-5-15,7-20 5 16,-7-6-6-16,4-17 6 15,-4-12-7-15,1-15 5 16,-8-13-3-16,0-10 9 0,1-19-4 16,6-12 9-16,-4-28-5 15,3-16 5-15,7-22-10 16,-1-6 3-16,1-28-5 16,-4 3 4-16,6-21-7 15,1 3 7-15,-3-9-5 16,-6 25 5-16,1-12-6 15,-10 24 6-15,-6-7-11 16,-2 21 0-16,-4-9-19 16,2 26 6-16,-2-7-10 15,1 25 10-15,0 2-4 16,3 21 18-16,2 4-6 16,6 22 9-16,-1 9-11 15,-2 15 8-15,2 11-18 0,-5 9 11 16,-2 25-7-16,2 12 12 15,3 20-3-15,-1 7 19 16,4 19-7-16,4-11 6 16,1 15-5-16,0-11 2 15,5 16-9-15,1-10 3 16,-5 17-3-16,4-11 4 16,-1 12-3-16,-7-14 8 15,2 16-4-15,-2-17 4 0,-4 12-4 16,3-10 5-16,2 9-6 15,3-16 4-15,-1 13-6 16,2-21 7-16,1 7-6 16,-3-12 5-16,2-3-5 15,3-23 6-15,-1-2-7 16,-1-22 7-16,4-11-9 16,-3-11 7-16,-4-5-7 15,2-6 8-15,1-9-4 16,-3-9 9-16,1-20-6 15,-6-17 8-15,0-47-8 16,2-14 4-16,2-44-6 16,-5-14 6-16,9-41-8 15,2 18 9-15,-8-27-8 16,-4 28 6-16,10-9-6 0,-9 40 5 16,-2-7-7-16,3 31 7 15,2 2-8-15,-6 36 1 16,1 6-13-16,-2 34 7 15,-4 18-10-15,-3 26 7 16,-1 17-7-16,0 17 15 16,-3 18-9-16,4 15 9 15,3 27-5-15,-4 6 13 16,2 35-9-16,6 11 7 0,-1 45-8 16,-3 5 4-16,8 47-6 15,-4-3 9-15,4 42 173 16,10-34-457-16,-20 14 215 15</inkml:trace>
  </inkml:traceGroup>
</inkml:ink>
</file>

<file path=ppt/ink/ink1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27:29.5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FFF72C-FF71-4FD4-868A-33A3BECBC444}" emma:medium="tactile" emma:mode="ink">
          <msink:context xmlns:msink="http://schemas.microsoft.com/ink/2010/main" type="inkDrawing" rotatedBoundingBox="905,14712 6078,14864 6013,17070 840,16918" hotPoints="6168,15919 3187,16947 192,15963 3173,14934" semanticType="enclosure" shapeName="Ellipse"/>
        </emma:interpretation>
      </emma:emma>
    </inkml:annotationXML>
    <inkml:trace contextRef="#ctx0" brushRef="#br0">455 27 959 0,'-19'10'204'0,"-6"1"71"15,12-6-396 1,0 1-21-16,-9 9-3 15,7 0 27-15,-9 1 72 16,9 0 241 0,0 2 101-16,-12 21-206 15,1 1-27-15,-3-4-31 16,6 0-6-16,10-15-10 16,5 0-3-16,3-2-8 15,3 7-13-15,1 4-10 16,1 2-17-16,-3 2-14 15,-4 2-50-15,-3-5-5 16,-3 6 9-16,0-6 20 16,-8 4 30-16,0-1 66 0,-1 9 49 15,0-6 14-15,6 8 21 16,5-6-10-16,6 7-5 16,5-6-33-16,7 15-14 15,1-8-23-15,5 13-8 16,1-3-8-16,6 10-2 15,-4-12-2-15,2 8 1 16,-2-6-1-16,2 1 1 16,-2-9-1-16,3 4 1 15,1-7 0-15,4 2 1 16,2-9-2-16,10 8 7 16,1-9 1-16,5 4 6 15,2-3-2-15,10 3 2 16,-2-6-5-16,9 3-2 15,2-7-5-15,12-1-1 16,-7-4-2-16,12-1 1 0,-9-5 0 16,5-1-1-16,-11-5 1 15,11-4 1-15,-12-1-1 16,17-6 3-16,-3-5 0 16,17 1 3-16,-4-8 0 15,16-4 1-15,-5 3-1 16,14-1 0-16,-11-3-2 15,17 5 1-15,-14 0-3 0,11-4 0 16,-12 6-1-16,11-5 0 16,-14 1-1-16,14-5 2 15,-15-3-2-15,7-1 1 16,-13-1-2-16,10 1 3 16,-14 8 1-16,12 1 10 15,-6 5 2-15,11 3 3 16,-16 6-1-16,10-1-2 15,-15-1-8-15,7-4-3 16,-13-5-2-16,13-9 0 16,-9-5-2-16,1-10 0 15,-14-1-1-15,11-7 0 16,-16 2 0-16,4-7 1 16,-6 5-2-16,7-3-3 15,-14 3-3-15,4-3 0 16,-12 4-1-16,0-5 1 0,-12 2 4 15,-1-3 2-15,-13 4 1 16,-2-6 1-16,-6 4-1 16,-6-10-1-16,-6 5-1 15,-1-8 0-15,-7 10-1 16,1-6 3-16,-3 12 0 16,-7 2 8-16,3 9 3 0,-5 6 6 15,-7 7-1 1,-10-1 0-16,0 1-11 0,-10-6-12 15,-4-8-11-15,-3-11-6 16,5-3 0-16,-7 0 4 16,7-1 9-16,-7-3 4 15,6 13 7-15,-6 1 5 16,7 7 3-16,-7 0 1 16,9 8 0-16,-19-1-1 15,1 0-5-15,-17-1-1 16,2 5-2-16,-21-4 0 15,16 3 0-15,-16-12 0 16,11 6-3-16,-12-9 0 16,12-2 1-16,-8 4 12 15,13 6 8-15,-4 2 14 16,15 7 8-16,-4 6 4 16,12-2-10-16,-1 11-10 0,12-1-17 15,-9-3-18-15,7 2-14 16,-12-4-12-16,4-8-4 15,-19-2-5-15,4 2 13 16,-14-5 7-16,12 2 13 16,-11 2 15-16,7 2 13 15,-14 4 16-15,11 3 7 16,-16 10 12-16,9 3-4 0,-7 8-3 16,15 4-15-16,-16 9-8 15,6-5-14-15,-14 6-12 16,7-6-11-16,-22-1-28 15,17-10-11-15,-27-5-21 16,7-7-3-16,-35-6-83 16,15-3-200-16,-19 13 45 15</inkml:trace>
  </inkml:traceGroup>
</inkml:ink>
</file>

<file path=ppt/ink/ink1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0:40.0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715B98-33D8-412C-A74F-F8080CC2E2A3}" emma:medium="tactile" emma:mode="ink">
          <msink:context xmlns:msink="http://schemas.microsoft.com/ink/2010/main" type="inkDrawing" rotatedBoundingBox="20308,11369 20409,14079 20184,14087 20083,11377" semanticType="callout" shapeName="Other">
            <msink:sourceLink direction="with" ref="{3208F307-C9C9-41B5-9729-4D32B35FAA4B}"/>
          </msink:context>
        </emma:interpretation>
      </emma:emma>
    </inkml:annotationXML>
    <inkml:trace contextRef="#ctx0" brushRef="#br0">111 0 1084 0,'-15'46'235'16,"-3"9"103"-16,15 29-327 15,6 9-3-15,4 27-6 16,-9-7 15-16,-6 25 25 16,-5-15 21-16,0 17 8 15,-8-14 4-15,6 24-14 0,7-17-27 16,2 18-19-16,6-22-8 16,5 14-9-16,8-21 7 15,3 12-5-15,5-20 8 16,2 7-3-16,-1-20 4 15,6 0-5-15,-9-25 2 16,6-2-6-16,-6-20-1 16,1-12-5-16,-3-21 3 15,0-16-5-15,-9-21-1 0,0-38-21 16,-8-25-1-16,-15-56-30 16,1-25 2-16,-9-56-4 15,-3 3 23-15,5-25 3 16,5 34 31-16,0 9 1 15,12 52 10-15,3 5-6 16,-1 43 6-16,4 4-7 16,1 18 7-16,-1-5-32 15,-6 25 0-15,4-1-12 16,-1 20 7-16,4 8-17 16,-3 21 30-16,2 28 4 15,-4 21 16-15,2 35 1 16,-5 23 17-16,2 36 2 15,1 7 10-15,-1 28 12 0,3-17 12 16,2 11 14 0,-7-24 5-16,5 7-4 0,6-26-19 15,-3 9-16-15,-1-18-18 16,5 10-10-16,-3-20-3 16,8 1-4-1,-3-27 2-15,4-6-27 0,7-26-39 16,6-23-345-16,-13-30 78 15</inkml:trace>
  </inkml:traceGroup>
</inkml:ink>
</file>

<file path=ppt/ink/ink1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0:41.8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B38D19C-AE96-4616-A12B-C5EB161DA90D}" emma:medium="tactile" emma:mode="ink">
          <msink:context xmlns:msink="http://schemas.microsoft.com/ink/2010/main" type="inkDrawing" rotatedBoundingBox="31290,5767 31391,3626 31659,3639 31558,5780" semanticType="callout" shapeName="Other"/>
        </emma:interpretation>
      </emma:emma>
    </inkml:annotationXML>
    <inkml:trace contextRef="#ctx0" brushRef="#br0">311 539 671 0,'-30'140'285'0,"-3"24"31"16,12-65-170-16,5 1-38 16,8-1-41-16,6 15-2 15,0-15-31-15,2 6 3 16,0-12-11-16,0 2 16 15,-4-22-13-15,-1 7 1 16,-3-12-10-16,-2 6 2 0,3-9-22 16,6-3 3-16,1-21-10 15,3-19 8-15,5-38-7 16,0-42 11-16,-3-14-5 16,8-56 9-16,2-37-12 15,1-51-1-15,2 13-9 16,4-21 6-16,-4 33-3 15,-6-23 10-15,-11 68 0 16,-4 21 15-16,-5 33 0 0,-7 30 11 16,2 64-7-16,-4 84 8 15,-1 24-13-15,-3 13 0 16,0 10-8-16,-1 20 10 16,5-64-2-16,2 13 8 15,7-1-8-15,-2 23 3 16,9-4-11-16,2 10 2 15,2-26-10-15,4-7 5 16,1-27-4-16,3-8 4 16,-3-31-5-16,-3-7 5 15,-1-6-8-15,0-13-5 16,1-17-1-16,2-17 5 16,3-20-10-16,1-63-1 15,3-11 1-15,1-54 3 16,-2 1-6-16,-3 2 11 15,-7 49 4-15,-9-14 11 0,-4 51-8 16,-5 10 10-16,1-37-7 16,2 14 7-16,6 37-8 15,3 5 5-15,4 7-9 16,7 47 4-16,4-4-7 16,4-3 4-16,0 6-7 15,3 9 2-15,-4 59-5 0,-4 59 5 16,-2 19-4-16,-6 42 12 15,-8 20-1-15,-11-5 7 16,-7-38-4-16,-9 22 12 16,-2-35-3-16,-4-21 17 15,9-33-5-15,8 4 3 16,11-33-10-16,4-4-2 16,6-14-21-16,5-29-30 15,-1-46-3-15,3-27-2 16,-4-23-17-16,4-66-28 15,-7-25 8-15,6-47-78 16,-3-22-51-16,9-88 19 16,1 58 53-16,5 33 101 15,-5 62 88-15,1 43 63 16,-3 116-7-16,-4 19-14 16,-5 12-81-16,-6 38-7 0,-2 56-10 15,-10 53 12-15,-7 5-5 16,-6 36 9-16,3-10-4 15,-10-3 2-15,4-38-4 16,-4 43-302-16</inkml:trace>
  </inkml:traceGroup>
</inkml:ink>
</file>

<file path=ppt/ink/ink1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2:14.6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74431DD-525F-44B4-9309-B91A2C46908A}" emma:medium="tactile" emma:mode="ink">
          <msink:context xmlns:msink="http://schemas.microsoft.com/ink/2010/main" type="inkDrawing" rotatedBoundingBox="4693,2496 14079,2315 14104,3633 4719,3814" hotPoints="13237,2558 13242,3535 5132,3578 5127,2601" semanticType="enclosure" shapeName="Rectangle">
            <msink:destinationLink direction="with" ref="{CC3E0A1C-EF04-4AD9-9059-02E95CC90AC1}"/>
          </msink:context>
        </emma:interpretation>
      </emma:emma>
    </inkml:annotationXML>
    <inkml:trace contextRef="#ctx0" brushRef="#br0">47 373 926 0,'-5'8'336'0,"-6"-13"26"16,-2 5-241-16,1 5-69 16,7-3-32-16,1-4-20 15,2 2 0-15,8 0-9 16,1-5 6-16,4 7-6 16,-1-2 4-1,1 0 10-15,10-5-8 0,-3 2 8 16,7-4-9-16,-4 1 9 15,-5-1-6-15,2 3 6 16,4-4-5-16,-2 3 8 16,3-3-6-16,-1 3 6 15,11 0-6-15,-4-5 3 16,13-5-7-16,2-1 6 16,6-15-7-16,-4-1 7 0,10-9-8 15,-7 9 9-15,9-7-8 16,-6 12 9-16,7 2-1 15,-6 15-2-15,2-1-5 16,-9 9 6-16,11 4-4 16,-7 3-3-16,10-3 4 15,-3 2 5-15,11-4-7 16,-10-3 5-16,5-5-6 16,-12 0 8-16,5-2-8 15,-5 5 7-15,-4 1-8 16,-8 2 7-16,1 5-5 15,-4 4 7-15,0 2 1 16,-1 6 8-16,11-2-3 16,-1 2 5-16,5-1-8 15,1-1 1-15,9-3-9 16,-7 1 5-16,10-4-9 16,-6 1 8-16,-3-2-7 0,-4 4 4 15,7 0-5-15,-9 1 7 16,11 2-7-16,-1 0 6 15,9-2-6-15,-7-2 7 16,10-5-7-16,-9 1 7 0,11-2-7 16,-11-1 5-1,12 0-6-15,-8-1 7 0,8 3-8 16,-8-1 8-16,18-2-4 16,-15 4 4-16,14-6-6 15,-9-3 7-15,5 8-8 16,-16-6 7-16,11 10-6 15,-13 0 7-15,10 2-7 16,-7-10 5-16,16 3-6 16,-9-17 7-16,10 1-6 15,-14 0 7-15,12 6-6 16,-20 1 7-16,14 9-7 16,-12-1 6-16,13-1-7 15,-10-2 7-15,16-4-5 16,-12-2 4-16,9 1-6 15,-11-1 6-15,3-1-8 16,-14 2 6-16,4-4-5 0,-9 2 7 16,6-2-6-16,-8 5 7 15,10-1-6-15,-9 3 8 16,8 4-7-16,-5 2 8 16,6-1-8-16,-5 3 8 15,7-2-8-15,-12 0 6 16,3-3-6-16,-10 2 4 15,11-2-5-15,-8 2 8 0,11-1-2 16,-2 4 6 0,8-2-3-16,-8 4 4 0,13 1-7 15,-10-2 2-15,11-2-8 16,-7 1 5-16,2-5-6 16,-9-9 5-16,10 3-5 15,-12-1 6-15,9-1-5 16,-6 2 6-16,9 6-6 15,-7-2 7-15,8 4-9 16,-6 3 8-16,9-2-6 16,-10 2 5-16,2-2-5 15,-1-1 5-15,9-6-5 16,-7 3 4-16,10-1-5 16,-1-1 7-16,2 1-7 15,-10 4 7-15,10 3-7 0,-8-4 7 16,1 6-8-1,-14 3 7-15,7-4-5 0,-14 2 5 16,7 5-5-16,-5-3 5 16,9 0-5-16,-14-1 7 15,7 1-1-15,-7-7 10 16,0 4 2-16,-9-1 10 16,3 3-3-16,-9-5 4 0,1 4-5 15,-9-3 2-15,-2-5-3 16,-4 0 5-16,-3-1 0 15,-6 1 3-15,2 1-4 16,-3 1-3-16,0-2-6 16,-1 3-6-16,1-3-15 15,-3-3-27-15,-10 13-15 16,-8-4-426-16,-15 7 112 16</inkml:trace>
    <inkml:trace contextRef="#ctx0" brushRef="#br0" timeOffset="77143.3184">7960-606 298 0,'-8'-7'136'16,"0"1"-7"-16,-2 1-54 15,-1 1-50 1,-2 4 35-16,0 0-1 0,-1 2 24 0,1 3-12 16,-4-2-7-16,1-1-51 15,2 3-9-15,-1-2-24 16,-3-1 9-16,3-1-4 15,-2 4 17-15,-3-3-5 16,-4-2 15-16,3 3-2 16,-7 7 36-16,1-4 10 15,-3 5 39-15,1 2-7 0,-6-1 13 16,2-4-33-16,-1-2-9 16,5-4-40-16,-4 0-6 15,4-6-29-15,-3-2-24 16,3 1-37-16,-5 0 1 15,1 0 2-15,1 0 53 16,1 1 37-16,-3-1 50 16,3-2 4-16,2-1 3 15,0 2-45-15,-2-2-6 16,2 1-25-16,-6-1 7 16,1 0-10-16,-6 0 11 15,1 0-8-15,-6-1 14 16,2 3-8-16,-7-4 14 15,5 4-7-15,-9-2 14 16,7 0-9-16,-11 1 15 16,7 5-8-16,0 1 16 15,3 1-10-15,-7 1 11 0,8 3-16 16,-6-3 4-16,1 1-20 16,-7 0 2-16,11-2-19 15,-7 0 4-15,6-2-10 16,-8 0 10-16,5 2-6 15,-3 0 12-15,10 0-4 0,-12 4 9 16,5-1-8 0,-8 2 7-16,0-2-8 15,-10 2 9-15,9 0-9 0,-4 1 10 16,10-3-7-16,-7 2 8 16,9-3-8-16,-7-2 8 15,6-2-9-15,-3-1 6 16,5 0-9-16,-8-2 10 15,7 2-9-15,-7 1 9 16,1 2-8-16,-4 2 10 16,6 1-9-16,-9 0 6 15,7 0-9-15,-1-1 0 16,0 0-14-16,-11-1 2 16,6 1-9-16,-16-2 11 15,2 0-1-15,-7 1 21 16,8 3 2-16,-3-4 20 15,11 6-7-15,-13 2 13 0,7-3-16 16,-8 3 3-16,4-1-18 16,-11-2 6-16,15-5-13 15,-8 3 9-15,11-5-9 16,-5 1 9 0,5-1-9-16,-8-1 9 0,9-4-7 15,-10 1 8-15,9-2-8 16,-3-2 11-16,7 0-7 15,0 0 12-15,10 1-7 0,-4-1 10 16,6 0-10-16,-1 4 6 16,-1-1-12-16,-5 2 7 15,5 4-10-15,-4 1 7 16,5 0-9-16,-6 1 7 16,11-1-9-16,-6-1 8 15,12-1-8-15,-9 1 10 16,4-1-8-16,-10-5 9 15,-1 3-7-15,-7-6 8 16,7 0-9-16,-4 0 11 16,7 2-6-16,-3 3 12 15,27 7 6 1,1 0-14-16,-48 4 3 16,10 6-11-16,-7 2 6 15,6 2-9-15,9-4 5 0,8-3-9 16,-9 0 7-16,6-1-6 15,-4-5 8-15,6 0-5 16,-4-3 11-16,10 2-6 16,-1-2 14-16,4 3-3 15,-3 0 10-15,9 4-6 16,-1 2 7-16,7 3-13 16,-4 4 4-16,9 0-13 15,-3 7 5-15,5 0-11 0,0 6 8 16,6-2-9-16,-7 6 9 15,9-2-8-15,-3-4 8 16,4 9-6 0,3-4-1-16,5-6 8 15,7 2-6-15,4 4 7 16,7-12-5-16,8 9 8 16,5 3-8-16,1 3 6 15,2-3-7-15,5 9 5 16,-3-12-10-16,5 6 8 15,-2-4-8-15,8 2 8 16,-7-4-5-16,7 5 9 16,0-5-7-16,5 8 10 15,-1-6-8-15,10 8 8 16,-1-11-8-16,5 1 7 0,-1-8-7 16,7-5 6-16,-5-3-9 15,11 0 8-15,-1-5-7 16,10-1 6-16,-2 1-7 15,10-6 8-15,-8-11-8 16,9 9 7-16,-10-1-7 16,11 2 7-16,-15 3-7 15,17 10 7-15,-4-9-7 0,14 0 10 16,-7-7-6-16,13 2 6 16,-11 0-5-16,11 8 6 15,-15-4-9-15,10-1 7 16,-9 3-7-16,11-2 6 15,-17-4-7-15,16 1 7 16,-13 9-8-16,15-5 7 16,-10-5-6-16,19 0 6 15,-16-3-6-15,12-5 7 16,-12 1-7-16,12 7 6 16,-11 3-6-16,14 2 7 15,-7 3-7-15,15-6 5 16,-17 0-5-16,22-4 7 15,-18 4-8-15,18-9 7 16,-16 4-5-16,21-4 5 16,-25-2-5-16,18 0 5 0,-17 14-6 15,13-6 6 1,-17 2-6-16,20-2 7 0,-20 4-7 16,13-5 7-16,-14 7-6 15,11-2 7-15,-18 9-8 16,17-17 7-16,-11 2-6 15,9-7 5-15,-11 0-6 16,7-1 8-16,-12 14-5 0,6 4 8 16,-8 1-4-16,8-2 8 15,-8 2-9-15,5-6 5 16,-5-7-9-16,8 0 6 16,-10 7-8-16,10-4 7 15,-10-3-7-15,6 9 7 16,-12-4-6-16,6-7 5 15,-11 5-5-15,11 6 6 16,-11-4-7-16,13-2 7 16,-6 0-6-16,10-7 6 15,-10 2-6-15,8-11 5 16,-14 5-6-16,14-3 6 16,-15 3-7-16,8-9 8 15,-8 7-7-15,11-8 7 16,-12 4-6-16,5-10 6 15,-10 3-7-15,-1-7 6 0,-10 9-6 16,2-10 6-16,-9 13-6 16,2-7 8-16,-3 5-9 15,-5-3 9-15,-5 4-8 16,2-3 8-16,-3 4-9 16,-1-5 9-16,-5 2-9 15,3-2 7-15,-3 2-9 16,-5-7 10-16,-3 5-10 15,-6-6 5-15,-5 6-8 0,-6-2-2 16,-6 2-11-16,-6-3 6 16,-7 1-7-16,-12-6 6 15,-7-3 0-15,-15-4 13 16,-3 1-4-16,-12-2 18 16,5 0 1-16,-11-1 15 15,11 4-9-15,-8-4 12 16,14 7-15-16,-19 0 7 15,8 9-12-15,-17 6 6 16,2 6-13-16,-18 2 4 16,10 8-15-16,-9 2-11 15,4-2-13-15,-19 5 2 16,8 5-9-16,-24 6 7 16,4-1 7-16,-7 6 12 15,14-3-13-15,-17 8 322 0,20 8-670 16,-2 17 318-16</inkml:trace>
  </inkml:traceGroup>
</inkml:ink>
</file>

<file path=ppt/ink/ink1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2:16.9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3E0A1C-EF04-4AD9-9059-02E95CC90AC1}" emma:medium="tactile" emma:mode="ink">
          <msink:context xmlns:msink="http://schemas.microsoft.com/ink/2010/main" type="inkDrawing" rotatedBoundingBox="16345,3485 24509,3337 24514,3590 16350,3738" semanticType="callout" shapeName="Other">
            <msink:sourceLink direction="with" ref="{C74431DD-525F-44B4-9309-B91A2C46908A}"/>
            <msink:sourceLink direction="with" ref="{9EBD5635-16F6-497A-8619-9D0AD89E7DE8}"/>
          </msink:context>
        </emma:interpretation>
      </emma:emma>
    </inkml:annotationXML>
    <inkml:trace contextRef="#ctx0" brushRef="#br0">31 93 1029 0,'-13'10'253'0,"1"-2"81"16,6-4-292-16,11 2-31 15,4-6-2-15,12 2-13 16,4-2 7-16,7 9-6 16,2-1 8-16,4 2-8 15,-3-2 9-15,9 0-9 16,-7-9 7-16,4 6-8 16,-4 8 8-16,4-5-8 15,-2-5 6 16,-20-1-2-31,1-1 2 0,72 9-7 16,0-10 8-16,9-11-9 16,1-2 10-16,-29 6-8 15,-8-7 9-15,10 2-8 16,-9 12 9-16,7 2-9 16,-8 3 9-16,10 13-9 0,-10 1 8 15,14-6-9-15,-4 13 8 16,7-18-7-16,-5-13 7 15,5 0-8-15,-14 4 8 16,12-11-7-16,-10 11 7 16,3 9-6-16,-4-7 8 15,14-2-4-15,-10 1 7 16,13-2-2-16,-6-1 7 0,1 9-2 16,-8 1 5-16,9 3-6 15,-14 6 1-15,15-6-7 16,-2-7 2-16,9-5-7 15,-8-1 4-15,12-7-6 16,-9 12 7-16,5 1-8 16,-15 2 6-16,13-2-5 15,-12 2 5-15,10-7-6 16,-8 2 7-16,8-1-7 16,-17-1 6-16,13 4-6 15,-11-4 8-15,12 1-5 16,-6 1 5-16,18-7-4 15,-11 2 6-15,8 5-8 16,-11-8 5-16,14 7-6 16,-18 2 6-16,14-2-7 15,-11-3 6-15,15 3-6 0,-14-9 6 16,5 0-5-16,-9 0 5 16,7 2-6-16,-13 2 6 15,14 4-5-15,-6-4 4 16,9 1-4-16,-9-3 5 15,6-2-6-15,-9 2 6 16,5 5-6-16,-11 1 6 0,6 0-6 16,-3 6 7-1,8-9-7-15,-3 2 6 0,6-14-6 16,-9 0 6-16,3-5-6 16,-9 6 6-16,4-3-6 15,-3 9 7-15,8 4-7 16,-5 1 7-16,6 0-7 15,-4 0 7-15,0 2-7 16,-10 1 6-16,6-1-6 16,-9 0 7-16,2 4-7 15,-4-1 6-15,7-3-5 16,-10 1 6-16,4 1-8 16,-7-3 9-16,6 4-3 15,-10 0 11-15,0 4-1 16,-11 1 8-16,2 1-4 15,-15-1 2-15,-2 3-8 16,-3-3 0-16,-1 1-3 0,-11 1 7 16,1-1 4-16,-7-4 8 15,1 1 6-15,-3-3 9 16,-2-1 1-16,-1 5-2 16,0-4-8-16,-2 0-6 15,-3 0-13-15,5-1-5 16,-4-6-29-16,4 4-35 15,12-20-392-15,3-3 97 0</inkml:trace>
  </inkml:traceGroup>
</inkml:ink>
</file>

<file path=ppt/ink/ink1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3:02.6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434B61-3B52-4B23-8703-B8BA6B7AFEBB}" emma:medium="tactile" emma:mode="ink">
          <msink:context xmlns:msink="http://schemas.microsoft.com/ink/2010/main" type="inkDrawing" rotatedBoundingBox="11579,9993 14309,10073 14305,10225 11575,10145" shapeName="Other"/>
        </emma:interpretation>
      </emma:emma>
    </inkml:annotationXML>
    <inkml:trace contextRef="#ctx0" brushRef="#br0">67 45 541 0,'-67'22'205'16,"69"-32"-56"-16,1-2-43 0,2 4-19 15,3 2-48-15,3 4-9 16,6 2-28-16,4-1 5 15,1-3-7-15,6 1 6 16,0 2-5-16,1-3 6 0,-2 4-8 16,4-1 7-16,-5 1-8 15,2 3 7-15,-4-1-9 16,5-1 8-16,-5 2-7 16,11-1 7-16,-14-2-3 15,1 0-3 1,27-2 6-16,6-4 1 15,0 4-4 1,-1-3 5-16,-12 1-6 0,0-1 6 16,-6 6-5-16,0-4 5 15,-7 6-6-15,3 1 6 16,-6 0-8-16,5 5 7 16,-7 0-8-16,7 1 8 15,-3 0-8-15,6 3 7 16,-3-5-6-16,9 2 6 15,-1-4-6-15,-3 2 6 16,-2-5-6-16,3 2 5 16,-9 0-4-16,4 2 3 15,0-1-4-15,7 4 5 16,-3-4-6-16,10 1 6 16,-8-1-7-16,11 2 8 15,-5-1-7-15,8 3 8 0,-4-6-6 16,8-2 7-1,-6-4-6-15,2-4 7 0,-15 0-6 16,4-3 5-16,-7 3-1 16,3-4 21-16,-5 4-3 15,12-4 7-15,-10 3-4 16,2 1 2-16,-7 1-22 16,2 2 4-16,-5 3-9 15,8-2 5-15,-3 1-8 0,3 2 7 16,-2-2-6-16,4 1 5 15,-4-2-5-15,3-1 7 16,-6 0-8-16,2-2 6 16,-7 0-5-16,-1 0 4 15,-10 5-5-15,1-3 5 16,-3 3-3-16,-2-4 3 16,-3 4-3-16,5 0 2 15,1 2-2-15,1-4 2 16,0 6 4-16,0-6 12 15,-4 2-2-15,-2-2 5 16,-2 2-5-16,0 2-1 16,-2-2-13-16,-1-2 3 15,-2 4-7-15,-5 5 1 16,-7 2-12-16,1 11-294 16,-8-7 92-16</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2:36.7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468133-B167-4ED3-8B81-B3E4760FEDA5}" emma:medium="tactile" emma:mode="ink">
          <msink:context xmlns:msink="http://schemas.microsoft.com/ink/2010/main" type="writingRegion" rotatedBoundingBox="9738,2412 32639,394 32787,2073 9886,4091"/>
        </emma:interpretation>
      </emma:emma>
    </inkml:annotationXML>
    <inkml:traceGroup>
      <inkml:annotationXML>
        <emma:emma xmlns:emma="http://www.w3.org/2003/04/emma" version="1.0">
          <emma:interpretation id="{30DC0B34-A9F7-4683-84D1-0AEFA8586500}" emma:medium="tactile" emma:mode="ink">
            <msink:context xmlns:msink="http://schemas.microsoft.com/ink/2010/main" type="paragraph" rotatedBoundingBox="9738,2412 32639,394 32787,2073 9886,4091" alignmentLevel="1"/>
          </emma:interpretation>
        </emma:emma>
      </inkml:annotationXML>
      <inkml:traceGroup>
        <inkml:annotationXML>
          <emma:emma xmlns:emma="http://www.w3.org/2003/04/emma" version="1.0">
            <emma:interpretation id="{58EBB094-E964-4ED3-8172-D970AFA807FA}" emma:medium="tactile" emma:mode="ink">
              <msink:context xmlns:msink="http://schemas.microsoft.com/ink/2010/main" type="line" rotatedBoundingBox="9738,2412 32639,394 32787,2073 9886,4091"/>
            </emma:interpretation>
          </emma:emma>
        </inkml:annotationXML>
        <inkml:traceGroup>
          <inkml:annotationXML>
            <emma:emma xmlns:emma="http://www.w3.org/2003/04/emma" version="1.0">
              <emma:interpretation id="{A5725021-6B25-4ACF-ABDF-93994A560920}" emma:medium="tactile" emma:mode="ink">
                <msink:context xmlns:msink="http://schemas.microsoft.com/ink/2010/main" type="inkWord" rotatedBoundingBox="9747,2515 14353,2109 14492,3685 9886,4091">
                  <msink:destinationLink direction="from" ref="{EBBC4C61-3817-401C-B4A2-9BAF54CA3636}"/>
                  <msink:destinationLink direction="with" ref="{7EB07FCD-98F2-4A4D-9B09-53E6D3182ABC}"/>
                </msink:context>
              </emma:interpretation>
              <emma:one-of disjunction-type="recognition" id="oneOf0">
                <emma:interpretation id="interp0" emma:lang="" emma:confidence="1">
                  <emma:literal/>
                </emma:interpretation>
              </emma:one-of>
            </emma:emma>
          </inkml:annotationXML>
          <inkml:trace contextRef="#ctx0" brushRef="#br0">-8786-3369 904 0,'0'-64'245'15,"-13"26"71"-15,-8 10-253 0,-4 23-29 16,-9 23-14-16,0 16-4 16,-11 20-8-16,4 2 3 15,-1 19-3-15,11-10 6 16,5-4-7-16,12-10 3 16,7-14-6-16,12-9 1 0,6-17-8 15,6-6 6-15,8-10-7 16,3-2 8-16,8-10-5 15,-2 5 8-15,6 1-8 16,3 4 6-16,5 14-8 16,-7 4 6-16,9 15-5 15,-8 10 3-15,2 16-4 16,-5 3 4-16,1 20-4 16,-9-14 3-16,-2 7-2 15,-14-13 4-15,-4 4-6 16,-12-15 3-16,-6 9-2 15,-7-1 5-15,-4 5-2 16,-2-13 7-16,-6-5-1 16,0-15 5-16,-3-19-6 15,3-30 1-15,5-10-5 0,13-14 1 16,8-19-3-16,13-3 5 16,10-1-4-16,-2-7 4 15,8-14-4-15,2 9 3 16,6-20-5-16,-3 5 6 15,7-3-5-15,-10 21 3 16,-9 6-3-16,-10 22 5 16,-12 12-4-16,-12 25 4 15,-4 8-6-15,-2 16 4 16,-6 16-9-16,1 10 7 0,1 15-3 16,4 8 6-16,1 1-4 15,8-3 7-15,10-4-6 16,4-21 1-16,8-10-7 15,5-14 5-15,11-14-3 16,-3-10 5-16,10-17-4 16,-4-9 8-16,2-13-5 15,-6 7 5-15,0 5-4 16,-9 12 4-16,-3 10-6 16,-1 17 2-16,-1 11-7 15,-2 13 4-15,6 14-2 16,-2 9 6-16,3 6-3 15,-1-8 7-15,8-9-6 16,-8-15 0-16,6-9-2 0,1-20 4 16,-4-14-4-16,-7-9 6 15,6-7 0-15,-7 2 1 16,-5 14-4-16,5 14 1 16,0 14-6-16,-5 18 2 15,0 14-2-15,7 7 4 16,-2 11 0-16,4 1 4 15,8-8-4-15,-3-15 1 0,3-17-3 16,-1-25 4 0,5-32 0-16,-3-15 4 0,3-25-1 15,-3-5 4-15,-3 0-7 16,-10 31 4-16,-5 15-10 16,-6 35 4-16,-7 39-4 15,-2 18 7-15,-1 18-3 16,7 3 7-16,4 3-3 15,3-19 4-15,7-11-8 16,5-23 4-16,5-23-3 16,0-23 5-16,6-19-2 15,-2-14 7-15,3-6-4 16,-9 12 2-16,-7 11-8 16,-9 23-1-16,-6 31-6 15,-8 17 4-15,0 24-2 16,-1 4 4-16,4 10 1 0,1-12 5 15,8-2-6-15,5-19 2 16,10-11-4-16,6-19-11 16,9-17-351-16,-14-6 111 15</inkml:trace>
          <inkml:trace contextRef="#ctx0" brushRef="#br0" timeOffset="672.1822">-7194-3462 888 0,'-6'-5'238'15,"1"-3"62"-15,3 8-254 16,2 7-38-16,2-1-6 16,1 1 3-16,4 2-3 15,-2-2 10-15,4-1-2 16,-2-15 1-16,1-11-3 15,0-7 5-15,-5-12-2 16,-8-5 1-16,-3 12-5 16,-5 10 4-16,-6 16-11 15,-1 19 0-15,4 23 0 16,6 11 3-16,6 18-3 0,7-2 8 16,5 3 3-1,7-12-3-15,6-6-4 0,1-18 0 16,11-17-4-16,1-15 3 15,6-21-3-15,-7-16 8 16,4-24-3-16,-9-2 6 16,-4-3-8-16,-8 11 6 15,-4 12-9-15,-11 32 3 16,1 19-7-16,-4 22 8 16,2 16-2-16,2 3 8 0,4 0-1 15,2-11 5-15,5-15-7 16,4-20 0-16,5-10 0 15,4-16 0-15,8-22-2 16,0-5 4-16,2-1-3 16,-12 7-1-16,-4 16-6 15,-9 23 0-15,-1 28-5 16,-4 16 2-16,4 19 1 16,5-1 4-16,-5 1 1 15,-1-13 4-15,6-11-4 16,-2-17-1-16,-2-14 0 15,9-10 3-15,1-27-1 16,-2-8 5-16,6-9-1 16,-3 4 2-16,-2 7-7 15,-2 22 2-15,-2 17-11 16,-5 19 3-16,-4 18-14 0,-3 5-17 16,-5 10-323-16,-2-5 96 15</inkml:trace>
          <inkml:trace contextRef="#ctx0" brushRef="#br0" timeOffset="877.6337">-6532-4018 1177 0,'-18'10'300'0,"5"4"86"0,7 14-347 15,9-1-91-15,4 3-82 16,1-11-250-16,6-6 25 15</inkml:trace>
          <inkml:trace contextRef="#ctx0" brushRef="#br0" timeOffset="1190.7956">-6245-3793 873 0,'-18'51'229'0,"1"9"61"16,-1-10-244-16,5-1-26 15,6-20-9-15,2-10-11 16,4-17 2-16,6-17-8 16,8-9 9-16,4-12-7 0,6-3 13 15,5-1-5-15,3 9 8 16,4 8-11-16,-4 17 4 16,3 12-10-16,-5 12 8 15,-1 15-8-15,-10 1 9 16,-7 1-4-16,-8 1 6 15,-3 0 21-15,-13-10 21 16,-6 3 25-16,-5-2 14 16,-9 1 10-16,-3-12-22 0,1 2-19 15,7-11-25-15,2-6-17 16,13-1-6-16,5 2-39 16,8-4-27-16,5 7 39 15,6 0-383-15,4-16 112 16</inkml:trace>
          <inkml:trace contextRef="#ctx0" brushRef="#br0" timeOffset="2255.2599">-5695-3935 1117 0,'-16'11'233'0,"-4"25"105"16,3 3-328-16,-1 11-6 0,3 7 3 15,4 4-2-15,4-12 8 16,9 1-4-16,4-12 2 16,7-8-6-16,2-9 2 15,4-8-8-15,-2-14 5 16,0-14-4-16,0-12 7 16,2-20-3-16,-6-7 7 15,-2-4-7-15,-1 7 4 0,-3 8-7 16,-6 20 3-16,3 13-10 15,-4 15 5-15,0 14-7 16,0 12 10-16,4 8-6 16,0 0 9-16,7 2-3 15,4-7 6-15,1-13-9 16,3-16 7-16,6-18-3 16,1-16 4-16,4-20-3 15,-2-5 7-15,0-4-7 16,-7 13 4-16,-5 12-10 15,-10 25 0-15,-4 19-7 16,-9 19 4-16,3 12-2 16,-3 3 6-16,4 7 2 15,1-8 6-15,10-5-5 16,2-15 1-16,6-16-2 16,2-18 2-16,6-20-1 15,1-17 4-15,1-12-2 0,-2 1 0 16,0 6-12-16,-7 19 0 15,-6 17-11-15,-8 21 4 16,-1 16-2-16,-9 10 11 16,6 11 3-16,1 2 14 15,5 1 3-15,-1-11 7 16,5-4-5-16,0-16-2 16,6-10-3-16,1-16-1 0,5-15-4 15,2-9 7-15,-2-8-27 16,-5 5-19-16,-3 5-37 15,-6 21-9-15,-2 18-49 16,-4 16 24-16,-1 10 14 16,2 3 38-16,-1-3 5 15,4-10 48-15,5-10-12 16,0-9 8-16,4-12-5 16,-2-9 12-16,2-11 1 15,1 0 20-15,0-4-4 16,-3 6 5-16,3 9-11 15,-2 7-1-15,2 7-14 16,-1 5 4-16,6 4-13 16,-4-3 7-16,2-6 3 15,3-4 19-15,3-11 3 0,-6-7 12 16,5-6-3-16,-4 1 0 16,-1-2-17-16,-3 11-5 15,-6 7 3-15,-7 12 10 16,-12 9-2-16,-4 8 7 15,-12 10 0-15,-2 1-5 16,-4 7-8-16,6-2 5 0,-3 9-2 16,6-6 6-16,7 7 6 15,6-7 4-15,8 6-7 16,7-7-1-16,10-1-10 16,6-7-8-16,15-5-7 15,4-15 4-15,15-4-12 16,-3-17-28-16,16-10-341 15,-14-1 93-15</inkml:trace>
        </inkml:traceGroup>
        <inkml:traceGroup>
          <inkml:annotationXML>
            <emma:emma xmlns:emma="http://www.w3.org/2003/04/emma" version="1.0">
              <emma:interpretation id="{BB230546-C9AB-49A0-9596-7AC9C88C6009}" emma:medium="tactile" emma:mode="ink">
                <msink:context xmlns:msink="http://schemas.microsoft.com/ink/2010/main" type="inkWord" rotatedBoundingBox="14711,1974 19424,1558 19525,2706 14812,3121">
                  <msink:destinationLink direction="with" ref="{7EB07FCD-98F2-4A4D-9B09-53E6D3182ABC}"/>
                </msink:context>
              </emma:interpretation>
              <emma:one-of disjunction-type="recognition" id="oneOf1">
                <emma:interpretation id="interp1" emma:lang="" emma:confidence="1">
                  <emma:literal/>
                </emma:interpretation>
              </emma:one-of>
            </emma:emma>
          </inkml:annotationXML>
          <inkml:trace contextRef="#ctx0" brushRef="#br0" timeOffset="3879.1224">-4167-4076 1079 0,'-15'-18'284'0,"1"-3"81"16,7 3-308-16,9 5-36 16,6-5-16-16,7 2-3 15,12 0-7-15,7-2 4 0,13-7-4 16,4 4 6-1,12-5-3-15,-2 5 7 0,4 0-55 16,-13 2-304-16,3 4-8 16,-17 4-151-16</inkml:trace>
          <inkml:trace contextRef="#ctx0" brushRef="#br0" timeOffset="3653.8438">-3877-4206 1026 0,'-6'3'233'0,"-1"20"84"16,7 14-297-16,0 21-14 15,-1 4-2-15,2 13-3 16,11-10 9-16,1-2-3 15,1-18 0-15,6-6-6 16,1-8 1-16,-3-18-4 16,-7-13 4-16,2-7-18 15,-8-2 85-15,0-14-395 16,-2 8 143-16</inkml:trace>
          <inkml:trace contextRef="#ctx0" brushRef="#br0" timeOffset="4361.0592">-3611-4039 1047 0,'-1'5'287'16,"-3"6"64"-16,4 10-283 15,2 10-61-15,-2 13-5 0,2-9 5 16,1 1-2-16,3-5 6 15,4-8-7-15,1-10 2 16,-1-2-4-16,0-9 5 16,-5-12-2-16,-4-11 7 15,-1-15-4-15,-3-4 6 16,-3-6-8-16,-2 4 3 16,-1 8-8-16,3 10 3 15,-2 2-7-15,6 14 3 0,2 8-5 16,3 5 4-16,6 8-3 15,4 7 4-15,6-7-2 16,5-8 5-16,12-7-27 16,1-6-21-16,14-21-87 15,-4-2-237-15,1-2 28 16</inkml:trace>
          <inkml:trace contextRef="#ctx0" brushRef="#br0" timeOffset="4682.7487">-3205-4156 885 0,'-8'20'296'0,"-7"9"45"15,-4 2-231-15,-1 4-35 16,6 1-24-16,1 4-1 16,8-14-10-16,10 4-12 15,3-11-15-15,8-14-6 16,7-16-4-16,6-14 2 16,3-14 3-16,2-6 0 0,-1 4 0 15,-6 6-5-15,-9 17 1 16,-2 8-8-16,-8 17 2 15,1 10-5-15,-6 3 7 16,2 4-4-16,-2 1 9 16,3 0-4-16,-1-8 5 15,5-3-7-15,3-7 0 16,3-9 1-16,4-8 2 0,4-9-2 16,2 0 8-16,0-9-3 15,-5 5 1-15,-2 4-5 16,-2 16 2-16,-6 3-6 15,0 8 3-15,-3 8-3 16,-1 0 5-16,-1 2-2 16,3-5 6-16,2 1-6 15,2-7 1-15,8-7-2 16,0-3-13-16,10-18-62 16,0-5 80-16,4-12-395 15,-2-2 98-15</inkml:trace>
          <inkml:trace contextRef="#ctx0" brushRef="#br0" timeOffset="5134.7076">-2493-4226 840 0,'-3'2'392'16,"-6"3"-8"-16,-5 6-178 15,1 5-144-15,-5 15-24 16,5-2-27-16,-2 5-7 0,7-4 2 16,5-3-2-16,3-11 0 15,0-1-7-15,8-7 5 16,8-8-4-16,2-10 4 15,10-9-7-15,1-4 3 16,5 1-16-16,-8 9 2 0,0 6-6 16,-7 17 7-16,-6 8-4 15,-8 3 13-15,-5 3-3 16,-6 7 9-16,-4 0 13 16,-3-5 15-1,-1 1 29-15,1-1 18 0,-7-6 11 16,2-7-9-16,-1 0-9 15,1-7-27-15,3-4-20 16,7-2-41-16,-1-4-75 16,9 1-36-16,9 0-333 15,6 0 29-15</inkml:trace>
          <inkml:trace contextRef="#ctx0" brushRef="#br0" timeOffset="5440.1106">-2183-4399 1158 0,'-12'-7'260'0,"-1"15"97"0,2 9-333 15,-4 9-15-15,4 0-2 16,4 6-6-16,6-3 10 16,4 10-7-16,10-3-2 15,3 11-3-15,2-3 5 16,5 12-5-16,0-1 4 0,1 23-4 15,-3-3 4-15,5 21-5 16,-7-4 4-16,1 4-3 16,-6-22 5-16,-2-12-4 15,-4-26 5-15,-6-18 12 16,-4-27 11-16,-9-23-3 16,-4-15 5-16,-11-28-3 15,-3-9-11-15,-8-7-11 16,2 17 3-16,3 14-10 15,8 27 4-15,3 17-8 16,11 16 7-16,2 6-7 16,8 1 7-16,3-1-9 15,3 1 8-15,9-9-10 16,3-1 9-16,8-8-3 16,1-7-13-16,9-8-51 15,0 11-9-15,-4 1-318 16,-3 10 53-16</inkml:trace>
          <inkml:trace contextRef="#ctx0" brushRef="#br0" timeOffset="6784.5395">-1895-3986 750 0,'-1'-22'283'0,"2"9"38"16,-9 6-184-16,2 12-67 0,-6 3-19 15,1 7-22-15,-7 6-15 16,5 3-3-16,2 5 0 15,4-1 8-15,7 3-5 16,4-9 0-16,7 0-4 16,0-13-2-16,2-9-5 15,0-6 5-15,12-19-2 16,-8-7 4-16,8 0-1 16,1 2 0-16,-4 4-2 15,-5 18-1-15,0 7-3 16,-4 2 1-16,-1 12-2 15,-1 0 3-15,4 7-1 16,-4 1 3-16,4 0-2 16,-2-6 3-16,3-11-3 15,0-10 5-15,4-12-3 16,-1-6 4-16,2-5-7 0,-6 6 5 16,-1 5-10-16,-4 10 3 15,-2 5-6-15,-1 7 5 16,1 3-4-16,1-1 7 15,3 4-4-15,-1-3 5 16,7 1-5-16,2-8 4 16,5-2-5-16,3-8 6 15,4 7-6-15,-4-3 7 16,3 12-13-16,-8 4 1 16,4 8-13-16,-4 0 3 0,-2 4-12 15,-3-4 6-15,3-3-23 16,-3-7 4-16,4-13-20 15,-2-8 2-15,3-16-55 16,-4 0 23-16,-4-4 2 16,-6 6 24-16,-2 1 46 15,-6 13 83-15,-9 3 11 16,-3 10 12-16,-4 5-5 16,-2 6-36-16,5 9-25 15,3-4-11-15,2 8-2 16,5 1 4-16,4-3-5 15,0-6 6-15,3 1-4 16,-1-11-1-16,8-11-4 16,-1-1 4-16,7-9-6 0,3-12 7 15,-2-6-10-15,-1 4-2 16,-1 0-10-16,-9 8 5 16,-7 17-14-16,-4 9 10 15,-2 16 9-15,-3 7 19 16,3 13 13-16,5-1 17 15,8 1 0-15,4-9-4 16,5-9-13-16,6-17-11 0,5-24-6 16,3-16 3-16,8-30-4 15,-2-14 5-15,-2-28-18 16,-7 2-13-16,-15-11-51 16,-11 20-124-16,-10 7 24 15,-10 39 67-15,-7 30 18 16,3 33 63-16,-4 32 159 15,3 24-7-15,4 17-18 16,6-1 15-16,9 3 4 16,8-17-29-16,9-14-22 15,6-22-35-15,9-10-22 16,-2-13-21-16,6-5-3 16,-4 0 5-16,-6-5-4 15,-6 0 2-15,-3-1-5 16,-11-4 2-16,-7-1-4 15,-5 0 4-15,-6-5-3 0,-2 0 2 16,1-7-10-16,4-6 4 16,-2-11-7-16,5 2 8 15,-1 0-2-15,3 7 10 16,0 5-7-16,3 13 8 16,0 7-9-16,3 9 4 15,6 1-7-15,2 2 4 16,10 4-7-16,5-7 8 0,10 2-7 15,5-9 6-15,6-3-3 16,-3-2 6-16,2-6-3 16,-11-3 5-16,1 7-2 15,-10 0 3-15,-1 0-1 16,-9 4 1-16,5 2-5 16,-4 7 3-16,2 2-3 15,-2 4 0-15,1 0-2 16,0 3 5-16,-2-6-3 15,0 2 4-15,5-5-4 16,-3-4 3-16,4-4-6 16,-6-4 4-16,2-9-3 15,-3-5 5-15,-2 1-58 16,-7-11-32-16,-2-11-347 16,-1-4 47-16</inkml:trace>
          <inkml:trace contextRef="#ctx0" brushRef="#br0" timeOffset="7019.9089">-430-4406 1263 0,'-18'-3'316'15,"5"6"93"-15,10 12-358 16,0 3-39-16,3 3-10 16,9 5-29-16,6-4-21 0,6-2 217 15,8-4-579-15,12-9 240 16</inkml:trace>
          <inkml:trace contextRef="#ctx0" brushRef="#br0" timeOffset="7353.1262">-102-4184 976 0,'1'22'331'16,"-12"-1"36"-16,-1 5-226 16,1 0-116-16,-2-2 1 15,5-10 9-15,5-1-10 16,1-8-3-16,9-6-6 15,4-6-7-15,7-9-6 16,3-3 5-16,7-9-6 16,-3 5 3-16,6 12-7 15,-1 8 4-15,0 8-7 16,-5 11 6-16,2 2-3 16,-7-2 4-16,-4 2-2 0,-5-12 5 15,4-12-36-15,-1-6-28 16,11-20-340-16,4-12 71 15</inkml:trace>
          <inkml:trace contextRef="#ctx0" brushRef="#br0" timeOffset="7600.122">376-4347 1011 0,'-6'3'326'0,"-1"5"48"0,-1 3-261 16,0 2-86-16,-2 0-16 15,0 0-4-15,-1-1-7 16,0 1 5-16,1 1-6 15,2-1 4-15,5 2-6 16,-1-1 6-16,9-1-8 16,0-3 5-16,11-2-5 15,2-1 5-15,10-7-6 16,4-8 9-16,7-4-5 16,-6 1 7-16,1 3-7 15,-10 5 7-15,-6 12-11 16,-8 7 8-16,-7 12 12 15,-5-2 18-15,-8 6 20 16,-3-1 20-16,-3-3 21 16,-2-10-3-16,-4 3-9 0,2-10-22 15,-1-4-13-15,0-6-20 16,2 7-104-16,2-13-48 16,12-11-361-16,9-10 12 15</inkml:trace>
        </inkml:traceGroup>
        <inkml:traceGroup>
          <inkml:annotationXML>
            <emma:emma xmlns:emma="http://www.w3.org/2003/04/emma" version="1.0">
              <emma:interpretation id="{34009A9F-09D4-463C-B053-5B997250E2FC}" emma:medium="tactile" emma:mode="ink">
                <msink:context xmlns:msink="http://schemas.microsoft.com/ink/2010/main" type="inkWord" rotatedBoundingBox="19674,1572 21203,1437 21269,2179 19739,2314">
                  <msink:destinationLink direction="with" ref="{7EB07FCD-98F2-4A4D-9B09-53E6D3182ABC}"/>
                </msink:context>
              </emma:interpretation>
              <emma:one-of disjunction-type="recognition" id="oneOf2">
                <emma:interpretation id="interp2" emma:lang="" emma:confidence="0">
                  <emma:literal>unser</emma:literal>
                </emma:interpretation>
                <emma:interpretation id="interp3" emma:lang="" emma:confidence="0">
                  <emma:literal>unsre</emma:literal>
                </emma:interpretation>
                <emma:interpretation id="interp4" emma:lang="" emma:confidence="0">
                  <emma:literal>uns</emma:literal>
                </emma:interpretation>
                <emma:interpretation id="interp5" emma:lang="" emma:confidence="0">
                  <emma:literal>unre</emma:literal>
                </emma:interpretation>
                <emma:interpretation id="interp6" emma:lang="" emma:confidence="0">
                  <emma:literal>ume</emma:literal>
                </emma:interpretation>
              </emma:one-of>
            </emma:emma>
          </inkml:annotationXML>
          <inkml:trace contextRef="#ctx0" brushRef="#br0" timeOffset="9381.7455">960-4213 962 0,'-2'28'236'16,"6"9"82"-16,0-4-273 16,8 2-13-16,1-7-5 15,1-7-7-15,3-8-2 16,4-2-8-16,-2-12 0 16,2-7-4-16,-5-7 6 0,2-24-5 15,-5-8 8 1,-1-3-9-16,-3 3 5 0,-1 6-10 15,-3 23 5-15,-1 10-11 16,-3 13 8-16,-1 16-7 16,-1 7 10-16,1 12 7 15,-2 1 17-15,0-1 1 16,6-14 5-16,-1-1-8 16,3-19-9-16,9-3-11 15,0-8-3-15,4-9-4 16,2-15 6-16,2-15-11 15,-7-5-5-15,-1-1-16 16,-9 13 7-16,-1 7-8 16,-5 19 12-16,-2 9 3 15,-3 11 18-15,1 12-3 16,-1 5 13-16,1 6 3 0,6-3 10 16,1-4-9-16,5-6 0 15,7-11-12-15,3-13-1 16,8-8-7-16,-3-8 6 15,4-8-5-15,-1 1 8 16,-3 9-9-16,-5 11 2 16,4 10-7-16,-7 9 4 15,0 13-5-15,-1 1 5 0,2 5-2 16,-12-2 6-16,7-4-3 16,-5-6 4-16,1-3-4 15,-12-10 6-15,12-9 9 16,-3-4 7-16,-4-11-4 15,2-2 5-15,1-5-5 16,-4 3-10-16,1 2-7 16,1 8 4-16,-4 2-5 15,5 4 4-15,-7-3-4 16,0 1 4-16,8-4-8 16,0-4 4-16,4-2-6 15,7 0 3-15,1 2-6 16,-4 8 8-16,4 4-8 15,0 3 6-15,-1 7-6 16,-1 3 5-16,0 7-5 0,0-1 9 16,2 7-8-16,-2 2 9 15,1 3-5-15,-2-5 7 16,-1 2-8-16,-1-2 8 16,-5 2-8-16,-4-9 7 15,-1 2-7-15,0 2 8 16,0-8-7-16,4-7 6 15,2-1-8-15,4-5 5 16,3-7-7-16,1 0 8 0,6-9-4 16,-2 1 7-16,-2-10-5 15,-3-3 8-15,-5-3-7 16,-3 5 6-16,1-5-8 16,-2 10 7-16,-1 1-7 15,-2 10 6-15,1 5-9 16,1 8 7-16,0 3-10 15,1 4 8-15,1 1-6 16,1 3 9-16,-1 2-5 16,1-3 2-16,4-4-3 15,2-6 4-15,5-13-5 16,8-9 5-16,2-16 1 16,1-1 3-16,-2-8-5 15,-10 10 5-15,-8 1-3 16,-5 15 4-16,-9 2-4 0,-4 14 3 15,4 0-3-15,-4 7 1 16,-1 1-3-16,-1 8 4 16,4 4-4-16,-2 1 4 15,1 12-1-15,1-1 8 16,3 4-4-16,3-2 5 16,7 7-4-16,1-7 0 15,15 2-8-15,2-5 2 16,16-7-6-16,7-7-36 0,18-17-388 15,-5-13 114-15</inkml:trace>
          <inkml:trace contextRef="#ctx0" brushRef="#br0" timeOffset="8201.2367">746-4703 733 0,'-2'-17'311'0,"4"9"16"15,4 9-188-15,-1 6-66 0,8 15-16 16,3 11-22-1,1 24 0-15,-3 4 10 0,-1 24 8 16,0-6-9-16,-1 7-2 16,2-20-7-16,-1-2-8 15,0-22-9-15,-5-8-7 16,2-19-5-16,1-17 2 16,-3-16 4-16,4-27-3 15,-3-17 4-15,11-26 1 16,-7 6-5-16,3 2-7 15,-3 23 3-15,0 12-7 16,-10 30 1-16,4 9-39 16,-2 9-22-16,-5 9 21 15,-5 12-369-15,3 3 104 16</inkml:trace>
        </inkml:traceGroup>
        <inkml:traceGroup>
          <inkml:annotationXML>
            <emma:emma xmlns:emma="http://www.w3.org/2003/04/emma" version="1.0">
              <emma:interpretation id="{B12289D7-AA73-4CCF-8B87-6D9C73B1B882}" emma:medium="tactile" emma:mode="ink">
                <msink:context xmlns:msink="http://schemas.microsoft.com/ink/2010/main" type="inkWord" rotatedBoundingBox="22658,1409 23987,1292 24055,2058 22725,2175"/>
              </emma:interpretation>
              <emma:one-of disjunction-type="recognition" id="oneOf3">
                <emma:interpretation id="interp7" emma:lang="" emma:confidence="1">
                  <emma:literal/>
                </emma:interpretation>
              </emma:one-of>
            </emma:emma>
          </inkml:annotationXML>
          <inkml:trace contextRef="#ctx0" brushRef="#br0" timeOffset="-1.03849E6">4027-4703 949 0,'5'-8'320'0,"-6"5"83"15,-1 1-244-15,0 6-22 0,-2 4-30 16,-6 1-26 0,0 3-36-16,-4 9-25 0,4 3-14 15,0 12-7-15,0 6 5 16,5 11-7-16,4 0 5 16,1 9-4-16,-3-9 4 15,3 1-6-15,-2-12 8 16,0-3-4-1,-3-14 4-15,2-2-4 0,0-10 7 16,-2-6 1-16,-3-9-7 0,0-13-104 16,-3-9 475-16,-6-15-823 15,1-1 325-15</inkml:trace>
          <inkml:trace contextRef="#ctx0" brushRef="#br0" timeOffset="-1.03792E6">3745-4734 642 0,'-3'-12'333'15,"0"0"2"-15,8-2-117 16,3-1-90-16,10-6-17 0,8 0-23 15,16-5-9-15,1 3-12 16,16 4-12-16,1 6-10 16,0 3-15-16,-8 10-10 15,-5 7-15-15,-21 9-5 16,-5 12-6-16,-15 6 5 16,-11 4-1-16,1 0 7 0,-5-1 0 15,-5-6 4-15,-2-4-3 16,-2-8 1-16,-8 6-3 15,2-9 2-15,-1 7-7 16,3-2 5-16,2 9-6 16,4-1 3-16,6 7-5 15,2-7 8-15,11 5-7 16,4-8 6-16,6 2-6 16,1-3 7-16,9 5-8 15,-2-8 6-15,3 2 2 16,-3-4 8-16,1-6-3 15,-8-2 6-15,6-4-2 16,-7-3-2-16,-2-4-3 16,-3-2 1-16,-1 1-3 15,-4 0 0-15,-3 0-3 16,1 1 2-16,-2 1-4 0,-4-4 3 16,3 2-3-16,7-1 2 15,-6 2-35-15,7 1-37 16,4 1 6-16,-1-4-396 15,11-3 94-15</inkml:trace>
          <inkml:trace contextRef="#ctx0" brushRef="#br0" timeOffset="-1.03755E6">4496-4400 1000 0,'-2'-12'284'0,"-6"4"74"15,-1 4-279-15,-4 2-25 16,-2 8-18-16,-1 6-21 16,1 4-3-16,1 8-14 15,4 0 6-15,3 7-9 16,6-3 8-16,4 2-6 16,4-7 8-16,1 0-1 15,3-10 17-15,5-7 18 16,0-7 21-16,9-11 12 15,2-9 8-15,6-14-8 16,-4-3-17-16,2-7-19 16,-10 1-13-16,-8 2-13 0,-12 10 6 15,-10 4-7-15,-8 14 5 16,-8 12-11-16,-1 10 4 16,-5 13-12-16,5 8 10 15,-2 4-44-15,10-6-35 16,4-1-397-16,11-11 80 15</inkml:trace>
          <inkml:trace contextRef="#ctx0" brushRef="#br0" timeOffset="-1.03709E6">5088-4651 1189 0,'-2'-2'378'0,"-3"-1"69"16,1 6-334-16,-3 7-44 16,-3 0-35-16,-1 6-48 15,6 3-64-15,4 2-371 16,4 2 78-16</inkml:trace>
          <inkml:trace contextRef="#ctx0" brushRef="#br0" timeOffset="-1.03693E6">5044-4326 620 0,'-13'21'474'15,"3"0"-77"-15,4-5-42 16,0-7-275-16,4-1-21 16,0-5-24-16,7-5-79 15,2-3-28-15,12-6-334 16,-3-2 47-16</inkml:trace>
        </inkml:traceGroup>
        <inkml:traceGroup>
          <inkml:annotationXML>
            <emma:emma xmlns:emma="http://www.w3.org/2003/04/emma" version="1.0">
              <emma:interpretation id="{446DE3B8-81FA-4F14-9A54-5B35A80D9B1E}" emma:medium="tactile" emma:mode="ink">
                <msink:context xmlns:msink="http://schemas.microsoft.com/ink/2010/main" type="inkWord" rotatedBoundingBox="24741,1317 26010,1205 26061,1782 24792,1894">
                  <msink:destinationLink direction="with" ref="{AB8EDB01-7E44-4174-B934-EFD30B7FAEEB}"/>
                </msink:context>
              </emma:interpretation>
              <emma:one-of disjunction-type="recognition" id="oneOf4">
                <emma:interpretation id="interp8" emma:lang="" emma:confidence="1">
                  <emma:literal/>
                </emma:interpretation>
              </emma:one-of>
            </emma:emma>
          </inkml:annotationXML>
          <inkml:trace contextRef="#ctx0" brushRef="#br0" timeOffset="-1.03519E6">6124-4929 949 0,'8'-8'375'16,"-8"0"49"-16,0-1-205 16,0 9-88-16,-1 5-24 15,-6 5-40-15,-3 11-26 16,1 8-31-16,-1 10-8 16,2 8 2-16,0 3-3 15,8-5 3-15,-3 2-5 16,1-1 4-16,-3-9-4 15,0-3 4-15,-1 1-4 16,-1-10 4-16,-1-4-4 16,5-7 6-16,1-7-6 15,1-4 6-15,-1-1-5 16,4-4 7-16,1-3-11 0,0-1-14 16,-1-9-94-16,4-3-28 15,-9-4-335-15,-2 5 18 16</inkml:trace>
          <inkml:trace contextRef="#ctx0" brushRef="#br0" timeOffset="-1.03482E6">5829-4910 915 0,'-6'-3'322'0,"1"-2"70"16,3 2-237-16,2 0-12 15,2-1-29-15,6 1-24 16,6-2-28-16,12-3-20 15,4 0-18-15,15-3-12 16,2 3 0-16,5 0-8 16,-7 1 1-16,2 1-5 15,-9 4 5-15,-8-1-4 0,-2-2 5 16,-4 3-50-16,-1-1-37 16,-8-5 238-16,6 1-617 15,-10 1 244-15</inkml:trace>
          <inkml:trace contextRef="#ctx0" brushRef="#br0" timeOffset="-1.03449E6">5871-4648 1073 0,'-3'5'333'15,"5"-3"67"-15,1-2-285 16,5 6-48-16,7-3-7 16,2 2-16-16,11-2-5 15,4 4-5-15,11-7-11 16,-3-2-11-16,4-6-5 15,-5 2 0-15,-2-6-3 0,-9 3-24 16,-9-6-91-16,1-1-332 16,-11 0 55-16</inkml:trace>
          <inkml:trace contextRef="#ctx0" brushRef="#br0" timeOffset="-1.03264E6">6778-4491 1044 0,'1'3'350'0,"-2"-1"63"16,9-5-251-16,3 0-53 0,14-6-8 16,4 1-28-16,10-1-14 15,0 1-28-15,6 3-16 16,-5 0-12-16,1 2 1 15,-12 4-22-15,-4 2-114 16,-12 4-339-16,-5 1 51 16</inkml:trace>
          <inkml:trace contextRef="#ctx0" brushRef="#br0" timeOffset="-1.03294E6">6873-4724 379 0,'0'3'453'16,"-8"-6"-95"-16,8 3 23 15,-1-1-173-15,2 1-49 16,-1 0-7-16,0 3-34 0,2-5-22 15,1 4-48-15,4-2-17 16,1 1-18-16,6 4-8 16,4 5-4-16,2-5-1 15,1 1 2-15,6 1 0 16,-4-10 1-16,1-7-17 16,-4-3-32-16,-6-3-100 15,-1-5-336-15,-1-10 47 16</inkml:trace>
        </inkml:traceGroup>
        <inkml:traceGroup>
          <inkml:annotationXML>
            <emma:emma xmlns:emma="http://www.w3.org/2003/04/emma" version="1.0">
              <emma:interpretation id="{92DD0E63-F1B8-4B3D-84B9-4E1CF30CDA49}" emma:medium="tactile" emma:mode="ink">
                <msink:context xmlns:msink="http://schemas.microsoft.com/ink/2010/main" type="inkWord" rotatedBoundingBox="26544,1239 26979,1201 27033,1816 26598,1854">
                  <msink:destinationLink direction="with" ref="{AB8EDB01-7E44-4174-B934-EFD30B7FAEEB}"/>
                </msink:context>
              </emma:interpretation>
              <emma:one-of disjunction-type="recognition" id="oneOf5">
                <emma:interpretation id="interp9" emma:lang="" emma:confidence="1">
                  <emma:literal/>
                </emma:interpretation>
              </emma:one-of>
            </emma:emma>
          </inkml:annotationXML>
          <inkml:trace contextRef="#ctx0" brushRef="#br0" timeOffset="-952742.0462">8046-5080 937 0,'1'-5'316'0,"1"0"91"15,-4 4-243-15,-1-1-10 16,-2 4-27-16,1-2-28 16,-1 1-42-16,1 1-25 0,1 0-17 15,3-2-10-15,-1 0 3 16,-1-4-7-1,0 4 6-15,-1 0-6 0,-2-1 12 16,-3-1-1-16,0 1 9 16,-5 2 0-16,2 1 7 15,-6 3-7-15,4 3 3 16,-1 2-5-16,-2-2 1 0,-2 1-8 16,2 3 0-16,-2-1-7 15,0 0 1-15,0 4-8 16,2 1 3-16,0 3-3 15,-1 4 4-15,-2 8-3 16,3-2 3-16,-5 5-1 16,4-2 2-16,3 6-1 15,1-9-1-15,3 5 1 16,7-5-2-16,-2 0 0 16,2-5 0-16,6 5 1 15,-3-9-2-15,3 6 1 16,1-5-2-16,0 0-1 15,3-5 1-15,6 0 0 16,0-5 1-16,3-1 1 16,-1-5 3-16,1-2-1 15,0 0 2-15,2-6 0 16,-2-2 2-16,8-3-4 0,-2 0 2 16,-1-5-2-16,-2 2 1 15,1-5-1-15,-6 1 3 16,4-1-3-16,-8 1 3 15,-1-4-3-15,-2 9 3 16,-2 1-1-16,-7 2 11 16,-1 5 7-16,-2 2 4 0,-3-6 1 15,-2 4 0-15,-1 1-8 16,-2-6-6-16,-2 4-4 16,2 0-1-16,-3 3-4 15,2 0-2-15,-3 0-5 16,3 6 0-16,-6-3-2 15,6 6 2-15,-1 2 2 16,4 0-6-16,1-3-58 16,8 9-87-16,10-3-398 15,5-1 44-15</inkml:trace>
        </inkml:traceGroup>
        <inkml:traceGroup>
          <inkml:annotationXML>
            <emma:emma xmlns:emma="http://www.w3.org/2003/04/emma" version="1.0">
              <emma:interpretation id="{4899AF3F-78D5-42BA-BB43-58EDE68DEE4E}" emma:medium="tactile" emma:mode="ink">
                <msink:context xmlns:msink="http://schemas.microsoft.com/ink/2010/main" type="inkWord" rotatedBoundingBox="27597,1053 30688,780 30761,1613 27671,1885">
                  <msink:destinationLink direction="with" ref="{AB8EDB01-7E44-4174-B934-EFD30B7FAEEB}"/>
                </msink:context>
              </emma:interpretation>
              <emma:one-of disjunction-type="recognition" id="oneOf6">
                <emma:interpretation id="interp10" emma:lang="" emma:confidence="1">
                  <emma:literal/>
                </emma:interpretation>
              </emma:one-of>
            </emma:emma>
          </inkml:annotationXML>
          <inkml:trace contextRef="#ctx0" brushRef="#br0" timeOffset="-1.02834E6">8891-5128 592 0,'3'-10'367'0,"-3"3"-15"15,0-1-109-15,0 4-73 16,0 2 41 15,2 2-115-31,-2 0-88 0,1 6 3 16,-1 6-7-16,-3 7 2 15,-2 4 9-15,-1 6 7 0,-6-2-6 16,-1 6 7-16,0-4 0 16,-3 8-4-1,0-5-10-15,6 11 4 16,2-9-12-16,0 11 5 0,0-13-5 15,0 9 10-15,0-15 1 16,0 4 12-16,-1-12-1 16,3 8 7-16,3-5-8 15,-2 2-2-15,3-4-11 16,2-1 0-16,0-12-7 0,2-2 5 16,-1-3-2-16,1-4 5 15,3 0-2-15,3 3 5 16,2-2-7-16,4-3 2 15,4 7-4-15,2-4-1 16,1 4-3-16,3 3 3 16,-1 0-3-16,-1-2 1 15,0 2-1-15,-1-7 0 16,-2-1 1-16,5 0 0 16,-4-4 0-16,3-1 0 15,-2 3 0-15,0-1 1 16,-5 1-1-16,-1 0 2 15,-4 2-2-15,-3 1 1 16,-3 1-1-16,-2-1 2 16,-1 4-3-16,-2-2 1 15,-2 0 0-15,2 0-1 0,-1 1-2 16,-1-1 2-16,2 0-1 16,-2 2 2-16,2-1-1 15,0-1 3-15,2 2-1 16,0 0 1-16,-2-1-1 15,1 1-1-15,-1-1-3 16,0 1 1-16,-1 0 0 16,2-2-32-16,-2 3-65 0,9 3-393 15,1 2 76-15</inkml:trace>
          <inkml:trace contextRef="#ctx0" brushRef="#br0" timeOffset="-943996.0653">10454-5201 972 0,'2'-16'351'0,"4"1"72"0,-3 15-247 16,-1 0-42-16,-2 8-43 16,-5 18-11-16,-1 6-45 15,1 9-16-15,-2 11-12 16,-1 8-1-16,7-7-2 16,2 12-1-16,1-7-2 0,-2 3 1 15,0-12-1-15,3-2 2 16,-6-18-1-16,1-8 1 15,7-8 0-15,2-7 14 16,-1-4 5-16,10-13 14 16,5-9 4-16,10-12 3 15,6-13-12-15,9-20-7 16,-6 3-13-16,4-2-2 16,-11 7 0-16,-6 7 7 15,-12 18-1-15,-2 7-1 16,-8 11-2-16,-1 4-2 15,-4 7-9-15,0-4-31 16,-3 4-32-16,2-5-119 16,-1-3 177-16,-1 6-521 15,-2 5 145-15</inkml:trace>
          <inkml:trace contextRef="#ctx0" brushRef="#br0" timeOffset="-943763.3145">10602-4814 928 0,'-7'19'312'16,"7"-1"80"-16,5-4-250 0,5 3-5 15,1-1-31 1,5 3-9-16,-3-1-38 0,5-2-11 16,-3-5-24-16,4 1-8 15,-3-4-8-15,2 0-2 16,-2 0-3-16,1 2 11 15,-4-5-24-15,0-5-102 16,-5 9-345-16,-7 1 59 16</inkml:trace>
          <inkml:trace contextRef="#ctx0" brushRef="#br0" timeOffset="-942213.8115">11427-4714 862 0,'3'11'345'0,"7"-12"20"15,5 1-181-15,9-10-78 16,5 3-18-16,13 1 6 15,-3 1-18-15,7 2-21 16,-14 1-35-16,2 7-8 0,-13-3-6 16,7 4-86-16,-7-11-222 15,6-6-140-15,-1-12-115 16</inkml:trace>
          <inkml:trace contextRef="#ctx0" brushRef="#br0" timeOffset="-271973.2186">9248-5235 919 0,'-8'-13'402'16,"3"15"-10"-16,4-4-185 15,2-2-170-15,1 5-14 16,6 2 2-16,11-4-8 16,6-4 1-16,17 2-11 15,5-7-2-15,15 2-7 16,9-2 6-1,0 5-1-15,-4 2-4 0,-2 0 5 16,0 0-6-16,-12-2 5 16,10-5-4-16,-3 0 3 15,10-3-4-15,-3 10 5 16,4-8-4-16,-9 1 3 16,-1 2-3-16,-10 8 4 15,-4-10-6-15,-8 15 5 16,1 5-3-16,-3-4 4 15,7-4-4-15,-3 3 5 0,12-10-4 16,1-2 4-16,14-4-5 16,-5-5 4-16,7-9-4 15,-13 11 5-15,-7-2-4 16,-19 6 4-16,-10 8-2 16,-13 9 8-16,-2-2 8 15,-6-1 3-15,0 5-2 16,5-3 3-16,-5 1-8 15,2-1-7-15,-4-3-5 16,-1 2 2-16,-8-3 0 16,3 1 4-16,-17-1 1 15,-6-1 7-15,-12 4-3 16,-6 0 3-16,-22 3-7 16,4 5-3-16,-11 10-6 15,5 1 3-15,-5 4-5 0,10-2 4 16,-5-4-1-16,17-2 3 15,-8-6-5-15,8 1 6 16,-13-4-6-16,9-1 6 16,-9 5-8-16,7-6 6 15,-4 3-6-15,7-4 6 16,-1 3-5-16,16-9 4 16,2-4-4-16,13-3 5 0,5-3-9 15,9-6 6-15,-1-1-3 16,3 5 5-16,1-3-4 15,8 8 6-15,0-1-9 16,4 6 3-16,10-2-7 16,1 7 4-16,4-3-4 15,1 3 7-15,9-2-5 16,1-1 3-16,8-4-3 16,0 0 6-16,18-4-5 15,1-2 8-15,17-7-3 16,1-6 4-16,22 2-4 15,-9 7 3-15,10-4-4 16,-13 8 5-16,7 1-6 16,-18 4 5-16,11-8-12 15,-12 4-10-15,8-2-23 16,-13 2 1-16,9 1-7 0,-17 2 15 16,-4-4 8-16,-10 2 24 15,0 1-1-15,-16-8 6 16,1 2-5-16,-1 2 6 15,-5 3-6-15,-6 4 4 16,3 4-3-16,-10 0 4 16,-2 2-6-16,-2-4 6 15,-1 2-6-15,-1 1 5 16,-4-4-8-16,-3 2 5 0,-8 3-4 16,-5-3 6-1,-16 4-3 1,-1-3 11-16,-16 3 2 0,-6 1 7 0,-17-3-6 15,2-1 5-15,-15 1-9 16,11 0-1-16,-9 2-7 16,20 2 5-16,-6-4-6 15,13 2 5-15,-9 3-7 16,10-3 7-16,-11 3-6 16,8-3 4-16,-6 5-4 15,9-2 4-15,-6-2-10 16,9 1 1-16,-3 2-8 15,7-4 7-15,2-3-7 16,2 1 12-16,-9 0-3 16,6-3 9-16,-7 10-5 15,0 1 6-15,0 1-6 0,13-1 6 16,6 5-7-16,13-8 6 16,6 1-9-16,11-3 6 15,6 1-12-15,12-7 5 16,22-2-6-16,9-5 9 15,26-2-5-15,8-6 11 0,17-3-4 16,-9 0 8-16,12 1-32 16,-10 0-15-16,16 4-41 15,-10 0 7-15,15-3-328 16,-6 0 99-16</inkml:trace>
          <inkml:trace contextRef="#ctx0" brushRef="#br0" timeOffset="-942464.6336">11510-4887 935 0,'1'0'354'15,"1"-3"49"-15,4 3-202 0,4 0-75 16,10-4-9-16,-1 3-38 15,9-1-16-15,-2 0-36 16,4 1-11-16,-5 1-13 16,-3 0 1-16,-4 0-2 15,0-2-10-15,-3-1-44 16,3-5 406-16,-5-5-821 0,-2 2 364 16</inkml:trace>
        </inkml:traceGroup>
        <inkml:traceGroup>
          <inkml:annotationXML>
            <emma:emma xmlns:emma="http://www.w3.org/2003/04/emma" version="1.0">
              <emma:interpretation id="{E2393709-9256-4CF9-BE42-287A65E32F8D}" emma:medium="tactile" emma:mode="ink">
                <msink:context xmlns:msink="http://schemas.microsoft.com/ink/2010/main" type="inkWord" rotatedBoundingBox="31060,731 32657,591 32741,1548 31145,1688">
                  <msink:destinationLink direction="with" ref="{AB8EDB01-7E44-4174-B934-EFD30B7FAEEB}"/>
                </msink:context>
              </emma:interpretation>
              <emma:one-of disjunction-type="recognition" id="oneOf7">
                <emma:interpretation id="interp11" emma:lang="" emma:confidence="1">
                  <emma:literal/>
                </emma:interpretation>
              </emma:one-of>
            </emma:emma>
          </inkml:annotationXML>
          <inkml:trace contextRef="#ctx0" brushRef="#br0" timeOffset="-761522.7141">12197-5455 1123 0,'-2'6'287'0,"-4"-9"82"15,7 3-304 1,1 0-66-16,16 2 3 0,8-2-4 16,14-7 2-16,6-1-1 15,12-5 3-15,1-5-2 16,9-4 3-16,-7-3-4 15,9-4 27-15,-13 3-396 0,-10 2 138 16</inkml:trace>
          <inkml:trace contextRef="#ctx0" brushRef="#br0" timeOffset="-932625.2644">12658-5146 438 0,'3'-18'401'0,"0"0"-71"16,-3 5-36-16,4-1-135 15,-4 2-48-15,-4 6-5 16,-1-7-15-16,-4 2 3 15,-3 3-12-15,-2-4-6 16,-1 1-13-16,-4 6-15 16,-7 3 1-16,0 6-39 15,-7 4-8-15,-1 6 0 16,-1 6-2-16,10 2 2 16,-1-2-4-16,9 1 2 15,-3 0-2-15,9-2 2 16,3-1-3-16,1 0 3 15,10-5-4-15,10-3 2 16,8-9 0-16,9-9 5 16,12-13 0-16,2-3 4 0,-1-10 0 15,-5 8 2-15,-9 7-5 16,-15 7 0-16,-9 12-11 16,-10 12 0-16,-11 5-4 15,-3 6 5-15,-2 8-1 16,1-1 10-16,2 6-2 15,14-4 2-15,4 6-3 16,4-9 3-16,3-3-5 16,3-9 5-16,-2 0-4 15,0-6 5-15,0 2-5 16,-2-2 4-16,-1 5-4 16,2 4 4-16,-4-2-4 15,-1 1 4-15,1-1-5 16,-1-2 3-16,-6-1-4 15,3 1 3-15,-7 0 3 0,-4-3 13 16,-7 3 11-16,-6-1 9 16,-9 1 10-16,5-2-1 15,-7 3 0-15,2-8-10 16,-3-4-3-16,8-3-10 16,-5-4-3-16,8-4-9 15,6 1-4-15,11 5-3 16,4-3-4-16,5 1-19 15,11 5-137-15,9 2-309 0,-6 3-75 16,1-11-213-16</inkml:trace>
          <inkml:trace contextRef="#ctx0" brushRef="#br0" timeOffset="-941272.4961">13308-5251 1075 0,'2'-20'372'15,"1"6"84"-15,0 2-258 16,-1 8-65-16,-2 5-16 15,0 7-57-15,0 10-26 16,0 3-30-16,0 10-3 16,0 3 0-16,-3 8 1 15,1-3-2-15,-5 11 2 16,3-3-4-16,-6 8 5 0,-1-10-3 16,-2 4 5-1,1-14-3-15,4-2 4 0,11-24-2 31,1 3-6-31,17-1 0 0,11-13 0 16,17-7 0-16,9-8 1 16,9-5 4-16,-4-1 0 15,3 7 0-15,-11 5 1 16,-6 3 2-16,-18 8-1 0,-3 3-2 16,-16 2 1-16,0-2 2 15,-9-2-5-15,-3-4-78 16,-8-5-422-16,-21-11 110 15</inkml:trace>
        </inkml:traceGroup>
      </inkml:traceGroup>
    </inkml:traceGroup>
  </inkml:traceGroup>
</inkml:ink>
</file>

<file path=ppt/ink/ink1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3:03.8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380B585-F564-4E3A-9748-B2338115E22E}" emma:medium="tactile" emma:mode="ink">
          <msink:context xmlns:msink="http://schemas.microsoft.com/ink/2010/main" type="inkDrawing" rotatedBoundingBox="17792,9944 20434,10048 20428,10209 17785,10105" semanticType="strikethrough" shapeName="Other">
            <msink:sourceLink direction="with" ref="{20C8A8C6-FB6C-4F76-A48D-D7FD45CE8C87}"/>
          </msink:context>
        </emma:interpretation>
      </emma:emma>
    </inkml:annotationXML>
    <inkml:trace contextRef="#ctx0" brushRef="#br0">2324 248 304 0,'8'2'174'0,"4"-2"-20"16,-1 0-69-16,2 3-41 15,2 1-33-15,6-1 0 16,1 0 3-16,9 0 22 15,3-4 4-15,13-1 7 16,2-1-3-16,9-4-4 16,-9 2-19-16,6-1 19 15,-9 1-2-15,4 0 9 16,-8 2 0-16,15 1-2 16,-5 6-23-16,13-1-3 15,-7 0-11-15,13 7-3 16,-1-4-3-16,3 1 0 15,-8-2 1-15,8 1-1 0,-24-7 4 32,-1-1-4-32,63-3 1 0,-3-1 1 15,11-3-1-15,-9 3 0 16,-24 3 0-16,-13 3-2 16,5 1 1-16,-10 6 0 15,7-1 1-15,-14 1-2 16,4 3 2-16,-10-2-3 15,7-2 0-15,-14 1 0 16,1 1-1-16,-7-2 0 0,-3 2 3 16,-16-1-1-16,0 1 2 15,-2-2 0-15,-8-1 1 16,0 2-2-16,1-6 1 16,-2 3-1-16,-4-4 0 15,0 1-1-15,-5-1 0 16,2 3 0-16,-2-1-1 15,-1 1 0-15,-1 2 2 16,-4-2-2-16,-7 12-6 16,-12 5-106-16,-27-4-160 15,-16-11 10-15</inkml:trace>
  </inkml:traceGroup>
</inkml:ink>
</file>

<file path=ppt/ink/ink1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3:12.6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FCEFEE-1BE4-4E25-A4E4-57E6654A4306}" emma:medium="tactile" emma:mode="ink">
          <msink:context xmlns:msink="http://schemas.microsoft.com/ink/2010/main" type="inkDrawing" rotatedBoundingBox="12091,11024 14500,10980 14504,11217 12096,11260" shapeName="Other"/>
        </emma:interpretation>
      </emma:emma>
    </inkml:annotationXML>
    <inkml:trace contextRef="#ctx0" brushRef="#br0">110 133 910 0,'-47'-6'331'0,"2"-1"-283"0,29-22-37 0,14 0-1 0,5 0-6 16,10 8 7-16,11 13-8 16,4 3 5-16,4 8-7 15,1 10 4-15,7 3-8 16,4 5 8-16,10 2-8 16,-1-5 8-16,11 1-8 15,-3-6 8-15,9-3-8 16,-8-5 8-16,4-5-8 15,-1-5 8-15,8-3-9 16,-7-2 7-16,12 0-8 16,-5-1 8-16,7-2-8 15,-9-2 9-15,5 6-7 16,-6-3 9-16,3 3-7 16,-13-3 7-16,8 7-7 15,-9-3 7-15,1 7-7 16,-8 2 6-16,6 6-8 0,-13-4 8 15,7 2-8-15,-6-2 8 16,6-3-9-16,-12 3 9 16,9 2-9-16,-10-2 9 15,0 1-9-15,-4-3 9 16,6-1-9-16,-10 2 9 16,1 0-8-16,-1-2 8 0,-3 6-8 15,-9-4 7-15,5-6-7 16,-3 1 9-16,-3 0-10 15,-5-2 9-15,-3 0-6 16,-4 5 5-16,-1 0 9 16,-3-5 12-16,0 2-1 15,-4 3 10-15,-5-1-4 16,-1 2-11-16,-8 4-11 16,-5-2 1-16,-8 7-11 15,-5 1 8-15,-10 4-10 16,0 3 10-16,0 1-8 15,1-4 8-15,-4-5-9 16,8-7 9-16,-7-2-9 16,1-1 9-16,-2-1-9 15,3 1 8-15,-6-2-8 16,4 4 8-16,-10 3-9 16,-1 1 6-16,-11 6-8 0,-2-1 7 15,-16-1-10-15,6-2 9 16,-9-3-5-16,11-4 8 15,-6 4-9-15,14 2 11 16,-3-4-8-16,12 2 7 16,-1-2-8-16,13-1 9 15,-3-4-9-15,9 0 8 16,-4-4-8-16,6-2 9 16,-1-4-9-16,8-1 8 0,8-3-8 15,10 2 9-15,8-1-8 16,11 5 8-16,8-1-9 15,5 1 9-15,14 4-9 16,4-1 8-16,8-3-9 16,0 2 9-16,12 3-8 15,-4 4 7-15,13-4-7 16,-1 8 8-16,17-3-7 16,-3 7 7-16,15-2-8 15,-5 4 7-15,13-5-11 16,-10 0 7-16,14-4-9 15,-16-6 9-15,4-2-8 16,-12 0 12-16,4 1-8 16,-18 2 9-16,3 9-7 0,-13-1 6 15,4 2-7-15,-16 0 7 16,5-2-7-16,-8-2 8 16,1 1-12-16,-14 1 8 15,-4-1-8-15,-9 0 7 16,-12-2-11-16,-5 0 12 15,-15-2-11-15,-5 5 9 16,-16 10-10-16,-3 0 12 16,-15 5-13-16,9 1 8 0,-14-4-11 15,7-5 11-15,-10-2-9 16,10-7 14-16,-15-1-6 16,10 0 11-16,-13-4-8 15,7-1 9-15,-9-5-9 16,10 0 9-16,-9 1-8 15,10 0 8-15,-10-2-9 16,7 3 8-16,-7 0-5 16,9-3 11-16,-8 2-4 15,11 8 10-15,-3 2-8 16,13 6 4-16,-4 11-3 16,9 6-37-16,0 10-273 15,9-1 85-15</inkml:trace>
  </inkml:traceGroup>
</inkml:ink>
</file>

<file path=ppt/ink/ink1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3:13.6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BF91C0-146A-4C82-B05F-38C6B8DA72D4}" emma:medium="tactile" emma:mode="ink">
          <msink:context xmlns:msink="http://schemas.microsoft.com/ink/2010/main" type="inkDrawing" rotatedBoundingBox="17610,11061 19975,11010 19976,11080 17612,11131" shapeName="Other"/>
        </emma:interpretation>
      </emma:emma>
    </inkml:annotationXML>
    <inkml:trace contextRef="#ctx0" brushRef="#br0">79 72 886 0,'-80'27'319'0,"84"-40"-296"0,23-1-15 15,14-2-3-15,20 6 7 16,1 2 0-16,14-2 3 16,-6 4-3-16,13 6 0 15,-7 1-8-15,10 6 0 16,-7-4-3-16,17 3 1 15,-8-6-1-15,17 0 0 16,-4 2 0-16,9 3 0 16,-9-4-1-16,12 4 2 15,-16-5-2-15,6-1 1 0,-13-1 0 16,6-3 1 0,-16 0-2-16,4 2 2 0,-14-10-2 15,4 2 10-15,-14 4 2 16,0 1 2-16,-13 1 0 15,-1 10 2-15,-15-2-11 16,-7-3 1-16,-11-2-2 16,-3 6 3-16,-10-6 4 15,-5 2 2-15,-5 3 0 0,-5-1-1 16,3-5-2 0,-6 6-6-16,3 0-93 0,4 5-206 15,4 4 37-15</inkml:trace>
  </inkml:traceGroup>
</inkml:ink>
</file>

<file path=ppt/ink/ink1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3:21.9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CA7992-F94B-45E9-83AC-83ED74514553}" emma:medium="tactile" emma:mode="ink">
          <msink:context xmlns:msink="http://schemas.microsoft.com/ink/2010/main" type="inkDrawing" rotatedBoundingBox="16847,11883 20601,11211 20956,13192 17202,13864" semanticType="enclosure" shapeName="Other">
            <msink:destinationLink direction="with" ref="{16823B04-D51A-40F9-852C-BA76BE9F8638}"/>
            <msink:destinationLink direction="with" ref="{7E48B029-3E9C-4795-A581-A6C7DA31594D}"/>
          </msink:context>
        </emma:interpretation>
      </emma:emma>
    </inkml:annotationXML>
    <inkml:trace contextRef="#ctx0" brushRef="#br0">3032 281 341 0,'-3'-20'239'0,"-4"-3"-23"16,1 1-77-16,-7-3-30 16,-2 9-53-16,-12 2-19 15,-6 4-9-15,-12 0-10 16,-4 4 7-16,-11-1-4 16,8 4 27 15,26 1-3-31,2 2-25 0,-88-3-11 15,7 3 4-15,-7-3-2 16,9 3 11-16,40-12 7 16,6-2 13-16,-4-9-2 15,4-1 4-15,-14-4-11 16,3 10-8-16,-17 4-15 0,7 9 1 16,-12 13-12-1,12 7 5-15,-10 11-9 0,15-2 9 16,-8 7-8-16,16-7 9 15,-11 5-8-15,11-11 9 16,-10 13-8-16,9-4 7 16,-14 14-8-16,9-5 7 15,-8 14-7-15,12-5 6 16,-3 10-6-16,15-3 8 0,-5 13-8 16,8-6 6-16,-6 10-6 15,6-5 7-15,-2 4-8 16,12-8 8-16,0 13-8 15,8-10 9-15,0 13-7 16,6-4 7-16,2 9-8 16,7-12 7-16,6 3-8 15,8-17 7-15,8 2-7 16,9-15 8-16,10 5-9 16,8-6 8-16,10 2-7 15,7-7 8-15,16 3-9 16,-1-10 7-16,16 5-5 15,-10-8 6-15,23 0-7 16,-3-6 8-16,23 1-7 16,-4-7 8-16,26 1-5 15,-17 1 6-15,12-1-8 0,-13-6 8 16,13-1-9-16,-13 1 7 16,15-11-7-16,-13-5 6 15,16-2-7-15,-15-9 10 16,20-3-8-16,-11-2 7 15,10-8-6-15,-15-3 7 16,14-6-9-16,-19-2 7 16,13-7-6-16,-20 2 7 0,12-7-5 15,-23 4 10-15,3-10 1 16,-21 8 11-16,3-6-1 16,-22 9 9-16,-5-9 1 15,-17 6 5-15,-6-7-4 16,-14 4 4-16,-7-11-10 15,-13 11-4-15,-10-10-15 16,-8 6 0-16,-19-7-4 16,-10 11 4-16,-13-13-4 15,-3 6 7-15,-14-6-6 16,6 11 2-16,-10-9-9 16,10 15 4-16,-28-4-9 15,1 11 4-15,-35 4-27 16,-8 12-16-16,-52 17-34 15,10 25-311-15,-54 4 72 0</inkml:trace>
  </inkml:traceGroup>
</inkml:ink>
</file>

<file path=ppt/ink/ink1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3:39.3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823B04-D51A-40F9-852C-BA76BE9F8638}" emma:medium="tactile" emma:mode="ink">
          <msink:context xmlns:msink="http://schemas.microsoft.com/ink/2010/main" type="inkDrawing" rotatedBoundingBox="22134,14100 22329,18277 22134,18286 21939,14109" semanticType="callout" shapeName="Other">
            <msink:sourceLink direction="with" ref="{65CA7992-F94B-45E9-83AC-83ED74514553}"/>
            <msink:sourceLink direction="with" ref="{BF1E2B1D-3FAA-4980-B9BB-1EBD2DDB7B39}"/>
          </msink:context>
        </emma:interpretation>
      </emma:emma>
    </inkml:annotationXML>
    <inkml:trace contextRef="#ctx0" brushRef="#br0">186 22 442 0,'-27'-21'310'0,"-11"10"-24"15,12 14-101-15,0 10-28 16,7 2-71-16,1 14-27 15,8 7-21-15,1 14-13 16,5 11-5-16,1 42-10 16,6 5 2-16,5 42-11 0,4 8 4 15,4 34-7 1,0-10 8-16,4 30-8 0,-6-16 7 16,3 26-6-16,-6-20 7 15,3 21-8-15,-5-20 7 16,0 26-7-16,1-28 7 15,-3 24-7-15,-3-32 8 16,6 5-9-16,-5-37 10 0,-2-1-10 16,2-35 9-16,-5-9-8 15,3-29 9-15,4-14-10 16,1-55 5 15,0 1 3-31,10-1 2 0,3-36-3 16,-3-19-1-16,-4-20-203 15,-1 2-135-15,-13 2-29 16</inkml:trace>
  </inkml:traceGroup>
</inkml:ink>
</file>

<file path=ppt/ink/ink1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3:40.4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F9FD65-EC32-4D76-8124-014E52374805}" emma:medium="tactile" emma:mode="ink">
          <msink:context xmlns:msink="http://schemas.microsoft.com/ink/2010/main" type="inkDrawing" rotatedBoundingBox="25417,10495 28542,10179 28561,10362 25435,10677" semanticType="underline" shapeName="Other">
            <msink:sourceLink direction="with" ref="{F89DD59D-D5F6-46A7-95ED-40AA298D30EF}"/>
            <msink:sourceLink direction="with" ref="{BFBE371F-0C00-4205-8F1D-0B9DCB1CB1F5}"/>
            <msink:destinationLink direction="with" ref="{78040CDD-B445-4B4F-B67B-3E1C71F1E325}"/>
          </msink:context>
        </emma:interpretation>
      </emma:emma>
    </inkml:annotationXML>
    <inkml:trace contextRef="#ctx0" brushRef="#br0">-8 363 1099 0,'-18'5'271'16,"11"-10"80"-16,17 2-315 0,24-8-25 16,11-7-8-16,22-2-5 15,1 1 9-15,16-4-7 16,-6 4 6-16,15 1-7 15,-9 2 5-15,21 1-6 16,-10-1 6-16,16-4-7 16,-31 3 2-1,1-1 3-15,102-23-5 16,-74 22 4 0,0-1 2-16,123-14-5 15,-15 15 5-15,-43 22-5 16,-27 8 3-16,-35 6-4 15,-16-1 5-15,9-8-4 16,-12-5 5-16,17-4-4 0,-18-1 4 16,1-6-3-1,-17 3 7-15,-13-2-37 0,-25 11 66 16,-9 1-395-16,-16 6 119 16</inkml:trace>
  </inkml:traceGroup>
</inkml:ink>
</file>

<file path=ppt/ink/ink1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3:40.0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040CDD-B445-4B4F-B67B-3E1C71F1E325}" emma:medium="tactile" emma:mode="ink">
          <msink:context xmlns:msink="http://schemas.microsoft.com/ink/2010/main" type="inkDrawing" rotatedBoundingBox="25857,10691 25964,8451 26151,8460 26045,10700" semanticType="callout" shapeName="Other">
            <msink:sourceLink direction="with" ref="{71F9FD65-EC32-4D76-8124-014E52374805}"/>
            <msink:sourceLink direction="with" ref="{F89DD59D-D5F6-46A7-95ED-40AA298D30EF}"/>
          </msink:context>
        </emma:interpretation>
      </emma:emma>
    </inkml:annotationXML>
    <inkml:trace contextRef="#ctx0" brushRef="#br0">182 28 987 0,'-2'-31'266'0,"-4"26"67"16,-1 13-278-16,4 10-52 0,0 18-12 15,-1 6 8-15,1 26-7 16,3 7 13-16,3 27-2 15,1 5 6-15,-8 28-7 16,0 1 8-16,-8 34-8 16,-7-6 0-16,-6 24-2 15,4-18 7-15,-1 6-6 16,9-92 9 0,0 0-5-16,-7 72-4 15,17-41 5-15,-2-19-5 16,10-30 5-16,14-40-5 15,4-14 4-15,-2-6-4 16,7-6 6-16,-1-5-5 16,-4-6 5-16,-2-9-349 15,-5 3 115-15</inkml:trace>
  </inkml:traceGroup>
</inkml:ink>
</file>

<file path=ppt/ink/ink1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3:42.3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C7F9DC-D854-4889-87AC-EE38F0C9FD87}" emma:medium="tactile" emma:mode="ink">
          <msink:context xmlns:msink="http://schemas.microsoft.com/ink/2010/main" type="writingRegion" rotatedBoundingBox="25414,7234 29449,10146 28398,11602 24363,8691"/>
        </emma:interpretation>
      </emma:emma>
    </inkml:annotationXML>
    <inkml:traceGroup>
      <inkml:annotationXML>
        <emma:emma xmlns:emma="http://www.w3.org/2003/04/emma" version="1.0">
          <emma:interpretation id="{D17FE6FA-529E-43FB-B933-4F352DBEFD96}" emma:medium="tactile" emma:mode="ink">
            <msink:context xmlns:msink="http://schemas.microsoft.com/ink/2010/main" type="paragraph" rotatedBoundingBox="25414,7234 29449,10146 28398,11602 24363,8691" alignmentLevel="1"/>
          </emma:interpretation>
        </emma:emma>
      </inkml:annotationXML>
      <inkml:traceGroup>
        <inkml:annotationXML>
          <emma:emma xmlns:emma="http://www.w3.org/2003/04/emma" version="1.0">
            <emma:interpretation id="{90213C24-6CFB-4A82-9521-9DB9ED1581CC}" emma:medium="tactile" emma:mode="ink">
              <msink:context xmlns:msink="http://schemas.microsoft.com/ink/2010/main" type="line" rotatedBoundingBox="25414,7234 29449,10146 28398,11602 24363,8691"/>
            </emma:interpretation>
          </emma:emma>
        </inkml:annotationXML>
        <inkml:traceGroup>
          <inkml:annotationXML>
            <emma:emma xmlns:emma="http://www.w3.org/2003/04/emma" version="1.0">
              <emma:interpretation id="{9EBD5635-16F6-497A-8619-9D0AD89E7DE8}" emma:medium="tactile" emma:mode="ink">
                <msink:context xmlns:msink="http://schemas.microsoft.com/ink/2010/main" type="inkWord" rotatedBoundingBox="25332,7347 26600,8262 25743,9450 24475,8536">
                  <msink:destinationLink direction="with" ref="{CC3E0A1C-EF04-4AD9-9059-02E95CC90AC1}"/>
                </msink:context>
              </emma:interpretation>
              <emma:one-of disjunction-type="recognition" id="oneOf0">
                <emma:interpretation id="interp0" emma:lang="" emma:confidence="1">
                  <emma:literal/>
                </emma:interpretation>
              </emma:one-of>
            </emma:emma>
          </inkml:annotationXML>
          <inkml:trace contextRef="#ctx0" brushRef="#br0">-2 0 939 0,'0'1'272'15,"4"3"52"-15,5-1-255 16,6 3-45-16,4-1-16 15,11-3-6-15,4 8 5 0,6-5-7 16,2 3 4-16,-1 0-4 16,-18-5 1 15,-1 2-304-31,12-13 95 0</inkml:trace>
          <inkml:trace contextRef="#ctx0" brushRef="#br0" timeOffset="176.5299">391-60 1020 0,'-20'32'245'0,"-5"10"84"15,-1 5-287-15,-4 17-21 16,6-1-1-16,-5 5-8 16,9 0 5-16,9 5-12 0,11-14 6 15,7-1-49-15,4-16-303 16,-5-29 91-16</inkml:trace>
          <inkml:trace contextRef="#ctx0" brushRef="#br0" timeOffset="-916.3854">821 520 1029 0,'-16'7'257'16,"7"-4"78"-16,13-1-288 16,12-4-30-1,10-6-1-15,24-18-3 0,10-13 4 0,26-31-5 16,0-12 1-16,11-19-8 15,-12-3 4-15,-1-6-5 16,-24 23 5-16,-10 10-7 16,-17 25 6-16,-10 20-9 15,-15 21 6-15,-5 7 4 16,-2 9 12-16,-4 7-4 16,0 5 6-16,3 17-6 15,3 7-4-15,5 14-13 16,10-3 3-16,7 3-3 15,4-8 4-15,8 4-8 16,-3-14-21-16,2 2-356 16,-7-10 106-16</inkml:trace>
        </inkml:traceGroup>
        <inkml:traceGroup>
          <inkml:annotationXML>
            <emma:emma xmlns:emma="http://www.w3.org/2003/04/emma" version="1.0">
              <emma:interpretation id="{F89DD59D-D5F6-46A7-95ED-40AA298D30EF}" emma:medium="tactile" emma:mode="ink">
                <msink:context xmlns:msink="http://schemas.microsoft.com/ink/2010/main" type="inkWord" rotatedBoundingBox="26673,8143 28795,9674 28367,10268 26244,8736">
                  <msink:destinationLink direction="with" ref="{71F9FD65-EC32-4D76-8124-014E52374805}"/>
                  <msink:destinationLink direction="with" ref="{78040CDD-B445-4B4F-B67B-3E1C71F1E325}"/>
                </msink:context>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_</emma:literal>
                </emma:interpretation>
                <emma:interpretation id="interp4" emma:lang="" emma:confidence="0">
                  <emma:literal>v</emma:literal>
                </emma:interpretation>
                <emma:interpretation id="interp5" emma:lang="" emma:confidence="0">
                  <emma:literal>V</emma:literal>
                </emma:interpretation>
              </emma:one-of>
            </emma:emma>
          </inkml:annotationXML>
          <inkml:trace contextRef="#ctx0" brushRef="#br0" timeOffset="2192.6807">1959-65 708 0,'-6'16'403'16,"1"2"-357"-16,-1 29 6 16,4 3 10-16,4 17 2 15,1-7 17-15,5-7-24 16,3-6-21-16,2 13-16 15,3-11-4-15,6 14-12 16,-1-6 4-16,3 10-8 16,0-14 6-16,7 6-7 0,-2-16 6 15,5 8-4 1,0-14 8-16,7 8-6 0,-4-4 8 16,10 4-7-16,-8-3 4 15,12 6-7-15,-9-8 4 16,6 4-7-16,-7-8 5 15,11 1-5-15,-10-11 6 16,15-2-4-16,-2-8 6 16,10-4-5-16,-2-6 6 15,16 1-5-15,-12-2 4 0,9 1-5 16,-9 4 4-16,7 3-6 16,-15 1 5-16,12 1-4 15,-9-5 4-15,7 6-6 16,-7-8 8-16,5 3 8 15,-7-1 6-15,1 0-3 16,-7-9 5-16,4 4-4 16,-9-10-11-16,-1 2-4 15,-5-2 3-15,-1 2-3 16,-13-7 3-16,-10 5-4 16,-7 1 5-16,-4 7-5 15,-10-2 5-15,-7 6-20 16,0 11-341-16,-10 3 107 15</inkml:trace>
        </inkml:traceGroup>
        <inkml:traceGroup>
          <inkml:annotationXML>
            <emma:emma xmlns:emma="http://www.w3.org/2003/04/emma" version="1.0">
              <emma:interpretation id="{BFBE371F-0C00-4205-8F1D-0B9DCB1CB1F5}" emma:medium="tactile" emma:mode="ink">
                <msink:context xmlns:msink="http://schemas.microsoft.com/ink/2010/main" type="inkWord" rotatedBoundingBox="28513,9730 28976,10064 28336,10950 27874,10616">
                  <msink:destinationLink direction="with" ref="{71F9FD65-EC32-4D76-8124-014E52374805}"/>
                </msink:context>
              </emma:interpretation>
              <emma:one-of disjunction-type="recognition" id="oneOf2">
                <emma:interpretation id="interp6" emma:lang="" emma:confidence="1">
                  <emma:literal/>
                </emma:interpretation>
              </emma:one-of>
            </emma:emma>
          </inkml:annotationXML>
          <inkml:trace contextRef="#ctx0" brushRef="#br0" timeOffset="-1544.4121">3641 1765 1124 0,'-6'-10'264'0,"9"2"90"16,12 3-323-16,12 3-24 15,7-3-6-15,13 2-6 16,9 3 7-16,8-8-6 15,-4 0 8-15,5-2-6 16,-8 2 7-16,-3 0-7 16,-17 11 4-16,-11 4-14 15,-12 15 7-15,-18 22-9 16,-13 11 14-16,-12 17 0 16,-8 7 18-16,-13 12 0 15,1-10 15-15,-8 3-7 0,5-9 0 16,-8 8-9-1,13-18 0-15,3 6-12 0,12-13-14 16,6 1-374-16,5-20 120 16</inkml:trace>
        </inkml:traceGroup>
        <inkml:traceGroup>
          <inkml:annotationXML>
            <emma:emma xmlns:emma="http://www.w3.org/2003/04/emma" version="1.0">
              <emma:interpretation id="{1B38D6E0-F407-487B-8063-6A10E5B9922D}" emma:medium="tactile" emma:mode="ink">
                <msink:context xmlns:msink="http://schemas.microsoft.com/ink/2010/main" type="inkWord" rotatedBoundingBox="28287,10844 28720,11157 28398,11602 27965,11290"/>
              </emma:interpretation>
              <emma:one-of disjunction-type="recognition" id="oneOf3">
                <emma:interpretation id="interp7" emma:lang="" emma:confidence="0">
                  <emma:literal>T</emma:literal>
                </emma:interpretation>
                <emma:interpretation id="interp8" emma:lang="" emma:confidence="0">
                  <emma:literal>t</emma:literal>
                </emma:interpretation>
                <emma:interpretation id="interp9" emma:lang="" emma:confidence="0">
                  <emma:literal>+</emma:literal>
                </emma:interpretation>
                <emma:interpretation id="interp10" emma:lang="" emma:confidence="0">
                  <emma:literal>Y</emma:literal>
                </emma:interpretation>
                <emma:interpretation id="interp11" emma:lang="" emma:confidence="0">
                  <emma:literal>y</emma:literal>
                </emma:interpretation>
              </emma:one-of>
            </emma:emma>
          </inkml:annotationXML>
          <inkml:trace contextRef="#ctx0" brushRef="#br0" timeOffset="1029.9232">3523 2717 753 0,'-16'17'324'0,"3"-4"-5"0,10 0-149 15,12 4-152 1,16 2-12-16,10-4 1 0,20-2-6 16,7 0 3-16,13-10-4 15,-6-5 8-15,6 2-7 16,-15 5-5-16,-6 10-319 16,-12 12 101-16</inkml:trace>
          <inkml:trace contextRef="#ctx0" brushRef="#br0" timeOffset="810.4557">3864 2759 946 0,'-65'53'256'16,"10"-6"75"-16,-7 15-259 15,12-8-37-15,4-1-8 16,17-14-8-16,5-3-12 16,12-15 2-16,7 1-12 15,5-9 8-15,0-1-24 16,0-7-79-16,0-12-245 15,-4-7 37-15</inkml:trace>
        </inkml:traceGroup>
      </inkml:traceGroup>
    </inkml:traceGroup>
  </inkml:traceGroup>
</inkml:ink>
</file>

<file path=ppt/ink/ink1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3:50.0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FD7E4A-98A2-4D2B-B62F-00A0DC08E32D}" emma:medium="tactile" emma:mode="ink">
          <msink:context xmlns:msink="http://schemas.microsoft.com/ink/2010/main" type="inkDrawing" rotatedBoundingBox="15326,13876 15331,14914 15148,14915 15143,13877" shapeName="Other"/>
        </emma:interpretation>
      </emma:emma>
    </inkml:annotationXML>
    <inkml:trace contextRef="#ctx0" brushRef="#br0">59 5 275 0,'-7'-5'161'0,"3"5"-10"16,-3 2-39-16,4 1-45 15,0 7-2-15,1 1 5 16,0 9 7-16,2 4 1 16,0 12-1-16,2 1-5 15,1 18-14-15,2-1-13 16,2 12-16-16,2-7-7 15,1 6-13-15,1-10 1 0,1 3-7 16,-3-13 5-16,-4 6-6 16,-5-12 7-16,-3 0-4 15,-2-5 8-15,0 3-7 16,0-5 7-16,1 6-8 16,0-4 4-16,1 0-9 15,1-8 7-15,-1 0-5 16,3-8 8-16,0-5-2 15,0-4 12-15,-3-2-1 16,3-6 5-16,2-2-6 16,-1-6 2-16,1-12-11 15,3-7 3-15,1-20-9 16,1-5 6-16,2-24-9 16,0-5 7-16,-1-9-9 15,-2 11 7-15,-1-17-8 16,-2 14 8-16,0-4-9 0,1 16 7 15,-3 7 1 1,-1 28-8-16,-1 13 8 16,-6 18-12-16,1 7 8 15,-7 6-10-15,1 10 9 16,-1 7-7-16,2 6 9 16,0 10-6-16,6 8 7 15,5 7-8-15,1-4 7 0,6 19-6 16,1-7 7-16,2 2-6 15,0-8 10-15,-2 2-8 16,-7-23 8-16,-1-5-6 16,0-13 7-16,-3-8-7 15,3-10 8-15,2-8-6 16,1-6 8-16,2-25-7 16,1-16 6-16,1-21-6 15,-2-8 4-15,-4-13-7 16,-6 10 7-16,-3-1-9 15,-3 17 8-15,-2 10-9 16,0 14 7-16,2 8-7 16,2 15 8-16,1 8-9 15,5 7 8-15,-2 8-11 0,-1 2 7 16,3 11-12 0,-2 1 9-16,1 17-8 0,3 6 9 15,1 17-8-15,5 6 11 16,0 6-6-16,-4-13 8 15,4 4-4-15,0-20 8 16,0-2-7-16,-5-13 6 16,3-3-6-16,-1-8 5 15,-1-8-4-15,-2-3 8 16,1-7-6-16,-2 0 8 0,0-10-7 16,1-6 4-16,1-13-7 15,0-3 4-15,1-23-5 16,4-3 6-16,0-13-6 15,-5 1 6-15,2-5-8 16,-2 20 7-16,-4 12-7 16,0 19 6-16,-3 12-9 15,1 14 7-15,-2 6-12 16,1 7 8-16,1 11-10 16,-3 5 8-16,3 18-5 15,1 3 10-15,3 16-7 16,4 0 11-16,3 6-8 15,0-9 8-15,1 11-7 16,-1-14 6-16,0-1-7 0,-3-8 8 16,1-6-8-16,0-18 7 15,2-1-7-15,0-14 7 16,3-5-8-16,-2-8 9 16,3-10-6-16,-1-6 8 15,3-14-6-15,-1-3 6 16,3-20-6-16,-2-6 5 15,-1-21-6-15,1-1 4 16,1-10-5-16,-3 14 6 0,-1 9-7 16,-1 28 7-16,-4 14-8 15,-3 20 5-15,-5 15-13 16,-1 11 7-16,-4 16-9 16,0 7 9-16,-1 23-4 15,1 0 11-15,2 15-6 16,2-12 9-16,-1 7-8 15,2-11 7-15,-1 4-7 16,-1-15 6-16,1 9-6 16,1-15 6-16,0-5-6 15,0-15 8-15,2-3-10 16,3-10 7-16,2-1-7 16,-1-5 3-16,7 0-26 15,-1-4 88-15,-2-10-395 16,-4-12 139-16</inkml:trace>
  </inkml:traceGroup>
</inkml:ink>
</file>

<file path=ppt/ink/ink1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3:56.7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48B029-3E9C-4795-A581-A6C7DA31594D}" emma:medium="tactile" emma:mode="ink">
          <msink:context xmlns:msink="http://schemas.microsoft.com/ink/2010/main" type="inkDrawing" rotatedBoundingBox="19588,15087 19631,16608 19437,16614 19394,15093" semanticType="callout" shapeName="Other">
            <msink:sourceLink direction="with" ref="{65CA7992-F94B-45E9-83AC-83ED74514553}"/>
            <msink:sourceLink direction="with" ref="{BF1E2B1D-3FAA-4980-B9BB-1EBD2DDB7B39}"/>
          </msink:context>
        </emma:interpretation>
      </emma:emma>
    </inkml:annotationXML>
    <inkml:trace contextRef="#ctx0" brushRef="#br0">162 75 285 0,'-12'13'138'0,"1"8"29"15,3 3-57-15,8 7 34 16,-2 3-19-16,0 5 18 15,2 0-34-15,0 5-8 16,0-7-49-16,0 5-4 0,2-13-8 16,0 0-36-1,4 39 4-15,4 1-9 16,-2 13 7-16,-1-4-8 16,-3-10 6-16,-4-9-5 0,-4-1 6 15,5-11-8-15,-1 7 8 16,0-11-7-1,2 9 6-15,3-6-6 0,-7 7 7 16,4-9-8-16,-2 6 7 16,0-9-7-16,0 4 7 15,-4-11-6-15,4-1 6 16,-1-14-5-16,1-4 6 16,1-10-5-16,-5-4 8 15,5-2-5-15,-1-7 6 16,0-10-6-16,-1-21 6 15,4-13-8-15,-3-28 6 16,1-12-8-16,-2-28 7 16,-1 6-8-16,-3-12 7 15,-1 19-8-15,-2 1 7 16,-2 27-7-16,0 3 8 16,2 22-8-16,-5 1 7 0,0 17-8 15,2 8 8-15,-1 12-7 16,4 3 6-16,4 7-8 15,-3 6 8-15,4 1-10 16,0 11 8-16,-1 7-7 16,3 19 8-16,1 0-5 15,3 26 10-15,2 1-5 16,5 17 11-16,2-5-8 0,5 15 8 16,-4-14-10-1,3 6 5-15,-5-14-8 0,2 0 5 16,-6-15-6-16,-2-2 5 15,-5-15-6-15,1-6 7 16,-4-11-6-16,0-5 6 16,3-6-5-16,1-5 6 15,-4-5-7-15,8-15 6 16,1-12-7-16,3-35 6 16,2-21-11-16,-3-40-1 15,2-8-8-15,-12-15 4 16,-4 19-5-16,-7 1 10 15,0 33 1-15,-15 14 8 16,7 25-6-16,2 14 8 16,1 20-8-16,3 7 6 15,7 9-7-15,0 0 8 0,1 8-9 16,1-1 8-16,1 5-9 16,2 8 8-16,1 7-10 15,1 22 8-15,2 14-5 16,2 22 8-16,6 5-5 15,0 13 10-15,1-10-7 16,1 0 7-16,-4-16-6 16,3-3 8-16,-4-18-10 15,5-5 9-15,-4-16-10 0,-1-7 8 16,-2-13-8-16,-3-3 8 16,-6-8-9-16,2-5 9 15,5-3-7-15,-5-13 8 16,-2-8-10-16,-2-20 10 15,4-9-10-15,-4-25 7 16,9 5-8-16,1-24 8 16,2 5-7-16,7-13 6 15,-1 17-7-15,0-6 7 16,2 26-8-16,0 8 8 16,-8 26-7-16,2 5 6 15,-7 17-6-15,-4 2 6 16,-2 10-6-16,-1 2 5 15,-4 0-7-15,-2 1 7 0,5 5-6 16,-3 0 5 0,1 7-5-16,-2 11 5 0,3 7-7 15,-4 19 8-15,0 10-6 16,1 21 8-16,6 4-5 16,1 19 8-16,5-12-9 15,5 20 9-15,1-18-10 16,-4 3 9-16,0-20-8 15,-4 1 8-15,-3-23-7 0,2-5 8 16,0-15-9-16,1-3 8 16,5-9-8-16,1-1 8 15,-3-14-9-15,6 5 7 16,-4-7-8-16,0-9 9 16,-1-11-8-16,-1-5 8 15,-2-14-8-15,1-19 10 16,-3-2-8-16,-1-13-1 15,-2 7-22-15,-1 6-77 16,2 27-55-16,2 21-49 16,-2 31 0-16,2 28 28 15,0 15 78-15,1 14 57 16,2-1 49-16,8 3-105 16,-1-16 32-16</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37:08.629"/>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3-22T07:30:15.577"/>
    </inkml:context>
  </inkml:definitions>
  <inkml:traceGroup>
    <inkml:annotationXML>
      <emma:emma xmlns:emma="http://www.w3.org/2003/04/emma" version="1.0">
        <emma:interpretation id="{475422A3-C055-4227-8534-AD8DE15B9A5C}" emma:medium="tactile" emma:mode="ink">
          <msink:context xmlns:msink="http://schemas.microsoft.com/ink/2010/main" type="writingRegion" rotatedBoundingBox="18742,3746 33522,2658 34124,10828 19344,11917"/>
        </emma:interpretation>
      </emma:emma>
    </inkml:annotationXML>
    <inkml:traceGroup>
      <inkml:annotationXML>
        <emma:emma xmlns:emma="http://www.w3.org/2003/04/emma" version="1.0">
          <emma:interpretation id="{0C31B594-0EF6-4D86-86C7-33D5F54F2641}" emma:medium="tactile" emma:mode="ink">
            <msink:context xmlns:msink="http://schemas.microsoft.com/ink/2010/main" type="paragraph" rotatedBoundingBox="22565,3447 32815,2724 32956,4722 22706,5445" alignmentLevel="2"/>
          </emma:interpretation>
        </emma:emma>
      </inkml:annotationXML>
      <inkml:traceGroup>
        <inkml:annotationXML>
          <emma:emma xmlns:emma="http://www.w3.org/2003/04/emma" version="1.0">
            <emma:interpretation id="{C6A3E0AC-17B7-40A9-85AC-4684A5C9886A}" emma:medium="tactile" emma:mode="ink">
              <msink:context xmlns:msink="http://schemas.microsoft.com/ink/2010/main" type="line" rotatedBoundingBox="22565,3447 32815,2724 32904,3987 22654,4710"/>
            </emma:interpretation>
          </emma:emma>
        </inkml:annotationXML>
        <inkml:traceGroup>
          <inkml:annotationXML>
            <emma:emma xmlns:emma="http://www.w3.org/2003/04/emma" version="1.0">
              <emma:interpretation id="{794AF690-9506-4AF7-97DA-BB79C6E53E69}" emma:medium="tactile" emma:mode="ink">
                <msink:context xmlns:msink="http://schemas.microsoft.com/ink/2010/main" type="inkWord" rotatedBoundingBox="22582,3683 31468,3057 31522,3820 22636,4447"/>
              </emma:interpretation>
            </emma:emma>
          </inkml:annotationXML>
          <inkml:trace contextRef="#ctx0" brushRef="#br0">3697-2249 1213 0,'-10'32'348'15,"2"-41"91"-15,10 9-346 16,7-44-34-16,9 10-27 15,16 4-12-15,7-3-14 16,11 0 13-16,0 31-42 16,4-4-82-16,-13-1 1 15,-6 2-341-15,-14 2 21 16</inkml:trace>
          <inkml:trace contextRef="#ctx0" brushRef="#br0" timeOffset="415.1818">4200-2175 1071 0,'-7'0'303'0,"4"0"74"16,8-1-304-16,1-2-30 15,4-6-23-15,5 3-7 16,6 4-8-16,0 1 0 15,0 4-4-15,0 13-1 16,-3 2-2-16,-5 4 0 16,-3 11-1-16,-1 10 0 0,-7-6 7 15,-1 4 18-15,-1-7 12 16,0-5 18-16,-1-20 6 16,-1 4 17-1,5-14-9-15,-1-12-3 0,-2-13-14 16,5-29-4-16,0-8-20 15,0-37-6-15,-2 3-8 16,-1 12 0-16,-4 30-1 16,2 5 5-16,-3 45-3 0,3 8-3 15,3 4-4-15,7 1-1 16,3 2-8-16,4-2 1 16,8-2 2-16,7-3 1 15,6-4 3-15,9-14-62 16,0-6-66-16,5-5-372 15,-17-1 42-15</inkml:trace>
          <inkml:trace contextRef="#ctx0" brushRef="#br0" timeOffset="695.9213">4876-2447 1290 0,'-10'5'408'15,"-3"3"77"-15,4 0-366 16,-6-2-37-16,8 2-46 0,6 36-20 15,4-7-61-15,8 5 377 16,9-5-820-16,8-37 351 16</inkml:trace>
          <inkml:trace contextRef="#ctx0" brushRef="#br0" timeOffset="22984.1262">12325-3186 1469 0,'16'-15'432'0,"2"6"-290"15,-3-1-67-15,12-3-7 16,3 13-40-16,-3-3-12 0,2 4-16 16,-1 4 3-16,-12 3-5 15,-8 2 3-15,-6 3-4 16,-17 8 5-16,-4-1-2 15,-9 6 7-15,1-1-2 16,-9 8 4-16,7-4-7 16,1 4 5-16,7-8-7 0,0 1 2 15,14-8-3 1,3-3 1-16,7-7-4 0,8-2 5 16,4-6-4-16,6-3 5 15,2-3-3-15,1-1 6 16,-1 2-6-16,3 5 4 15,-9 4-6-15,-2 10-5 16,-5 1-8-16,-5 12 4 16,-7-1-4-16,-4 23 6 15,1-17 4-15,-2 6 9 16,-1-16-4-16,-2-4 4 16,4-18-3-16,-6 12 11 15,-4-3 0-15,-6 8 27 16,-4-3 12-16,-13-1 22 15,1-5-5-15,-2-4 0 16,12 4-25-16,4-5-13 16,11 2-22-16,6-5-3 15,11-2-8-15,4-6-64 0,3 2-88 16,7-9-362-16,-2-13 26 16</inkml:trace>
          <inkml:trace contextRef="#ctx0" brushRef="#br0" timeOffset="-487.3708">3978-2575 1016 0,'0'-7'325'0,"-5"12"65"15,-2 1-289-15,-2 4-17 16,-4 11-39-16,-5 8-13 16,3-2-15-16,2 4-1 15,5 26-7-15,5 7-2 16,6 7-3-16,5 18-1 15,-1-4-1-15,1-20 0 16,-2-7-1-16,1-20 3 16,-5-18-2-16,-1-4 2 15,1-13-3-15,-1-3-5 16,1-8-12-16,0-5-41 16,1-14-27-16,0-14-329 15,-3-15 65-15</inkml:trace>
          <inkml:trace contextRef="#ctx0" brushRef="#br0" timeOffset="-254.6094">3764-2543 1101 0,'-8'-3'332'16,"0"-2"85"-16,4 1-313 15,6 1-23-15,8 0-38 0,12-5-14 16,11 6-23-16,11-1-2 15,4-5-2-15,4 6 3 16,-7 1-1-16,-4-6-1 16,-9 3-26-16,-6 7-48 15,-9 0-26-15,-8-3-329 16,-4 6 53 0</inkml:trace>
        </inkml:traceGroup>
        <inkml:traceGroup>
          <inkml:annotationXML>
            <emma:emma xmlns:emma="http://www.w3.org/2003/04/emma" version="1.0">
              <emma:interpretation id="{95E83E7D-D412-4660-B99B-58439FD8443C}" emma:medium="tactile" emma:mode="ink">
                <msink:context xmlns:msink="http://schemas.microsoft.com/ink/2010/main" type="inkWord" rotatedBoundingBox="23763,3676 25105,3582 25152,4256 23811,4351"/>
              </emma:interpretation>
              <emma:one-of disjunction-type="recognition" id="oneOf0">
                <emma:interpretation id="interp0" emma:lang="" emma:confidence="1">
                  <emma:literal/>
                </emma:interpretation>
              </emma:one-of>
            </emma:emma>
          </inkml:annotationXML>
          <inkml:trace contextRef="#ctx0" brushRef="#br0" timeOffset="864.5453">4904-2007 994 0,'-7'18'332'0,"2"-10"60"15,0-2-252-15,-3 4-37 16,12-4-33-16,-3-2-7 16,2-1-15-16,5-1-101 15,9-14-376-15</inkml:trace>
          <inkml:trace contextRef="#ctx0" brushRef="#br0" timeOffset="2282.5265">5605-2416 1032 0,'-13'2'378'0,"13"-2"25"0,7-2-227 15,9 2-93 1,10 2 2-16,11-4-19 0,14-1 4 16,0 3-28-16,8-1-12 15,-6-4-30-15,4 3-116 16,-13 4-120-16,-16-6-235 16</inkml:trace>
          <inkml:trace contextRef="#ctx0" brushRef="#br0" timeOffset="2033.873">5628-2597 995 0,'-8'-7'324'16,"1"7"68"-16,4 4-235 15,5-8-52-15,11-1-5 16,8-4-34-16,21-1 4 15,7-8-32-15,16 2-7 16,1 0-11-16,2 6 1 16,-13 2-18-16,4-5 3 15,-16 10-4-15,-8 1-23 16,-9 0-35-16,-12 2-52 16,-7 12-30-16,-9-9-311 15,-3 13 7-15,-19-19-93 16</inkml:trace>
        </inkml:traceGroup>
        <inkml:traceGroup>
          <inkml:annotationXML>
            <emma:emma xmlns:emma="http://www.w3.org/2003/04/emma" version="1.0">
              <emma:interpretation id="{BE45475F-D017-47C8-A873-AE688DE21732}" emma:medium="tactile" emma:mode="ink">
                <msink:context xmlns:msink="http://schemas.microsoft.com/ink/2010/main" type="inkWord" rotatedBoundingBox="24737,3530 30010,3158 30070,4004 24796,4376"/>
              </emma:interpretation>
              <emma:one-of disjunction-type="recognition" id="oneOf1">
                <emma:interpretation id="interp1" emma:lang="" emma:confidence="1">
                  <emma:literal/>
                </emma:interpretation>
              </emma:one-of>
            </emma:emma>
          </inkml:annotationXML>
          <inkml:trace contextRef="#ctx0" brushRef="#br0" timeOffset="3120.2108">6896-2613 934 0,'-4'-2'338'0,"4"2"28"16,1-2-247-16,1-1-54 15,3 3-34-15,12 3-11 16,-2 1-2-16,16-1-3 16,3-2-5-16,13 9-4 15,-3-8-21-15,3-1-16 16,-13-5-341-16,-3 4-15 16,-17-10-124-16</inkml:trace>
          <inkml:trace contextRef="#ctx0" brushRef="#br0" timeOffset="4105.1242">9164-2938 833 0,'0'-19'393'15,"2"7"23"-15,-2 9-156 0,-2 3-115 16,-8 10-29-16,-3 6-40 15,-6 20-29-15,-6 8-29 16,-1 14-10-16,5-3 3 16,8 10-3-16,2-10-2 15,8-5-1-15,3-11 0 0,6 2-3 16,-6-17 2 0,12-6-3-16,-1-5 1 0,8-5-3 15,3-8 4-15,16-2-5 16,0 1 5-16,12-9-1 15,-3 0 3-15,3 2-4 16,-9-1 7-16,-1 4-55 16,-10 1-60-16,-9 6-369 15,-18-4 49-15</inkml:trace>
          <inkml:trace contextRef="#ctx0" brushRef="#br0" timeOffset="13944.2491">7800-2242 976 0,'-25'52'335'16,"16"-46"65"-16,1-2-240 0,8-3-76 15,13-49-5 1,3-3-46-16,13-5-10 16,8-1-17-16,10-16 4 0,-4 42-6 15,2-11 5-15,-11 6-3 16,-5-8 14-16,-9 5-2 15,-6-6 10-15,-7 6-4 0,-2 2 7 16,-4 9-12-16,-2 14 3 16,-1 14-12-16,-3 21 0 15,-3 14-8-15,-3 4 0 16,1 8-4-16,-1 0 5 16,1-14 0-16,5 1 3 15,3-8-4-15,4 5 4 16,3-5-6-16,3-1-13 15,-2-10-47-15,7 3-75 16,-1-18-167-16,2 3-163 16,-2-8-62-16</inkml:trace>
          <inkml:trace contextRef="#ctx0" brushRef="#br0" timeOffset="15478.3849">10779-3098 1060 0,'0'-10'330'0,"-1"0"101"16,1 8-282-16,-2 2-33 15,0 9-34-15,-1 13-20 0,-2 14-44 16,1 22-20-16,-3 9-1 16,1 16 4-16,1-4 1 15,0-11 0-15,3-16 2 16,4-8 0-16,-1-25-2 16,3-9 2-16,1 0 1 15,8-12 11-15,3-11 6 0,19-13 4 16,9-13 0-1,8-27 1-15,0 1-13 0,2-2-4 16,-16 11-5-16,-13 14 3 16,-12 25-2-16,-12 9 4 15,-9 10-50-15,-21 4-446 16,-11 4 135-16</inkml:trace>
          <inkml:trace contextRef="#ctx0" brushRef="#br0" timeOffset="1769.188">5915-2625 1077 0,'-2'-1'290'0,"-6"7"73"16,2 1-313-16,-7 12-17 16,-2 4-26-16,-1 21 5 15,6-9-5-15,4 46 7 16,6 7-10-16,6 14 6 15,2-11-9-15,2 6 5 16,-2-45-7-16,2-15 8 0,-3-25-5 16,-4-7 7-16,2-4-6 15,-2-12 9-15,-2-5-5 16,4-7 7-16,-1-9-27 16,-4-20-19-16,-4 0-106 15,-2-29-248-15,-4 6 22 16</inkml:trace>
          <inkml:trace contextRef="#ctx0" brushRef="#br0" timeOffset="3346.0815">6827-2382 988 0,'11'41'315'16,"4"-41"40"-16,6-42-245 15,9 40-47-15,5 4-18 16,15-46-5-16,2 36 5 0,6 6-7 15,-1 2-53 1,5 2-150-16,-15 0-232 0,-9 2-4 16</inkml:trace>
        </inkml:traceGroup>
        <inkml:traceGroup>
          <inkml:annotationXML>
            <emma:emma xmlns:emma="http://www.w3.org/2003/04/emma" version="1.0">
              <emma:interpretation id="{98073E34-A2AB-47CF-88F3-D2D10ED5EB3C}" emma:medium="tactile" emma:mode="ink">
                <msink:context xmlns:msink="http://schemas.microsoft.com/ink/2010/main" type="inkWord" rotatedBoundingBox="27198,3120 31882,2790 31971,4053 27287,4383"/>
              </emma:interpretation>
            </emma:emma>
          </inkml:annotationXML>
          <inkml:trace contextRef="#ctx0" brushRef="#br0" timeOffset="14304.484">8478-2729 1067 0,'-15'0'412'0,"-3"-1"43"0,1-2-291 16,-8 25-56-16,1 7-60 16,1 10-21-16,4-3-26 15,2 9 0-15,11-6-2 16,8-3 2-16,7-10-2 16,6-5-1-16,3-10 1 15,6-6 1-15,-3-1 1 0,7-6 6 16,1-3 3-16,7-11 10 15,-6-12 1-15,8-11 8 16,-11 2-3-16,-7-4 9 16,-12 3-6-16,-11 5 4 15,-14 9-4-15,-9 6-1 16,-4 15-14-16,-11 12-3 16,4 6-6-16,1 5 0 15,13-1 0-15,12-6-70 16,19-15 279-16,21-37-730 15</inkml:trace>
          <inkml:trace contextRef="#ctx0" brushRef="#br0" timeOffset="229040.4244">9226-3141 382 0,'3'-21'91'0,"0"2"56"16,-1 8-86-16,-6-2 77 16,1 6 12-16,-2-1 36 15,-6 5-21-15,-5-1-18 16,-5 6-82-16,-5 1-11 15,-8 14-15 1,3 5-32-16,0 17 4 16,7 7-10-16,1 15 5 15,8 6-3-15,2 14 3 16,8-7-2-16,4-1 3 16,7-8-5-16,6-1 2 15,-1-26-5-15,4 10 4 16,-1-13 0-16,6 51-1 15,1 0-5-15,6 18 5 16,-1-13-4-16,4 3-1 0,-5-54-3 16,3-25 7-16,0-31-5 15,12-31 9-15,1-44-5 16,17-24 9-16,-3-2-6 16,10 2 6-16,-8 16-9 15,-7 15 7-15,-13 9-8 16,-4-5 16-16,-17 11 3 0,-6-11 13 15,-7 25 0 1,-9 0 20-16,-7 9-3 16,-12-1 22-16,-10 20 3 0,-17-1 12 15,-5 12-18-15,-11 6-11 16,1 7-30-16,-4 3-6 16,11 3-47-16,3 2-90 15,20 8-340-15,8 5 52 16</inkml:trace>
          <inkml:trace contextRef="#ctx0" brushRef="#br0" timeOffset="15661.0263">10847-2638 1212 0,'2'20'301'0,"-4"-15"115"16,7 3-341-16,12 0-36 16,-3-5-8-16,12 8-3 0,0 2-21 15,11 4-11-15,-7-8-67 16,17 4-350-16,-7-13 85 15</inkml:trace>
          <inkml:trace contextRef="#ctx0" brushRef="#br0" timeOffset="16219.6684">11475-2609 1059 0,'-1'17'321'16,"5"-14"65"-16,16-10-234 15,9 4-88-15,12-2 4 16,6-8-4-16,5 4-7 15,-7 0-12-15,0-2 50 16,-2-25-533-16,-6-1 217 16</inkml:trace>
          <inkml:trace contextRef="#ctx0" brushRef="#br0" timeOffset="15994.5755">11485-2836 1318 0,'-3'7'303'0,"6"-4"134"15,13-5-376-15,15-4-11 16,8-4-8-16,11-6-3 16,-4 6-20-16,1-4-8 15,-12 7-7-15,-4 2 13 16,-11 5-39-16,-6 0 384 0,-7 5-820 16,-11-5 363-16</inkml:trace>
          <inkml:trace contextRef="#ctx0" brushRef="#br0" timeOffset="23342.487">12862-3094 1179 0,'-11'0'273'0,"-6"7"101"15,6 8-347-15,-5 12-12 16,0 6-16-16,-2 10 9 15,3 6-8-15,1 17 6 16,5 1-10-16,5-9 13 16,5-6-4-16,6-8 11 15,2-21 1-15,9-17 18 16,0 4-3-16,5-8 25 16,3-7 2-16,5-11 6 15,1-1-14-15,5-28 6 16,-6-7-19-16,-5-11 15 0,-18 4-7 15,-13-4 5-15,-12 27-13 16,-13 10-7 0,-2 15-25-16,-2 13-19 0,0 11-83 15,-5 6-413-15,10-7 96 16</inkml:trace>
        </inkml:traceGroup>
        <inkml:traceGroup>
          <inkml:annotationXML>
            <emma:emma xmlns:emma="http://www.w3.org/2003/04/emma" version="1.0">
              <emma:interpretation id="{03A62B46-2294-477F-8392-546864AA512D}" emma:medium="tactile" emma:mode="ink">
                <msink:context xmlns:msink="http://schemas.microsoft.com/ink/2010/main" type="inkWord" rotatedBoundingBox="32394,3037 32835,3006 32881,3661 32440,3692"/>
              </emma:interpretation>
            </emma:emma>
          </inkml:annotationXML>
          <inkml:trace contextRef="#ctx0" brushRef="#br0" timeOffset="16936.3011">13645-3217 1157 0,'93'-32'331'0,"-79"7"119"0,-12 16-332 15,-2 9-18-15,2 11-28 16,-7 13-23-16,-5 12-39 16,-1 14-5-16,-4-8 1 15,-8 28 2-15,-1 3-1 16,-7 7 2-16,-1-6-1 0,-1 7-2 15,6-27 0-15,4-15 0 16,13-16-4-16,7-10-1 16,8-10 0-16,13-2 2 15,14-4-1-15,17-11 3 16,4-9 3-16,12 0 0 16,-5-3-3-16,-4 5 2 15,-18 11 0-15,-4 14-74 16,-17 5 0-16,-9-17-411 15,-8-5 61-15</inkml:trace>
        </inkml:traceGroup>
      </inkml:traceGroup>
      <inkml:traceGroup>
        <inkml:annotationXML>
          <emma:emma xmlns:emma="http://www.w3.org/2003/04/emma" version="1.0">
            <emma:interpretation id="{0A9C2529-459F-4535-86D4-BFB32F061B90}" emma:medium="tactile" emma:mode="ink">
              <msink:context xmlns:msink="http://schemas.microsoft.com/ink/2010/main" type="line" rotatedBoundingBox="24450,4421 31808,3726 31898,4679 24540,5374">
                <msink:destinationLink direction="with" ref="{9A70704C-1CFA-4668-ADB4-E4C8763DF4B9}"/>
              </msink:context>
            </emma:interpretation>
          </emma:emma>
        </inkml:annotationXML>
        <inkml:traceGroup>
          <inkml:annotationXML>
            <emma:emma xmlns:emma="http://www.w3.org/2003/04/emma" version="1.0">
              <emma:interpretation id="{16571B02-DF01-404E-8CA3-92BE19D8B5B9}" emma:medium="tactile" emma:mode="ink">
                <msink:context xmlns:msink="http://schemas.microsoft.com/ink/2010/main" type="inkWord" rotatedBoundingBox="24510,4557 28606,4171 28641,4542 24545,4929"/>
              </emma:interpretation>
              <emma:one-of disjunction-type="recognition" id="oneOf2">
                <emma:interpretation id="interp2" emma:lang="" emma:confidence="1">
                  <emma:literal/>
                </emma:interpretation>
              </emma:one-of>
            </emma:emma>
          </inkml:annotationXML>
          <inkml:trace contextRef="#ctx0" brushRef="#br0" timeOffset="137529.6543">9115-1970 978 0,'-22'30'605'0,"-1"0"-553"0,-2-10-29 16,13-15-25-16,5-7 16 0,10 1 2 15,7-6 23-15,0 4 9 16,3 9 7-16,-2-7-2 15,-3-4 29-15,-1 0-11 16,-2 0-8-16,-4-5-6 16,1 10-11-16,1 5-36 15,5-2-5-15,3-1-7 0,6-10 4 16,4 6-4 0,3-12 4-16,0 2-4 0,6 3 4 15,-8-1-4-15,-1-1 4 16,1 7-4-16,0 6 4 15,-2-4-4-15,2 1 5 16,1 4-5-16,0 0 6 16,-2-6-6-16,3-2 5 15,-3 0-4-15,5-8 3 16,-3 5-5-16,0-15 6 16,-2-4-5-16,0 3 4 15,-8 2-3-15,1 3 5 16,-7 17-7-16,-2 7 3 15,-4 7-5-15,3-6 5 16,-3 5 0-16,4 14 5 16,-7-17-1-16,6 2 5 0,-6-4-5 15,0-9 4 1,-2-13-1-16,-1 9 4 16,-7 14-1-16,-4-9 10 0,-3 13-4 15,-9-1 4-15,1 11-7 16,-9-6 2-16,2 14-12 15,-2-6 1-15,7 1-4 16,1-3 5-16,9-14-4 16,3-1 4-16,3-1-5 0,-2-2 5 15,2-3-4-15,-6 0 5 16,2-3-2-16,-2-2 6 16,1 0-4-16,-1 0 8 15,2 7-6-15,1-4 3 16,3 4-6-16,2-5 2 15,6 4-7-15,2-1 3 16,0 5-5-16,1-6 2 16,2-1-2-16,-2 4 3 15,1-2-1-15,1-2 3 16,1-1-2-16,-2 3 1 16,-1-2-4-16,2 0 0 15,-2 2-2-15,2 4 2 16,5-1-2-16,3 2 2 15,2 0 0-15,5-5 0 16,1 1-2-16,5-6 2 16,2 4-1-16,3-2 2 0,-2 1 0 15,7 2 2-15,0 6-1 16,4-4 2-16,-1-4-2 16,5 12 1-16,-5-11-2 15,2-3 1-15,-3-4-1 16,2-3-1-16,-6-13 0 15,1 4 3-15,-11-12-1 0,-6 19 2 16,-3 9 0-16,-5 1 1 16,0 6-2-16,-4 12 0 15,2-12-2-15,-14 2 3 16,-2 6-2-16,-15 7-38 16,-2 2-55-16,-17 2-393 15,1-22 73-15</inkml:trace>
          <inkml:trace contextRef="#ctx0" brushRef="#br0" timeOffset="139761.7357">5607-1470 660 0,'-2'-2'277'15,"4"6"33"-15,-2 1-139 16,0-4 68 0,2 1-70-1,-1 3-114-15,2-9-16 16,1-4-16-16,12 2-12 0,0-4-4 15,4-1-9-15,1 3 6 16,5-1-5-16,-2 0 6 16,2 1-8-16,1 0 9 15,1-1-9-15,0 1 8 16,-2 0-9-16,-4 3 9 16,3-3-9-16,-3 2 8 15,4 1-8-15,-1-2 8 0,2 3-7 16,-1-1 8-1,0 0-8-15,-7 3 7 0,1 1-8 16,-7 2 6-16,-5 2-5 16,-1 4 6-16,-6-1-4 15,-2 1 8-15,1 3-3 16,-4-2 5-16,-1-5 0 16,4-5 8-16,-2 2 0 15,-4-3 9-15,-3-3 5 16,-3-1 5-16,-8-1 2 15,-1-2-7-15,-9 7-10 16,2 0-4-16,-7 8-12 16,3 6-4-16,-4 4-2 15,8 1 5-15,0 2-4 0,6-4 6 16,4-1-7-16,4-3 5 16,0-4-4-16,6-2 3 15,-6 1-3-15,2-2 5 16,-3 2-3-16,0 0 3 15,-4 3-3-15,6 0 1 16,2-2-3-16,1-1 1 16,6 2-2-16,2-6 0 15,3-1-3-15,-2-1 0 16,7-4-4-16,0 1 4 0,6 1-3 16,5 0 5-16,4 3-2 15,-1-2 4-15,7-1-4 16,0-5 6-16,5 0-5 15,-2 0 5-15,9-2-3 16,-8 2 4-16,8 1-5 16,-7 4 5-16,3 5-7 15,-5 6 6-15,5 7-7 16,-10 4 12-16,5 4-79 16,-12 6 152-16</inkml:trace>
        </inkml:traceGroup>
        <inkml:traceGroup>
          <inkml:annotationXML>
            <emma:emma xmlns:emma="http://www.w3.org/2003/04/emma" version="1.0">
              <emma:interpretation id="{AACD9896-DF1F-441A-B18C-BA171DB6B4B0}" emma:medium="tactile" emma:mode="ink">
                <msink:context xmlns:msink="http://schemas.microsoft.com/ink/2010/main" type="inkWord" rotatedBoundingBox="24450,4421 28336,4054 28426,5007 24540,5374"/>
              </emma:interpretation>
            </emma:emma>
          </inkml:annotationXML>
          <inkml:trace contextRef="#ctx0" brushRef="#br0" timeOffset="164780.3082">7837-1806 894 0,'-18'2'300'0,"0"-2"60"16,12 2-243-16,4-4-27 15,7 2-40-15,7-3-2 16,7-2-27-16,10-5-4 16,4 4-10-16,7-4 3 15,2-2-6-15,9 4 0 16,-6 5-3-16,9-2 1 15,-19 4-1 1,1 1 1 0,30 1-2-16,-2-1 0 15,-8-5-2-15,-5-9 2 16,-25-2 0-16,-5-5 3 0,-7 3 3 16,1 13-43-16,-10 13 134 15,-5 10-483-15</inkml:trace>
          <inkml:trace contextRef="#ctx0" brushRef="#br0" timeOffset="228127.1115">8014-1736 560 0,'-15'-6'295'0,"1"2"-18"15,4-2-65-15,5 3-137 16,0-2 15-16,5 3-14 15,2 2-1-15,1 0-35 16,2 3-1-16,3-1-29 16,2 4 3-16,1 1-9 15,7-1 6-15,3 3-10 16,12-3 6-16,2-3-7 16,12-6 4-16,2-2-4 0,8-6 6 15,-5-2-5-15,-4 0 5 16,-6 5-5-16,-3 3 4 15,-9 5-6-15,-1 5 5 16,-3-2-5-16,5 3 5 16,-2-4-5-16,6-2 6 15,1-5-6-15,6 0 6 16,-6-4-6-16,6-1 6 16,-6 2-6-16,1 1 6 15,5 4-3 1,-1 3-4-16,-2 5 5 15,3 1-4-15,2 3 4 16,-9-3-4-16,9-1 5 16,-3-5-5-16,1-2 5 0,-6-1-5 15,-2 0 6-15,-8-2-5 16,-5 5 5-16,-8-2-6 16,-5-1 6-16,-3 3-5 15,-4 0 5-15,1-3-6 16,-1 3 7-16,-1 1-6 15,2-5 5-15,0 2-6 16,-2 0 8-16,-2-1-6 0,-3 0 5 16,-1 3-1-1,-10 0 13-15,-4-2-6 0,-7 4 7 16,-4-1 2-16,-7-1 7 16,3 2-9-16,-11 0 6 15,9 1-7-15,-5-1-2 16,8 1-11-16,-8-3 1 15,4 0-6-15,-14 1 8 16,5 3 5-16,-14-3 10 16,7 6-3-16,-4 1 3 15,9 0-7-15,-3 3-6 16,13 1-10-16,0-1 3 16,12-1-4-16,1-1 4 15,6-2-4-15,1-4 4 16,9 0-4-16,-6-3 3 15,3-4-2-15,3-6 6 0,-1 3-4 16,-4-4 5-16,4 3-3 16,-4 3 0-1,4 2-4-15,0 1 3 0,3 2-4 16,4 0 3-16,3 0-2 16,-4 0 0-16,5 0-7 15,10 2 1-15,1-7-3 16,15 2 2-16,11-5-1 15,12 1 9-15,-1-1-3 16,11 6 5-16,-9 1-4 0,5-1 5 16,-8 1-7-16,8-1 2 15,-3-5-9-15,8-2 0 16,-3 1-5-16,5-7 6 16,-10 5-1-16,1 2 8 15,-9 6-1-15,-5-1 3 16,-10 5-4-16,0 3 3 15,-11 0-5-15,0 3 6 16,-5-2-3-16,3 1 4 16,-3-6-3-16,3 4 7 15,2-5-7-15,7-3 5 16,-4-2-7-16,3-1 0 16,0-4-7-16,-6 2 3 15,-5 8-3-15,-5-2 2 16,-6 0-1-16,-9 2 7 15,-1 4-3-15,-11-4 3 0,-4 5 2 16,-6-1 8-16,-2 3-3 16,-8-4 7-16,2-1 0 15,-9-2 8-15,-1-3-6 16,-8-2 3-16,5 1-6 16,-12 4 8-16,4 0-7 0,-5 7 6 15,3 3-4 1,-7-1 6-16,14 4-12 0,4 0 5 15,12-3-8-15,3-2 4 16,13-3-6-16,-1-3 4 16,8-1-6-16,2-2 5 15,8-3-4-15,-1 1 5 16,3-3-5-16,4-2 4 16,1 1-5-16,5 4 3 15,3-2-8-15,9 5 5 16,1 0-7-16,8 2 9 15,5-1-19-15,15-1-16 16,1-5-15-16,22-3-15 16,-3-1-19-16,19-9 2 15,-10-2 10-15,4-14 95 16,-15-1-377-16,-5-16 163 0</inkml:trace>
          <inkml:trace contextRef="#ctx0" brushRef="#br0" timeOffset="234979.8022">5784-1457 878 0,'-5'2'248'16,"3"1"77"-16,2-3-237 15,-1 1-9-15,-1 3-7 16,2-1-13-16,-3-6-15 16,6 1-16-16,2 7-14 15,5 0-12-15,4 0 2 16,9 1-7-16,3 4 4 15,11-12-5-15,2-7 5 0,11-11-3 16,-1-4 8-16,3-10-4 16,-5 3 5-16,-5-2-3 15,-13 16 2-15,-4 2-6 16,-14 7 4-16,-8 3-6 16,0 7 3-16,1-1-1 15,-11 1 6-15,-1 4 3 16,-2 3 8-16,-14 2 3 15,-2-3 3-15,-11 10-5 16,-4 0-2-16,-7 0-6 16,1-1 3-16,-7 4 4 15,9-4 9-15,-1-4 2 16,11 3 3-16,-6-3-5 16,12 0-7-16,1 1-9 15,14-10 1 1,1 1-7-16,-18 1-2 0,13-6 5 15,3-3 1-15,6-5 0 16,5 4-2-16,8 0-1 16,-1 5-5-16,2-2-2 15,9 4-2-15,3-2 1 16,9 4-3-16,6-6 3 16,9-3-5-16,-4-9 4 15,10 0 0-15,-3-8 5 0,4-1-2 16,-7 1 8-16,3 4-6 15,-10 4 2-15,-7 5-5 16,-7 7 4-16,-1 4-7 16,-6-1 6-16,-10 2-6 15,2 3 5-15,-5-4-2 16,-8-3 6-16,-10 5-3 16,0 5 6-16,-12-5-4 15,-8 6 4-15,-9 7-4 16,-1-7 8-16,-9 2-2 15,7-3 3-15,-1 0-4 16,9-4 1-16,3 1-5 16,13-1-3-16,8 5 0 15,4-4 0-15,7-4-4 16,9 0-2-16,3-8-3 0,9-11 0 16,22 3-1-16,10-3 2 15,14-12 1-15,9-2-11 16,9 2-36-16,-11-1-12 15,2 1-28-15,-20 14 4 16,-5 6 8-16,-20 6 40 16,-6 4 10-16,-16 1 30 15,-2 0 13-15,-5 2 10 0,-7 0 7 16,-2 0 12-16,-7 4 6 16,-4 4-8-16,-12 5-7 15,0 5-5-15,-15 5-12 16,3-4-5-16,-9 0-4 15,8-6 3-15,-7-5-6 16,11 2 5-16,-1-7-2 16,10 5-14-16,-7 1-31 15,-3 4-367-15</inkml:trace>
          <inkml:trace contextRef="#ctx0" brushRef="#br0" timeOffset="513820.5387">8006-1827 880 0,'-20'-1'317'0,"-1"2"46"0,7-2-241 15,2 1-15 1,6-2-41-16,1 0-1 0,5-1-22 16,0 0-5-16,3 4-23 15,5-7-6-15,2 6-13 16,5-5 2-16,2 5-2 0,6-3 3 15,0 3-1-15,6-2 3 16,-1 1-3-16,9-4 4 16,-8 2-1 15,-14 1 2-31,-1 0-2 0,43-3 1 16,-10 1-2-16,-3 4 0 15,-13-2-1-15,-31 7 2 16,-7 1-3-16,-7 2 4 15,-6 2 0-15,-9 8 4 16,-10-5-1-16,-6 0 6 16,-4-5 0-16,-9 0 12 15,2-5-3-15,1 1 5 16,10 0-1-16,-2 0 10 16,14-3-14-16,-2-1 5 15,10 4-4-15,3-3 0 16,6 2-13-16,4-3 3 0,6 2-5 15,7-7-3-15,9-3-6 16,9-3 1-16,4-2-2 16,11-3-1-16,0 9 2 15,8 1 1-15,-4 2 0 16,7 1 2-16,-1 6-1 16,3-9 2-16,-5 3-1 0,8-1 1 15,-7 1-2-15,2 1 2 16,-9 2-1-16,-4-3 1 15,-12 0-1-15,2 6 2 16,-9-3-2-16,-5 3 0 16,-1 2-2-16,-7 13 3 15,-8-6-1-15,-12 2 1 16,1 1 1-16,-17-1 4 16,1-9-1-16,-17 0 4 15,5 2-1-15,-10-6 3 16,11-1-5-16,-4-3 3 15,18 3-5-15,-1-8 1 16,15 8-5-16,2 0 3 16,10-2-6-16,2 1 2 15,8-3-5-15,5-1 1 16,8-1-2-16,12-5 3 0,10-2-1 16,9-2 3-16,8 0 0 15,7 1 3-15,-6 1-1 16,1 3 1-16,-9 2-2 15,-2 2 3-15,-12 4-3 16,1 4 2-16,-7 1-3 16,-3 0 4-16,-6 0-4 15,-4 1 4-15,-8-4-3 16,-6 1 5-16,-6 4-4 0,-7 0 5 16,-7-5-3-16,-13-2 4 15,2 4-4-15,-13-5 3 16,3-2-5-16,-13 5-49 15,7 8-68-15,-17 13-350 16</inkml:trace>
          <inkml:trace contextRef="#ctx0" brushRef="#br0" timeOffset="515653.9705">7962-1822 848 0,'-5'2'265'15,"0"-4"51"-15,5 2-218 16,0 2-31-16,2-2-9 0,8-5-3 16,3 0-2-16,6 3-8 15,5-4-6-15,7-4-6 16,0 8 3-16,3-1-4 15,-8-6 18 17,0 0-26-32,29 1-18 0,-1 8-8 15,-6-11 5-15,1 6-6 16,-20 13 6-16,0-3-5 16,-1-3 6-16,1 7-3 15,-6 4 5-15,-2-5-5 16,-10-8 4-16,-4 0-3 15,-4-3 5-15,-8-5-2 16,-8 5 8-16,-11-4-5 16,-5-1 11-16,-12 2 10 15,-1 1 11-15,-8-5 8 0,6 9 6 16,-6 5-8-16,6 3-12 16,-3 1-12-16,8 5-8 15,2-5 1-15,9-3 6 16,0 0 2-16,9-5 5 15,-1-3-7-15,4 1-4 16,3 2-9-16,7 0-2 16,-2-3-7-16,3 6 3 15,3 0-6-15,1-1 5 16,2-4-8-16,4 7 3 0,8-7-6 16,3 1 5-16,13-1-5 15,2 1 9-15,15-4-9 16,-1-5 7-16,5-13-4 15,-3 2 7-15,-4-6-7 16,-13 14 11-16,-4 1-6 16,-5 9 5-16,-1 14-7 15,-1 6 7-15,2-8-9 16,-3 4 8-16,-8 5-4 16,-4-11 6-16,-2-2-6 15,-9-2 9-15,-8-6-5 16,0 6 5-16,-10 5-7 15,-6-6 5-15,-5 1-5 16,2 7 2-16,-12-7-7 16,0-6 6-16,-6 7-3 0,1-2 4 15,-5 1-4-15,9-1 7 16,0 4-6-16,7-2 5 16,4 2-5-16,10-3 4 15,6-1-6-15,10 0 4 16,6-2-8-16,7-4 3 15,11 8-5-15,2-8 4 16,10-2-6-16,3-1 9 0,4-1-16 16,-2-6 3-16,6 6-10 15,-5 1 7-15,3 7-29 16,-3 3-3-16,12 5-68 16,-6 2-20-16,19 3-329 15,-6 2 56-15</inkml:trace>
          <inkml:trace contextRef="#ctx0" brushRef="#br0" timeOffset="516763.0264">7784-1801 880 0,'-17'7'292'0,"3"-1"35"0,-1-1-229 16,4 1-75-16,3 1-22 15,1-4 6-15,1-4 3 16,4 1 18-16,-3-5 12 16,7 1 21-16,-4-2 7 15,7 1-1-15,2-1-18 16,4 4-17-16,0 0-21 16,1 2-8-16,6 2-8 15,-4 3 8-15,10-2-5 16,1-1 11-16,6-4-12 15,-4 1 7-15,10-6-10 16,-4 1 9-16,6-7-24 16,-2 0 7-16,9 1-8 15,-4 1 8-15,0 1-8 0,-11 7 16 32,0 1 6-32,25-4 4 15,-5-2-6-15,-6 1 6 16,-4 1-6-16,-30 1 6 15,2-10-8-15,-5-3 7 16,-5 20-7-16,-3-28 7 16,-5-10-8-16,-4 14 9 15,1 2-13-15,-1-20-4 0,5 33-38 16,-1-6-4-16,1 10 40 16,6 9-277-16,0 4-74 15,-1-11 9-15</inkml:trace>
          <inkml:trace contextRef="#ctx0" brushRef="#br0" timeOffset="517193.9806">7847-1780 870 0,'-20'-3'350'15,"7"9"-26"-15,5-10-198 16,2-6-160-16,3 3-16 16,1-2-8-16,2-6 45 15,3 7 37-15,-1 1 47 16,3 3 23-16,-2 5 14 15,5-2-2-15,0 1-22 16,0 4-26-16,2 0-18 0,5-6-16 16,-1 0-11-16,6 4-14 15,1 0 6-15,5-7-7 16,-2 2 6-16,8-7-7 16,-1 7 8-16,3-7-1 15,0 5-1-15,5-3-6 16,-6 6 6-16,7-6-7 15,-6 7 0-15,4-6 2 16,-11 1 4-16,4-6-4 16,-8-6 6-16,6-4-6 15,-11 2 4-15,1 4-6 16,-6-3 8-16,-1 9-9 16,-11 7 7-16,2-1-14 15,2 3 3-15,-5 12-24 0,2-8-8 16,0-3-62-1,-2 4 297-15,3-13-612 0,-2-5 260 16</inkml:trace>
          <inkml:trace contextRef="#ctx0" brushRef="#br0" timeOffset="517753.4081">7832-1858 379 0,'-9'5'243'0,"0"-6"-12"0,1-4-41 16,2 3-48-16,3-3 2 16,1 4-24-16,2-1 11 15,2 0-27-15,1-9 1 16,0 11-29-16,5-2-7 16,0 2-26-16,7 4-11 15,-1 9-22-15,8-13-3 16,-1-4-7-16,3 1 2 15,4-3 0-15,4-6 1 16,0-1-1-16,9 4 2 16,-2-8-3-16,3 3 0 15,-3 1-2-15,10 0 1 16,-9 5-2-16,1 8 1 0,-19-4 1 31,3 1 0-31,23 2-1 0,-10-1-19 16,-3-11-42-16,-1-18-346 15,-14-11 82-15</inkml:trace>
          <inkml:trace contextRef="#ctx0" brushRef="#br0" timeOffset="522029.5033">7814-1948 899 0,'-90'13'250'0,"64"-5"69"15,9-2-250-15,8 4-24 16,5 1-13-16,11-9-5 15,3-4-1-15,1-4-5 16,0-7 1-16,6 0-5 16,-1-7-2-16,0 2-10 15,3 7 3-15,3 5-9 16,-3-1 6-16,5 9-7 16,-1-1 6-16,5-15-8 0,-2 9 9 15,8 3-8-15,-4-11 7 16,11-13-7-16,-9 12 6 15,7-11-6-15,-6 3 8 16,-2 6-10-16,-9 19 9 16,1-3-7-16,-5 6 9 15,-2-3-6-15,0 12 8 0,-1 1-6 16,-2 5 6-16,-3-8-7 16,3-1 4-16,0-14-6 15,0-8 5-15,-2 14-4 16,0-21 6-16,-3 8-5 15,-4 9 4-15,-1 3-1 16,0-10 7-16,2 29-5 16,0-14 5-16,5 14-4 15,-1-4 2-15,4 2-9 16,-1-11 4-16,4 6-6 16,-6-20 5-16,4 2-6 15,-2-10 7-15,-1-8-5 16,-1 5 7-16,-1-4-7 15,-4 2 8-15,0 12 0 16,-3 9 11-16,-1 0-2 16,3 9 8-16,2 4-7 0,1-6-1 15,4-4-13-15,-1-6 2 16,4-3-12-16,-1-7-6 16,2-8-54-16,-9 5 217 15,1-9-547-15</inkml:trace>
          <inkml:trace contextRef="#ctx0" brushRef="#br0" timeOffset="61484.0505">8063-1157 1289 0,'19'-15'279'0,"17"-2"120"16,9 0-356-16,23 1-438 15</inkml:trace>
        </inkml:traceGroup>
        <inkml:traceGroup>
          <inkml:annotationXML>
            <emma:emma xmlns:emma="http://www.w3.org/2003/04/emma" version="1.0">
              <emma:interpretation id="{71749D68-7DE9-4DF7-B553-D5F602C69083}" emma:medium="tactile" emma:mode="ink">
                <msink:context xmlns:msink="http://schemas.microsoft.com/ink/2010/main" type="inkWord" rotatedBoundingBox="31148,4182 31845,4116 31869,4367 31172,4433"/>
              </emma:interpretation>
              <emma:one-of disjunction-type="recognition" id="oneOf3">
                <emma:interpretation id="interp3" emma:lang="" emma:confidence="1">
                  <emma:literal/>
                </emma:interpretation>
              </emma:one-of>
            </emma:emma>
          </inkml:annotationXML>
          <inkml:trace contextRef="#ctx0" brushRef="#br0" timeOffset="165667.0065">12257-1882 1298 0,'-8'7'299'0,"0"-4"103"16,11-3-380-16,13-5-22 15,10 5-9-15,11 3 0 16,19-26 7 0,2-1 2-16,5-8 3 15,-4-6 1-15,2-4 3 16,-10 20-1-16,-1-1 2 16,-6 10-6-16,-2 13-76 15,-10-7-13-15,-12-7-320 0,-12-53 25 16</inkml:trace>
          <inkml:trace contextRef="#ctx0" brushRef="#br0" timeOffset="523224.7223">12246-2093 1115 0,'-12'10'262'16,"6"-8"96"-16,4-4-326 16,4-3-7-1,4 3-8-15,4-1 15 0,3 6-8 16,5 4 5-16,1-2-13 0,7 5-1 16,2 3-13-16,1 4 4 15,7 4-7-15,3 2 5 16,0-10-6-16,6 5 6 15,-1-13-6-15,0-17 5 16,-4 3-5-16,1-3 5 16,-7-12-6-16,-3-4 7 15,-6 14-7-15,3-9 7 16,-7 2-7-16,0 3 7 16,-3 10-7-16,-5 2 7 15,-3 11-4-15,-4 1 8 16,-4 2-6-16,1 2 7 15,2-2-6-15,-7 5 5 16,6-13-9-16,-6 2-6 16,-1-7-33-16,-4-8-354 0,-6-65 97 15</inkml:trace>
        </inkml:traceGroup>
      </inkml:traceGroup>
    </inkml:traceGroup>
    <inkml:traceGroup>
      <inkml:annotationXML>
        <emma:emma xmlns:emma="http://www.w3.org/2003/04/emma" version="1.0">
          <emma:interpretation id="{73166D24-BB89-4C8C-944E-04FEDDC3F30C}" emma:medium="tactile" emma:mode="ink">
            <msink:context xmlns:msink="http://schemas.microsoft.com/ink/2010/main" type="paragraph" rotatedBoundingBox="18879,5599 32176,4619 32257,5719 18960,6699" alignmentLevel="1"/>
          </emma:interpretation>
        </emma:emma>
      </inkml:annotationXML>
      <inkml:traceGroup>
        <inkml:annotationXML>
          <emma:emma xmlns:emma="http://www.w3.org/2003/04/emma" version="1.0">
            <emma:interpretation id="{EAB0B1F5-F91D-49A1-844F-437A7205BEC9}" emma:medium="tactile" emma:mode="ink">
              <msink:context xmlns:msink="http://schemas.microsoft.com/ink/2010/main" type="inkBullet" rotatedBoundingBox="18931,6300 18945,6298 18947,6314 18932,6315"/>
            </emma:interpretation>
            <emma:one-of disjunction-type="recognition" id="oneOf4">
              <emma:interpretation id="interp4" emma:lang="" emma:confidence="0">
                <emma:literal>•</emma:literal>
              </emma:interpretation>
            </emma:one-of>
          </emma:emma>
        </inkml:annotationXML>
        <inkml:trace contextRef="#ctx1" brushRef="#br0">0 0 0</inkml:trace>
      </inkml:traceGroup>
      <inkml:traceGroup>
        <inkml:annotationXML>
          <emma:emma xmlns:emma="http://www.w3.org/2003/04/emma" version="1.0">
            <emma:interpretation id="{D249290F-AA2B-4652-A7A7-2CFDB7AA14A8}" emma:medium="tactile" emma:mode="ink">
              <msink:context xmlns:msink="http://schemas.microsoft.com/ink/2010/main" type="line" rotatedBoundingBox="22928,5300 32176,4619 32257,5719 23009,6401"/>
            </emma:interpretation>
          </emma:emma>
        </inkml:annotationXML>
        <inkml:traceGroup>
          <inkml:annotationXML>
            <emma:emma xmlns:emma="http://www.w3.org/2003/04/emma" version="1.0">
              <emma:interpretation id="{275C6E63-5AD5-44CB-86E9-FF06A78C855A}" emma:medium="tactile" emma:mode="ink">
                <msink:context xmlns:msink="http://schemas.microsoft.com/ink/2010/main" type="inkWord" rotatedBoundingBox="22931,5349 25540,5157 25603,6019 22995,6212">
                  <msink:destinationLink direction="with" ref="{1703CA80-4658-4D2D-BBC3-A214085983DF}"/>
                </msink:context>
              </emma:interpretation>
              <emma:one-of disjunction-type="recognition" id="oneOf5">
                <emma:interpretation id="interp5" emma:lang="" emma:confidence="1">
                  <emma:literal/>
                </emma:interpretation>
              </emma:one-of>
            </emma:emma>
          </inkml:annotationXML>
          <inkml:trace contextRef="#ctx0" brushRef="#br0" timeOffset="57295.1346">4729-904 814 0,'15'-18'309'0,"-5"5"47"0,-10 7-196 15,3-2-78 1,0 13-27-16,-3 4-11 0,7 1-34 15,1 5-5-15,0 2 2 16,-6 8 17-16,1-1 4 16,-8 12 10-16,-3 4 0 15,-7 28-3-15,1 4-16 16,-7 32-4-16,3-9-10 16,-2-5 1-16,6-29-3 15,4-7 3-15,7-38-1 0,3-5 4 16,1-7 3-16,4-13 17 15,2-5-1-15,6-38 4 16,4-10 0-16,6-24 9 16,0-5-8-16,6-4 13 15,-5 28 1-15,-4 11 1 16,-6 28-16-16,3 8-7 16,-11 9-18-16,1 3-4 15,1 6 2-15,2-4-43 16,-4 1-50-16,2-5 104 15,3 1-514-15,11-13 151 16</inkml:trace>
          <inkml:trace contextRef="#ctx0" brushRef="#br0" timeOffset="55768.2062">4681-492 819 0,'3'18'184'0,"0"3"76"0,2 24-240 47,2-1-12-47,1-3-1 0,-2 3-195 0,4-10-72 0,-2-25-39 0</inkml:trace>
          <inkml:trace contextRef="#ctx0" brushRef="#br0" timeOffset="57536.3813">4823-537 1011 0,'7'-4'304'16,"1"8"90"-16,5 2-269 15,0 7-48-15,0 0-20 0,8 7-9 16,2-1-36-16,3 30-4 16,3-6-4-16,5 0-16 15,0-9-36-15,3 0-359 16,-3-34 88-16</inkml:trace>
          <inkml:trace contextRef="#ctx0" brushRef="#br0" timeOffset="57975.0455">5425-709 1177 0,'-3'-2'330'16,"-5"4"87"-16,-5 11-315 0,-3 6-67 15,-5 9-3-15,3 6-19 16,2 14-7-16,3-4-5 16,1-3-2-16,4 14 0 15,3 10 0-15,2-13-1 16,8 0 0-16,3-7 1 15,8-24-3-15,4-14-1 16,10-6 4-16,3-15 2 0,7-38 6 16,-2-21 1-1,2-21 4-15,-12-8-3 0,-14-1 1 16,-12 37-5-16,-5 16-5 16,-17 27-12-16,-2 23 2 15,-1 18-2-15,0 30-1 16,7 12 6-16,10 7 9 15,6 24-2-15,13-7 0 16,6-30-2-16,12-9 2 16,-4-6 1-16,6-39-40 15,-2-36-36-15,1 1-343 16,-6-1 62-16</inkml:trace>
          <inkml:trace contextRef="#ctx0" brushRef="#br0" timeOffset="58205.4175">5818-1084 1177 0,'-31'31'259'0,"-1"16"128"0,7 6-343 16,7 7-6-16,12-13-3 15,7 10-6-15,12-13-18 16,4 8-1-16,1-5-5 15,3 5 2-15,-4-8 1 0,-2 3-54 16,-7-16 63-16,0-12-418 16,-3 25 106-16</inkml:trace>
          <inkml:trace contextRef="#ctx0" brushRef="#br0" timeOffset="58880.4213">6014-742 824 0,'0'0'317'0,"5"5"12"16,5 3-161-16,-1-3-141 15,8 2 5-15,-1-3-6 16,6-4 2-16,1-6-12 16,8-2-2-16,-3-12-5 15,1-7 3-15,-6 1-4 16,-9-8 1-16,-7 6-3 16,-12 7-2-16,-7 10-5 0,-15 12 1 15,-1 14-3-15,-9 13 1 16,6 1 1-16,0 21 16 15,13 4 6-15,7 9 6 16,13-8 0-16,7-1 1 16,6-20-14-16,14-21-3 15,2-18-5-15,10-23 3 16,-7-17-1-16,5-10 2 16,-10 3-4-16,-7 1-1 15,-9 19-2-15,2 19-5 16,-7 11-2-16,-5 12-2 15,2 11 1-15,0 13 4 16,0-1 4-16,2 9 7 16,-1-21 1-16,5 7 1 15,4-24-3-15,3-17 6 16,3-19-4-16,13-2 0 16,-3-13-2-16,0 5-3 0,-2 11-25 15,-2 10-13-15,-7 13-5 16,-7 14-5-16,-7 7 4 15,-4 2 21-15,-7 7 13 16,0 1 6-16,5-3 5 16,3-1 2-16,2-17 6 15,8 12-398-15,-3 9 136 16</inkml:trace>
          <inkml:trace contextRef="#ctx0" brushRef="#br0" timeOffset="55195.0046">4147-813 1846 0,'15'2'2'16,"-6"-4"-1"-16,9 2 3 15,-1-2-3-15,4 10 0 0,-5-4-1 16,-2 2-1-16,-2 4-3 16,9 8 1-16,-10 1-2 15,2 6 0-15,0 4 0 16,-5 8 3-16,-9-3-1 15,-4 5 5-15,-7-2 5 16,-2 1 13-16,-1 28 6 16,-9-6 18-16,3-3 9 0,-8-13 19 15,-5-9-5 1,-2-39 1-16,7 2-18 0,0-6-12 16,9 6-24-16,7 2-7 15,11-1-7-15,2-1-58 16,5 2-49-16,12-37-352 15,-1 3 45-15</inkml:trace>
        </inkml:traceGroup>
        <inkml:traceGroup>
          <inkml:annotationXML>
            <emma:emma xmlns:emma="http://www.w3.org/2003/04/emma" version="1.0">
              <emma:interpretation id="{7ACC0FAD-A6C9-4637-AB98-E83E9B70D1CB}" emma:medium="tactile" emma:mode="ink">
                <msink:context xmlns:msink="http://schemas.microsoft.com/ink/2010/main" type="inkWord" rotatedBoundingBox="25849,5092 27773,4951 27854,6044 25930,6185">
                  <msink:destinationLink direction="with" ref="{1703CA80-4658-4D2D-BBC3-A214085983DF}"/>
                </msink:context>
              </emma:interpretation>
              <emma:one-of disjunction-type="recognition" id="oneOf6">
                <emma:interpretation id="interp6" emma:lang="" emma:confidence="1">
                  <emma:literal/>
                </emma:interpretation>
              </emma:one-of>
            </emma:emma>
          </inkml:annotationXML>
          <inkml:trace contextRef="#ctx0" brushRef="#br0" timeOffset="60281.4605">7258-940 1091 0,'11'-1'246'15,"14"-6"121"-15,4-1-324 0,13-10-1 16,2 10 0-16,16-13-391 16,-2 2 111-16</inkml:trace>
          <inkml:trace contextRef="#ctx0" brushRef="#br0" timeOffset="60124.8497">7433-1245 1194 0,'-8'7'282'16,"-2"14"101"-16,4 7-326 15,3-1-40-15,4 14 3 16,1 3-1-16,1-1-2 0,2 0-10 15,0 7-4-15,0-13-2 16,1-6 0-16,2 0-1 16,4-5 2-16,-3-10-1 15,11-1 0-15,-2-11 0 16,8-7 3-16,0-2 1 0,8-4 0 16,-2-4 0-16,2 3 1 15,-3 3-4-15,-7 6-4 16,-9 4-3-16,-9 12 2 15,-9-1 12-15,-8 9 15 16,-2 6 6-16,0-5 7 16,0-7-1-16,6 2-8 15,4-17-12-15,2-12 2 16,-1 0-1-16,5-4 0 16,-3-6-2-16,10 10-3 15,-4-3-5-15,11 2-3 16,2 5-2-16,9 4 0 15,-7-1 0-15,8 0 0 16,-3-4 8-16,-7-3-75 16,-9-1 423-16,0-13-818 15,-9 4 338-15</inkml:trace>
          <inkml:trace contextRef="#ctx0" brushRef="#br0" timeOffset="60684.6922">8137-970 991 0,'-11'1'256'0,"-2"-4"102"0,0 0-274 16,-2 1-15-16,4 7-10 15,-5 3-1 1,4 8-15-16,1 12 13 0,3-1 1 16,3 1 5-16,7-7-8 15,4-1-10-15,7-4-25 16,7-13-9-16,1 0-4 15,3-6 3-15,2-7 0 16,-2-16 3-16,-8 5-1 0,-1-16-2 16,-10 6-3-16,-8 5 0 15,-4 8-6-15,-4 12-3 16,0 16-2-16,-2 6-1 16,4 5-1-16,5 8 4 15,8-3 2-15,9-3 6 16,5-10-22-16,11-4-68 15,1-10-30-15,0-7-337 16,5-10 29-16</inkml:trace>
          <inkml:trace contextRef="#ctx0" brushRef="#br0" timeOffset="61231.2113">8385-954 806 0,'-14'13'307'16,"10"8"39"-16,4 0-178 0,4-6-94 15,2 2-11-15,9-2-24 16,1-2-18-16,4 0-15 16,2 5-2-16,-2 0-2 15,-1 1 1-15,-4 9-2 16,-2 9 1-16,-4 0 0 16,-2 17 0-16,-4-2-1 15,-3 35 27-15,-1-14 12 16,-11-6 25-16,-2-14 9 15,-9-2 15-15,3-47-22 0,-12 3-9 16,8-4-24-16,1-3-10 16,8-5-17-16,1 0-8 15,20-42-4-15,9-17 0 16,8-16 0-16,11-14 2 16,6-13 5-16,6 34-1 15,-4 10 0-15,8 8 0 16,-6 9 1-16,1 2 1 15,-7 1 0-15,-6 4 2 16,-19 3-1 15,-11 7-3-15,-14 11 1 0,-14 11-1-16,-6 6-1 0,-4 4 0 0,5 17 0 0,4 2-2 15,9 6-2-15,7 9-1 0,9 2 1 0,5-8 0 0,7-7 1 16,6-1 1-16,5-5-1 15,13-9 0-15,0-5 3 16,12-8-57-16,-4-4-51 16,3-14-51-16,-11-1-302 15</inkml:trace>
          <inkml:trace contextRef="#ctx0" brushRef="#br0" timeOffset="59618.2554">6958-704 974 0,'-2'4'240'0,"4"5"96"16,4-5-271-16,3-13 0 15,4-3-3-15,6-12 1 16,5-12-19-16,-4-11-8 16,-2 10-19-16,-9 3-6 15,-10 8-8-15,-12 11-7 16,-3 19-1-16,-5 10 0 16,1 9-3-16,9 8 4 15,3 3 6-15,-1-2 6 0,8-4 1 16,4-4 3-1,-3-6 1-15,2-8-1 0,7-2-5 16,8-11 1-16,4-7-2 16,8-3 0-16,7 2 0 15,-1-4 0-15,-2 8-5 16,-2 4-3-16,-12 8-2 16,-3 18 1-16,-8-1-1 15,-3 3 1-15,-6 14 4 16,2-2 2-16,-1-14-2 0,2 1 4 15,1-6-1-15,2-21-3 16,3-18 3-16,3-15 4 16,4-8-3-16,3-6 1 15,-2 3 5-15,0 5-45 16,-8 8 133-16,1-4-503 16,-6 6 172-16</inkml:trace>
        </inkml:traceGroup>
        <inkml:traceGroup>
          <inkml:annotationXML>
            <emma:emma xmlns:emma="http://www.w3.org/2003/04/emma" version="1.0">
              <emma:interpretation id="{D037A0C7-5CCB-40F9-9F39-66B4B2CBDF83}" emma:medium="tactile" emma:mode="ink">
                <msink:context xmlns:msink="http://schemas.microsoft.com/ink/2010/main" type="inkWord" rotatedBoundingBox="28631,4880 32176,4619 32228,5333 28683,5594">
                  <msink:destinationLink direction="with" ref="{0D3622A7-0047-420D-A152-E93D61CEC861}"/>
                </msink:context>
              </emma:interpretation>
            </emma:emma>
          </inkml:annotationXML>
          <inkml:trace contextRef="#ctx0" brushRef="#br0" timeOffset="175106.3461">10043-1139 710 0,'-13'23'414'15,"0"19"-58"-15,5-5-117 0,10 0-191 16,7-6-40-16,11 2 1 15,2-14-7-15,9-4-18 16,-2-4-10-16,-3-17-331 16,-11-11 88-16</inkml:trace>
          <inkml:trace contextRef="#ctx0" brushRef="#br0" timeOffset="175809.1522">10460-996 487 0,'10'-15'92'0,"1"0"49"15,4-1-149-15,2-2 8 16,0 7 33-16,-3-5 114 15,-2 0 16-15,-4-1 40 16,-2 3 9-16,-3-2-4 16,-7 6-102-16,-3 0 9 15,-3 8-31-15,-3 2-7 16,-3 4-30-16,-3 12-8 16,-1 2-23-16,1 4-8 0,-2 14-5 15,1 0 1-15,4-4 0 16,6 1-2-16,7-9-1 15,6-6-2-15,2-3-2 16,10 2-1-16,-1-4 2 16,6-5 2-16,-1-4 2 15,6-6 1-15,-8-9 2 0,3-6 3 16,-4 1-3-16,2-18 3 16,-2-1-3-16,5-4 1 15,-3 3-5-15,1 2 2 16,-4 18-7-16,0 6-3 15,-1 12-4-15,-1 6 2 16,0 1-2-16,0 3 7 16,-3 1-1-16,-2 1 3 15,-1-2-3-15,-6 7 0 16,-4-1-5-16,-2 5 8 16,-3-2-3-16,3 1 9 15,0-9-2-15,10-3 5 16,3-7-5-16,12-9 4 15,4-7-7-15,17-16 6 16,1-2-2-16,3-5 4 0,-3 7-6 16,-3 6-1-16,-18 18-8 15,-8 12-4-15,-5 6-2 16,-11 15 2-16,-3 1 5 16,-2 2 6-16,4-4 5 15,-1-1 3-15,5-11 1 16,2-12-2-16,8-11-12 15,4-5-64-15,9-20-27 16,19-10-333-16,4 5 38 0</inkml:trace>
          <inkml:trace contextRef="#ctx0" brushRef="#br0" timeOffset="176174.8935">11268-1150 1064 0,'-12'1'281'0,"-1"2"79"15,4 1-309-15,-1 7-22 16,5 2-21-16,-3 2-5 16,6-1-5-16,-1 4 4 15,3 5-4-15,0-4 3 16,3-1-4-16,5-2 3 16,5-16-4-16,7-14 9 15,2-3-3-15,8 4 4 16,-3-6-4-16,2 19 1 0,-4 13-11 15,-4 6 3-15,-8 4-6 16,-5 8 6-16,-10-2-2 16,-4-6 27-16,-4 0 12 15,-8-4 32-15,-1-3 12 16,-10-3 23-16,-1-3-17 16,-4-4-7-16,7-4-31 15,1-7-16-15,13 0-18 0,8-6-55 16,11-7-40-16,12-8-36 15,11 2-340-15,7-25 66 16</inkml:trace>
          <inkml:trace contextRef="#ctx0" brushRef="#br0" timeOffset="176541.9749">11668-1564 845 0,'5'3'412'0,"-18"20"-31"16,-10 9-161-16,-1 19-170 15,14-14-5 1,2 2-29-16,-6 45 1 16,14-8-10-16,9 10-1 15,11-17-2-15,-2-24 2 16,-2-8-3-16,-6 1-1 16,-7-14-5-16,-6 5 0 0,-7-8-6 15,-10-5-1-15,-1-4-6 16,0-19-27-1,3-7-10-15,4-16-4 0,6-12-5 16,8-11 10-16,1 6 26 16,3 3 26-16,-1 16 13 15,0 12 12-15,0 13-8 16,5 6 7-16,7 2-17 0,9 1-3 16,6 4-6-16,10-2-16 15,1-4-18-15,4-3-20 16,0-2-177-16,1-6-121 15,-7-1-20-15</inkml:trace>
          <inkml:trace contextRef="#ctx0" brushRef="#br0" timeOffset="176919.7854">11972-1146 884 0,'-13'10'295'0,"-12"8"59"16,-2 16-236-16,-4 8-31 16,5-1-24-16,6-2-8 15,14-4-23-15,11-17-7 16,11-11-15-16,10-9 1 15,5-11-5-15,9-1 5 16,-1-22 1-16,5-1 3 16,-7 2-9-16,-4 8 0 15,-14 3-10-15,-7 27 1 0,-12 16-4 16,-9 2 5 0,-5 10-1-16,-4 10 12 0,5-10 1 15,2-12 5-15,7 0-7 16,9-10 5-16,8-14-7 15,12-8 4-15,9-10-4 16,11-11 8-16,2-2-22 16,5 1-56-16,-15 9-12 0,-3 11-3 15,-12 15-20-15,-13 20 24 16,-10 1 58-16,-1 1 10 16,-3-1 9-16,0-1 16 15,4-19-5-15,12 1-2 16,0-4 2-16,17-22-8 15,8-13-344-15,17-20 117 16</inkml:trace>
          <inkml:trace contextRef="#ctx0" brushRef="#br0" timeOffset="177400.6977">12735-1470 1037 0,'-38'55'314'0,"-1"10"75"16,9-8-292-16,14 6-19 15,11-18-36-15,15 7-8 16,6-16-21-16,10 5-3 0,-1-14-8 16,-1-1 3-16,-10-6-12 15,-2-7-14-15,-7-10-14 16,-5-5-17-16,0-16-14 16,-2-14 17-16,0-2 11 15,1-8 15-15,2 1 17 16,1 14 11-16,3 15-11 15,5 9 8-15,-1 14-5 0,9 10 5 16,2-1-2-16,12-1 11 16,5-4-5-16,15-9 6 15,4-9-3-15,5-10 4 16,-7-9-5-16,6-14 4 16,-15-1-3-16,-8-6 2 15,-12 6-3-15,-11 0 3 16,-19 12-7-16,-11 6-1 15,-6 12-3-15,-14 14 20 16,3 12 10-16,-4 20 26 16,10 7 10-16,2 4 7 15,14-5-13-15,11 14-6 16,10-17-37-16,16-10-12 16,11-2-2-16,18-25-98 15,10-22-359-15</inkml:trace>
          <inkml:trace contextRef="#ctx0" brushRef="#br0" timeOffset="174897.0543">9824-1275 1344 0,'-13'-26'385'0,"-2"6"-267"15,1 9-69 1,4 6-14-16,12 12-26 0,1 10-8 16,-3 9-9-16,-2 15 4 15,-1 9 2-15,-5 17 4 16,2-7-1-16,-6 6 3 16,7-14-2-16,2-8 0 15,8-17 2-15,-3-7-2 16,9-14-1-16,0-9 4 15,7-10 1-15,10-18 3 16,11-16 2-16,8-21 3 16,3-2-3-16,3 2-1 15,-9 10-4-15,-6 16 0 16,-13 16-4-16,-2 6 1 16,-11 11-1-16,-3 2-1 15,-5 5-36-15,-6 2-358 16,-6 10-14-16,-12-5-151 0</inkml:trace>
        </inkml:traceGroup>
      </inkml:traceGroup>
    </inkml:traceGroup>
    <inkml:traceGroup>
      <inkml:annotationXML>
        <emma:emma xmlns:emma="http://www.w3.org/2003/04/emma" version="1.0">
          <emma:interpretation id="{679213A7-113D-4805-815A-3A97C6BDF9FF}" emma:medium="tactile" emma:mode="ink">
            <msink:context xmlns:msink="http://schemas.microsoft.com/ink/2010/main" type="paragraph" rotatedBoundingBox="23179,7326 33451,5166 33971,7640 23699,9799" alignmentLevel="2"/>
          </emma:interpretation>
        </emma:emma>
      </inkml:annotationXML>
      <inkml:traceGroup>
        <inkml:annotationXML>
          <emma:emma xmlns:emma="http://www.w3.org/2003/04/emma" version="1.0">
            <emma:interpretation id="{1CEDE1C3-4038-405E-B6AC-9B224A009950}" emma:medium="tactile" emma:mode="ink">
              <msink:context xmlns:msink="http://schemas.microsoft.com/ink/2010/main" type="inkBullet" rotatedBoundingBox="23195,7214 24148,7173 24177,7860 23224,7901"/>
            </emma:interpretation>
          </emma:emma>
        </inkml:annotationXML>
        <inkml:trace contextRef="#ctx0" brushRef="#br0" timeOffset="189796.382">4332 1364 854 0,'0'-5'269'16,"5"3"49"-16,8 0-231 15,6-6-4-15,6 0-26 16,7 0 1-16,1-2-11 16,5-3-8-16,1 0-26 0,8-1-7 15,-4 1-2-15,9-3-34 16,-9-1-13-16,3 6-324 15,-12-3 71-15</inkml:trace>
        <inkml:trace contextRef="#ctx0" brushRef="#br0" timeOffset="189515.2566">4334 1086 1107 0,'-60'60'233'0,"68"-47"106"15,13-1-328 1,5-4-11-16,13-2 0 16,6-6 0-16,14-11 0 15,-9-9 2-15,10-2-4 16,-5 1-15-16,-5-4-111 16,-14 11-211-16,-12 1 19 15</inkml:trace>
        <inkml:trace contextRef="#ctx0" brushRef="#br0" timeOffset="190231.1807">4903 908 888 0,'-7'-7'312'0,"1"1"51"0,4 3-242 15,1 3-28-15,2 1-45 16,11-1-11-16,-1-1-23 15,12-1-5-15,4-1-3 16,12 0 1-16,-1 1 0 0,10-1 0 16,-10 3-3-16,-1 3 0 15,-11-1-3-15,-5 7-3 16,-10 7-3-16,-11 7 0 16,-6 5 0-16,-10 9 1 15,-4 2 4-15,-6 6 3 16,3 1 0-16,-4 6-1 15,-1-5-2-15,-1 10 1 16,2-4 0-16,-4 9-34 16,8-4 12-16,-8 10-361 15,-9-16 91-15</inkml:trace>
      </inkml:traceGroup>
      <inkml:traceGroup>
        <inkml:annotationXML>
          <emma:emma xmlns:emma="http://www.w3.org/2003/04/emma" version="1.0">
            <emma:interpretation id="{F936B462-477C-4A9A-BC52-FFB419F71F49}" emma:medium="tactile" emma:mode="ink">
              <msink:context xmlns:msink="http://schemas.microsoft.com/ink/2010/main" type="line" rotatedBoundingBox="24706,6737 32803,6392 32858,7685 24761,8030"/>
            </emma:interpretation>
          </emma:emma>
        </inkml:annotationXML>
        <inkml:traceGroup>
          <inkml:annotationXML>
            <emma:emma xmlns:emma="http://www.w3.org/2003/04/emma" version="1.0">
              <emma:interpretation id="{A82C6870-D177-433F-96FB-00516EFF31CE}" emma:medium="tactile" emma:mode="ink">
                <msink:context xmlns:msink="http://schemas.microsoft.com/ink/2010/main" type="inkWord" rotatedBoundingBox="24717,6993 27602,6870 27634,7619 24749,7742"/>
              </emma:interpretation>
              <emma:one-of disjunction-type="recognition" id="oneOf7">
                <emma:interpretation id="interp7" emma:lang="" emma:confidence="1">
                  <emma:literal/>
                </emma:interpretation>
              </emma:one-of>
            </emma:emma>
          </inkml:annotationXML>
          <inkml:trace contextRef="#ctx0" brushRef="#br0" timeOffset="195237.7978">6214 713 951 0,'-2'-14'259'0,"0"1"93"15,1 9-266-15,-7-2-2 16,-5 6-17-16,-10 5-9 15,-5 1-27-15,-6 2-8 16,-1 12-17-16,-9 6 0 16,5 8-5-16,-7 11 0 15,7 7-4-15,-1 15 4 16,11-4-3-16,8 7 4 16,16-7-2-16,11 5 0 15,14-16-4-15,12-5 1 0,7-15-1 16,13-7 1-16,-2-17 3 15,10-10 4-15,-8-6 2 16,0-8 11-16,-11-8 9 16,-11-7 12-16,-17 5 6 15,-8-7 16-15,-18 7-7 16,-14 0-8-16,-9 12-11 16,-6-1-7-16,-2 14-17 0,2 7 0 15,13 5-2-15,4 4-1 16,17 1-6-16,5 4-2 15,11-9-5-15,10-1-2 16,11-7 1-16,12-11 5 16,9-13 3-16,4-8 2 15,-7-2 4-15,-7-3 0 16,-14 6-1-16,-10 9-3 16,-4 12-3-16,-6 12-7 15,-6 11 0-15,-3 12-2 16,0 8 2-16,-7 4 2 15,0 1 7-15,9 1-1 16,-1-10 3-16,2-7-4 16,5-7 2-16,1-7-2 15,-4-10 3-15,8 1-39 16,-2-7-62-16,16-4-358 0,-1-16 59 16</inkml:trace>
          <inkml:trace contextRef="#ctx0" brushRef="#br0" timeOffset="196537.3038">6561 1132 867 0,'-4'14'271'0,"9"-1"44"15,5-6-237-15,11-2-37 16,7-7-21-16,11-9 11 16,-2-10-5-16,10-7 4 15,-10-6-10-15,-1-2 0 16,-15 2-12-16,-8 2 8 16,-13 7 6-16,-15 4 12 15,-9 10 0-15,-10 9 4 16,0 9-9-16,-3 9-8 15,9 7-13-15,4 6 2 16,9 5-7-16,9 8 5 0,10 0-4 16,8 4 1-16,9-7-5 15,10 0 3-15,4-13-3 16,11-15 2-16,1-13 1 16,3-16 5-16,-13-12 0 15,4-19 2-15,-15 0-1 16,-3-7 2-16,-14 4-3 15,-2 6-1-15,-10 15-2 0,-4 14 2 16,-4 18-3-16,-2 20-1 16,0 12-1-16,5 14 2 15,1 3 1-15,6 4-3 16,10-11 1-16,11 0-1 16,1-11 0-16,6-3-2 15,-1-13 4-15,2-8 0 16,-7-14 2-16,2-13 3 15,-7-7 1-15,0-17 3 16,-6 0-1-16,-4-8 3 16,1 6-6-16,-4 0 2 15,-3 19-8-15,2 8-3 16,-1 18-9-16,-1 18 2 16,4 12-3-16,2 16 5 15,2 4 3-15,8 5 4 16,2-9-3-16,5-4 3 0,0-13-2 15,4-6 1-15,-6-7-1 16,5-1 3-16,-5-15-1 16,2-7 3-16,-5-1 4 15,3-26 11-15,-5-7 3 16,-1-14 10-16,-5 0 1 16,-7-7 12-16,-8 15-9 0,-6 8-1 15,-2 23-11-15,-5 10-5 16,2 12-17-16,1 15 0 15,2 2-3-15,7 6 1 16,2-3-2-16,9 0 1 16,7-10-3-16,4-4 2 15,3-11-2-15,4-6 5 16,0-8 1-16,-2-11 3 16,-5-2-1-16,0-5 3 15,-9 2-2-15,-7 3-2 16,-2 12-5-16,2 7-3 15,-8 12-8-15,3 14-1 16,2 11 1-16,3 13 3 16,-2 3 3-16,7 4 5 15,10-11 0-15,-2 2-2 16,3-14 1-16,2-11-1 0,-4-6 3 16,1-13 3-16,-2-13 4 15,-2-15 0-15,2-5 1 16,3-12 0-16,-3 5-3 15,-1 8-5-15,-4 15-5 16,0 17-4-16,-3 18-1 16,0 9-1-16,3 5 5 15,0 4 2-15,0-9 1 16,11-3 1-16,3-11 0 0,8-12 1 16,4-13 3-16,9-9 4 15,-8-5-1-15,3-2 2 16,-12 8-7-16,-5 12-4 15,-12 11-7-15,-2 11 2 16,-7 7-1-16,1 3 6 16,-1-3 2-16,4 2 4 15,2-11 0-15,6-1 1 16,-1-6-5-16,4-2 6 16,-4-2-1-16,-1 6-10 15,-4-1-32-15,-1 7-83 16,-7 6-34-16,-7 0-320 15,-9-9 22-15</inkml:trace>
          <inkml:trace contextRef="#ctx0" brushRef="#br0" timeOffset="196683.4251">7818 733 973 0,'0'-2'196'15,"9"5"74"-15,9-4-556 16,2-16 65-16</inkml:trace>
          <inkml:trace contextRef="#ctx0" brushRef="#br0" timeOffset="197373.5065">8291 1161 1124 0,'-8'23'275'0,"-2"14"106"15,9-5-324-15,1 1-19 16,6-6-13-16,7-7-4 16,12-17-14-16,7-8 2 15,0-14 0-15,7-15 4 16,-3-9-3-16,0-4 1 15,-12 10-4-15,-4 8 11 16,-12 14-2-16,-5 15 5 16,-5 12 0-16,2 7 5 15,0 5-12-15,4 9 2 16,2-7-4-16,7-5-2 16,2-6-6-16,4-14 3 15,-1-4 0-15,3-10 4 0,-5-5-1 16,0-6 2-1,-3 8-3-15,-3 1-2 0,-8 10-10 16,-2 13-3-16,-5 7 7 16,2 3-78-16,3-1-323 15,1-18-36-15,3-17-171 16</inkml:trace>
        </inkml:traceGroup>
        <inkml:traceGroup>
          <inkml:annotationXML>
            <emma:emma xmlns:emma="http://www.w3.org/2003/04/emma" version="1.0">
              <emma:interpretation id="{672799D1-6C8A-4A57-B495-9D1DB5088269}" emma:medium="tactile" emma:mode="ink">
                <msink:context xmlns:msink="http://schemas.microsoft.com/ink/2010/main" type="inkWord" rotatedBoundingBox="28271,6850 29097,6815 29125,7474 28299,7509"/>
              </emma:interpretation>
              <emma:one-of disjunction-type="recognition" id="oneOf8">
                <emma:interpretation id="interp8" emma:lang="" emma:confidence="1">
                  <emma:literal/>
                </emma:interpretation>
              </emma:one-of>
            </emma:emma>
          </inkml:annotationXML>
          <inkml:trace contextRef="#ctx0" brushRef="#br0" timeOffset="198194.8844">9412 884 1059 0,'-8'16'258'0,"-8"11"81"0,1 19-290 15,7-1-45-15,5 4 5 16,6-5-3-16,12-1 6 16,6-15-11-16,6-9 6 15,4-14-6-15,8-16 5 16,-3-12-3-16,3-17 6 16,-9 1-5-16,-4-2 3 15,-9 15-3-15,-4 8 8 16,-9 17-1-16,1 12 5 15,-5 7 4-15,-1 10 6 16,2-3-4-16,1 10-2 16,3-13-4-16,6-7-4 15,7-12-4-15,3-8 2 0,3-13 0 16,4-8 2-16,0 0-2 16,-6 1-1-16,-1 5-7 15,-4 10 0-15,-6 10-8 16,2 8 2-16,-5 5-3 15,0 4 6-15,0-3-2 16,4-1 7-16,1-6-3 0,8-6 6 16,3-9-3-1,8-8 4-15,1-5-5 0,1-2 5 16,-7 5-7-16,-2 7 2 16,-11 6-7-16,-1 8 2 15,-4 6-5-15,-3 0 6 16,-3 1-2-16,2 1 6 15,-3-6-1-15,-1-2-29 16,1-4-28-16,-9-11-346 16,-5-2 75-16</inkml:trace>
          <inkml:trace contextRef="#ctx0" brushRef="#br0" timeOffset="198337.9093">10059 554 1283 0,'0'-5'264'16,"2"-8"-264"-16,3-3-251 15</inkml:trace>
        </inkml:traceGroup>
        <inkml:traceGroup>
          <inkml:annotationXML>
            <emma:emma xmlns:emma="http://www.w3.org/2003/04/emma" version="1.0">
              <emma:interpretation id="{A8568FBA-13A0-4FFD-90C6-E2D7C80A0888}" emma:medium="tactile" emma:mode="ink">
                <msink:context xmlns:msink="http://schemas.microsoft.com/ink/2010/main" type="inkWord" rotatedBoundingBox="29711,6523 32803,6392 32858,7685 29766,7816"/>
              </emma:interpretation>
              <emma:one-of disjunction-type="recognition" id="oneOf9">
                <emma:interpretation id="interp9" emma:lang="" emma:confidence="1">
                  <emma:literal/>
                </emma:interpretation>
              </emma:one-of>
            </emma:emma>
          </inkml:annotationXML>
          <inkml:trace contextRef="#ctx0" brushRef="#br0" timeOffset="198912.0461">11133 476 1107 0,'-29'9'249'16,"-2"10"95"-16,-8 9-322 16,-10 10-15-16,2 1-6 15,0 15 6-15,7 1 4 16,11 7 11-16,17-4-3 16,11 4 0-16,9-6-3 15,14-10-3-15,8-17-12 0,12-16 5 16,0-19 9-16,10-27 13 15,-7-14 0-15,7-21 18 16,-13 1 9-16,-8-5 11 16,-18 10-8-16,-13 2 5 15,-20 19-18-15,-10 9-21 16,0 17-23-16,0 19-4 16,5 17-5-16,9 13 0 15,8-2 7-15,5 7-33 16,9-7-46-16,14 3-372 15,4-11 74-15</inkml:trace>
          <inkml:trace contextRef="#ctx0" brushRef="#br0" timeOffset="199382.3669">11212 840 1155 0,'-8'31'260'0,"-1"19"116"0,5 5-324 15,3 15-13-15,1-4-3 16,6 7 4-16,2-16-15 16,-1 6-10-16,-9-17-8 15,-1 2-1-15,-5-9 0 16,-5-6 1-16,0-12 1 0,3-10 11 16,2-21 7-16,3-20 3 15,5-14-2-15,7-34-4 16,2-11-17-16,11-17-8 15,-2 11-5-15,1 4 2 16,1 34-1-16,-3 16 4 16,-5 27-5-16,1 11 0 15,0 7-5-15,1 5 5 16,7 0-2-16,4 4 4 16,1-1 1-16,5-3 6 15,-4 1-4-15,-1 8 1 16,-10-2-3-16,-4 4 7 15,-9 2 4-15,-6 9 22 16,-7-2 12-16,-6 4 22 16,-5-2 2-16,-9-4 10 15,3-9-12-15,-9-8-5 32,5-12-20-32,-1-12-26 0,11-9-52 0,6-11-118 0,17 1-358 15,8-4 44-15</inkml:trace>
          <inkml:trace contextRef="#ctx1" brushRef="#br0" timeOffset="304997.6787">12420 154 0,'0'0'15,"0"0"-15,45 9 16,-9-5-16,1 4 31</inkml:trace>
          <inkml:trace contextRef="#ctx0" brushRef="#br0" timeOffset="200282.7559">11749 465 1216 0,'-8'0'292'0,"-6"11"89"16,-1 14-349-16,-1 15-18 15,4 2-10-15,6 14 1 16,9 0 10-16,-1 8-4 16,3-6-6-16,0 9-1 15,-7-6 1-15,-5-1 0 16,6-11 1-16,-4-7 1 16,-2-14 0-16,1-14 0 15,6-15 6-15,-10-22 3 16,5-16-2-16,-8-21-1 15,2-8-4-15,-10 3-4 0,3 18-6 16,0 11-1-16,10 25-7 16,3 19 0-16,10 7-2 15,10 7 3-15,3 9 2 16,6 3 4-16,5-6 4 16,2-7 0-16,-3-5 0 15,2-11 2-15,-2-13 3 16,-4-12 0-16,1-1 2 15,-3-11 1-15,-7 3-2 16,-9 3 0-16,1 8-4 0,-6 10-4 16,-4 11-7-16,0 13-1 15,3 7-1-15,-7 9 8 16,6-1 9-16,7 0 8 16,1-10 0-16,6-8 4 15,3-10-5-15,5-6 2 16,2-8-5-16,9-10 2 15,-1-7-5-15,11-9-4 16,-4 9-21-16,0 2-5 16,-7 10-5-16,-2 14-3 15,-11 14 3-15,-5 2 14 16,-5 6 6-16,-3 7 8 16,0-7 5-16,2-1 5 15,2-6-2-15,3-5 4 0,-3-9-5 16,9-7 4-16,-1-7-3 15,5-8 1-15,-1 1-4 16,4 2 0-16,-11 5-5 16,-1 7-6-16,-10 12-2 15,-3 4 0-15,-3 1 2 16,5 3 4-16,-2-1 7 16,1-3 3-16,3-3 1 15,1-6 0-15,3-4-1 0,3-12-1 16,8 1-1-16,4-7-2 15,-3 7-3-15,-1 3-1 16,-8 10-2-16,-6 6-6 16,-8 12-2-16,1 6 2 15,-4 3 2-15,3 2 2 16,0-1 6-16,3-6 2 16,0-9 5-16,3-12-67 15,3-6-21-15,4-11-367 16,-4-7 48-16</inkml:trace>
          <inkml:trace contextRef="#ctx0" brushRef="#br0" timeOffset="201747.4713">12688 710 1020 0,'-8'6'260'0,"-3"16"86"15,1 5-294-15,0 17-20 16,4 1-11-16,8 7-11 15,6-8-4-15,6-8-5 0,6-12 1 16,4-11-3-16,2-15 6 16,10-19-4-16,-1-11 6 15,12-20-4-15,-4-2 3 16,4-2-2-16,-34 43-1 31,-7 6 5-31,2 2 14 0,13 0 17 16,-14 25 9-1,-6 16 15-15,-4 9-3 0,10-11-9 16,1-8-17 0,3-10-5-16,1-13-11 0,9-11-2 15,-2-13-4-15,14-18 0 16,4-4 0-16,10-3-4 16,-7 10-3-16,-2 9-5 15,-16 14-1-15,-10 13-6 16,-12 13 1-16,-8 5-1 15,-2 6 6-15,-3 10 4 16,3-8 8-16,5-2-1 16,7-7-2-16,4-11-2 15,6-7 0-15,9-8-2 16,3-7 3-16,9-5-1 0,1-2 1 16,1 1-3-1,-7 2-1-15,-2 10-4 0,-13 9-2 16,-3 1-3-16,-7 10 3 15,-1-1 0-15,-2 1 4 16,3-3 0-16,3 1 1 16,14-10 1-16,9-1-1 15,16-10-1-15,4-2 3 16,-4-3 1-16,-4 1-2 16,-7 5-2-16,-16 7-2 0,1 10-2 15,-1 3-2-15,-8 9 2 16,-4-1 2-16,2-3 2 15,-6-4 4-15,1-2 3 16,2-7-2-16,2-7 6 16,1 6-78-16,0-2-390 15,2-7 108-15</inkml:trace>
        </inkml:traceGroup>
      </inkml:traceGroup>
      <inkml:traceGroup>
        <inkml:annotationXML>
          <emma:emma xmlns:emma="http://www.w3.org/2003/04/emma" version="1.0">
            <emma:interpretation id="{6E17781F-937B-477D-93E8-5D34856B2E50}" emma:medium="tactile" emma:mode="ink">
              <msink:context xmlns:msink="http://schemas.microsoft.com/ink/2010/main" type="line" rotatedBoundingBox="24978,8708 33805,6852 33971,7640 25143,9496"/>
            </emma:interpretation>
          </emma:emma>
        </inkml:annotationXML>
        <inkml:traceGroup>
          <inkml:annotationXML>
            <emma:emma xmlns:emma="http://www.w3.org/2003/04/emma" version="1.0">
              <emma:interpretation id="{4BB8260A-C13B-4A1B-9C0D-AC7685575140}" emma:medium="tactile" emma:mode="ink">
                <msink:context xmlns:msink="http://schemas.microsoft.com/ink/2010/main" type="inkWord" rotatedBoundingBox="24978,8708 26817,8321 26983,9109 25143,9496"/>
              </emma:interpretation>
            </emma:emma>
          </inkml:annotationXML>
          <inkml:trace contextRef="#ctx0" brushRef="#br0" timeOffset="203278.8688">6128 2671 996 0,'-12'10'267'16,"12"-7"84"-16,8-1-278 15,18-2 0-15,8 0-14 16,18-17 2-16,10-1-12 16,19-1-6-16,-3 0-22 0,13-3 6 15,-12 18-81-15,-14-14-346 16,-23-2 100-16</inkml:trace>
          <inkml:trace contextRef="#ctx0" brushRef="#br0" timeOffset="219664.2593">7714 2152 969 0,'-3'-7'293'0,"-6"6"72"15,0 1-266-15,1 0-20 16,-2-2-25-16,2 4 1 15,3-4-16-15,-3-4 1 16,0-1-11-16,-7 2 4 16,-8-6-5-16,-7 3 0 15,-1 3-9-15,-11 10 0 16,6 6-7-16,-5 17-3 16,6 6-5-16,-3 10 3 15,11-4-3-15,1 7-1 16,13-6-3-16,5 9-1 15,8 2-3-15,8 11 0 16,6-6-1-16,9 6 1 0,5-6-1 16,11 5 2-16,-2-17 0 15,8 4 1-15,1-15 0 16,1-15 1-16,-7-17 2 16,7-23 2-16,-4-18 2 15,5-26 3-15,-6-11 2 16,7-20 3-16,-10 7 2 15,-8 0 8-15,-12 20 1 16,-7 14 15-16,-11 23 2 0,-9 12 3 16,-6 12-8-16,-12 7 1 15,-2 6-16-15,-8-1-5 16,2 3-7-16,-3-1 1 16,1-7 3-16,-3-11-143 15,4-7-317-15,-7-30-57 16</inkml:trace>
          <inkml:trace contextRef="#ctx0" brushRef="#br0" timeOffset="203027.6642">6061 2439 1288 0,'-6'6'310'0,"9"-2"106"16,11-6-362-16,22-8-20 16,6-7-5-16,25-8 3 15,4-1-3-15,17-1-3 16,-14 9-18-16,7 6 5 16,-17 14-29-16,-8 1-76 15,-18 9-32-15,-16 2-323 16,-20-1 15-16</inkml:trace>
        </inkml:traceGroup>
        <inkml:traceGroup>
          <inkml:annotationXML>
            <emma:emma xmlns:emma="http://www.w3.org/2003/04/emma" version="1.0">
              <emma:interpretation id="{B3DDFF09-E822-465A-B017-CB3DAD5176D6}" emma:medium="tactile" emma:mode="ink">
                <msink:context xmlns:msink="http://schemas.microsoft.com/ink/2010/main" type="inkWord" rotatedBoundingBox="33824,6986 33833,6984 33845,7037 33835,7039"/>
              </emma:interpretation>
            </emma:emma>
          </inkml:annotationXML>
          <inkml:trace contextRef="#ctx1" brushRef="#br0" timeOffset="309434.4763">14898 686 0,'0'0'0,"0"0"0,0 0 0,0 0 0,0 0 0,0 0 0,0 0 0,4 40 0,0-36 0,0 0 0,0 0 0</inkml:trace>
        </inkml:traceGroup>
      </inkml:traceGroup>
    </inkml:traceGroup>
    <inkml:traceGroup>
      <inkml:annotationXML>
        <emma:emma xmlns:emma="http://www.w3.org/2003/04/emma" version="1.0">
          <emma:interpretation id="{FF4D229B-F760-4E04-AF5C-48ADF0B0C6BB}" emma:medium="tactile" emma:mode="ink">
            <msink:context xmlns:msink="http://schemas.microsoft.com/ink/2010/main" type="paragraph" rotatedBoundingBox="22694,9546 29281,8785 29421,9996 22834,10757" alignmentLevel="2"/>
          </emma:interpretation>
        </emma:emma>
      </inkml:annotationXML>
      <inkml:traceGroup>
        <inkml:annotationXML>
          <emma:emma xmlns:emma="http://www.w3.org/2003/04/emma" version="1.0">
            <emma:interpretation id="{7B4C7FC1-FC24-4AEC-8A55-B7DD9541BF74}" emma:medium="tactile" emma:mode="ink">
              <msink:context xmlns:msink="http://schemas.microsoft.com/ink/2010/main" type="line" rotatedBoundingBox="22694,9546 29281,8785 29421,9996 22834,10757"/>
            </emma:interpretation>
          </emma:emma>
        </inkml:annotationXML>
        <inkml:traceGroup>
          <inkml:annotationXML>
            <emma:emma xmlns:emma="http://www.w3.org/2003/04/emma" version="1.0">
              <emma:interpretation id="{BF9D3803-36FC-45D7-8EA7-C4234DB1D042}" emma:medium="tactile" emma:mode="ink">
                <msink:context xmlns:msink="http://schemas.microsoft.com/ink/2010/main" type="inkWord" rotatedBoundingBox="22714,9722 23646,9614 23722,10276 22791,10384"/>
              </emma:interpretation>
              <emma:one-of disjunction-type="recognition" id="oneOf10">
                <emma:interpretation id="interp10" emma:lang="" emma:confidence="1">
                  <emma:literal/>
                </emma:interpretation>
              </emma:one-of>
            </emma:emma>
          </inkml:annotationXML>
          <inkml:trace contextRef="#ctx0" brushRef="#br0" timeOffset="375460.83">4095 3441 968 0,'0'0'252'0,"-3"10"83"0,1-3-270 16,-1 9-20-16,0 5-7 15,0 3-10-15,1-4-7 16,5 12-10-16,-1-4-2 16,3 2 4-16,1 1 7 15,-3 10 1-15,-3-4 7 16,0 5-1-16,-1-1-3 16,-6-1-7-16,3-7-3 0,-3-4-4 15,4-11 0-15,-2-2-4 16,2-6 2-16,3-7-3 15,1-3 2-15,-1-3 3 16,-1-4-15-16,-3-9-58 16,-2-3 0-16,-10-15-337 15,-1-2 50-15</inkml:trace>
          <inkml:trace contextRef="#ctx0" brushRef="#br0" timeOffset="375977.6484">3842 3582 482 0,'-14'-9'452'16,"1"1"-100"-16,1 0 13 15,7-4-271-15,7 1-22 0,6-4-22 16,8-6-17-16,7-2-16 16,8 1-10-16,1 2-1 15,6-1-5-15,-1 8 0 16,5 8-2-16,-5 4 1 15,4-1-2-15,-5 7 2 16,-2 5 0-16,-12-4-1 16,0 6 0-16,-14 4 0 15,-4 5-1-15,-2-5 1 0,-5 3 3 16,3 1 3-16,-2-1 1 16,-1-4 0-16,-8 4 0 15,1 1-3-15,-6 3-1 16,3 1-1-16,-5 7 2 15,7-2 3-15,1 3-4 16,5-4 3-16,-2 0-3 16,7-6 0-16,4 1-4 15,7-5 2-15,2-2-3 16,2-3 2-16,4-3-1 16,2 1 2-16,-8-4 3 15,-5-3 3-15,7 1 0 16,-4 3-1-16,1-3 1 15,1-1-3-15,1 4-1 16,-4-2 0-16,-2 2 0 0,-2-3 1 16,-1 2 2-16,2-4-16 15,-4-6-62-15,2-7-328 16,6-11 73-16</inkml:trace>
          <inkml:trace contextRef="#ctx0" brushRef="#br0" timeOffset="376427.3357">4632 3706 816 0,'-11'3'171'0,"-2"3"85"15,-2 1-232-15,1 3-11 16,-3-2 9-16,4 3-6 15,2 0-2-15,1 7 1 16,1 2 17-16,2 9 18 16,-1-3 17-16,3 10 5 15,3-10-3-15,4 3-17 16,3-7-20-16,8-7-11 16,3-4-7-16,7-1 6 15,3-13 8-15,6-8 12 16,1-1 5-16,2-20 14 15,-5-2 0-15,-1-8 9 0,-10 3-7 16,-9-4 9-16,-15 14-5 16,-13 3-4-16,-8 12-15 15,-13 7-12-15,-1 10-19 16,-7 14-20-16,6 5-26 16,1 6-104-16,12-5-149 15,14-15-200-15,12-16-79 16</inkml:trace>
        </inkml:traceGroup>
        <inkml:traceGroup>
          <inkml:annotationXML>
            <emma:emma xmlns:emma="http://www.w3.org/2003/04/emma" version="1.0">
              <emma:interpretation id="{14BFB339-6FB3-4CA0-8523-C570A664C40C}" emma:medium="tactile" emma:mode="ink">
                <msink:context xmlns:msink="http://schemas.microsoft.com/ink/2010/main" type="inkWord" rotatedBoundingBox="24174,9812 24250,9804 24301,10241 24224,10250"/>
              </emma:interpretation>
              <emma:one-of disjunction-type="recognition" id="oneOf11">
                <emma:interpretation id="interp11" emma:lang="" emma:confidence="1">
                  <emma:literal/>
                </emma:interpretation>
              </emma:one-of>
            </emma:emma>
          </inkml:annotationXML>
          <inkml:trace contextRef="#ctx0" brushRef="#br0" timeOffset="383506.8004">5318 3513 978 0,'2'-8'436'16,"-10"8"-21"-16,1 6-237 16,-3 4-115-16,6-2-64 15,0 3 2-15,4 1-1 16,2 1-58-16,1 0 58 0,-1 3-413 16,-1-2 97-1</inkml:trace>
          <inkml:trace contextRef="#ctx0" brushRef="#br0" timeOffset="383683.8352">5315 3818 876 0,'-5'14'310'16,"-5"-7"30"-16,4 2-197 16,1 3-118-16,3 4-2 15,2-1-16-15,5 1 0 16,2 0-11-16,2-3 5 15,1-8-12-15,3 0 12 16,-6-17-347-16,-7-14 108 16</inkml:trace>
        </inkml:traceGroup>
        <inkml:traceGroup>
          <inkml:annotationXML>
            <emma:emma xmlns:emma="http://www.w3.org/2003/04/emma" version="1.0">
              <emma:interpretation id="{FDCA98D5-148F-4E7B-A33C-B82CCEC3D6B0}" emma:medium="tactile" emma:mode="ink">
                <msink:context xmlns:msink="http://schemas.microsoft.com/ink/2010/main" type="inkWord" rotatedBoundingBox="24984,9623 26104,9493 26169,10056 25049,10185"/>
              </emma:interpretation>
              <emma:one-of disjunction-type="recognition" id="oneOf12">
                <emma:interpretation id="interp12" emma:lang="" emma:confidence="1">
                  <emma:literal/>
                </emma:interpretation>
              </emma:one-of>
            </emma:emma>
          </inkml:annotationXML>
          <inkml:trace contextRef="#ctx0" brushRef="#br0" timeOffset="384671.2156">6121 3848 569 0,'2'17'377'16,"-7"-9"-49"-16,5-2-41 15,3-2-204-15,0-3 7 16,5-1-20-16,2-6 2 16,2-4-18-16,7-10-2 15,5-7-16-15,4-15-5 16,4-9-12-16,12-17-5 16,-2-3-7-16,4-4-2 15,-4 10-2-15,-3 1-1 16,-15 21 0-16,-6 9 2 0,-12 15-1 15,1 4 19-15,-7 12 4 16,-3 1 4-16,-1 6-1 16,1 1 2-16,0 8-21 15,3-4-4-15,2 3-4 16,-1 5-1-16,1 1-1 16,-1 2-3-16,-1 9-1 15,-4 10-4-15,0 1 2 0,-2 9 2 16,-2-5 2-16,-2 3 3 15,2-11 4-15,3-4 1 16,0-8-3-16,2-3 1 16,1-9-1-16,2 1 5 15,-1-7 4-15,-1-1 15 16,0-2 3-16,2-1 6 16,-1 0-5-16,1-2-5 15,1-5-13-15,3-3-12 16,-1 0-37-16,3-7-113 15,6-1-342-15,4-2 44 16</inkml:trace>
          <inkml:trace contextRef="#ctx0" brushRef="#br0" timeOffset="385763.7981">6802 3628 894 0,'15'-7'320'15,"-2"3"53"-15,5-3-216 16,-2 2-58-16,5 0-16 15,-3 2-41-15,8 0-14 16,0 0-19-16,5-2-6 16,-4 0-2-16,7-3 0 15,-1 3 1-15,4-2-8 16,-5-1-44-16,4 7-353 16,-12 1 96-16</inkml:trace>
          <inkml:trace contextRef="#ctx0" brushRef="#br0" timeOffset="385447.895">6854 3323 758 0,'-3'-2'294'0,"0"2"48"16,1-1-195-16,0 7-26 16,4-9-41-16,6 5-11 15,2-2-35-15,13-2-9 16,4-6-11-16,6 1 4 16,1-2-5-16,5-8-1 15,-4 8-2-15,1 1-3 16,-5 1-4-16,-5 5 0 15,-10 7-1-15,-3 3-17 16,-8-1-29-16,-4-7-346 0,-2-5 87 16</inkml:trace>
          <inkml:trace contextRef="#ctx0" brushRef="#br0" timeOffset="385162.8054">7003 3372 887 0,'7'-12'314'0,"-1"7"62"15,-4 4-238-15,-2 4-21 16,-2 0-42-16,1 17-17 16,-2-2-29-16,-4 6-11 15,1 7-10-15,-1 8-1 16,5-4 0-16,-1 7-2 15,5-1-1-15,1 0 0 16,-3-6 9-16,-3-2 7 16,4-12 5-16,-5-2 3 0,2-6-1 15,0-6-5-15,6-6-6 16,-4-6 0-16,4-4-1 16,5-14 0-16,-3 0-9 15,-1-12-60-15,3-1-49 16,-11-1-313-16,1 9-38 15,-6 1-130-15</inkml:trace>
        </inkml:traceGroup>
        <inkml:traceGroup>
          <inkml:annotationXML>
            <emma:emma xmlns:emma="http://www.w3.org/2003/04/emma" version="1.0">
              <emma:interpretation id="{EC8BFFA6-6F2E-4192-B09B-C95B30F0E4B4}" emma:medium="tactile" emma:mode="ink">
                <msink:context xmlns:msink="http://schemas.microsoft.com/ink/2010/main" type="inkWord" rotatedBoundingBox="26615,9199 27150,9137 27247,9980 26713,10042"/>
              </emma:interpretation>
              <emma:one-of disjunction-type="recognition" id="oneOf13">
                <emma:interpretation id="interp13" emma:lang="" emma:confidence="1">
                  <emma:literal/>
                </emma:interpretation>
              </emma:one-of>
            </emma:emma>
          </inkml:annotationXML>
          <inkml:trace contextRef="#ctx0" brushRef="#br0" timeOffset="386629.5748">7753 3488 829 0,'0'-4'300'0,"3"0"43"16,4-1-183-16,5 1-65 16,8-3 5-16,6-4-25 15,10 4-4-15,-1-1-27 16,9-5-11-16,-2 5-17 15,7 2-5-15,-7-4-7 16,3 2 1-16,-10 1-2 16,2 2 2-16,-11 0-6 0,-4 4-39 15,-9-2-32-15,-1 3-347 16,-12 1 64-16</inkml:trace>
          <inkml:trace contextRef="#ctx0" brushRef="#br0" timeOffset="386898.7933">7790 3741 565 0,'11'-1'330'15,"6"-4"-15"-15,5-3-93 16,6-5-87-16,8-5-17 0,3 0-45 16,6-5-6-16,-3 1-29 15,7-1-8-15,-9 5-20 16,1 5 0-16,-12 7-8 16,-1 4-23-16,-9 5-32 15,-12 4-330-15,-9-2 74 16</inkml:trace>
          <inkml:trace contextRef="#ctx0" brushRef="#br0" timeOffset="387571.3774">7761 3342 943 0,'-10'7'354'0,"5"-2"49"16,4-4-251-16,4-5-46 16,2-3-47-16,8 2-19 15,6-9-27-15,9-14-5 16,4 0-4-16,9-15 3 16,-1-9-5-16,6-8 3 15,-9 3-2-15,5-5 2 16,-11 12-3-16,-3 6 3 15,-11 15-4-15,-4 10 2 16,-9 12-6-16,-1 7-2 16,-3 11-2-16,-3 11 3 15,1 3 0-15,4 10 5 16,-1-3 2-16,7 5 2 16,4-6-1-16,1 2 1 0,1-9-2 15,3-5 4 1,-3-9-33-16,1-10-397 0,-2-13 125 15</inkml:trace>
        </inkml:traceGroup>
        <inkml:traceGroup>
          <inkml:annotationXML>
            <emma:emma xmlns:emma="http://www.w3.org/2003/04/emma" version="1.0">
              <emma:interpretation id="{CBB2C7D7-5CF2-4491-B0D0-FA4C47F8BF59}" emma:medium="tactile" emma:mode="ink">
                <msink:context xmlns:msink="http://schemas.microsoft.com/ink/2010/main" type="inkWord" rotatedBoundingBox="27731,8964 29281,8785 29421,9996 27871,10175"/>
              </emma:interpretation>
              <emma:one-of disjunction-type="recognition" id="oneOf14">
                <emma:interpretation id="interp14" emma:lang="" emma:confidence="1">
                  <emma:literal/>
                </emma:interpretation>
              </emma:one-of>
            </emma:emma>
          </inkml:annotationXML>
          <inkml:trace contextRef="#ctx0" brushRef="#br0" timeOffset="493503.2219">8916 3419 745 0,'-7'5'423'0,"2"-1"-78"16,4 0-163-16,7-4-107 15,6-4-109-15,10-4 66 16,3-5-10-16,12-6 2 0,-1-2-4 15,7-4 4-15,0 9-10 16,-1-2-2-16,-5 10-7 16,0-1 3-16,-11 2-5 15,0-6 3-15,-3 2-1 16,0-10-48-16,-5 0 271 16,-7-9-609-16,-6 1 242 15</inkml:trace>
          <inkml:trace contextRef="#ctx0" brushRef="#br0" timeOffset="493128.5273">8833 2888 513 0,'-5'-13'301'0,"0"-5"2"15,7-1-132-15,4-4-6 16,4 1-65-16,10-6 1 16,6 9 52 15,-13 9-37-31,-1 2-85 0,47-25-10 0,-2 4-16 16,-4 1-2-16,-6 17-5 15,-31 14-2-15,-9 9 0 16,-9 6 6-16,-7 4 1 15,-13 4 7-15,0 5 2 16,-7 3 10-16,1-3 2 16,5 0 7-16,9-12-4 0,2-3 0 15,11-11-10-15,2 0-10 16,3-8-7-16,5-2 1 16,9-1-1-16,2-4 1 15,4 0 2-15,4 4 1 16,-4 6-3-16,-3 3 0 15,-5 7-4-15,0 4 0 16,-4 4-2-16,-3 1 4 16,-4-1-1-16,0 0 6 15,-2-2-2-15,-1-1 3 16,-4-2-6-16,1 0 4 16,-7-2-5-16,-5 7 16 15,-2-2 4-15,-9 7 14 16,1 0 1-16,-3 1 10 15,0-4-9-15,0 1-3 16,8-5-8-16,2-5-2 16,3-4-9-16,5-7-2 0,5-4-3 15,8-4-5-15,-5-1-2 16,8-4-58-16,2 3-42 16,-4-1-59-16,9-1-329 15,12-1 52-15</inkml:trace>
          <inkml:trace contextRef="#ctx0" brushRef="#br0" timeOffset="493990.5307">9071 3563 833 0,'-6'-5'343'16,"-4"0"16"-16,18-3-174 15,0-2-106-15,9-6-8 16,4-2-25-16,10-1-5 0,-5 8-20 16,4 4-7-1,-7 4-12-15,-2 6 1 0,-8 10-7 16,-5 3 2-16,-5 5-3 15,-4 10 6-15,-7 3-1 16,-7 5 6-16,-3 2-1 16,-6 4 4-16,1-6-6 15,-1-2 6-15,4-7-2 0,3-9 4 16,4-8-2-16,8-4 1 16,8-5-6-16,5-8-2 15,7-2-5-15,16-10 1 16,-2-2-1-16,10-5 0 15,-4 5 7-15,6 5 3 16,-9 7-4-16,-4 3 6 16,-5 6 2-16,-6 2 76 15,-10-4-504-15,-10-10 197 16</inkml:trace>
          <inkml:trace contextRef="#ctx0" brushRef="#br0" timeOffset="495606.8413">9822 2770 403 0,'7'-18'327'16,"-1"-5"-17"-16,-1 7-81 16,-2 5-5-16,-1 3-79 0,0 4-26 15,-2 4-55-15,0 15-16 16,-2 4-37-16,-3 25-5 15,2 7-5-15,-3 22 5 16,1-2-1-16,-3 15 1 16,4-10-3-16,-2 4 3 15,3-16-1-15,-2-4 0 16,5-17-2-16,0-8 3 16,3-10-3-16,-1-14 0 15,1-3-3-15,3-13 9 16,4-5 3-16,3-4 12 15,3-1 6-15,0-7 18 0,-1-1-10 16,-2 2-2 0,2-5-11-16,1-3-7 0,0-2-17 15,10-8 2-15,3-7-4 16,7-10 2-16,0 2-2 16,7-9 3-16,-5 8-3 15,7-4 4-15,-6 11-4 16,-2 4 3-16,-9 18 0 15,-9 8-4-15,-9 10-5 16,-5 19-1-16,-12 2-2 0,-4 13-1 16,1 0-18-16,-3 5-38 15,2-13-29-15,3 1-332 16,-2-9 58-16</inkml:trace>
          <inkml:trace contextRef="#ctx0" brushRef="#br0" timeOffset="495859.517">10066 3135 1110 0,'-12'14'315'16,"3"-5"88"-16,5 3-299 15,8 5-59-15,10 2-6 16,7 2-31-16,13 4-8 15,5-6-5-15,13-3 6 0,0 4 2 16,5 1-6-16,-7-3-56 16,2 17-345-16,-10 1 87 15</inkml:trace>
        </inkml:traceGroup>
      </inkml:traceGroup>
    </inkml:traceGroup>
    <inkml:traceGroup>
      <inkml:annotationXML>
        <emma:emma xmlns:emma="http://www.w3.org/2003/04/emma" version="1.0">
          <emma:interpretation id="{BD92FD53-A2B8-40E2-A477-14DD12C74BD5}" emma:medium="tactile" emma:mode="ink">
            <msink:context xmlns:msink="http://schemas.microsoft.com/ink/2010/main" type="paragraph" rotatedBoundingBox="22627,10452 27201,10072 27305,11326 22732,11706" alignmentLevel="2"/>
          </emma:interpretation>
        </emma:emma>
      </inkml:annotationXML>
      <inkml:traceGroup>
        <inkml:annotationXML>
          <emma:emma xmlns:emma="http://www.w3.org/2003/04/emma" version="1.0">
            <emma:interpretation id="{C5625B33-9548-4A18-9388-B4773B355927}" emma:medium="tactile" emma:mode="ink">
              <msink:context xmlns:msink="http://schemas.microsoft.com/ink/2010/main" type="line" rotatedBoundingBox="22627,10452 27201,10072 27305,11326 22732,11706"/>
            </emma:interpretation>
          </emma:emma>
        </inkml:annotationXML>
        <inkml:traceGroup>
          <inkml:annotationXML>
            <emma:emma xmlns:emma="http://www.w3.org/2003/04/emma" version="1.0">
              <emma:interpretation id="{5DD0BD30-FD74-4251-A981-39FB6081E687}" emma:medium="tactile" emma:mode="ink">
                <msink:context xmlns:msink="http://schemas.microsoft.com/ink/2010/main" type="inkWord" rotatedBoundingBox="22661,10853 24285,10718 24339,11364 22715,11499"/>
              </emma:interpretation>
              <emma:one-of disjunction-type="recognition" id="oneOf15">
                <emma:interpretation id="interp15" emma:lang="" emma:confidence="1">
                  <emma:literal/>
                </emma:interpretation>
              </emma:one-of>
            </emma:emma>
          </inkml:annotationXML>
          <inkml:trace contextRef="#ctx0" brushRef="#br0" timeOffset="498785.0843">3776 4648 1030 0,'-17'0'263'16,"6"-3"106"-16,5 1-288 15,2 5-23-15,8-1-12 16,12 0-17-16,8-1-23 16,17-9-10-16,9-3 3 15,13-4 1-15,4-6 8 16,6-3-1-16,-8 6 1 16,-2 0 1-16,-13 7-20 0,-8 3-47 15,-17 6-8 1,-7-3-318-16,-5-3 58 0</inkml:trace>
          <inkml:trace contextRef="#ctx0" brushRef="#br0" timeOffset="498537.7934">4066 4682 659 0,'7'-5'397'0,"-11"-1"-39"16,-1 3-73-16,1-1-199 15,-1 9-21-15,0 2-18 16,-2 11-18-16,4 1-21 15,3 13-6-15,3 6 1 0,4 6-2 16,1 1 1-16,2 8-4 16,-1-10 5-16,-4-1-3 15,2-13 4-15,-4-5-2 16,-1-11 5-16,-1-5-3 16,2-6 5-16,-6-5-3 15,0-5 1-15,-2-9-66 16,-3-4 308-16,-8-5-647 15,-2-3 253-15</inkml:trace>
          <inkml:trace contextRef="#ctx0" brushRef="#br0" timeOffset="499074.0671">3808 4972 1017 0,'-8'5'296'16,"3"-3"72"-16,8-2-277 15,7-2-44-15,8-7-10 16,6-3-13-16,15-1-7 16,3-1-1-16,14-3-4 0,-6 4 0 15,8 7-6-15,-7-4 6 16,0 7-70-16,-8 3-330 15,4 0 91-15</inkml:trace>
          <inkml:trace contextRef="#ctx0" brushRef="#br0" timeOffset="499665.7962">4522 4874 957 0,'0'-10'285'0,"5"-6"72"15,3-1-256-15,11-7-24 0,1 1-15 16,9-1-5-16,-2 5-15 16,6 4-12-16,-7 13-13 15,0-1-9-15,-8 16-8 16,-2 11-5-16,-6-1 1 15,-6 13 2-15,-4 3 6 16,-1-2-1-16,-6-5 6 0,4 4-1 16,0-15 0-16,1-1-5 15,-1-12 5-15,6-7 0 16,2-9 13-16,3-10 6 16,4-11 5-16,4-15-2 15,-5-3 2-15,1-6 0 16,-8 7-4-16,-5 6 0 15,-4 14-1-15,-2 8 1 16,-1 12-13-16,5 4-6 16,3 10-3-16,0 4-1 15,5-9-5-15,5 6-2 16,4-4 2-16,6-3-3 16,4-4 4-16,8 4-61 15,-2-15-46-15,2-19-363 16,-8-12 43-16</inkml:trace>
          <inkml:trace contextRef="#ctx0" brushRef="#br0" timeOffset="499974.1036">5365 4661 863 0,'-3'24'467'16,"-10"-12"-61"-16,0 2-126 16,5 3-258-16,1-3-77 15,4 1 469-15,3 1-820 16,3 2 366-16</inkml:trace>
          <inkml:trace contextRef="#ctx0" brushRef="#br0" timeOffset="500152.926">5407 5052 1109 0,'0'6'313'15,"-4"-2"66"-15,0-3-311 16,3-1-43-16,1 2-25 16,1-4-31-16,-4-4-348 0,-5-6 105 15</inkml:trace>
        </inkml:traceGroup>
        <inkml:traceGroup>
          <inkml:annotationXML>
            <emma:emma xmlns:emma="http://www.w3.org/2003/04/emma" version="1.0">
              <emma:interpretation id="{4DECA679-349A-4641-ADC6-5CDE11B0AD9B}" emma:medium="tactile" emma:mode="ink">
                <msink:context xmlns:msink="http://schemas.microsoft.com/ink/2010/main" type="inkWord" rotatedBoundingBox="24859,10267 26134,10161 26234,11374 24960,11480"/>
              </emma:interpretation>
              <emma:one-of disjunction-type="recognition" id="oneOf16">
                <emma:interpretation id="interp16" emma:lang="" emma:confidence="1">
                  <emma:literal/>
                </emma:interpretation>
              </emma:one-of>
            </emma:emma>
          </inkml:annotationXML>
          <inkml:trace contextRef="#ctx0" brushRef="#br0" timeOffset="503663.6067">6029 5177 879 0,'3'3'297'0,"0"-9"45"15,5-11-206-15,7-5-78 16,9-20-1-16,4-9-27 0,7-14-2 16,6-3-19-16,3-8 0 15,-10 8-7-15,3-3 2 16,-8 12-2 0,-8 9 2-16,-6 11-1 0,0 15 11 15,-12 6 3-15,-2 14 2 16,-2 11-2-16,-2 11 1 15,-2 1-8-15,0 15-3 16,3 0-2-16,2 0 1 16,2-4-2-16,-1 2-3 15,3-4 1-15,1-1-1 16,-1 4 0-16,3 2 1 16,-2-4-1-16,0 2 1 15,0-4-1-15,-2-1 7 16,3-6-22-16,-4-4 436 15,6-5-821-15,0-6 398 0</inkml:trace>
          <inkml:trace contextRef="#ctx0" brushRef="#br0" timeOffset="504531.8684">6716 4796 935 0,'0'-4'294'0,"-1"6"52"16,6 1-237-16,3-6-69 15,11 1 3-15,1-1-18 16,10 0 3-16,0-4-9 0,7 1 1 16,-6 3-12-16,4 1 7 15,-7 4-42-15,9 4-346 16,-4 2 109-16</inkml:trace>
          <inkml:trace contextRef="#ctx0" brushRef="#br0" timeOffset="504299.8734">6812 4497 568 0,'-2'-3'412'16,"2"1"-58"-16,0-1-32 16,2 3-207-16,1-3-8 15,4 0-42-15,7-4-12 16,7 4-30-16,9-5-9 16,-1-2-11-16,11 4-1 15,-2 2-1-15,4-1-13 16,-6 1-33-16,-4 4 142 15,-13-7-506-15,-2 1 184 16</inkml:trace>
          <inkml:trace contextRef="#ctx0" brushRef="#br0" timeOffset="504080.9334">6919 4536 882 0,'-2'2'307'0,"6"3"39"15,-4 3-241-15,1 8-32 16,1 5-41-16,1 10-3 16,-1 3-11-16,-1 8-3 15,3-1-5-15,2 7-2 16,2-4-3-16,0-2 0 16,2-6-2-16,-3-7-1 15,-3-11 2-15,-2-7 1 0,0-4-1 16,-2-7 3-16,5-8-16 15,-4-7-43-15,1-8 56 16,1-6-376-16,-3-2 101 16</inkml:trace>
          <inkml:trace contextRef="#ctx0" brushRef="#br0" timeOffset="571705.288">7081 3972 962 0,'-42'26'575'0,"2"0"-494"0,17-39-49 0,11 8 13 16,1 0 15-16,3 2-2 15,8 1-8-15,5 2-17 16,5-5-16-16,1-3-13 16,5-3-2-16,5-2-3 15,2-2 5-15,0 4-5 16,-7 6 6-16,5 2-6 16,-10 3 4-16,-3 3 3 15,-3 0 5-15,3 2-5 0,-3 0 5 16,3-7-5-16,2-1-3 15,5-3-13-15,-2-9-20 16,3-11-365-16,-3-2 106 16</inkml:trace>
        </inkml:traceGroup>
        <inkml:traceGroup>
          <inkml:annotationXML>
            <emma:emma xmlns:emma="http://www.w3.org/2003/04/emma" version="1.0">
              <emma:interpretation id="{000F6B5B-EF7B-4FC8-AF47-2B03DAFAE654}" emma:medium="tactile" emma:mode="ink">
                <msink:context xmlns:msink="http://schemas.microsoft.com/ink/2010/main" type="inkWord" rotatedBoundingBox="26745,10506 27234,10465 27305,11326 26817,11367"/>
              </emma:interpretation>
              <emma:one-of disjunction-type="recognition" id="oneOf17">
                <emma:interpretation id="interp17" emma:lang="" emma:confidence="1">
                  <emma:literal/>
                </emma:interpretation>
              </emma:one-of>
            </emma:emma>
          </inkml:annotationXML>
          <inkml:trace contextRef="#ctx0" brushRef="#br0" timeOffset="505428.3971">7886 5067 767 0,'3'-2'306'0,"5"-5"36"15,7-6-170-15,7-6-64 16,6-7-24-16,8-2-1 16,-1 3-34-16,4 2-10 0,-3 8-32 15,0 5 4-15,-7 7-17 16,-3 0-57-16,-12 0 438 15,-15 0-767-15,-6-1 339 16</inkml:trace>
          <inkml:trace contextRef="#ctx0" brushRef="#br0" timeOffset="505159.1162">7905 4817 1006 0,'3'-5'263'0,"4"0"76"16,9-8-256-16,7-3-57 15,11-2 7-15,3 0-5 16,12 0-1-16,-5 9-17 16,1-1-2-16,-9 2-5 15,-7 3-1-15,-13 5-22 16,-4-2 11-16,-11 7-358 0,-12 10 102 15</inkml:trace>
          <inkml:trace contextRef="#ctx0" brushRef="#br0" timeOffset="505796.4614">7930 4483 935 0,'1'-7'324'0,"2"-1"55"16,-1 2-254-16,6 1-35 16,0 0-45-16,8-3-6 15,4-2-28-15,11-6 0 16,0-4-11-16,8-11 6 15,-1 1-4-15,-2-11 5 16,-10 4-5-16,2-2 4 16,-12 15-4-16,-10 2 10 0,-2 19-3 15,-4 18 1-15,-7 11 0 16,4 8 5-16,-2 16-7 16,7 7 0-16,9-10-1 15,7-3 13-15,6-10 9 16,22-37-442-16</inkml:trace>
        </inkml:traceGroup>
      </inkml:traceGroup>
    </inkml:traceGroup>
  </inkml:traceGroup>
</inkml:ink>
</file>

<file path=ppt/ink/ink1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4:05.6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1E2B1D-3FAA-4980-B9BB-1EBD2DDB7B39}" emma:medium="tactile" emma:mode="ink">
          <msink:context xmlns:msink="http://schemas.microsoft.com/ink/2010/main" type="inkDrawing" rotatedBoundingBox="21824,17038 21829,18327 21693,18328 21688,17039" shapeName="Other">
            <msink:destinationLink direction="with" ref="{16823B04-D51A-40F9-852C-BA76BE9F8638}"/>
            <msink:destinationLink direction="with" ref="{7E48B029-3E9C-4795-A581-A6C7DA31594D}"/>
          </msink:context>
        </emma:interpretation>
      </emma:emma>
    </inkml:annotationXML>
    <inkml:trace contextRef="#ctx0" brushRef="#br0">135 154 678 0,'-28'-97'240'0,"9"60"-55"15,-4 16-122-15,8 22-31 16,4 4-13-16,8 19-3 15,1 12 12-15,9 14-7 16,-2 2 2-16,4 18-12 0,4-2 0 16,2 12-14-16,-2-6 9 15,0 15-6-15,-8-4 6 16,-4 14-3-16,-2-10 12 16,-11 10-7-16,-4-13 6 15,0-2-4-15,0-19 3 0,-2-10-6 16,6-19 2-1,4-12-3-15,5-11 2 0,1-8 0 16,-1-5 7-16,3-16-3 16,2-7 6-16,1-29-6 15,2-13 1-15,5-24-9 16,-4-2 4-16,-1-17-7 16,-2 12 5-16,-1-14-7 15,1 17 6-15,-3-1-5 16,2 18 4-16,3 6-6 15,-4 26 7-15,-2 7-8 16,2 18 6-16,-2 6-7 16,-3 9 6-16,3 3-8 15,-1 4 4-15,1 7-5 16,1 6 4-16,-4 8-9 16,8 10 5-16,-4 20-1 0,3 4 6 15,0 17-4-15,-3-4 12 16,2 12-5-16,3-8 5 15,-2 4-7-15,-3-14 7 16,1 3-6-16,-2-19 6 16,-1-14-6-16,1-14 6 15,-4-6-8-15,8-12 6 16,0-16-2-16,2-11 5 0,1-26-2 16,3-18 7-16,-3-25-7 15,-8-7 3-15,2-20-6 16,2 14 4-16,-5 4-6 15,-2 24 5-15,5 15-6 16,-5 26 5-16,0 12-9 16,-3 14 6-16,3 8-6 15,-3 3 5-15,-2 9-7 16,2 6 7-16,3 12-10 16,2 6 8-16,0 19-5 15,5 1 6-15,-1 14-1 16,7 1 8-16,0 8-6 15,1-9 4-15,0 1-4 16,3-15 4-16,-3-2-6 16,-2-16 6-16,1-10-7 0,-6-9 4 15,1-11-5 1,-5-9 9-16,1-15-5 0,-1-9 8 16,2-19-3-16,-5-11 4 15,2-23-7-15,-4 0 4 16,-4-16-7-16,0 11 3 15,-2 4-9-15,1 26 6 16,3 12-11-16,4 28 4 16,0 9-10-16,3 12 4 15,1 18-23-15,4 8-5 0,-5 16-103 16,-1 13-112-16,6 14-39 16,-11-1-108-16</inkml:trace>
  </inkml:traceGroup>
</inkml:ink>
</file>

<file path=ppt/ink/ink1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2:51.7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C8A8C6-FB6C-4F76-A48D-D7FD45CE8C87}" emma:medium="tactile" emma:mode="ink">
          <msink:context xmlns:msink="http://schemas.microsoft.com/ink/2010/main" type="writingRegion" rotatedBoundingBox="22289,10497 18002,10145 18087,9110 22374,9462">
            <msink:destinationLink direction="with" ref="{F380B585-F564-4E3A-9748-B2338115E22E}"/>
          </msink:context>
        </emma:interpretation>
      </emma:emma>
    </inkml:annotationXML>
    <inkml:traceGroup>
      <inkml:annotationXML>
        <emma:emma xmlns:emma="http://www.w3.org/2003/04/emma" version="1.0">
          <emma:interpretation id="{31E8F852-171E-4751-ACAF-B3EFB81765CD}" emma:medium="tactile" emma:mode="ink">
            <msink:context xmlns:msink="http://schemas.microsoft.com/ink/2010/main" type="paragraph" rotatedBoundingBox="22289,10497 18002,10145 18087,9110 22374,9462" alignmentLevel="1"/>
          </emma:interpretation>
        </emma:emma>
      </inkml:annotationXML>
      <inkml:traceGroup>
        <inkml:annotationXML>
          <emma:emma xmlns:emma="http://www.w3.org/2003/04/emma" version="1.0">
            <emma:interpretation id="{01B4143E-F3BA-4FF5-BAF0-14DA00EFF300}" emma:medium="tactile" emma:mode="ink">
              <msink:context xmlns:msink="http://schemas.microsoft.com/ink/2010/main" type="line" rotatedBoundingBox="22289,10497 18002,10145 18087,9110 22374,9462"/>
            </emma:interpretation>
          </emma:emma>
        </inkml:annotationXML>
        <inkml:traceGroup>
          <inkml:annotationXML>
            <emma:emma xmlns:emma="http://www.w3.org/2003/04/emma" version="1.0">
              <emma:interpretation id="{B6414D3F-114B-4D0B-A835-D84B1A75D53C}" emma:medium="tactile" emma:mode="ink">
                <msink:context xmlns:msink="http://schemas.microsoft.com/ink/2010/main" type="inkWord" rotatedBoundingBox="22317,10153 19926,9957 19982,9266 22374,9462"/>
              </emma:interpretation>
              <emma:one-of disjunction-type="recognition" id="oneOf0">
                <emma:interpretation id="interp0" emma:lang="" emma:confidence="1">
                  <emma:literal/>
                </emma:interpretation>
              </emma:one-of>
            </emma:emma>
          </inkml:annotationXML>
          <inkml:trace contextRef="#ctx0" brushRef="#br0">6040 216 546 0,'-1'0'293'16,"-1"0"-22"-16,4 0-115 15,-1-2-83-15,6 1-36 16,9-2-19-16,7-4-3 15,12-1-9-15,1 0 5 16,8-2-10-16,0-1 6 0,4-1-8 16,-2 1 7-16,12-2-9 15,-4 0 8-15,9-2-7 16,-3 7 7-16,6-3-8 16,-7 3 7-16,2 3-8 15,-18 0 9-15,-5-1-10 16,-26 4 6 15,-6 2 0-31,1 0 15 0,6-2 0 16,-18 1 9-16,-8 2-4 15,-13 3 5-15,-21-1-14 16,-2 2-1-16,-12 5-9 16,2-2 6-16,-6 1-7 15,13-4 6-15,-4-3-1 16,10-5 13-16,2-6 1 15,9 0 10-15,-1 1-2 0,10-2 0 16,-6 2-12-16,17 3-2 16,-3 2-9-16,5-1-2 15,2 3-5-15,13 2 2 16,-6 3-4-16,11-4 5 16,11 1-3-16,12 1 5 15,18-9-4-15,3 1 5 16,18-1-12-16,0-2 3 0,1 1-6 15,-12 4 5-15,4 1-6 16,-15 0 13-16,-6 5-6 16,-12-6 8-16,-10 4-6 15,-9 2 5-15,-7-4-6 16,-11 1 6-16,-15 4-5 16,-7 0 4-16,-27 5-3 15,-6 4 5-15,-18 1-5 16,1 1 7-16,-11 6-4 15,17-3 5-15,-14 8-8 16,12-1 7-16,-13 15 1 16,9-2-349-16,2-9 120 15</inkml:trace>
          <inkml:trace contextRef="#ctx0" brushRef="#br0" timeOffset="90391.6311">4759-477 1573 0,'-20'0'35'0,"-28"7"9"16,17 8-14-16,-5 17 0 15,2 8-10-15,2 24-2 16,4-1-11-16,4 7 3 16,8-12-2-16,7 7 0 0,9-18-3 15,13 3-4-15,9-6-3 16,13-2-2-16,6-11-1 15,16-5 1-15,-1-10 1 16,9-6 1-16,-3-10 2 16,-2-11 2-16,-13-12 1 15,0-11 2-15,-11-8 0 16,-12-17 3-16,-6 3 0 16,-15-21 4-16,-9 3-1 0,-12-7 6 15,-8 8 3-15,-7 5 20 16,4 24 7-16,-7 13 11 15,7 18-4-15,-3 18-4 16,4 5-21-16,1 7-12 16,4 1-32-16,3 8 298 15,3-8-715-15,-9-7 318 16</inkml:trace>
        </inkml:traceGroup>
        <inkml:traceGroup>
          <inkml:annotationXML>
            <emma:emma xmlns:emma="http://www.w3.org/2003/04/emma" version="1.0">
              <emma:interpretation id="{4C4506EF-33D0-4E82-9985-148FFCD2A2F6}" emma:medium="tactile" emma:mode="ink">
                <msink:context xmlns:msink="http://schemas.microsoft.com/ink/2010/main" type="inkWord" rotatedBoundingBox="18680,10201 18002,10145 18079,9208 18757,9264"/>
              </emma:interpretation>
              <emma:one-of disjunction-type="recognition" id="oneOf1">
                <emma:interpretation id="interp1" emma:lang="" emma:confidence="0">
                  <emma:literal>0</emma:literal>
                </emma:interpretation>
                <emma:interpretation id="interp2" emma:lang="" emma:confidence="0">
                  <emma:literal>O</emma:literal>
                </emma:interpretation>
                <emma:interpretation id="interp3" emma:lang="" emma:confidence="0">
                  <emma:literal>o</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91142.9552">3017-410 796 0,'-31'-13'268'15,"2"-2"30"-15,-5 6-190 16,5 2-81-16,-4 4 5 16,4 6-14-16,-5 10 8 15,3 2-9-15,-6 14 1 16,16-53-8-1,0 1-11-15,-22-32 5 16,13 184-4-16,7-54 8 0,10 84-8 16,31 29 6-16,8-116-9 15,18 10 6-15,-6-43-5 16,3 2-2 0,56 25 9-16,-6-24-5 15,8-30 7-15,-13-32-5 16,-31-49 11-16,-16-19-6 15,-11-26 9-15,-20-1-7 0,-23-29 8 16,-14 26-12 0,-16 2 5-16,-9 29-13 0,-11 25-1 15,12 48-5-15,-6 25 6 16,12 26-12-16,7 23-325 16,4-6 113-16</inkml:trace>
        </inkml:traceGroup>
      </inkml:traceGroup>
    </inkml:traceGroup>
  </inkml:traceGroup>
</inkml:ink>
</file>

<file path=ppt/ink/ink1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2:49.9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04B446-172A-440D-863E-732AEC77B0D6}" emma:medium="tactile" emma:mode="ink">
          <msink:context xmlns:msink="http://schemas.microsoft.com/ink/2010/main" type="inkDrawing" rotatedBoundingBox="15450,9802 16009,9731 16028,9888 15470,9959" shapeName="Other"/>
        </emma:interpretation>
      </emma:emma>
    </inkml:annotationXML>
    <inkml:trace contextRef="#ctx0" brushRef="#br0">193 23 608 0,'-5'-5'497'32,"2"2"-360"-32,1 1-125 15,-7-9 1-15,0 9 10 0,5 2-5 16,2 4 8-16,7-3-8 15,3 7-6-15,2 2-11 16,4 1 5-16,6 1-9 16,-1-1 8-16,7-1-7 15,0-2 9-15,2-3-8 16,-6-4 9-16,6-1-8 0,-5 0 8 16,4-3-8-1,-2 2 7-15,2-6-10 0,-4 2 10 16,0-1-10-16,-6 2 9 15,-4 0-9-15,-5 0 8 16,-3 3-8-16,-5 2 15 16,-3-1 6-16,-5 4 13 15,-7-1-4-15,-7 2 10 16,-12 3-13-16,-4 2-4 0,-9 1-11 16,7 0 4-16,-9 1-8 15,9 1 5-15,-4 0-9 16,3-4 4-16,4 3-5 15,8-4 6-15,1-5-5 16,5-5 11-16,6-3-1 16,0-1 6-16,4-4-4 15,2 2 3-15,13-3-9 16,2 4 1-16,9-1-8 16,0 0 4-16,17 2-5 15,-3 2 4-15,7-1-5 16,-1 2 5-16,7-2-7 15,-2 1 7-15,2-3-6 16,-3 2 6-16,4 2-6 16,-9 1 8-16,-4 1-9 15,-7 1 9-15,-3 1-9 16,-8-1 8-16,-1 2-8 0,-7 1 7 16,-2-1-7-16,0-2 8 15,-5-2-9-15,-1 2 8 16,-6 0-8-16,-2 2 8 15,-11-2-8-15,-1 1 8 16,-9 3-7-16,-3-4 8 0,-5 3-6 16,4 3 7-16,0 1-6 15,6-2 7-15,1 4-7 16,9 0 5-16,0-3-5 16,11 1 4-16,3-3-6 15,11-2 6-15,1 0-5 16,9-1 3-16,9 1-6 15,6-4 3-15,17 1-33 16,5-3-4-16,11-2-307 16,-7-1 75-16</inkml:trace>
  </inkml:traceGroup>
</inkml:ink>
</file>

<file path=ppt/ink/ink1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4:53.9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A1385D-7D37-4D96-8188-6229FE25898D}" emma:medium="tactile" emma:mode="ink">
          <msink:context xmlns:msink="http://schemas.microsoft.com/ink/2010/main" type="inkDrawing" rotatedBoundingBox="4223,802 4343,1974 3486,2061 3366,890" semanticType="callout" shapeName="Other">
            <msink:sourceLink direction="with" ref="{42FEC801-68E3-4078-95D6-567217DA5AEA}"/>
          </msink:context>
        </emma:interpretation>
      </emma:emma>
    </inkml:annotationXML>
    <inkml:trace contextRef="#ctx0" brushRef="#br0">247 167 670 0,'-13'-16'172'0,"4"1"51"16,-3 6-175-16,3 4-12 15,-3-3 27-15,-2 3 7 16,-6 8 16-16,2 0-7 16,-3 10-16-16,2 5-29 15,-1 14-10-15,2 3-17 16,-3 13-3-16,7 1-2 0,1 16 3 15,5-4 1-15,1 12 6 16,9-3 4 0,4 8 1-16,1-15-1 0,6 7-1 15,3-13-7-15,7 3-1 16,-1-10-4-16,11 4 0 16,-6-11 0-16,9 0 0 15,-4-14-2-15,11-3 2 16,-3-12-2-16,15-9-1 15,-3-11-1-15,12-17 2 16,-8-11-1-16,8-21 1 16,-11-10 0-16,2-13 1 15,-13 2 0-15,-3-13 0 16,-11 9 0-16,-7-3 2 0,-11 6-2 16,-5-11 2-1,-7 17 1-15,-14-4 10 0,-9 13 2 16,-10 9 17-16,-7 11 5 15,-17 9 10-15,2 10-7 16,-14 1 0-16,3 4-15 16,-8 10-5-16,11-2-12 15,-8 10-4-15,18 3-7 16,1 5-14-16,17 1-24 16,9-6 452-16,22-5-818 0,7 1 402 15</inkml:trace>
  </inkml:traceGroup>
</inkml:ink>
</file>

<file path=ppt/ink/ink1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45.5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115864-46E6-4841-883B-2658F51C4F0C}" emma:medium="tactile" emma:mode="ink">
          <msink:context xmlns:msink="http://schemas.microsoft.com/ink/2010/main" type="inkDrawing" rotatedBoundingBox="6828,2606 16382,10291 14469,12668 4916,4983" semanticType="callout" shapeName="Other">
            <msink:sourceLink direction="with" ref="{1ABE0F86-7357-4F96-BE54-A6FA8A1505B5}"/>
            <msink:sourceLink direction="with" ref="{4622E7BF-A672-4EB9-8B20-290D37FB3133}"/>
          </msink:context>
        </emma:interpretation>
      </emma:emma>
    </inkml:annotationXML>
    <inkml:trace contextRef="#ctx0" brushRef="#br0">-507 455 844 0,'-1'4'222'16,"1"-6"62"-16,5-3-249 16,4 2-8-16,4 3-25 15,5-7 8-15,3 7-11 16,4 2 9-16,-4 1-9 0,1 0 14 15,-2-3-3-15,3 5 21 16,-9-1 44 0,1-1-33-16,14 3 12 15,2 1-15-15,1 2 4 16,1 1-17-16,-6-2-1 16,2-1-15-16,4 6 1 15,-1-2-8-15,7-4 2 16,-2-1-5-16,7 2 5 15,-3-8-6-15,6-5 6 16,-5 5-5-16,7-1 6 16,-7-1-7-16,8 1 5 15,-3 2-5-15,2 1 5 16,-2-1-3-16,8 1 8 16,-5 1-3-16,5 2 5 0,1-5-5 15,8 5 4 1,-7 0-9-16,10 5 4 0,-7-4-2 15,11 4 11-15,-9-2 0 16,3 6 11-16,-9-9-2 16,13 10 5-16,-16 0-9 15,14-1 1-15,-4-6-9 16,13 8 3-16,-8-4-8 0,15 2 5 16,-12 1-7-16,10 4 4 15,-11-1-7-15,14 5 6 16,-11-2-7-16,17 2 3 15,-4-4-3-15,14-1 3 16,-12 5-5-16,9 1 4 16,-9-4-4-16,11 6 5 15,-10 0-7-15,16-5 6 16,-9-2-4-16,8 2 2 16,-10-5-2-16,13 1 5 15,-15-1-4-15,19 5 10 16,-6-2-3-16,12 11 7 15,-18-4 1-15,22 4 3 16,-18-2-6-16,13 11 2 16,-10-3-7-16,15 14 0 15,-22-8-4-15,15 5 7 0,-17-11-2 16,9 9 7-16,-14-9-4 16,18 1 2-16,-17-3-7 15,9 5 0-15,-19-10-5 16,12 5 4-16,-17-1-5 15,10-2 4-15,-12-2-2 16,13-2 2-16,-16 1-3 16,5 8 1-16,-19 6-2 15,7 5 3-15,-11 5-1 0,7 3 4 16,-13-8-1-16,14 8 6 16,-11-9-4-16,6 4 4 15,-9-10-6-15,7 7 5 16,-4-4-7-16,5-1 3 15,-13-3-5-15,11 3 3 16,-6 5-3-16,3 5 2 16,-5 5-3-16,11 6 3 15,-12-2-2-15,5 4 2 16,-4-10-4-16,4 7 5 16,-6-12-3-16,4 7 0 15,-5-11-1-15,3 5 4 16,-7 0-2-16,-4 10 6 15,-2-1 3-15,3 12 1 0,-4-6 1 16,7 6-1-16,2-6-6 16,4 4-1-16,-6-10-3 15,4 5 1-15,-7-8-1 16,6 11 2-16,-6-3-2 16,8 11 1-16,-6 0-1 15,10 10 2-15,-9-10-2 16,3 4 1-16,-6-7 1 15,4 6-1-15,-12-8-3 0,5 14 2 16,0-4-2-16,6 13 0 16,-4-10 0-16,8 9 4 15,-5-15-3-15,1 9 3 16,-6-17-4-16,7 14 5 16,-7-7-6-16,7 20 3 15,-6-11-2-15,-1 6 1 16,-1-7 0-16,1 10 2 15,-10-15-2-15,0 4 2 16,-2 2 0-16,-3 5-2 16,0-10 0-16,-6 7-1 15,2-11 1-15,-5 9 0 16,-4-13 0-16,-2 7 0 16,5-4 1-16,-1 15 1 15,0-10-1-15,2 7 1 0,-3-15-2 16,-4 6 1-16,-3-16-2 15,3 7 2-15,-3-8 0 16,3 9 1-16,-1-11-1 16,6 7 1-16,-1-7-1 15,-1 3 4-15,1-10-1 16,2 1 2-16,-2-14-1 0,1 8 2 16,-3-8-6-1,1 5 2-15,-1-6-3 0,-2 0 2 16,-3-13-2-1,0-5 4-15,0-4-4 0,0-6 7 16,-1-3 0-16,-1-3 9 16,1 0 0-16,1-5 6 15,-2 1-7-15,2 1-2 16,3 1-10-16,0-1-2 16,1 0-7-16,4 4 2 15,-3-3-2-15,-1 1 6 16,1-3-1-16,-3 1-42 15,-4-2-95-15,-1-5-371 16,-5-5 43-16</inkml:trace>
  </inkml:traceGroup>
</inkml:ink>
</file>

<file path=ppt/ink/ink1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5:21.3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E6F675-BF15-4F1F-BD5E-723EB4EB986A}" emma:medium="tactile" emma:mode="ink">
          <msink:context xmlns:msink="http://schemas.microsoft.com/ink/2010/main" type="writingRegion" rotatedBoundingBox="9490,3790 11466,3192 12067,5179 10091,5777">
            <msink:destinationLink direction="with" ref="{42FEC801-68E3-4078-95D6-567217DA5AEA}"/>
          </msink:context>
        </emma:interpretation>
      </emma:emma>
    </inkml:annotationXML>
    <inkml:traceGroup>
      <inkml:annotationXML>
        <emma:emma xmlns:emma="http://www.w3.org/2003/04/emma" version="1.0">
          <emma:interpretation id="{C8467427-D230-40D1-AB1E-AE3E489CC850}" emma:medium="tactile" emma:mode="ink">
            <msink:context xmlns:msink="http://schemas.microsoft.com/ink/2010/main" type="paragraph" rotatedBoundingBox="9490,3790 11466,3192 11758,4159 9783,4757" alignmentLevel="1"/>
          </emma:interpretation>
        </emma:emma>
      </inkml:annotationXML>
      <inkml:traceGroup>
        <inkml:annotationXML>
          <emma:emma xmlns:emma="http://www.w3.org/2003/04/emma" version="1.0">
            <emma:interpretation id="{B936C0CB-4DEA-4B30-88BC-5A061922C1DF}" emma:medium="tactile" emma:mode="ink">
              <msink:context xmlns:msink="http://schemas.microsoft.com/ink/2010/main" type="line" rotatedBoundingBox="9490,3790 11466,3192 11758,4159 9783,4757"/>
            </emma:interpretation>
          </emma:emma>
        </inkml:annotationXML>
        <inkml:traceGroup>
          <inkml:annotationXML>
            <emma:emma xmlns:emma="http://www.w3.org/2003/04/emma" version="1.0">
              <emma:interpretation id="{1ABE0F86-7357-4F96-BE54-A6FA8A1505B5}" emma:medium="tactile" emma:mode="ink">
                <msink:context xmlns:msink="http://schemas.microsoft.com/ink/2010/main" type="inkWord" rotatedBoundingBox="9490,3790 11466,3192 11758,4159 9783,4757">
                  <msink:destinationLink direction="with" ref="{90115864-46E6-4841-883B-2658F51C4F0C}"/>
                  <msink:destinationLink direction="with" ref="{FB6C8D79-1F3A-4A65-80ED-29268A8D2EA4}"/>
                  <msink:destinationLink direction="from" ref="{DB4F71B4-1EC2-496E-894B-18E932FD457D}"/>
                </msink:context>
              </emma:interpretation>
              <emma:one-of disjunction-type="recognition" id="oneOf0">
                <emma:interpretation id="interp0" emma:lang="" emma:confidence="1">
                  <emma:literal/>
                </emma:interpretation>
              </emma:one-of>
            </emma:emma>
          </inkml:annotationXML>
          <inkml:trace contextRef="#ctx0" brushRef="#br0">-4522-7374 823 0,'-10'8'326'0,"9"-6"11"16,1 6-192-16,6-10-97 15,4-6-23-15,4-1 8 16,-2-6 1-16,2-5 3 15,-4 1-6-15,0 1 0 16,-9-5-13-16,-2-4-5 16,-6 6-6-16,-6 0-2 0,-4 9-3 15,2 11 4-15,-6 7-3 16,6 12-1-16,2 13 1 16,-1 14 2-16,6 2-2 15,4 7 1-15,4-9 1 16,5-4 0-16,7-9-1 15,-3-12-2-15,7-9-3 0,4-11-5 16,6-11-34-16,3-31-79 16,5-1-273-16,2-20 33 15</inkml:trace>
          <inkml:trace contextRef="#ctx0" brushRef="#br0" timeOffset="751.0047">-3946-7857 1144 0,'-28'14'243'0,"-4"12"110"15,-1 8-340-15,-7 13 1 16,11 9-1-16,6-9 3 16,8-4-1-16,10-9-1 0,10-12-6 15,3-9-5-15,4-7-6 16,9-14 4-16,3 0-1 15,5-5 2-15,0 0 1 16,9 1 2-16,-7 6-4 16,-2 9 0-16,-5-8-2 15,-4 15 0-15,-9-7-2 16,-5 10 1-16,-4 2-1 16,-5 19 14-16,-5 3 13 0,-5 14 25 15,0-3 9 1,-3-9 17-16,-2-2-11 0,-2-14-10 15,-1-7-22-15,-6-9-6 16,1-4-52-16,1-19-83 16,7-13-84-16,7-23-254 15,9-2-27-15</inkml:trace>
          <inkml:trace contextRef="#ctx0" brushRef="#br0" timeOffset="-382.8795">-5194-7658 1076 0,'15'-50'249'16,"4"-5"120"-16,4 16-310 16,5 0-4-16,-6 11-7 0,3 11-9 15,-9 17-26-15,2 13-8 16,-7 16-8-16,2 15 3 15,-6 19 1-15,-1 18 5 16,-1 2 2-16,-2 6 0 16,-1-16-1-16,4-13 1 15,-2-24-3-15,2-15-3 16,9-17-3-16,7-15 1 16,6-10-15-16,11-13-24 15,-2 0 0-15,7 1 0 16,-5 19-1-16,2 6 10 15,-4 29 20-15,-6 10 0 16,-12 14-1-16,-9 7 0 16,-12 5 3-16,-14 0 7 15,1 1 13-15,-11-1 27 0,-1-10 14 16,-6 0 37-16,3-15 10 16,-8-7 10-16,11-13-20 15,-6-8-12-15,9-8-35 16,-4-7-14-16,7-2-19 15,2 0-3-15,4 0 0 16,4 12-54-16,3 1-50 16,5 8-376-16,4 0 53 15</inkml:trace>
          <inkml:trace contextRef="#ctx0" brushRef="#br0" timeOffset="363.0834">-4199-7762 997 0,'-4'-3'307'15,"-4"10"76"-15,-11 11-243 16,-4 17-60-16,-6 7-1 16,1 5-24-16,-2 15-16 15,9-2-21-15,4-8-7 16,8-7-6-16,4-2-2 16,6-22-4-16,9-10-4 15,3-16-2-15,10-14-22 16,1-22-9-16,5-1 4 0,-1 1 3 15,1 4 0 1,-8 18 22-16,0 17 5 0,-6 17-2 16,-5 6 0-16,-6 3-1 15,-4 12 4-15,-4-1 9 16,-5 1 21-16,-2-7 6 16,0 2 14-16,-2-11 1 0,-5-1-3 15,2-6-15-15,-2-8-6 16,0 0-12-16,2 1-24 15,4-11-27-15,6 2-48 16,4 3-8-16,6 5-343 16,4-11 86-16</inkml:trace>
          <inkml:trace contextRef="#ctx0" brushRef="#br0" timeOffset="1512.2526">-3672-7729 790 0,'6'-7'234'0,"2"4"57"0,-3 0-202 15,3-5-49-15,-1-4-5 16,3-10 2-16,1-3-14 16,-1-4-4-16,-2 0-8 15,-3 6 15-15,-7 5 10 16,-6 9 13-16,-5 10 0 15,-11 16 0-15,-1 0-18 16,-7 24-12-16,1-4-12 16,0 20 9-16,9-5 6 0,2 3 10 15,9-11-1-15,6-5 2 16,5-18-11-16,6-5-6 16,6-8-11-16,4-8-1 15,5-5 0-15,7-3 2 16,-2-8 0-16,6-7 0 15,2-9 0-15,0-5-2 16,-1-4-1-16,1 1-1 16,-5-1 0-16,2 5-1 15,-5 7 0-15,1-2-1 16,-4 7 0-16,0 9-1 16,-2 10-2-16,-4 9-3 15,-2 9 2-15,-4 14 0 16,-4 1 3-16,-4-1 3 0,-3 4 3 15,2-15-1 1,-1 2 0-16,1 18-1 0,3-5-1 16,-3 0 0-16,-1 12-1 15,4-15 0-15,0-13 0 16,-7-9 6-16,5-3 3 16,-1-16 9-16,-2 4 0 15,-5-24 1-15,8 2-4 16,-3-6-3-16,-6 5-8 15,-2-6 0-15,-2 12-1 16,-8 5-1-16,-1 0 0 0,-1 0 0 16,3 8-1-16,-3 5 2 15,7 0-1-15,2 6 0 16,4-3 1-16,2 4-2 16,7 1-2-16,6-3-2 15,7 1-1-15,12 4-1 16,3-11 0-16,12-2 3 15,-3 6 0-15,4-11 2 16,-10-5 6-16,7 5 20 16,-14-18-467-16</inkml:trace>
          <inkml:trace contextRef="#ctx0" brushRef="#br0" timeOffset="-845.3215">-5002-7530 994 0,'3'-37'326'15,"-1"11"57"-15,-4 15-255 16,4 19-83-16,-2 21-6 15,1 17-23-15,3 18-6 16,4 8 0-16,1 4-2 16,6-11-2-16,0-2-5 15,-1-16-29-15,-2-6-42 16,-6-10-324-16,-8-9 67 16</inkml:trace>
        </inkml:traceGroup>
      </inkml:traceGroup>
    </inkml:traceGroup>
    <inkml:traceGroup>
      <inkml:annotationXML>
        <emma:emma xmlns:emma="http://www.w3.org/2003/04/emma" version="1.0">
          <emma:interpretation id="{6307222F-4051-4047-9502-5BA0AC5F8CF6}" emma:medium="tactile" emma:mode="ink">
            <msink:context xmlns:msink="http://schemas.microsoft.com/ink/2010/main" type="paragraph" rotatedBoundingBox="10137,5147 10768,4888 11007,5471 10377,5730" alignmentLevel="1"/>
          </emma:interpretation>
        </emma:emma>
      </inkml:annotationXML>
      <inkml:traceGroup>
        <inkml:annotationXML>
          <emma:emma xmlns:emma="http://www.w3.org/2003/04/emma" version="1.0">
            <emma:interpretation id="{8A9AA92D-EC97-4AAE-A497-D666B667CF08}" emma:medium="tactile" emma:mode="ink">
              <msink:context xmlns:msink="http://schemas.microsoft.com/ink/2010/main" type="line" rotatedBoundingBox="10137,5147 10768,4888 11007,5471 10377,5730"/>
            </emma:interpretation>
          </emma:emma>
        </inkml:annotationXML>
        <inkml:traceGroup>
          <inkml:annotationXML>
            <emma:emma xmlns:emma="http://www.w3.org/2003/04/emma" version="1.0">
              <emma:interpretation id="{0684230A-3552-46D7-8CDE-D7B2A921E7AA}" emma:medium="tactile" emma:mode="ink">
                <msink:context xmlns:msink="http://schemas.microsoft.com/ink/2010/main" type="inkWord" rotatedBoundingBox="10137,5147 10768,4888 11007,5471 10377,5730">
                  <msink:destinationLink direction="with" ref="{EADAF0B0-1742-4FA1-92EB-3014BFF7EE08}"/>
                  <msink:destinationLink direction="with" ref="{F42FD530-F3CE-4B2E-869A-57ECDE638398}"/>
                  <msink:destinationLink direction="with" ref="{8B6A2941-3C9F-4C89-98DC-F081B00C70D5}"/>
                  <msink:destinationLink direction="with" ref="{A8DA0E99-897F-4FC1-9F90-B229E507B848}"/>
                  <msink:destinationLink direction="with" ref="{915E5FA9-297F-4885-AC62-6195A97895C0}"/>
                </msink:context>
              </emma:interpretation>
            </emma:emma>
          </inkml:annotationXML>
          <inkml:trace contextRef="#ctx0" brushRef="#br0" timeOffset="-9059.939">-4504-6247 653 0,'-7'-9'247'16,"7"-6"17"-16,10-6-164 15,1-2-51-15,15-17-19 16,7-4-22-16,9-11 5 15,2 3-4-15,8-2-3 0,-4 12-8 16,4 5 6-16,-3 16-7 16,4 5-1-16,-9 4 3 15,5 20 8-15,-15 7-6 16,-5 14 9-16,-11 4-2 16,-5 18 15-16,-13-2 0 15,-5 19 19-15,-3-3-5 16,-3 13 3-16,-6-8-14 0,0 8 11 15,5-18-356-15,-11-15 118 16</inkml:trace>
        </inkml:traceGroup>
      </inkml:traceGroup>
    </inkml:traceGroup>
  </inkml:traceGroup>
</inkml:ink>
</file>

<file path=ppt/ink/ink1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5:11.8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DAF0B0-1742-4FA1-92EB-3014BFF7EE08}" emma:medium="tactile" emma:mode="ink">
          <msink:context xmlns:msink="http://schemas.microsoft.com/ink/2010/main" type="inkDrawing" rotatedBoundingBox="8172,8278 10358,5544 10410,5585 8224,8319" semanticType="callout" shapeName="Other">
            <msink:sourceLink direction="with" ref="{0684230A-3552-46D7-8CDE-D7B2A921E7AA}"/>
            <msink:sourceLink direction="with" ref="{30F70098-C6C4-4954-8424-33C6932A6295}"/>
          </msink:context>
        </emma:interpretation>
      </emma:emma>
    </inkml:annotationXML>
    <inkml:trace contextRef="#ctx0" brushRef="#br0">-6509-3311 648 0,'-8'8'279'16,"13"-22"-6"-16,13-16-120 15,11-7-134-15,19-28 1 16,6-21-11-16,21-24 5 15,6 0-10-15,23-30 3 16,-6 9-8-16,24-20 7 16,-10 15-9-16,18-18 7 15,-15 17-6-15,20-25 7 0,-20 7-6 16,16-13 7-16,-21 13-6 16,17-16 7-16,-18 35-8 15,-1 10 5-15,-19 22-6 16,-4 5 5-16,-27 37-7 15,-9 9 8-15,-17 27-7 16,-7 10 5-16,-11 12-6 0,-6 8 6 16,-8-3-7-16,-1 6-21 15,-4-1-141-15,3-3-119 16,2-14-34-16</inkml:trace>
  </inkml:traceGroup>
</inkml:ink>
</file>

<file path=ppt/ink/ink1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48.3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C479A7-8766-44E3-A2B9-963BE93DD9CA}" emma:medium="tactile" emma:mode="ink">
          <msink:context xmlns:msink="http://schemas.microsoft.com/ink/2010/main" type="writingRegion" rotatedBoundingBox="14523,8490 15925,9469 15199,10508 13798,9530">
            <msink:destinationLink direction="with" ref="{7E6F2D6A-6528-4FF5-8ED8-E02F3AEE729F}"/>
            <msink:destinationLink direction="with" ref="{3DBB3F2C-9775-48E1-9403-52D88A540473}"/>
          </msink:context>
        </emma:interpretation>
      </emma:emma>
    </inkml:annotationXML>
    <inkml:traceGroup>
      <inkml:annotationXML>
        <emma:emma xmlns:emma="http://www.w3.org/2003/04/emma" version="1.0">
          <emma:interpretation id="{D059D977-2536-4A1F-8D37-06C662C8A384}" emma:medium="tactile" emma:mode="ink">
            <msink:context xmlns:msink="http://schemas.microsoft.com/ink/2010/main" type="paragraph" rotatedBoundingBox="14523,8490 15925,9469 15199,10508 13798,9530" alignmentLevel="1"/>
          </emma:interpretation>
        </emma:emma>
      </inkml:annotationXML>
      <inkml:traceGroup>
        <inkml:annotationXML>
          <emma:emma xmlns:emma="http://www.w3.org/2003/04/emma" version="1.0">
            <emma:interpretation id="{7D830E06-58A7-4A42-BB0C-6AFDD68BC82E}" emma:medium="tactile" emma:mode="ink">
              <msink:context xmlns:msink="http://schemas.microsoft.com/ink/2010/main" type="line" rotatedBoundingBox="14523,8490 15925,9469 15199,10508 13798,9530"/>
            </emma:interpretation>
          </emma:emma>
        </inkml:annotationXML>
        <inkml:traceGroup>
          <inkml:annotationXML>
            <emma:emma xmlns:emma="http://www.w3.org/2003/04/emma" version="1.0">
              <emma:interpretation id="{F2EFEBCC-8FD9-4777-BF35-DBB241B96EFC}" emma:medium="tactile" emma:mode="ink">
                <msink:context xmlns:msink="http://schemas.microsoft.com/ink/2010/main" type="inkWord" rotatedBoundingBox="14523,8490 15925,9469 15199,10508 13798,9530">
                  <msink:destinationLink direction="with" ref="{B178AEA0-6102-4359-8746-B38EF558CC56}"/>
                  <msink:destinationLink direction="with" ref="{8B6A2941-3C9F-4C89-98DC-F081B00C70D5}"/>
                  <msink:destinationLink direction="with" ref="{5B0973A9-1679-4854-BE47-944E5799F8D9}"/>
                </msink:context>
              </emma:interpretation>
              <emma:one-of disjunction-type="recognition" id="oneOf0">
                <emma:interpretation id="interp0" emma:lang="" emma:confidence="1">
                  <emma:literal/>
                </emma:interpretation>
              </emma:one-of>
            </emma:emma>
          </inkml:annotationXML>
          <inkml:trace contextRef="#ctx0" brushRef="#br0">-399-1712 1094 0,'8'-24'245'0,"13"-10"98"15,7-2-314-15,9-7-22 16,2 12 1-16,2-10-4 15,-4 12 2-15,5 5-8 16,-5-1 7-16,5-7-5 16,-6 9 3-16,1 0-33 15,-9 2-6-15,-5 2-38 16,-7 3-58-16,-13-1-218 16,-17-2 48-16</inkml:trace>
          <inkml:trace contextRef="#ctx0" brushRef="#br0" timeOffset="221.787">-427-2792 1170 0,'-16'5'311'0,"8"-8"78"0,13 4-338 16,5 3-28-16,8-6-22 15,14-6-6-15,2-5 6 16,11-11-3-16,1-6 7 16,9-5-33-16,-6 2-26 0,-6 6-336 15,-13 11 73-15</inkml:trace>
          <inkml:trace contextRef="#ctx0" brushRef="#br0" timeOffset="1006.1772">302-2172 860 0,'-10'-15'391'0,"12"-17"-18"0,9-14-172 16,15-2-169-16,10-12-22 16,-2 5-5-16,6 1-6 15,-3 12 4 16,4 17-7-31,-9 9 5 0,4 16-8 0,-8 15 5 0,-4 19-6 16,-8 2 8-16,-6 19-1 16,-7-2 17-16,-8 9 3 15,-4-9 17-15,-1 4 1 16,2-15 1-16,1-9-12 16,6-14-5-16,6-4-14 15,6-14-2-15,7-4-6 16,6-5 7-16,12-8-3 15,-2-2 2-15,5 7-4 0,-4 6 3 16,1 8-7-16,-12 10 3 16,4 11-4-16,-9 6 2 15,-2 9-2-15,-8-1 4 16,-5 9-3-16,-8 2 5 16,-5 1 15-16,-4-6 18 15,-13 3 24-15,3-8 13 16,-26-2 5-16,-4-9-14 0,-15 0-19 15,3-7-22-15,-10-8-16 16,22-8-3-16,4-7-9 16,18-5-10-16,18-7-101 15,18-10 18-15,11-12-394 16,10-3 44-16</inkml:trace>
          <inkml:trace contextRef="#ctx0" brushRef="#br0" timeOffset="492.8332">475-2213 704 0,'5'26'284'0,"0"20"8"15,3 2-156-15,0 11-97 16,2 1-13-16,0 0-13 16,-2-18 2-16,0-5-9 0,-3-9 4 15,1-14-5-15,-1-12 6 32,-11-13-318-32,-1-7 108 0</inkml:trace>
        </inkml:traceGroup>
      </inkml:traceGroup>
    </inkml:traceGroup>
  </inkml:traceGroup>
</inkml:ink>
</file>

<file path=ppt/ink/ink1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5:33.1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165561-EBB1-4345-AB71-633AF7CA1543}" emma:medium="tactile" emma:mode="ink">
          <msink:context xmlns:msink="http://schemas.microsoft.com/ink/2010/main" type="inkDrawing" rotatedBoundingBox="3649,10284 9508,10078 9518,10366 3659,10572" semanticType="underline" shapeName="Other">
            <msink:destinationLink direction="with" ref="{666FF71B-7185-4587-A16D-13F9970CABD0}"/>
          </msink:context>
        </emma:interpretation>
      </emma:emma>
    </inkml:annotationXML>
    <inkml:trace contextRef="#ctx0" brushRef="#br0">-3 305 757 0,'0'10'187'0,"5"-1"56"0,4-2-219 15,3-2-21-15,4-5-5 16,8 0 9-16,-1-2 5 16,6-9 9-16,0-4 2 15,4-1 0-15,-6-4-6 16,4-1-1-16,-8 8-5 16,0 7 1-16,-6 11 3 15,0 4 3-15,-3 4 0 0,2 5 1 16,1 0-2-16,-3-7-5 15,-1-4-6-15,2-4-1 16,3-6-1-16,1-4 2 16,-4-1-2-16,3 0 3 15,-4 3-3-15,1 2 5 16,1 8 0-16,10 1 3 16,1 6 1-16,11-1-1 15,-4 1-6-15,3-8-1 16,-3-2-4-16,7-7-3 15,-9-9 1-15,9-6 0 16,-6-3 1-16,9-3 2 16,0 7-2-16,6 4 3 15,-6 7-2-15,8 8 1 16,-5 8 0-16,2 0 0 0,-2 5 0 16,1-4 1-16,-2-6-1 15,6-6 0-15,-7-4-1 16,7-11 0-16,-2 4-1 15,10-1 1-15,-9-1-1 16,9 3 1-16,-7 3-2 16,7 2 3-16,-8 2-2 15,13 6 2-15,-8-4-1 16,9 6 1-16,-3-4-1 16,12-3 0-16,-5-11-2 15,14 3 1-15,-9-5 0 0,11-3 0 16,-13 5 0-16,11 1 1 15,-11 1 0-15,15 7-1 16,-9 4 0-16,9-2 0 16,-10 9-1-16,12-1 1 15,-15 2 1-15,13-4-1 16,-7 4 1-16,13-3 0 16,-10-4-4-16,7-4 3 15,-12-4 0-15,11 2 0 16,-16 0 0-16,7 8 4 15,-8 5-3-15,10 6 0 16,-10 0-1-16,10 5 0 16,-17-1-2-16,10 0 2 0,-12-1-1 15,4 1 2-15,-13-5-1 16,8-7 1-16,-8-2-1 16,7-7 0-16,-8-9-1 15,6 2 2-15,-5 7-2 16,2-2 2-16,-6 6-2 15,6 9 1-15,-10 1-1 16,3 11 2-16,-2-1 0 0,2 6 2 16,-6 1-1-16,4-7 1 15,-6-4 0-15,4-6 0 16,-7-3-3-16,1-8 0 16,-6-4-1-16,4-4 1 15,-12 1 1-15,1-4 1 16,-2 1 1-16,-3 3 1 15,-7 2-2-15,4 8 1 16,-11-2 0-16,4 12 2 16,-6 1 0-16,1-2 3 15,-4-1-1-15,3 0 1 16,-6-5-2-16,0-1-336 16,0 1 112-16</inkml:trace>
  </inkml:traceGroup>
</inkml:ink>
</file>

<file path=ppt/ink/ink1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5:42.0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6C8D79-1F3A-4A65-80ED-29268A8D2EA4}" emma:medium="tactile" emma:mode="ink">
          <msink:context xmlns:msink="http://schemas.microsoft.com/ink/2010/main" type="inkDrawing" rotatedBoundingBox="9597,3139 22393,3002 22399,3493 9602,3630" semanticType="callout" shapeName="Other">
            <msink:sourceLink direction="with" ref="{1ABE0F86-7357-4F96-BE54-A6FA8A1505B5}"/>
            <msink:sourceLink direction="with" ref="{8E439A93-14BC-48F3-A97E-8BC079A758AD}"/>
          </msink:context>
        </emma:interpretation>
      </emma:emma>
    </inkml:annotationXML>
    <inkml:trace contextRef="#ctx0" brushRef="#br0">-7 94 912 0,'0'15'252'0,"-2"3"62"16,4-2-252-16,4-3-35 16,1-7-9-16,-4-4-5 15,3-2 9-15,4-5-1 0,0 0 13 16,1 0 2-16,0 2 4 15,-1 1-8-15,-2 4-2 16,4 5-10-16,-1 2-1 16,5 7-11-16,0 6 5 15,7 0-10-15,-2 3 7 16,4-1-12-16,1-1 8 16,4-9-9-16,0 1 9 15,8-5-9-15,-3-7 9 0,8 0-9 16,-5-1 8-16,2-7-7 15,-6 2 7-15,5 1-9 16,-5-6 6-16,7 1-5 16,-2 1 7-16,4-2-8 15,-2 1 9-15,3 4-7 16,-8 0 6-16,4 1-7 16,-3 1 8-16,6 2-8 15,-5 2 8-15,8 1-9 16,-1-1 9-16,4-3-9 15,-7 2 8-15,2-2-7 16,-5 0 7-16,0-2-8 16,-4 4 8-16,11-1-7 15,-6 1 6-15,9-2-5 0,-4 1 7 16,7-1-9 0,-6-1 9-16,6-2-9 0,-2 4 7 15,4-1-6-15,-7 5 6 16,3 0-8-16,-6-2 8 15,1 0-6-15,-3-4 5 16,10 1-5-16,-5-5 7 16,7 3-8-16,-6 1 8 15,7 7-8-15,-7-1 8 16,5 8-8-16,-3 5 8 0,5-2-7 16,-7 0 6-16,2 2-5 15,-5-7 5-15,7 1-7 16,-5-2 8-16,8-2-6 15,-3-4 5-15,5 6-5 16,-3-5 6-16,7-3-7 16,-7-2 6-16,11 3-7 15,-7-10 9-15,7 7-8 16,-13 5 5-16,13 10-5 16,-10-7 7-16,6 7-9 15,-4-4 8-15,11-5-6 16,-6-10 6-16,6-6-7 15,-8 2 8-15,8-4-9 16,-9-7 8-16,2 4-5 16,-11 7 5-16,10-5-7 0,-4 0 8 15,4 7-6-15,-2-2 6 16,7-7-7-16,-3 4 6 16,6-1-6-16,-5-2 6 15,2-4-7-15,-10 8 6 16,3-1-6-16,-9 1 7 15,5 5-5-15,-6 2 5 16,7 0-6-16,-4-4 8 16,7 2-9-16,-6 1 8 0,8-1-8 15,-5-2 8-15,5-1-9 16,-13-2 9-16,11-4-8 16,-10 1 8-16,5 3-8 15,-8 2 8-15,12 3-7 16,-13 7 7-16,10-4-8 15,-7-1 9-15,6 1-10 16,-4-1 10-16,6-2-9 16,-5 0 7-16,2 2-8 15,-5 1 8-15,3-1-5 16,-3 2 6-16,5-3-7 16,-1 1 6-16,4-2-5 15,-7 0 4-15,9 0-6 16,-8 2 8-16,8 5-7 15,-5-1 7-15,8 6-8 0,-9-4 8 16,13 0-8 0,-12-4 7-16,13-1-6 0,-7-3 7 15,15 0-8-15,-11-1 8 16,19 1-8-16,-12 0 8 16,11 0-8-16,-7 2 7 15,13 0-7-15,-8-2 9 0,12 0-9 16,-5 0 7-1,15-3-7-15,-7 3 8 0,11-6-8 16,-7 0 8-16,15-6-8 16,-15 0 7-16,17-1-7 15,-7 5 7-15,10-2-6 16,-15 4 6-16,18 9-6 16,-20-3 7-16,17 7-7 15,-10 6 5-15,12 7-6 16,-16-7 7-16,17 3-6 15,-17-1 7-15,10-7-7 16,-7-3 7-16,10 5-7 16,-20 0 7-16,11 0-8 15,-13 8 8-15,3 1-8 16,-11-1 8-16,17 7-8 16,-14-7 8-16,5 4-7 15,-10-4 6-15,12 4-7 16,-17-6 8-16,11 5-8 0,-8-8 8 15,12 7-8-15,-11-5 7 16,5-4-6-16,-9-7 7 16,6-3-8-16,-17-1 8 15,3 2-7-15,-4 0 7 16,1 8-8-16,-10 1 8 16,9 4-7-16,-11-2 6 15,4 2-6-15,-14-4 6 0,6 4-6 16,-12-7 6-16,10-3-6 15,-4-5 5-15,7-6-6 16,-7-2 7-16,4-1-6 16,-11 4 7-16,5 0-7 15,-8 8 7-15,-1 1-9 16,-6 4 11-16,4-1-10 16,-9 4 9-16,2-4-8 15,-6 4 8-15,1-2-8 16,-3 2 8-16,-2-9-6 15,0 6 6-15,-1-11 2 16,-7 5 14-16,-5 1 15 16,-5 2 15-16,4-3 16 15,-10 4 2-15,8-2-4 16,-5 2-16-16,0 4-15 16,-1 0-16-16,2 3-11 0,-5-1-7 15,9-2-2-15,-5-4 6 16,5 1-6-16,-4-2 5 15,3 0-19-15,-4 0-34 16,2-2-74-16,-4 1-347 16,-11-4 60-16</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3:05.0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8F6251-EA0E-4BC1-9E92-7D343B1EBD8E}" emma:medium="tactile" emma:mode="ink">
          <msink:context xmlns:msink="http://schemas.microsoft.com/ink/2010/main" type="writingRegion" rotatedBoundingBox="8862,9572 16758,10016 16634,12226 8738,11782"/>
        </emma:interpretation>
      </emma:emma>
    </inkml:annotationXML>
    <inkml:traceGroup>
      <inkml:annotationXML>
        <emma:emma xmlns:emma="http://www.w3.org/2003/04/emma" version="1.0">
          <emma:interpretation id="{970C22C4-1EE0-4DE9-A490-825D5E101FFA}" emma:medium="tactile" emma:mode="ink">
            <msink:context xmlns:msink="http://schemas.microsoft.com/ink/2010/main" type="paragraph" rotatedBoundingBox="12125,9759 15584,9759 15584,12156 12125,12156" alignmentLevel="2"/>
          </emma:interpretation>
        </emma:emma>
      </inkml:annotationXML>
      <inkml:traceGroup>
        <inkml:annotationXML>
          <emma:emma xmlns:emma="http://www.w3.org/2003/04/emma" version="1.0">
            <emma:interpretation id="{5EDEEFCD-9044-46C3-8F5B-9BC3EB835D52}" emma:medium="tactile" emma:mode="ink">
              <msink:context xmlns:msink="http://schemas.microsoft.com/ink/2010/main" type="line" rotatedBoundingBox="12125,9759 15584,9759 15584,12156 12125,12156">
                <msink:destinationLink direction="with" ref="{360B778D-C290-42BB-99C5-7BB7A44113C0}"/>
              </msink:context>
            </emma:interpretation>
          </emma:emma>
        </inkml:annotationXML>
        <inkml:traceGroup>
          <inkml:annotationXML>
            <emma:emma xmlns:emma="http://www.w3.org/2003/04/emma" version="1.0">
              <emma:interpretation id="{2CE1BC98-D22C-4D17-BE80-54B2C32620A8}" emma:medium="tactile" emma:mode="ink">
                <msink:context xmlns:msink="http://schemas.microsoft.com/ink/2010/main" type="inkWord" rotatedBoundingBox="12125,9759 12201,9759 12201,10293 12125,10293"/>
              </emma:interpretation>
              <emma:one-of disjunction-type="recognition" id="oneOf0">
                <emma:interpretation id="interp0" emma:lang="" emma:confidence="0">
                  <emma:literal>"</emma:literal>
                </emma:interpretation>
                <emma:interpretation id="interp1" emma:lang="" emma:confidence="0">
                  <emma:literal>' "</emma:literal>
                </emma:interpretation>
                <emma:interpretation id="interp2" emma:lang="" emma:confidence="0">
                  <emma:literal>| "</emma:literal>
                </emma:interpretation>
                <emma:interpretation id="interp3" emma:lang="" emma:confidence="0">
                  <emma:literal>„</emma:literal>
                </emma:interpretation>
                <emma:interpretation id="interp4" emma:lang="" emma:confidence="0">
                  <emma:literal>l "</emma:literal>
                </emma:interpretation>
              </emma:one-of>
            </emma:emma>
          </inkml:annotationXML>
          <inkml:trace contextRef="#ctx0" brushRef="#br0">3442-1606 633 0,'-25'-2'194'16,"6"7"34"-16,9 8-171 0,2 6-34 15,5 9-13-15,1 16-8 16,2 13 6-16,-1 25-3 15,-1 3 9-15,-3 15-245 16,4 1 84-16</inkml:trace>
        </inkml:traceGroup>
        <inkml:traceGroup>
          <inkml:annotationXML>
            <emma:emma xmlns:emma="http://www.w3.org/2003/04/emma" version="1.0">
              <emma:interpretation id="{BD86A4B6-2D4F-4DDD-8929-BAF5AF1FE939}" emma:medium="tactile" emma:mode="ink">
                <msink:context xmlns:msink="http://schemas.microsoft.com/ink/2010/main" type="inkWord" rotatedBoundingBox="14137,10243 14363,10243 14363,11034 14137,11034"/>
              </emma:interpretation>
            </emma:emma>
          </inkml:annotationXML>
          <inkml:trace contextRef="#ctx0" brushRef="#br0" timeOffset="451.8757">5604-1092 419 0,'-18'-23'271'0,"-6"14"-35"16,1 20-99-16,-1 23-53 15,-5 11-55-15,-2 20-23 16,6 11-2-16,3 15-5 15,7-5 9-15,10 16-3 16,5-12 15-16,-3 13-259 0,-4-15 91 16</inkml:trace>
        </inkml:traceGroup>
        <inkml:traceGroup>
          <inkml:annotationXML>
            <emma:emma xmlns:emma="http://www.w3.org/2003/04/emma" version="1.0">
              <emma:interpretation id="{118E3D33-2818-4FE4-A2DB-EC74B5D12BA1}" emma:medium="tactile" emma:mode="ink">
                <msink:context xmlns:msink="http://schemas.microsoft.com/ink/2010/main" type="inkWord" rotatedBoundingBox="15388,10883 15584,10883 15584,12156 15388,12156"/>
              </emma:interpretation>
            </emma:emma>
          </inkml:annotationXML>
          <inkml:trace contextRef="#ctx0" brushRef="#br0" timeOffset="1039.8163">6759-273 273 0,'6'-73'129'16,"2"13"-5"-16,-1 10-81 16,3 22-10-16,-2 35-33 15,6 11-6-15,-4 11-3 16,-7 37 8-16,-8 23 6 0,-14 43 8 15,-10 12 2-15,-4 25 6 16,1-15-4-16,-1 2 5 16,16-36-4-16,0-7-149 15,6-37 50-15</inkml:trace>
        </inkml:traceGroup>
      </inkml:traceGroup>
    </inkml:traceGroup>
    <inkml:traceGroup>
      <inkml:annotationXML>
        <emma:emma xmlns:emma="http://www.w3.org/2003/04/emma" version="1.0">
          <emma:interpretation id="{59459BA0-6F7A-4C76-9495-315CEC9664BA}" emma:medium="tactile" emma:mode="ink">
            <msink:context xmlns:msink="http://schemas.microsoft.com/ink/2010/main" type="paragraph" rotatedBoundingBox="8775,11130 16671,11573 16654,11869 8758,11425" alignmentLevel="1"/>
          </emma:interpretation>
        </emma:emma>
      </inkml:annotationXML>
      <inkml:traceGroup>
        <inkml:annotationXML>
          <emma:emma xmlns:emma="http://www.w3.org/2003/04/emma" version="1.0">
            <emma:interpretation id="{899C80C1-83DE-4C2E-9037-8D8B8D4DCFA7}" emma:medium="tactile" emma:mode="ink">
              <msink:context xmlns:msink="http://schemas.microsoft.com/ink/2010/main" type="inkBullet" rotatedBoundingBox="8762,11348 9097,11366 9093,11444 8758,11425"/>
            </emma:interpretation>
            <emma:one-of disjunction-type="recognition" id="oneOf1">
              <emma:interpretation id="interp5" emma:lang="" emma:confidence="0">
                <emma:literal>-</emma:literal>
              </emma:interpretation>
            </emma:one-of>
          </emma:emma>
        </inkml:annotationXML>
        <inkml:trace contextRef="#ctx0" brushRef="#br0" timeOffset="-84311.3777">0 50 633 0,'54'11'251'0,"-12"-8"14"0,8-3-141 15,-4-8-91-15,7-5-127 16,-12-6-166-16,12-5 7 16</inkml:trace>
      </inkml:traceGroup>
      <inkml:traceGroup>
        <inkml:annotationXML>
          <emma:emma xmlns:emma="http://www.w3.org/2003/04/emma" version="1.0">
            <emma:interpretation id="{77BB6A01-26F8-4BCF-8883-CA2B79DAE9FF}" emma:medium="tactile" emma:mode="ink">
              <msink:context xmlns:msink="http://schemas.microsoft.com/ink/2010/main" type="line" rotatedBoundingBox="9559,11174 16671,11573 16657,11810 9546,11410"/>
            </emma:interpretation>
          </emma:emma>
        </inkml:annotationXML>
        <inkml:traceGroup>
          <inkml:annotationXML>
            <emma:emma xmlns:emma="http://www.w3.org/2003/04/emma" version="1.0">
              <emma:interpretation id="{1F8B4489-4B8B-4B31-B881-F5FFD1A6C47E}" emma:medium="tactile" emma:mode="ink">
                <msink:context xmlns:msink="http://schemas.microsoft.com/ink/2010/main" type="inkWord" rotatedBoundingBox="9559,11174 11198,11266 11189,11419 9551,11327"/>
              </emma:interpretation>
              <emma:one-of disjunction-type="recognition" id="oneOf2">
                <emma:interpretation id="interp6" emma:lang="" emma:confidence="0">
                  <emma:literal>~</emma:literal>
                </emma:interpretation>
                <emma:interpretation id="interp7" emma:lang="" emma:confidence="0">
                  <emma:literal>+</emma:literal>
                </emma:interpretation>
                <emma:interpretation id="interp8" emma:lang="" emma:confidence="0">
                  <emma:literal>e</emma:literal>
                </emma:interpretation>
                <emma:interpretation id="interp9" emma:lang="" emma:confidence="0">
                  <emma:literal>_</emma:literal>
                </emma:interpretation>
                <emma:interpretation id="interp10" emma:lang="" emma:confidence="0">
                  <emma:literal>-</emma:literal>
                </emma:interpretation>
              </emma:one-of>
            </emma:emma>
          </inkml:annotationXML>
          <inkml:trace contextRef="#ctx0" brushRef="#br0" timeOffset="-84090.4357">794-72 438 0,'42'8'225'0,"3"-9"16"15,-3-4-112-15,9-3-28 16,-9-4-38-16,5-5-29 16,-5 2-36-16,5 4-43 15,-8 4-3-15,6 4-1 16,-6 4 3-16,10 6 25 0,-7 1 52 15,4 5 15-15,-9-6 0 16,11-4 1-16,-4 0-16 16,5-8-50-16,-2-6-79 15,7-2-149-15,-7 3-10 16</inkml:trace>
          <inkml:trace contextRef="#ctx0" brushRef="#br0" timeOffset="-83943.0715">1914-116 295 0,'49'30'242'0,"-5"0"-26"0,4 6-30 16,-2-10-86-16,11-5-24 15,-7-8-40-15,7-10-22 16,-7-8-133-16,15-9-113 16,-12-2-13-16</inkml:trace>
        </inkml:traceGroup>
        <inkml:traceGroup>
          <inkml:annotationXML>
            <emma:emma xmlns:emma="http://www.w3.org/2003/04/emma" version="1.0">
              <emma:interpretation id="{2670969C-D4B9-4EC0-8EC2-8E88E6BEE3D8}" emma:medium="tactile" emma:mode="ink">
                <msink:context xmlns:msink="http://schemas.microsoft.com/ink/2010/main" type="inkWord" rotatedBoundingBox="11733,11310 13205,11393 13192,11615 11720,11532"/>
              </emma:interpretation>
              <emma:one-of disjunction-type="recognition" id="oneOf3">
                <emma:interpretation id="interp11" emma:lang="" emma:confidence="0">
                  <emma:literal>-</emma:literal>
                </emma:interpretation>
                <emma:interpretation id="interp12" emma:lang="" emma:confidence="0">
                  <emma:literal>_</emma:literal>
                </emma:interpretation>
                <emma:interpretation id="interp13" emma:lang="" emma:confidence="0">
                  <emma:literal>.</emma:literal>
                </emma:interpretation>
                <emma:interpretation id="interp14" emma:lang="" emma:confidence="0">
                  <emma:literal>~</emma:literal>
                </emma:interpretation>
                <emma:interpretation id="interp15" emma:lang="" emma:confidence="0">
                  <emma:literal>=</emma:literal>
                </emma:interpretation>
              </emma:one-of>
            </emma:emma>
          </inkml:annotationXML>
          <inkml:trace contextRef="#ctx0" brushRef="#br0" timeOffset="-83640.5538">4013 17 737 0,'59'17'280'0,"-4"-6"14"15,3 0-169-15,-8-7-102 16,7-3-17-16,-5-9-99 16,2-5-200-16,-6-1 27 15</inkml:trace>
          <inkml:trace contextRef="#ctx0" brushRef="#br0" timeOffset="-83804.4435">2967 74 623 0,'49'31'423'0,"14"0"-61"15,-6-7-83-15,12-8-204 16,-4-9-39-16,16-17-18 16,-12-6-41-16,4-13 14 15,-10 3-247-15,7-13-110 0,-17 10-24 16</inkml:trace>
        </inkml:traceGroup>
        <inkml:traceGroup>
          <inkml:annotationXML>
            <emma:emma xmlns:emma="http://www.w3.org/2003/04/emma" version="1.0">
              <emma:interpretation id="{FC322FF7-47CF-46FF-A30F-1C7C6272D4ED}" emma:medium="tactile" emma:mode="ink">
                <msink:context xmlns:msink="http://schemas.microsoft.com/ink/2010/main" type="inkWord" rotatedBoundingBox="13690,11425 16669,11592 16659,11773 13680,11606"/>
              </emma:interpretation>
              <emma:one-of disjunction-type="recognition" id="oneOf4">
                <emma:interpretation id="interp16" emma:lang="" emma:confidence="1">
                  <emma:literal/>
                </emma:interpretation>
              </emma:one-of>
            </emma:emma>
          </inkml:annotationXML>
          <inkml:trace contextRef="#ctx0" brushRef="#br0" timeOffset="-83241.9193">7024 253 631 0,'37'22'336'16,"-5"-4"-14"-16,2-2-111 15,4-4-132-15,2-7-21 16,-3-5-33-16,6-9-31 15,-6 3 43-15,2-13-371 16,-5-3 120-16</inkml:trace>
          <inkml:trace contextRef="#ctx0" brushRef="#br0" timeOffset="-83091.3208">7611 295 899 0,'26'22'308'15,"-2"-5"36"-15,10-4-221 16,-2-5-91-16,9-7-10 15,-5-2-29-15,3-14 102 0,-7-6-441 16,1-19 167-16</inkml:trace>
          <inkml:trace contextRef="#ctx0" brushRef="#br0" timeOffset="-83381.3489">4923 212 902 0,'39'21'545'16,"2"-10"-494"-16,6-12-35 16,9-4-26-16,1-8-92 15,-10-6-51-15,8 2-32 16,-8 16-29-16,7 1-4 16,-9 8 90-16,7 10 53 15,-10 0 36-15,7-4 47 16,-10-6 22-16,8-6 10 15,-2-9-3-15,9-10-3 16,-1-9-15-16,14-2 6 16,-7 2 1-16,5 3 13 15,-5 15 8-15,6 16 56 0,-14 7 15 16,7 11 25-16,-14 8-3 16,7 0 2-16,-8-8-55 15,8 3-25-15,-4-9-37 16,9-17-7-16,-7-5-14 15,7-1-70-15,-8-15-242 16,8-11 56-16</inkml:trace>
        </inkml:traceGroup>
      </inkml:traceGroup>
    </inkml:traceGroup>
  </inkml:traceGroup>
</inkml:ink>
</file>

<file path=ppt/ink/ink1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5:45.3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1355E8-E971-4C00-A935-D19E2778E785}" emma:medium="tactile" emma:mode="ink">
          <msink:context xmlns:msink="http://schemas.microsoft.com/ink/2010/main" type="inkDrawing" rotatedBoundingBox="22339,3132 22539,10717 22389,10721 22189,3136" shapeName="Other"/>
        </emma:interpretation>
      </emma:emma>
    </inkml:annotationXML>
    <inkml:trace contextRef="#ctx0" brushRef="#br0">50 31 574 0,'-3'-13'274'0,"-4"-2"7"16,4 10-137-16,-2 3-29 15,7 4-48-15,-4 5 4 16,4 9-26-16,-2 8-3 16,0 9-26-16,-2 10 3 15,7 3-13-15,-6 7 4 16,2 6-10-16,6 4 5 16,-7-1-8-16,0 2 6 15,5-7-6-15,-7-2 6 16,-3-8-5-16,5 30 5 15,-5-3-5-15,0 25 7 16,4-1-7-16,1 9 8 16,-2-38-6-16,2 4 5 0,3-29-6 15,-3 5 6 1,0-14-6-16,4 22 5 0,-1-2-6 16,-3 15 6-16,0-5-7 15,0 13 6-15,-3-18-6 16,-1 0 7-16,1-5-7 15,6 3 7-15,-4-9-6 16,1 11 6-16,1-2-7 0,-2 1 7 16,-3-11-8-16,3 8 8 15,-7-13-7-15,4 1 8 16,1-10-8-16,0 21 7 16,-4 2-6-16,11 18 6 15,-6 21-8-15,-1 4 9 16,6-25-8-16,2-1 6 15,-5-19-6-15,3-21 9 16,2 2-9-16,-5 3 7 16,-2-8-6-16,1 1 6 15,2 12-7-15,-2 15 7 16,1-3-6-16,0 14 7 16,0 3-8-16,-5-8 7 15,3-12-7-15,-1 4 7 16,1-11-6-16,1 4 7 15,2-13-8-15,-2 4 9 0,1-6-8 16,3 9 6-16,2-8-7 16,0 13 8-16,1-2-9 15,6 6 7-15,-4-12-5 16,-2 11 5-16,2-12-7 16,0 2 9-16,2-4-9 15,-2 7 7-15,0-6-5 16,-3 6 7-16,3-4-8 15,-4 4 8-15,-1-1-8 0,0 8 7 16,-1-3-6-16,-4 9 6 16,4-6-7-16,-1 2 6 15,-1-9-7-15,-1 2 7 16,4-10-6-16,0-1 6 16,0-7-7-16,6 8 9 15,-1-4-8-15,-2 7 7 16,-6-1-5-16,-1 8 5 15,-1-6-6-15,2 4 5 16,-5-9-6-16,5 5 6 16,2-7-6-16,-4 3 7 15,-1-6-7-15,3 8 7 16,0-2-7-16,5 7 6 16,-5-2-6-16,3 12 6 15,-1-9-5-15,6 7 5 16,-10-7-6-16,5-1 6 0,-3-12-6 15,2 3 6-15,-4-5-6 16,7 4 6-16,0 4-6 16,0 2 7-16,0 2-7 15,0 1 7-15,-7-4-7 16,-1 1 7-16,4-3-7 16,-1 4 6-16,2-4-5 15,5 2 4-15,2-5-6 16,-7-5 7-16,-1-3-7 0,1 0 7 15,-2-5-4-15,-2 9 6 16,2 0-7-16,4 6 6 16,-1-5-6-16,-1 6 5 15,-1-9-6-15,1 6 7 16,-4-8-7-16,5 3 7 16,6-3-4-16,-5 0 5 15,-2-8-4-15,5 0 6 16,-9-1-8-16,2 0 6 15,-3-4-7-15,3 8 5 16,0-3-5-16,0-1 6 16,-5-2-7-16,2 3 8 15,6-7-8-15,-10 1 6 0,1-3-6 16,6 6 7-16,-2-4-8 16,-8 1 8-16,7 1-8 15,3 3 8-15,-1-5-6 16,-4 9 6-16,8-3-7 15,-1 0 7-15,-2-3-7 16,-4 3 6-16,8-9-6 16,-8 0 4-16,4-3-4 15,-4 1 5-15,8-4-6 16,-5 6 7-16,-1 2-5 0,2 6 5 16,-1 0-5-16,-6 3 6 15,4-2-7-15,1-1 7 16,1-5-6-16,-3-1 6 15,3 0-7-15,2 1 7 16,-1-3-8-16,0 4 4 16,0-4-5-16,4-2 7 15,-6-1-5-15,0 0 8 16,4 1-4-16,0-1 7 16,-4 0-7-16,7 2 6 15,-2-1-8-15,-5-1 6 16,1 1-6-16,7 1 8 15,-7-4-6-15,1 0 9 16,1 1-6-16,-1-4 6 16,-5 0-9-16,7 1 6 15,-2 1-8-15,0 1 7 0,-3-1-6 16,6 3 7-16,-6-2-5 16,3 7 6-16,0-6-6 15,6 5 4-15,-9-6-6 16,6 2 4-16,-3-5-4 15,-1 0 8-15,1 1-4 16,3-1 6-16,-3 0-6 0,-3 0 4 16,8 2-7-16,-7-2 4 15,4 2-6-15,-7-2 4 16,6 0-5-16,-4 0 5 16,1 0-5-16,2 0 5 15,5-2-6-15,-3 2 6 16,-4-2-4-16,2 4 4 15,0-2-5-15,-1 5 5 16,-1 0-6-16,0 4 6 16,1-12-5-16,1 14 5 15,1 1-5-15,3-6 6 16,-3-1-6-16,3 11 4 16,-1-16-5-16,-3-3 5 15,-2 2-6-15,2-3 6 16,-1-1-15-16,-6-4-28 15,2 1-56-15,4-9-284 0,-3 0 43 16</inkml:trace>
  </inkml:traceGroup>
</inkml:ink>
</file>

<file path=ppt/ink/ink1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4:55.5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ABA897F-F677-4E98-B92D-1516BDB29009}" emma:medium="tactile" emma:mode="ink">
          <msink:context xmlns:msink="http://schemas.microsoft.com/ink/2010/main" type="inkDrawing" rotatedBoundingBox="23232,13889 23533,12395 24173,12524 23872,14018" semanticType="enclosure" shapeName="Other"/>
        </emma:interpretation>
      </emma:emma>
    </inkml:annotationXML>
    <inkml:trace contextRef="#ctx0" brushRef="#br0">362 42 372 0,'-27'5'240'16,"-10"10"-10"-16,6 3-74 16,-3 9-36-16,4 4-43 15,3 8-13-15,9 1-26 16,-1 12-12-16,2 0-17 16,0 10-7-16,0-1-4 0,-4 16 4 15,0-4 8-15,2 16 11 16,4-2 6-16,5 22 1 15,9-10-2-15,4 7-8 16,0-16-12-16,7 0 0 16,0-27-2-16,4-5 3 15,1-17 0-15,8-7 2 16,-1-15-1-16,9-7 2 16,2-16-3-16,17-17 3 15,-2-14 2-15,14-25 6 16,-23 1 22-1,2 1-21-15,46-83 0 16,-14 3-10-16,-3-15-1 16,-17 17-4-16,-28 34 2 15,-19 14-4-15,-12-4 2 16,-10 16 1-16,-10-9 0 0,-5 20-1 16,-10 2 2-16,-7 11-1 15,-1 12-7 1,-8 17 74-16,-8 21-414 15,-8 25 161-15</inkml:trace>
  </inkml:traceGroup>
</inkml:ink>
</file>

<file path=ppt/ink/ink1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16.7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001A82-767D-421F-996D-A8D4FB6160FC}" emma:medium="tactile" emma:mode="ink">
          <msink:context xmlns:msink="http://schemas.microsoft.com/ink/2010/main" type="inkDrawing" rotatedBoundingBox="3746,13107 22160,13266 22157,13520 3744,13362" semanticType="underline" shapeName="Other"/>
        </emma:interpretation>
      </emma:emma>
    </inkml:annotationXML>
    <inkml:trace contextRef="#ctx0" brushRef="#br0">-1-5 618 0,'0'-2'173'16,"6"4"40"-16,9-2-176 15,-2 0-36-15,3 0-13 16,-1 0 9 0,-1-2-8-16,-1 2 15 0,2 3 5 15,3 2 17-15,0 7-5 16,3 2 8-16,-2 2-10 15,4 2-2-15,9 0-14 16,-1-10 5-16,2-3-8 16,7-8 7-16,4-4-8 15,-12-6 7-15,9 7 10 16,-5-1 11-16,-1 7-5 16,-4 2 9-16,11 6-7 15,-3-3-11-15,15-3-12 0,1-6 6 16,16-2-10-16,-4-4 8 15,12-6-9-15,-6 5 9 16,2-6 6-16,-12 4 12 16,5-1-4-16,-9 11 8 15,5-2-7-15,-5 5-7 16,11 0-11-16,-25 1 15 31,0 3 28-15,45 2-18-16,-6 2-4 0,-5 0-11 0,-1 5-11 15,-34-3 5-15,8 0-8 16,-5-2 8-16,10 0-9 16,-7-5 8-16,8 0-7 15,-6-1 7-15,4-5-8 16,-8 0 8-16,7-2-8 16,-8-2 11-16,10 1 0 15,-7 4 6-15,7 5-6 16,-7 2 9-16,10 5-14 15,-8-4 3-15,13 2-7 16,-6-4 6-16,9-6-8 16,-8-6 8-16,14 0-7 15,-5-2 6-15,8-3-6 0,-5 3 6 16,9 4-7-16,-13 3 7 16,8 1-7-16,-11 7 6 15,5 1-6-15,-12 1 7 16,10 3-8-16,-8-1 8 15,10 0-7-15,-5-1 7 16,18-2-7-16,-7-4 8 16,15-6-8-16,-7 0 7 15,13-6-7-15,-12-1 8 0,10-2-8 16,-9 6 7-16,8 4-6 16,-12 4 6-16,4 1-8 15,-17 3 7-15,16-3-7 16,-12-4 7-16,13-1-5 15,-2-2 6-15,12 0-5 16,-14 2 5-16,12-2-6 16,-9 2 5-16,4 1-7 15,-11-1 7-15,9-2-5 16,-9 5 5-16,5 5-4 16,-10 3 6-16,3 5-6 15,-11 5 7-15,8-2-7 16,-11-2 6-16,7-1-8 15,-4-3 7-15,10-3-7 16,-13-2 8-16,14-1-7 0,-8-2 6 16,10-2-7-16,-10-2 8 15,13 4 1-15,-13-7 7 16,8 2-5-16,-3 0 6 16,15 1-7-16,-9-3-3 15,11 7-5-15,-13 1 6 16,14-5-8-16,-13-1 6 15,7-2-6-15,-6 0 6 16,13-1-5-16,-10 4 6 0,5 6-6 16,-9 0 5-16,6 5-6 15,-11 0 6-15,8 1-7 16,-6 1 7-16,16 1-6 16,-5 1 7-16,10-5-6 15,-9 0 4-15,17-6-5 16,-12-2 8-16,14-7-9 15,-6 1 8-15,16 2-5 16,-21-1 3-16,14 2-5 16,-13 2 7-16,7 4-8 15,-13-2 7-15,18 6-4 16,-12 3 4-16,8 1-4 16,-12-4 6-16,17 1-7 15,-15-5 6-15,13-3-5 16,-6 5 4-16,9-2-4 15,-19-1 6-15,17 2-6 16,-17 0 7-16,10-4-6 0,-7 1 6 16,15 4-6-16,-19 2 4 15,9 1-5-15,-11 0 7 16,11-2-7-16,-15-2 7 16,18-1-7-16,-8 2 6 15,10-4-6-15,-19 3 4 16,18-4-5-16,-17 0 6 0,15-4-7 15,-10 4 7-15,17 0-7 16,-18 2 6-16,9 0-5 16,-17-1 4-16,16-2-5 15,-17-1 8-15,14-1-8 16,-10 1 6-16,7 1-5 16,-12 2 5-16,2 4-6 15,-14 0 6-15,10-2-6 16,-8 4 6-16,10-7-6 15,-3 0 6-15,17-4-6 16,-12-1 7-16,10-1-6 16,-11 3 5-16,15-4-6 15,-13 4 7-15,12 0-7 16,-9-2 6-16,13 2-5 16,-15-1 6-16,7 3-7 15,-6-2 7-15,12-1-8 16,-13-1 8-16,15 1-8 0,-8 0 8 15,10 1-7-15,-19 3 6 16,12 0-6-16,-11 0 7 16,11-5-8-16,-11 0 8 15,14-1-7-15,-11-2 7 16,12 3-7-16,-19 0 6 16,13 2-6-16,-12 1 6 15,11 2-7-15,-12 0 7 0,14-1-6 16,-12 1 6-1,8-5-5-15,-16-2 6 0,11-4-7 16,-9 3 8-16,3-2-8 16,-12 2 6-16,11 1-5 15,-17 3 5-15,9 4-6 16,-10-4 7-16,2 4-7 16,-15 2 6-16,2-2-5 15,-15-2 4-15,-1 7-6 16,-7-3 7-16,2 1-6 15,-6 0 5-15,4-1-5 16,-8-4 6-16,5 1-4 16,-5-1 4-16,3 0-5 15,-9-2 7-15,9 0-8 16,-7-1 8-16,4 1-7 16,0-1 6-16,2 1-8 0,-1 0 8 15,1 0-8-15,-2-2 3 16,4 3-29-16,-2 1 4 15,1-1-13-15,-6 3 4 16,3-2 44-16,-9-1-240 16,3 3-101-16,-3 2-1 15</inkml:trace>
  </inkml:traceGroup>
</inkml:ink>
</file>

<file path=ppt/ink/ink1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20.0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545B08-7795-4437-9661-5312A8F47901}" emma:medium="tactile" emma:mode="ink">
          <msink:context xmlns:msink="http://schemas.microsoft.com/ink/2010/main" type="inkDrawing" rotatedBoundingBox="22375,12810 22503,13218 22227,13304 22099,12897" shapeName="Other"/>
        </emma:interpretation>
      </emma:emma>
    </inkml:annotationXML>
    <inkml:trace contextRef="#ctx0" brushRef="#br0">257 361 374 0,'-9'-6'-60'16,"-4"3"60"-16,-4-1-164 15,-1 1 30-15,-3-2 273 16,-2 0 132-16,5-1 131 15,-1 1-77-15,2 0-83 16,6 5-71-16,3-2-104 0,5 6-35 16,1 2-19-16,4 6-15 15,1-1 6-15,-1 8-8 16,2-2 8-16,5-4-8 16,-1-5 10-16,0-5-7 15,2-8 9-15,3-6-3 16,-4-5 8-16,-1-4 5 15,0-3 15-15,-6 1 13 16,-4 2 9-16,-2 6 7 16,-3 4-1-16,-3 5-13 15,2 5-16-15,-1 5-12 16,2 6-9-16,1 4-10 16,-1 3 1-16,2-2-5 15,2 2 5-15,3-9-5 16,2-2 7-16,2-7-7 0,0-3 8 15,4-9-6-15,-2 1 8 16,4-5-8 0,-3 1 8-16,1-1-6 0,-7 5 5 15,2 4-6-15,-4 4 7 16,-1 1-5-16,-1 7 4 16,-2 5-6-16,0 0 4 15,4 3-8-15,1 4 4 16,0-4-4-16,5-5 7 0,3-3-4 15,-7-5 8-15,6-6-4 16,-4-4 5-16,-1-8-6 16,-4 0 6-16,0-4-8 15,1 4 7-15,-7 2 6 16,0 8 6-16,-1 3-4 16,6 1 5-16,-3 3-10 15,7-1-6-15,1 2-7 16,-2 0 2-16,3 0-2 15,0 2 5-15,6-1-5 16,-3-2 6-16,9-2-4 16,-2 1 5-16,6-1-4 15,-4-4 4-15,-2 4-3 16,-5 1 3-16,-5-1-3 16,-1-3 3-16,-2 9-4 15,-5-5 3-15,1 5-1 0,1 1 0 16,-2 4-1-16,1-5 0 15,4 7-2-15,3-2 0 16,-2-2-2-16,7 3 3 16,1-5-1-16,0-2 3 15,1-8-2-15,3-4 4 16,2-3-2-16,-2-2 1 16,-4-4-1-16,4 4 3 15,-8 4-2-15,-3 4 7 0,-4 4 1 16,-4 6 1-16,-4 4-1 15,3 3 0-15,-7 1-7 16,3 3-3-16,7 4 0 16,-1 0 0-16,4 0-3 15,2-7 3-15,8 1-1 16,-9-9 2-16,3-3-1 16,-2-3 4-16,3-4-2 15,-4 1 4-15,0-2-5 16,1 1 9-16,2 4 4 15,-3 3 5-15,2-2-2 16,-4 6 2-16,-1-1-9 16,0-2-8-16,5 3-5 15,-2-3 0-15,0 2 0 0,1 1 2 16,-1 1 0-16,-1-4 1 16,-1 1 4-16,4-2 11 15,-1-2 5-15,2 1 5 16,-3-4 3-16,2 0-2 15,-5 0-9-15,0 0-6 16,1 2-3-16,0 0-4 16,-2 3 0-16,5-2-3 15,2 4-1-15,-6-2-1 16,2 3 1-16,4-5-2 0,-5 6 0 16,2-4 1-16,5-2 1 15,-3 0-1-15,-4 2 0 16,4-1 1-16,-6 1-1 15,4 0 1-15,4 0-1 16,-3 0 1-16,-4 0-1 16,5-2-2-16,-4 5 9 15,-1-4-1-15,1 2 5 16,4-2 3-16,-1 1 2 16,-1 0-7-16,0 0-3 15,0-4-4-15,2 4 0 16,-5 0-3-16,0-1 0 15,4 1 0-15,-1-2 2 16,-5 2-1-16,5 2 2 16,2-2-1-16,-4-2 0 0,2 4-2 15,0-2 2-15,2-2-2 16,0 4 0-16,-1-2 1 16,-4 1 1-16,5 1-3 15,-1 0 2-15,-2-4 0 16,-1 4 2-16,7-2-2 15,-7-2 2-15,2 4-3 0,2-4 0 16,-1 0 0-16,-2 2 1 16,4 4 0-16,-6-6 1 15,6 2 0-15,-5-2 1 16,2 2-2-16,-1-1 0 16,1 1-1-16,-10 1 1 15,13-2-1-15,-8-1 2 16,9 5-1-16,-3-3 6 15,4-1 3-15,-5 2 9 16,5 1 1-16,-7-2 3 16,1 0-7-16,1 0-1 15,0-2-10-15,-2 1-2 16,2 1-1-16,0-3 0 16,-1 3-2-16,-4 0 4 15,6 0-4-15,-2 1 3 16,1 1-3-16,1-2 4 15,3 3-4-15,-6-5 4 0,-1 2-4 16,4 0 4-16,-6-1-2 16,2-4 1-16,5 5-1 15,-1-7 1-15,-2 4-3 16,1-2 3-16,-2 2-3 16,-1 0 3-16,0 3-3 15,1-2 2-15,0 2-2 0,4-1 3 16,-2 1-5-16,2-2 4 15,-7 0-2-15,3 1 2 16,-8-4-1-16,6 2 3 16,-5-4-2-16,5 4 0 15,-4 3-1-15,9 0 0 16,-1 0-3-16,0-3 4 16,2 4-1-16,-2-2 0 15,-2 1-1-15,1 0 3 16,1 6-4-16,-2-6 2 15,4 2 1-15,-4-2 0 16,-1 0-1-16,-1 0 0 16,1 0-1-16,-2-4 0 15,2 1 1-15,-2 0 0 16,2 0 0-16,0 3 1 16,3 1-1-16,-2-1-1 0,2 0 1 15,0-1 0-15,0-1-3 16,0-1 1-16,2 5-1 15,1-4-1-15,-1 2 1 16,1 2 1-16,2-1 1 16,-2 1 2-16,-1-2-1 15,2 0 1-15,0 0 0 16,-1 3-1-16,0-3 0 16,4 3 1-16,-6 0-1 0,1 2 0 15,3 0-1-15,-7-3 2 16,0-4-3-16,1 2 2 15,1-3-1-15,-2 0 3 16,2 8-2-16,0-2 4 16,-1-2-2-16,1-1 1 15,-7-1-3-15,4-6 2 16,0 4-3-16,3-5 1 16,-5 3 2-16,6-1-1 15,-2 1-1-15,-2-5 3 16,1 5-2-16,-1 2-2 15,-2 0 2-15,2-4 0 16,-2 4-1-16,-3 1 0 16,4-4-1-16,1-1 0 0,0 6-1 15,8 2 1 1,-2 3 0-16,0-1 1 0,-3 0-1 16,0 0 2-16,-3-3-2 15,1 0 0-15,2-1 2 16,2 2-2-16,0 4 1 15,-1-5-1-15,-2-3 0 16,-1 1 0-16,2 2 0 16,0-5 1-16,2 4 0 15,-2 1 0-15,0 0 1 16,1-3 1-16,-1 3-2 0,-3-2 0 16,1 2 1-16,4 3-1 15,-4 2 0-15,1-5 0 16,4 2 1-16,-1-4-1 15,-4-3 0-15,2 2-1 16,3 3 2-16,-6-2-1 16,5 4 0-16,-2 1 2 15,-2 0-1-15,2-1-2 16,3-2 1-16,-3-2 1 16,-1-1-3-16,4 3 2 15,-3-3-1-15,-3 5 1 16,-1-2 0-16,4 1 1 15,-1-2-1-15,-3 2 1 16,8-2 1-16,-3 1-2 0,-1 0 0 16,-1-5-1-16,2 6 1 15,-1-1 0-15,0 2 0 16,-1-4 1-16,-1 6 0 16,-1-6-1-16,3 0 0 15,-5-2 0-15,5 2-1 16,2 0 0-16,-1 2 1 15,-2 0-1-15,4 4 1 0,-6-6 1 16,-2 2-2-16,1-5 1 16,3 3-1-16,-2-4 3 15,1 6-1-15,0-2-1 16,1 1 0-16,-4-1 1 16,2 4-2-16,1-7 0 15,2 3 1-15,-2 1 0 16,1-1 0-16,-2-3-1 15,-1 2 2-15,-1-2-2 16,2-3 3-16,0 6-2 16,0-3 2-16,-1 0-1 15,4 1 0-15,-1 0-2 16,-1-4 1-16,-1 0-1 16,-4 3-7-16,-4 0-58 15,-8 9-124-15,-11-9-379 16,1-13 30-16</inkml:trace>
  </inkml:traceGroup>
</inkml:ink>
</file>

<file path=ppt/ink/ink1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27.6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FEC801-68E3-4078-95D6-567217DA5AEA}" emma:medium="tactile" emma:mode="ink">
          <msink:context xmlns:msink="http://schemas.microsoft.com/ink/2010/main" type="inkDrawing" rotatedBoundingBox="3425,13096 3632,3100 3890,3105 3683,13102" semanticType="verticalRange" shapeName="Line">
            <msink:sourceLink direction="with" ref="{12E6F675-BF15-4F1F-BD5E-723EB4EB986A}"/>
            <msink:sourceLink direction="with" ref="{FD13450E-E83D-40DA-940C-67D07D66AB1C}"/>
            <msink:sourceLink direction="with" ref="{DC4863C6-E907-472F-B5FC-030A5E552846}"/>
            <msink:destinationLink direction="with" ref="{BFA1385D-7D37-4D96-8188-6229FE25898D}"/>
          </msink:context>
        </emma:interpretation>
      </emma:emma>
    </inkml:annotationXML>
    <inkml:trace contextRef="#ctx0" brushRef="#br0">101 9943 935 0,'-27'56'225'0,"12"-65"73"0,4 4-266 16,4 3-27-16,6 7 0 16,4-3-8-16,0 1 8 15,4 0-9-15,-1-11 9 16,-3-2-10-16,0-6 8 16,1-7-7-16,-4-6 11 15,-5 0-9-15,0-5 8 0,2-7-8 16,-4-1 9-16,1-6-7 15,4-1 11-15,1-8-9 16,-1 7 9-16,2-9-8 16,0 11 6-16,-2-9-6 15,1 10 7-15,-1-3-5 16,-1 8 9-16,-2-14-7 16,-2 3 6-16,1-7-8 15,-1 3 4-15,4-5-8 16,3 9 4-16,7-4-6 15,1 5 4-15,0 0-5 16,0 9 6-16,-1-4-7 16,-3 13 7-16,-4-2-6 15,4 2 5-15,-4-8-5 16,0 6 6-16,-4-13-6 0,6 4 7 16,-4-5-9-16,4 9 8 15,-2-9-8 1,3 6 8-16,1-10-7 0,-1 1 9 15,0-10-5-15,0 11 7 16,2-12-8-16,-5 13 6 16,3-6-7-16,-1 5 4 15,-2-7-6-15,2 12 8 0,-1-9-8 16,2 4 8-16,-1-11-7 16,0 3 6-16,-2-9-8 15,-2 3 9-15,-3-9-9 16,0 10 8-16,0-9-7 15,1 2 8-15,5-2-3 16,-1 4 7-16,7-6-4 16,-2 11 6-16,1 0-8 15,-3 7 3-15,4-9-7 16,-6 6 6-16,3-12-8 16,1-2 7-16,-2-8-7 15,2 12 8-15,0-10-9 16,-1 19 8-16,0-6-4 15,-1 10 6-15,-1-17-6 16,2 9 8-16,3-19-7 16,1 7 3-16,3-13-5 0,2 18 4 15,-3-6-5-15,1 11 5 16,-3-2-6-16,-1 5 7 16,-4-4-7-16,2-3 7 15,-2-7-6-15,2-4 7 16,-2-3-8-16,2 13 7 15,-1-10-7-15,0 10 7 16,3-9-7-16,-2 5 7 16,1-20-7-16,2 9 7 0,0-6-6 15,1 15 5-15,0-4-6 16,-2 15 7-16,1-11-5 16,-3 7 10-16,-2-12-6 15,-1 1 8-15,1-17-8 16,-1 15 4-16,-1-4-8 15,1 16 6-15,-1-13-5 16,-2 23 10-16,-1-17-5 16,4 9 7-16,-4-15-3 15,2 8 3-15,0-1-6 16,-1 17 3-16,-4-3-6 16,1 8 3-16,0 2-7 15,-3 5 5-15,2-13-6 16,-1 4 7-16,-2-10-7 0,3 4 7 15,0-2-7-15,0 12 6 16,-1-10-4-16,-1 15 4 16,-4-13-6-16,-1 3 6 15,-2-10-6 1,4 8 5-16,-1-3-1 0,1 15 7 16,0-3-7-16,2 7 7 15,-3-1-7-15,3 3 4 16,-4-8-9-16,3-4 6 15,2-12-5-15,2 1 4 16,2-4-6-16,3 6 7 0,2 8-7 16,2 10 6-16,1 0-6 15,3 10 5-15,4-2-5 16,1 8 7-16,0 0-6 16,0 3 6-16,3-1-4 15,-3 3 2-15,0-4-3 16,-3-5 4-16,1-2-4 15,-5 3 4-15,-1-8-4 16,0 8 5-16,-2 3-7 16,-3 5 7-16,2 2-7 15,-4 11 8-15,-1-2-5 16,2 9 6-16,-1-2-5 16,0 4 8-16,1 3-7 15,2-1 7-15,-1-3-6 0,0 4 4 16,4-6-7-1,-1-4 6-15,0-1-7 0,0 3 6 16,-1-3-5-16,-1 6 4 16,-2 1-4-16,1 2 6 15,-2 1-8-15,1 2 5 16,1-1-5-16,1-3 5 16,1 3-6-16,-1-1 7 0,3 0-4 15,-3 2 4-15,3-1-6 16,-1-4 8-16,2 2-8 15,0-1-9-15,-1 4-39 16,3 4-9-16,-2 2-42 16,0 4-44-16,-2-4-38 15,-1 2 47-15,-2-3 17 16,0-1 68-16,-4-4 95 16,3 0 69-16,-4-4 9 15,0 3 6-15,-5 1-15 16,2-2-41-16,0 4-21 15,-2 1-12-15,1 5-19 16,2-5-8-16,-1 7-12 16,3-5 6-16,-1 0-6 15,2-4 7-15,-4 4-8 16,3-1 8-16,2-1-7 0,1 2 7 16,-1-2-6-16,3-3 7 15,2 0-7-15,-1-2 6 16,-1 2-7-16,4-1 6 15,-3 1-8-15,3 1 7 16,-4 1-7-16,1-1 7 16,-1-1-6-16,-1 2 8 15,-1-4-5-15,0 1 7 16,4-6-7-16,-5 3 6 0,3-3-7 16,0 1 7-16,0-4-7 15,-5 3 10-15,3-2-2 16,-1 0 11-16,-2 3-4 15,5 1 9-15,-2 2-6 16,2 6 3-16,-3 2-8 16,0 3 3-16,1 2-9 15,-1 0 4-15,3-4-11 16,3-6 5-16,1-5-7 16,0-8 7-16,0-11-5 15,-3-2 9-15,-1-3-7 16,-3-2 6-16,-3 8 5 15,-4 7 17-15,0 6 7 16,0 7 7-16,4 5-3 16,1 6-12-16,7 10-15 15,3 3-9-15,11 3-7 0,6 0 11 16,21-14-96-16,0-20-357 16</inkml:trace>
  </inkml:traceGroup>
</inkml:ink>
</file>

<file path=ppt/ink/ink1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5:28.0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66FF71B-7185-4587-A16D-13F9970CABD0}" emma:medium="tactile" emma:mode="ink">
          <msink:context xmlns:msink="http://schemas.microsoft.com/ink/2010/main" type="inkDrawing" rotatedBoundingBox="3861,10490 4852,10348 4866,10447 3875,10588" semanticType="callout" shapeName="Other">
            <msink:sourceLink direction="with" ref="{5B165561-EBB1-4345-AB71-633AF7CA1543}"/>
          </msink:context>
        </emma:interpretation>
      </emma:emma>
    </inkml:annotationXML>
    <inkml:trace contextRef="#ctx0" brushRef="#br0">-3792 282 889 0,'-67'-8'293'16,"6"0"45"-16,-12-5-231 16,4 1-68-16,-12 7-25 15,2 12-36-15,-10 6-14 16,12 8-3-16,0 7 0 15,15-1 13-15,-5-2 14 0,19-6 12 16,1-3 0-16,11-14 0 16,2-10-62-16,15-9-239 15,2-8 56-15</inkml:trace>
  </inkml:traceGroup>
</inkml:ink>
</file>

<file path=ppt/ink/ink1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5:50.0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6B7945-3228-4175-8194-66F1239BC4DF}" emma:medium="tactile" emma:mode="ink">
          <msink:context xmlns:msink="http://schemas.microsoft.com/ink/2010/main" type="inkDrawing" rotatedBoundingBox="3626,13162 3684,13005 3848,13065 3790,13223" shapeName="Other"/>
        </emma:interpretation>
      </emma:emma>
    </inkml:annotationXML>
    <inkml:trace contextRef="#ctx0" brushRef="#br0">117 145 253 0,'2'-6'291'0,"-4"4"-45"16,1 1 2-16,-4-1-97 0,-2 2-22 16,2 3-74-16,-3-1-7 15,2 4-32-15,-1-1 3 16,4-1-16-16,-2-1 6 16,7-2-9-16,-1-5 13 15,4-3-9-15,0-4 8 16,2-7-7-16,-2-3 6 15,-2 3-12-15,-5-6 13 16,-1 7-4-16,-7 3 15 16,0 6-4-16,-3 1 11 15,0 7-8-15,-1 7 3 16,3 1-13-16,1 3 2 16,2-1-9-16,4-5 3 15,6-2-8-15,3 3 5 16,5-4-4-16,-1-2 6 15,4 0-5-15,0-3 6 0,2-5-7 16,-5-2 6-16,-2 0-7 16,-3 4 5-16,0 4-8 15,-4-3 6-15,1 2-7 16,-1 1 5-16,1 4-5 16,-2 1 5-16,-3 5-5 15,-2 2 6-15,0 1-4 0,0-4 5 16,4-2-5-16,1 0 6 15,4-5-5-15,1-4 6 16,5-2-4-16,0-7 5 16,-4-2-5-16,1 1 4 15,-6 4-6-15,-2 8 3 16,-4 4-5-16,-2 3 4 16,-2 1-5-16,-1 6 6 15,0-3-4-15,4 1 4 16,2 0-3-16,8-4 4 15,2-6-5-15,6-3 7 16,1-5-4-16,-1-3 5 16,0 1-4-16,-4 2 3 15,-2 1-6-15,-6 7 4 16,-3 0-5-16,-5 0 4 16,-5 9-5-16,-5 3 6 0,0-2-5 15,4 5 5-15,4-1-3 16,4-2 4-16,4-4-5 15,7 2 6-15,3-12-5 16,5-1 7-16,2-5-5 16,4-5 6-16,0-5-7 15,-1 3 5-15,-5 4-6 16,-5 1 2-16,-8 4-6 16,-8 6 5-16,-5 5-6 0,-6 3 3 15,3 3 0-15,3 2 4 16,3 2-5-16,7-7 6 15,6 1-5-15,5-2 5 16,2-4-3-16,8-6 5 16,-1-4-4-16,0-1 6 15,-3-6-6-15,-7 7 3 16,-32 27 31 0,-9 20-397-16,-9 1 145 15</inkml:trace>
  </inkml:traceGroup>
</inkml:ink>
</file>

<file path=ppt/ink/ink1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5:08.5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26017A-D466-43D7-B056-37DA77ADF287}" emma:medium="tactile" emma:mode="ink">
          <msink:context xmlns:msink="http://schemas.microsoft.com/ink/2010/main" type="writingRegion" rotatedBoundingBox="14787,11337 15772,12341 15038,13061 14052,12058">
            <msink:destinationLink direction="with" ref="{4622E7BF-A672-4EB9-8B20-290D37FB3133}"/>
            <msink:destinationLink direction="with" ref="{F644E30D-C939-4F8C-A8C0-77C745DE5237}"/>
            <msink:destinationLink direction="with" ref="{38D3D0FC-E06C-473E-8BF1-3254A0FF82C3}"/>
            <msink:destinationLink direction="with" ref="{E25A97F9-A91E-4A7E-B9EA-099373C51359}"/>
          </msink:context>
        </emma:interpretation>
      </emma:emma>
    </inkml:annotationXML>
    <inkml:traceGroup>
      <inkml:annotationXML>
        <emma:emma xmlns:emma="http://www.w3.org/2003/04/emma" version="1.0">
          <emma:interpretation id="{C7386B48-99C7-48A1-8925-41C5844200D6}" emma:medium="tactile" emma:mode="ink">
            <msink:context xmlns:msink="http://schemas.microsoft.com/ink/2010/main" type="paragraph" rotatedBoundingBox="14787,11337 15772,12341 15038,13061 14052,12058" alignmentLevel="1"/>
          </emma:interpretation>
        </emma:emma>
      </inkml:annotationXML>
      <inkml:traceGroup>
        <inkml:annotationXML>
          <emma:emma xmlns:emma="http://www.w3.org/2003/04/emma" version="1.0">
            <emma:interpretation id="{60A726DE-C090-40AA-9BA8-ECC0A8583187}" emma:medium="tactile" emma:mode="ink">
              <msink:context xmlns:msink="http://schemas.microsoft.com/ink/2010/main" type="line" rotatedBoundingBox="14787,11337 15772,12341 15038,13061 14052,12058"/>
            </emma:interpretation>
          </emma:emma>
        </inkml:annotationXML>
        <inkml:traceGroup>
          <inkml:annotationXML>
            <emma:emma xmlns:emma="http://www.w3.org/2003/04/emma" version="1.0">
              <emma:interpretation id="{55C0B94B-D057-4475-A583-BBECBA2C8F7C}" emma:medium="tactile" emma:mode="ink">
                <msink:context xmlns:msink="http://schemas.microsoft.com/ink/2010/main" type="inkWord" rotatedBoundingBox="14787,11337 15772,12341 15038,13061 14052,12058"/>
              </emma:interpretation>
              <emma:one-of disjunction-type="recognition" id="oneOf0">
                <emma:interpretation id="interp0" emma:lang="" emma:confidence="1">
                  <emma:literal/>
                </emma:interpretation>
              </emma:one-of>
            </emma:emma>
          </inkml:annotationXML>
          <inkml:trace contextRef="#ctx0" brushRef="#br0">-8 947 793 0,'0'-3'375'15,"1"-7"-26"-15,8-5-132 16,5-7-198-16,11-11-1 15,2 1-13-15,12 1 2 16,-3 7-29-16,4 4-190 16,2 17-147-16,4 1-37 15</inkml:trace>
          <inkml:trace contextRef="#ctx0" brushRef="#br0" timeOffset="-852.8816">556 438 1075 0,'-11'45'223'16,"-9"30"106"-16,1 6-325 15,-5 19 6-15,3-9-10 16,-4 0 9-16,7-21-9 15,5-2 8-15,5-24-10 16,0-9 8-16,5-14-10 0,-2-16-15 16,2-19-33-1,6-30-278-15,8-11 62 0</inkml:trace>
          <inkml:trace contextRef="#ctx0" brushRef="#br0" timeOffset="-632.6125">573 457 688 0,'11'-13'294'16,"-6"15"18"-16,0 12-140 16,-2 12-91-16,2 16 4 15,0 7-33-15,1 8-1 16,7-5-23-16,3 1 4 16,4-6-21-16,2-1 2 15,-2-11-12-15,3-1 6 16,-6-9-7-16,1-9-36 15,-5-6 82-15,0-4-409 0,-11-3 124 16</inkml:trace>
          <inkml:trace contextRef="#ctx0" brushRef="#br0" timeOffset="-436.4829">495 859 1167 0,'-2'0'265'0,"5"2"112"16,9-4-343-16,9-8-11 15,1 1-12-15,13-9 7 16,-1 2-17-16,6-7-3 16,-3 7-37-16,6-13-339 15,-13 4 94-15</inkml:trace>
          <inkml:trace contextRef="#ctx0" brushRef="#br0" timeOffset="-1506.9394">-354 168 1046 0,'-11'-22'261'0,"13"2"91"16,7 7-292-16,6 0-16 16,6-1 3-16,2 4-11 0,9-5-3 15,1-1-12-15,10 1-6 16,3-6-11-16,11 3-1 16,-4 6-3-16,9-1 0 15,-9 4-2-15,2 13-51 16,-12-4-193-16,2-10-139 15,-8-5-68-15</inkml:trace>
          <inkml:trace contextRef="#ctx0" brushRef="#br0" timeOffset="-1799.4082">-222 910 1178 0,'0'-2'253'0,"5"-3"120"16,4 2-343-16,4-4-10 15,5-1-1-15,10-3-2 16,-2 1-9-16,8-5-4 16,0 4-3-16,5-5 0 15,-7 6 0-15,1 5 0 16,-4 0-2-16,-5 4-11 16,-9 7-20-16,-4-7-33 15,-9-4-3-15,-6-7-312 16,-4-2 80-16</inkml:trace>
        </inkml:traceGroup>
      </inkml:traceGroup>
    </inkml:traceGroup>
  </inkml:traceGroup>
</inkml:ink>
</file>

<file path=ppt/ink/ink1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52.7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B4F71B4-1EC2-496E-894B-18E932FD457D}" emma:medium="tactile" emma:mode="ink">
          <msink:context xmlns:msink="http://schemas.microsoft.com/ink/2010/main" type="inkDrawing" rotatedBoundingBox="6520,3516 13938,12076 10961,14655 3544,6095" semanticType="callout" shapeName="Other">
            <msink:sourceLink direction="from" ref="{1ABE0F86-7357-4F96-BE54-A6FA8A1505B5}"/>
            <msink:sourceLink direction="to" ref="{38D3D0FC-E06C-473E-8BF1-3254A0FF82C3}"/>
          </msink:context>
        </emma:interpretation>
      </emma:emma>
    </inkml:annotationXML>
    <inkml:trace contextRef="#ctx0" brushRef="#br0">-71 2874 998 0,'-16'-3'232'15,"-7"9"85"-15,5 12-295 16,-1 21-11-16,3 3-13 16,-5 20 5-16,0 7-5 15,-4 16 4-15,4-4-4 0,-2 19 5 16,6-7-4-16,0 3 4 16,8-20-5-16,7-8 3 15,5-29-4-15,9-13 6 16,5-20 1-1,13-9 7-15,2-12 1 0,17-7 7 16,1-9-5-16,17-21 4 16,2-2-5-16,9-7 1 15,-3 2-7-15,7-5 3 16,-10 13-8-16,4-1 3 16,-6 10-4-16,6 0-19 15,-13 13-325-15,-8-17 101 16</inkml:trace>
    <inkml:trace contextRef="#ctx0" brushRef="#br0" timeOffset="-107767.4209">-4473-4193 546 0,'-5'0'312'0,"-4"6"-21"16,4-2-135-16,0 1-47 15,2 3-69-15,3-2-7 31,-2-3-22-15,2 9 1-16,2-6-12 0,1 7 3 0,0-1-6 0,8 7 11 16,-2-4-5-16,2 12 10 15,-3-1-4-15,5 7 7 16,-2 2-12-16,6 12 7 16,-3-3-9-16,4 6 7 15,-3 1-7-15,1 2 9 16,2-6-9-16,-2 2 7 15,3-4-8-15,2 2 8 16,-1-3-10-16,3 5 8 16,-2-4-7-16,3-3 5 0,-3 1-6 15,7 4 10-15,-1-9-7 16,7 14 7-16,-1-3-6 16,4 6 4-16,-6-8-9 15,0 12 5-15,-5-6-5 16,4 17 6-16,-4-10-5 15,5 11 6-15,-2-6-6 0,7 2 6 16,-3-9-7-16,1 5 6 16,-2-16-7-16,9 4 6 15,-9-3-5-15,5 14 7 16,-3-2-8-16,7 23 12 16,-7-6-6-16,5 8 12 15,0-17-5-15,0 5 7 16,-4-15-9-16,3 4 6 15,-7-12-12-15,1 10 5 16,-1-5-7-16,3 9 7 16,-2-4-6-16,9 11 6 15,-2-4-6-15,8 10 6 16,-5-7-8-16,10 11 6 16,-5-14-7-16,6 7 6 15,-5-14-6-15,7 8 5 16,-8-11-5-16,1 10 5 0,-4-7-5 15,5 11 5-15,-7-6-4 16,10 10 4-16,-7-6-5 16,9 11 7-16,-7-10-8 15,8 7 8-15,-8-7-6 16,11 10 9-16,-4-11-6 16,6 11 6-16,-11-12-5 15,7 11 5-15,-7-14-6 16,3 10 6-16,-3-12-6 15,6 9 5-15,-7-12-8 0,9 13 6 16,-8-17-7-16,8 8 6 16,-4-14-7-16,7 7 7 15,-6-10-6-15,7 9 5 16,-1-7-4-16,5 14 4 16,-5-3-5-16,8 9 6 15,-4-6-6-15,7 13 6 16,-3-13-7-16,7 9 6 15,-9-16-6-15,7 4 5 16,-8-14-7-16,3 6 7 16,-5-10-5-16,10 11 6 15,-3-7-6-15,11 11 7 16,-4-5-6-16,10 4 5 0,-7-4-6 16,6 5 6-16,-13-7-7 15,9 1 6 1,-6-8-5-16,10-1 4 0,-6-6-3 15,9 5 4-15,-13-7-5 16,10 0 6-16,-14-2-6 16,10 2 7-16,-7-8-7 15,14 10 7-15,-6-7-6 16,11 2 5-16,-14-5-5 0,9 5 6 16,-10-4-7-16,10 6 8 15,-9 1-8-15,17 3 6 16,-9-3-6-16,6 2 6 15,-15-7-6-15,9-3 6 16,-15-3-5-16,6-5 5 16,-7-4-6-16,7 7 7 15,-9-5-7-15,9 6 6 16,-9-1-5-16,2 3 6 16,-8-3-7-16,9 7 7 15,-13-4-8-15,5 5 8 16,-3-5-7-16,1-1 6 15,-9-5-8-15,1-5 9 16,-8-5-8-16,5-1 7 16,-7-4-6-16,-1-3 9 15,-7 5-4-15,2 0 7 16,-5 3-3-16,0 1 6 0,-3 4-6 16,5-3 5-16,-7-2-8 15,-1-1 8-15,-4-2-6 16,-1-1 10-16,-5 0-8 15,1-1 9-15,-3-3-11 16,-1 0 7-16,-4 0-10 16,-1-3 8-16,-2-1-10 15,0 1 7-15,-1 0-9 0,-1 1 10 16,-3 4-27-16,-4-4-380 16,-4-1 123-16</inkml:trace>
    <inkml:trace contextRef="#ctx0" brushRef="#br0" timeOffset="-81644.3095">-604 1841 702 0,'-4'32'182'16,"6"7"58"-16,-5 13-190 15,11 1-27-15,3 19 8 16,5-6-22-16,-1 14 5 15,4-15-11-15,1 11 5 16,3-8-9-16,-6 16 7 16,3-11-7-16,7 28 7 15,-1-5-7-15,0 19 9 16,-1-7-8-16,-3 21 8 16,-5-16-8-16,-3 12 8 15,-2-16-10-15,-1 4 9 16,-3-17-10-16,0 6 18 15,-3-14-5-15,-2 6 11 0,1-16-9 16,-1 8 9 0,0-12-18-16,-1 1 6 0,-2-17-4 15,-2 7 15-15,0-8-5 16,1 1 11-16,-1-6-9 16,4 5 3-16,1-13-17 0,-1-14 6 15,1-15-13-15,0-17 17 16,-1-19-8-16,1-31 12 15,-3-14-7-15,2-20 16 16,-2 0-15-16,0 8 8 16,3 26-11-16,0 15 8 15,-1 21-14-15,4 11-5 16,-4 8 143-16,-1 12-463 16,-2 1 192-16</inkml:trace>
  </inkml:traceGroup>
</inkml:ink>
</file>

<file path=ppt/ink/ink1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56.8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3111C2-BBB1-490F-B9F2-4140CF6E6B2D}" emma:medium="tactile" emma:mode="ink">
          <msink:context xmlns:msink="http://schemas.microsoft.com/ink/2010/main" type="inkDrawing" rotatedBoundingBox="10192,1500 18061,1016 18076,1257 10207,1741" shapeName="Other"/>
        </emma:interpretation>
      </emma:emma>
    </inkml:annotationXML>
    <inkml:trace contextRef="#ctx0" brushRef="#br0">-2 629 1188 0,'3'-10'313'0,"7"-4"81"15,19-1-324 1,21 7-61-16,28-2-7 0,18 1 1 15,33-8-2-15,6 4 0 16,35-4 1-16,-6-3-1 16,27-6-1-16,-10 3 1 15,34-2 1-15,-22 3-2 16,36-4-1-16,-25 9 2 0,33 2-2 16,-21 0-1-16,35 4 1 15,-30 3 0-15,38 1 1 16,-19 4 1-16,31-2 1 15,-27-1-1-15,39-4 0 16,-28-8-1-16,29-6 2 16,-33 0-2-16,32-10 2 15,-35 0 0-15,21-2-1 16,-39 0-2-16,18 5 2 16,-40 12-3-16,5 3 2 15,-43 9 1-15,2 12 7 16,-43 6 1-16,1 9 3 15,-34 3 1-15,-2 4 1 16,-27-4-7-16,1-2 0 16,-23-5-2-16,-3-1 0 15,-17-4-1-15,-3-4 1 0,-9-3 4 16,-3-10-54-16,-10-2-371 16,-16-12 110-16</inkml:trace>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17:49.8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037668-0D4A-4B46-936C-8CEC45FB42A1}" emma:medium="tactile" emma:mode="ink">
          <msink:context xmlns:msink="http://schemas.microsoft.com/ink/2010/main" type="writingRegion" rotatedBoundingBox="9175,15618 9775,15618 9775,16945 9175,16945"/>
        </emma:interpretation>
      </emma:emma>
    </inkml:annotationXML>
    <inkml:traceGroup>
      <inkml:annotationXML>
        <emma:emma xmlns:emma="http://www.w3.org/2003/04/emma" version="1.0">
          <emma:interpretation id="{4B7FEC67-B0FA-4CAD-A801-1375EC3C75B9}" emma:medium="tactile" emma:mode="ink">
            <msink:context xmlns:msink="http://schemas.microsoft.com/ink/2010/main" type="paragraph" rotatedBoundingBox="9175,15618 9775,15618 9775,16945 9175,16945" alignmentLevel="1"/>
          </emma:interpretation>
        </emma:emma>
      </inkml:annotationXML>
      <inkml:traceGroup>
        <inkml:annotationXML>
          <emma:emma xmlns:emma="http://www.w3.org/2003/04/emma" version="1.0">
            <emma:interpretation id="{9F3DF537-41DC-4A20-AC13-48B7A25D98FC}" emma:medium="tactile" emma:mode="ink">
              <msink:context xmlns:msink="http://schemas.microsoft.com/ink/2010/main" type="line" rotatedBoundingBox="9175,15618 9775,15618 9775,16945 9175,16945"/>
            </emma:interpretation>
          </emma:emma>
        </inkml:annotationXML>
        <inkml:traceGroup>
          <inkml:annotationXML>
            <emma:emma xmlns:emma="http://www.w3.org/2003/04/emma" version="1.0">
              <emma:interpretation id="{F8C21BB7-1DB2-4411-AE47-4D80223C4FB3}" emma:medium="tactile" emma:mode="ink">
                <msink:context xmlns:msink="http://schemas.microsoft.com/ink/2010/main" type="inkWord" rotatedBoundingBox="9175,15618 9775,15618 9775,16945 9175,16945"/>
              </emma:interpretation>
              <emma:one-of disjunction-type="recognition" id="oneOf0">
                <emma:interpretation id="interp0" emma:lang="" emma:confidence="0">
                  <emma:literal>X</emma:literal>
                </emma:interpretation>
                <emma:interpretation id="interp1" emma:lang="" emma:confidence="0">
                  <emma:literal>x</emma:literal>
                </emma:interpretation>
                <emma:interpretation id="interp2" emma:lang="" emma:confidence="0">
                  <emma:literal>Y</emma:literal>
                </emma:interpretation>
                <emma:interpretation id="interp3" emma:lang="" emma:confidence="0">
                  <emma:literal>y</emma:literal>
                </emma:interpretation>
                <emma:interpretation id="interp4" emma:lang="" emma:confidence="0">
                  <emma:literal>+</emma:literal>
                </emma:interpretation>
              </emma:one-of>
            </emma:emma>
          </inkml:annotationXML>
          <inkml:trace contextRef="#ctx0" brushRef="#br0">7 1327 1055 0,'-3'0'255'15,"-4"-10"84"-15,7-11-291 16,3-4-46-16,7-12 7 16,0 3-12-16,8-11 9 15,1 6-9-15,5-13 9 16,2 0-8-16,10-15 15 16,0 4-6-16,9-23 10 15,-6 3-8-15,6-22 6 16,-2 9-14-16,5-17 8 15,-2 15-19-15,7-5-21 16,-4 13-327-16,1-18 92 16</inkml:trace>
          <inkml:trace contextRef="#ctx0" brushRef="#br0" timeOffset="-366.0184">13 332 1053 0,'-6'-3'263'15,"3"1"97"-15,3 6-317 16,3 7-3-16,5 2-28 0,11 16 4 15,6 7-22-15,9 14 10 16,5 2-8-16,8 11 11 16,-5-12-8-16,5 10 9 15,-11-20-9-15,-4 3 9 16,-6-6-10-16,0 5 9 16,-5-17-7-16,7 8 11 15,-2-8-8-15,-1-12 9 16,-3-6-11-16,-3-4 5 15,-6-4-24-15,-3-10-18 16,-9 2-28-16,-4-10-302 16,-5-2 71-16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1:40.6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85B5BD-9474-4F21-93EC-3F103AFAD43B}" emma:medium="tactile" emma:mode="ink">
          <msink:context xmlns:msink="http://schemas.microsoft.com/ink/2010/main" type="inkDrawing" rotatedBoundingBox="3871,11159 8187,11314 8181,11501 3864,11346" shapeName="Other"/>
        </emma:interpretation>
      </emma:emma>
    </inkml:annotationXML>
    <inkml:trace contextRef="#ctx0" brushRef="#br0">0 43 938 0,'35'8'253'0,"7"3"67"0,-3-1-272 16,7-1-16-16,-11-10-21 15,6-4-5-15,-5-6-3 16,1-2 0-16,-9-7-1 16,9 6-3-16,-8 4-6 15,-1 3-3-15,-6 4-2 0,4 8 0 16,-6 3 3-16,6 0 5 16,-2 2 2-16,7-2 2 15,-2-3 1-15,12-2 0 16,-6-4-1-16,9-3 0 15,-3-1-1-15,4 2 1 16,-4 0-1-16,4 3 0 16,-9 3 0-16,6 4 2 15,-5 4-2-15,4 5 2 16,-4 0-2-16,8 9 1 16,-9-4-3-16,5-3-2 15,-2-7-2-15,3-4 1 16,-3-11-1-16,13-4 2 15,-7-2 3-15,10 2 0 16,-6 3 0-16,1 2 1 16,-4 11-2-16,5 2-17 0,-10 3-10 15,6 0-6-15,-2 2 0 16,2-9 3-16,-3-4 16 16,3-1 22-16,-1-4 13 15,4 0 10-15,-5-2-1 16,9 5 1-16,-10-2-10 15,3 2-8-15,-5 4-9 16,2 0 0-16,-9 1-1 16,8 2 1-16,-3-1 0 0,-3-2-10 15,-1 2-13-15,3-1-65 16,-7-3-16-16,7-2-2 16,-1-2 9-16,7-6 13 15,1 0 66-15,10 0 17 16,-7-1 3-16,8 5 41 15,-9 0 17-15,6 4 22 16,-7 2 7-16,10 3 3 16,-7 0-38-16,10 3-18 15,-3-2-21-15,6-7-9 16,-3-4-6-16,8-10-20 16,-6-3-16-16,4-8-36 15,-11 5-4-15,5 0 0 16,-8 12 18-16,5-1 19 15,-8 13 42-15,11 5 40 0,-12 4 11 16,11 5 10-16,-6 3-3 16,9-2-5-16,-8-2-37 15,4-5-58-15,-21-16-458 32</inkml:trace>
  </inkml:traceGroup>
</inkml:ink>
</file>

<file path=ppt/ink/ink2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7:02.3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22E7BF-A672-4EB9-8B20-290D37FB3133}" emma:medium="tactile" emma:mode="ink">
          <msink:context xmlns:msink="http://schemas.microsoft.com/ink/2010/main" type="inkDrawing" rotatedBoundingBox="15230,11121 15851,12708 14672,13169 14051,11582" semanticType="9" shapeName="Other">
            <msink:sourceLink direction="with" ref="{6826017A-D466-43D7-B056-37DA77ADF287}"/>
            <msink:destinationLink direction="with" ref="{90115864-46E6-4841-883B-2658F51C4F0C}"/>
          </msink:context>
        </emma:interpretation>
      </emma:emma>
    </inkml:annotationXML>
    <inkml:trace contextRef="#ctx0" brushRef="#br0">638 228 940 0,'-21'-94'395'16,"-26"62"-360"-16,-2-1-14 0,0-3-19 15,2 7 3-15,23 23-8 16,-7 4 4-16,0 5-7 0,-6 10 7 16,-2 4-5-16,-1 12 9 15,2 6-6-15,1 11 6 16,6-1-9-16,5 22 3 15,3-9-9-15,2 10 7 16,3-3-3-16,4 13 9 16,4-11-2-16,5 15 6 15,7-7-7-15,3 14 5 16,5-16-7-16,-1 13 5 16,3-13 0-16,1 3 13 15,3-17-3-15,7 10 9 16,1-15-6-16,7 8 2 15,4-2-13-15,12 4 3 16,0-12-7-16,15 2 7 0,-2-14-5 16,11-14 6-16,-4-16-4 15,14-8 5-15,-8-14-2 16,13-14 12-16,-5-4-4 16,7-14 10-16,-15 2-5 15,5-10 0-15,-17-2-11 16,1-9 5-16,-14 6-12 15,-5-14 11-15,-17 8 2 16,-12-7 17-16,-14 5 1 16,-16-8 19-16,-8 10-8 15,-14-9 5-15,4 12-15 0,-14-5-1 16,-1 12-18-16,-14-5 3 16,4 9-10-16,-15-6 2 15,4 3-6-15,-11-5 1 16,8 5-7-16,-8-6 2 15,13 7-8-15,-7 8-1 16,10 9-18-16,-5 17-36 16,7 11-346-16,-2 1 89 15</inkml:trace>
  </inkml:traceGroup>
</inkml:ink>
</file>

<file path=ppt/ink/ink2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7:03.5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6F2D6A-6528-4FF5-8ED8-E02F3AEE729F}" emma:medium="tactile" emma:mode="ink">
          <msink:context xmlns:msink="http://schemas.microsoft.com/ink/2010/main" type="inkDrawing" rotatedBoundingBox="14799,7730 16597,9332 15276,10816 13477,9213" semanticType="9" shapeName="Other">
            <msink:sourceLink direction="with" ref="{C8C479A7-8766-44E3-A2B9-963BE93DD9CA}"/>
          </msink:context>
        </emma:interpretation>
      </emma:emma>
    </inkml:annotationXML>
    <inkml:trace contextRef="#ctx0" brushRef="#br0">1053 58 304 0,'-52'-8'119'0,"-2"4"10"15,-6 3-77-15,-1-4-12 16,-6 5 11-16,7-5 11 16,-3 8 12-16,4 1 10 0,-5 9-16 15,10 0-19-15,-8 19-20 16,1 2-16-16,-4 20-17 15,8 2 2-15,-6 16-14 16,13-4 7-16,4 23-12 16,19-9 9-16,6 16-9 15,12-9 12-15,11 7-10 16,11-17 13-16,8 10-7 16,5-9 11-16,8 11-5 15,0-10 10-15,5 6-9 16,0-11 6-16,6 7-8 15,-1-13 6-15,11 6-3 16,5-9 10-16,13 7 1 16,0-12 9-16,23 3-2 15,-5-13 7-15,16-5 12 16,-10-20 13-16,20-7 7 0,-18-15 5 16,15-12-1-16,-19-3-6 15,14-1-6-15,-26-4-7 16,6-4-2-16,-21 3-3 15,5-9-11-15,-16 3-3 16,6-14 3-16,-6 0 8 16,4-17 5-16,-10-1 10 0,5-15-4 15,-7 0-2 1,-5-12-5-16,-10 4-3 0,-5-21-3 16,-11 7 5-16,-18-12 5 15,-10 10 3-15,-16-11 0 16,-9 23-4-16,-17-10-4 15,1 14-10-15,-12-14-11 16,0 11-2-16,-7-12-9 16,2 12 1-16,-15-9-6 15,4 16 6-15,-19-2-8 16,-2 15 4-16,-30 5-17 16,7 21-5-16,-30 20-37 15,9 22-12-15,-20 34-323 16,23 23 85-16</inkml:trace>
  </inkml:traceGroup>
</inkml:ink>
</file>

<file path=ppt/ink/ink2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7:18.4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42FD530-F3CE-4B2E-869A-57ECDE638398}" emma:medium="tactile" emma:mode="ink">
          <msink:context xmlns:msink="http://schemas.microsoft.com/ink/2010/main" type="inkDrawing" rotatedBoundingBox="8029,5701 13069,10554 12605,11035 7565,6182" semanticType="callout" shapeName="Other">
            <msink:sourceLink direction="with" ref="{0684230A-3552-46D7-8CDE-D7B2A921E7AA}"/>
            <msink:sourceLink direction="with" ref="{ACE51024-0CCD-4D31-BF16-88570541CCF7}"/>
          </msink:context>
        </emma:interpretation>
      </emma:emma>
    </inkml:annotationXML>
    <inkml:trace contextRef="#ctx0" brushRef="#br0">45 125 1162 0,'-49'-75'260'0,"51"46"111"0,1 16-347 15,-1 5 3-15,6 18 23 16,3 3-27 0,10 13 5-16,9 3-10 15,13 6 0-15,8-5-17 0,17-4 2 16,-2-7-9-16,10-8 6 16,-11-6-4-16,-1-10 7 15,-21 5-4-15,-4 12 34 16,-13 11 23-16,3 17 37 15,-1 15 3-15,6 20 5 16,7-2-31-16,15 11-24 16,6-16-39-16,21-4-6 15,0-21-19-15,12-12-22 16,-7-23-14-16,4-6-5 16,-20-9-2-16,5 3 18 15,-17 4 21-15,2 14 40 16,-10 17 28-16,6 19 26 15,-6 12 3-15,7 22 6 16,-4 4-26-16,18 12-21 0,0-2-24 16,16-3-6-16,2-22-15 15,18 4-35-15,-15-26-22 16,8-5-30-16,-21-9-9 16,2 12 15-16,-22-9 32 15,3 24 43-15,-14 14 57 16,10 33 51-16,-7 11 8 15,14 35 11-15,-4 1-22 0,13 19-26 16,-1-19-44-16,21 11-11 16,-4-31-7-16,18-7-22 15,1-30-18-15,9-12-28 16,-18-29-8-16,2-5-1 16,-22-12 19-16,-2 8 22 15,-17 6 25-15,2 31 53 16,-10 9 20-16,8 25 18 15,-4-1 3-15,7 21-1 16,1-14-41-16,22 1-20 16,0-22-21-16,22-25-45 15,2-39-37-15,7-41-104 16,-26-39-338-16,-13-27 45 16</inkml:trace>
  </inkml:traceGroup>
</inkml:ink>
</file>

<file path=ppt/ink/ink2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52.3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178AEA0-6102-4359-8746-B38EF558CC56}" emma:medium="tactile" emma:mode="ink">
          <msink:context xmlns:msink="http://schemas.microsoft.com/ink/2010/main" type="inkDrawing" rotatedBoundingBox="10012,11852 12614,8532 12719,8615 10117,11934" semanticType="callout" shapeName="Other">
            <msink:sourceLink direction="with" ref="{F2EFEBCC-8FD9-4777-BF35-DBB241B96EFC}"/>
            <msink:sourceLink direction="with" ref="{5AC73FC5-5F7A-495A-B99D-243762834596}"/>
          </msink:context>
        </emma:interpretation>
      </emma:emma>
    </inkml:annotationXML>
    <inkml:trace contextRef="#ctx0" brushRef="#br0">2620 0 610 0,'-19'6'144'0,"-11"14"45"16,0 6-182-16,-9 17-15 15,-4 6-6-15,-4 14 22 16,4 5 8-16,-13 12 17 16,14-2-3-16,-5 16 3 15,0-8-15-15,-13 11-2 16,12-4-11-16,-21 14 16 16,1-8 8-16,-16 22 12 0,6-11-4 15,-32 27 6-15,4-6-16 16,-28 25-7-1,9-15-14-15,-18 15 5 0,30-25-7 16,-9 5 12-16,31-25-2 16,-3 7 11-16,15-19-8 15,-9 10 7-15,13-12-16 16,-2 10 3-16,10-18-9 16,1 0 6-16,12-22 2 0,-3-4 12 15,12-21-2-15,3-6 6 16,14-12-3-16,7-3-4 15,11-12-10-15,7-6 4 16,1-2-8-16,2-2 3 16,2-1-2-16,1-1 4 15,2 1-7-15,0-3 8 16,-2 2-16-16,-16 6-319 16,-8 4 104-16</inkml:trace>
  </inkml:traceGroup>
</inkml:ink>
</file>

<file path=ppt/ink/ink2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7:20.1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B6A2941-3C9F-4C89-98DC-F081B00C70D5}" emma:medium="tactile" emma:mode="ink">
          <msink:context xmlns:msink="http://schemas.microsoft.com/ink/2010/main" type="inkDrawing" rotatedBoundingBox="9924,5874 13715,10139 13209,10589 9418,6324" semanticType="callout" shapeName="Other">
            <msink:sourceLink direction="with" ref="{F2EFEBCC-8FD9-4777-BF35-DBB241B96EFC}"/>
            <msink:sourceLink direction="with" ref="{0684230A-3552-46D7-8CDE-D7B2A921E7AA}"/>
          </msink:context>
        </emma:interpretation>
      </emma:emma>
    </inkml:annotationXML>
    <inkml:trace contextRef="#ctx0" brushRef="#br0">-6 65 1250 0,'-6'-5'344'0,"14"-11"75"16,10 11-349-16,24-7-54 16,18 3-22-16,27-1-10 15,9 7-11-15,18 11-6 16,-11 6-5-16,8 19 2 16,-24 11 8-16,-4 29 16 15,-25 8 4-15,-11 37 19 16,-19 7 10-16,-12 29 38 15,-11-10 9-15,0 25 16 16,3-21-16-16,15 4-10 16,13-27-35-16,25-7-16 15,4-38-32-15,18-14-26 16,-4-23-10-16,17-9 5 16,-12-13 1-16,17 13 20 15,-9 3 37-15,9 26 44 0,-18 9 11 16,1 33 18-16,-16 4 3 15,10 32-6-15,-12-10-39 16,19 10-11-16,2-24-15 16,19-2-4-16,-15-38-11 15,25-14-32-15,-12-23-20 16,10-12-2-16,-20-15-6 16,10 8 9-16,-30 8 47 15,-7 28 64-15,-17 19 22 16,-5 23 26-16,-12 8 12 0,9 23-9 15,7-13-46-15,17 8-19 16,12-15-22-16,36-13-39 16,4-43-50-16,23-33-458 15,-16-45 109-15</inkml:trace>
  </inkml:traceGroup>
</inkml:ink>
</file>

<file path=ppt/ink/ink2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7:19.3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1124BBC-C5A0-43CB-8893-1AC0BA188717}" emma:medium="tactile" emma:mode="ink">
          <msink:context xmlns:msink="http://schemas.microsoft.com/ink/2010/main" type="inkDrawing" rotatedBoundingBox="7926,7008 12478,10959 12080,11418 7528,7466" semanticType="callout" shapeName="Other">
            <msink:sourceLink direction="with" ref="{30F70098-C6C4-4954-8424-33C6932A6295}"/>
            <msink:sourceLink direction="with" ref="{ACE51024-0CCD-4D31-BF16-88570541CCF7}"/>
          </msink:context>
        </emma:interpretation>
      </emma:emma>
    </inkml:annotationXML>
    <inkml:trace contextRef="#ctx0" brushRef="#br0">-10-5 1057 0,'-4'-7'318'0,"3"22"64"0,9 14-301 16,16 18-27-16,10 3-37 15,15 19-5-15,3-6-7 16,14 8-32-16,-4-3-26 16,4 9-28-16,-7-8-8 15,-1 17-1-15,-12-1 34 16,-1 17 67-16,-8-2 50 0,10 20 43 16,-1-14 14-1,11 19 16-15,-4-18-41 0,22 11-21 16,1-19-34-16,16 10-16 15,2-25-19-15,26-11-8 16,-14-23-8-16,16-1-5 16,-12-10-1-16,13 11 3 15,-16 10 3-15,13 31 11 16,-21 11 9-16,7 22 13 16,-19 0 7-16,10 21 7 15,-7-24-2-15,26-1-5 16,-2-30-13-16,27-21-7 15,-6-33-7-15,22-20-1 16,-19-22-6-16,1 1 1 16,-27 8-2-16,-5 26-1 15,-35 15 11-15,-4 39 31 0,-15 14 8 16,6 23 6-16,-6-6-1 16,20 11-4-16,-3-33-29 15,14-8-7-15,-11-33-17 16,2-16-35-16,-13-22-33 15,-7-6-51-15,-21-5-22 16,-7 4-8-16,-19 0 29 16,-16 6 24-16,-11 6-85 15,-20 1-151-15,-6-6 26 0</inkml:trace>
  </inkml:traceGroup>
</inkml:ink>
</file>

<file path=ppt/ink/ink2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5:26.5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13450E-E83D-40DA-940C-67D07D66AB1C}" emma:medium="tactile" emma:mode="ink">
          <msink:context xmlns:msink="http://schemas.microsoft.com/ink/2010/main" type="writingRegion" rotatedBoundingBox="9540,10405 9849,13094 9766,13104 9457,10415">
            <msink:destinationLink direction="with" ref="{42FEC801-68E3-4078-95D6-567217DA5AEA}"/>
          </msink:context>
        </emma:interpretation>
      </emma:emma>
    </inkml:annotationXML>
    <inkml:traceGroup>
      <inkml:annotationXML>
        <emma:emma xmlns:emma="http://www.w3.org/2003/04/emma" version="1.0">
          <emma:interpretation id="{94473394-216A-455E-99A2-16CC77A3D0A6}" emma:medium="tactile" emma:mode="ink">
            <msink:context xmlns:msink="http://schemas.microsoft.com/ink/2010/main" type="paragraph" rotatedBoundingBox="9540,10405 9849,13094 9766,13104 9457,10415" alignmentLevel="1"/>
          </emma:interpretation>
        </emma:emma>
      </inkml:annotationXML>
      <inkml:traceGroup>
        <inkml:annotationXML>
          <emma:emma xmlns:emma="http://www.w3.org/2003/04/emma" version="1.0">
            <emma:interpretation id="{3F9A9801-5892-45EE-8653-18ED87446943}" emma:medium="tactile" emma:mode="ink">
              <msink:context xmlns:msink="http://schemas.microsoft.com/ink/2010/main" type="line" rotatedBoundingBox="9540,10405 9849,13094 9766,13104 9457,10415"/>
            </emma:interpretation>
          </emma:emma>
        </inkml:annotationXML>
        <inkml:traceGroup>
          <inkml:annotationXML>
            <emma:emma xmlns:emma="http://www.w3.org/2003/04/emma" version="1.0">
              <emma:interpretation id="{5313B944-D841-4AFA-9931-3B7CC88B2713}" emma:medium="tactile" emma:mode="ink">
                <msink:context xmlns:msink="http://schemas.microsoft.com/ink/2010/main" type="inkWord" rotatedBoundingBox="9512,10409 9566,10872 9511,10879 9457,10415">
                  <msink:destinationLink direction="with" ref="{915E5FA9-297F-4885-AC62-6195A97895C0}"/>
                </msink:context>
              </emma:interpretation>
            </emma:emma>
          </inkml:annotationXML>
          <inkml:trace contextRef="#ctx0" brushRef="#br0">13 0 798 0,'-7'33'255'15,"4"6"49"1,1 11-202-16,1-10-59 0,1 6-7 16,3-4-19-16,4 0-6 15,-1-9-8-15,10 6-2 16,2-9-8-16,-3 6-307 15,3-4 98-15</inkml:trace>
        </inkml:traceGroup>
        <inkml:traceGroup>
          <inkml:annotationXML>
            <emma:emma xmlns:emma="http://www.w3.org/2003/04/emma" version="1.0">
              <emma:interpretation id="{5AC73FC5-5F7A-495A-B99D-243762834596}" emma:medium="tactile" emma:mode="ink">
                <msink:context xmlns:msink="http://schemas.microsoft.com/ink/2010/main" type="inkWord" rotatedBoundingBox="9673,11560 9717,11950 9658,11957 9613,11566">
                  <msink:destinationLink direction="with" ref="{B178AEA0-6102-4359-8746-B38EF558CC56}"/>
                </msink:context>
              </emma:interpretation>
            </emma:emma>
          </inkml:annotationXML>
          <inkml:trace contextRef="#ctx0" brushRef="#br0" timeOffset="122.0925">190 1149 910 0,'-7'60'243'0,"1"8"63"0,1-5-252 15,3 7 5 1,0-4-362-16,9 4 132 0</inkml:trace>
        </inkml:traceGroup>
        <inkml:traceGroup>
          <inkml:annotationXML>
            <emma:emma xmlns:emma="http://www.w3.org/2003/04/emma" version="1.0">
              <emma:interpretation id="{1433EE0C-1819-451E-95CC-40B266E4B7BF}" emma:medium="tactile" emma:mode="ink">
                <msink:context xmlns:msink="http://schemas.microsoft.com/ink/2010/main" type="inkWord" rotatedBoundingBox="9749,12609 9805,13099 9768,13103 9711,12613"/>
              </emma:interpretation>
              <emma:one-of disjunction-type="recognition" id="oneOf0">
                <emma:interpretation id="interp0" emma:lang="" emma:confidence="0">
                  <emma:literal>eher</emma:literal>
                </emma:interpretation>
                <emma:interpretation id="interp1" emma:lang="" emma:confidence="0">
                  <emma:literal>essen</emma:literal>
                </emma:interpretation>
                <emma:interpretation id="interp2" emma:lang="" emma:confidence="0">
                  <emma:literal>esse</emma:literal>
                </emma:interpretation>
                <emma:interpretation id="interp3" emma:lang="" emma:confidence="0">
                  <emma:literal>esset</emma:literal>
                </emma:interpretation>
                <emma:interpretation id="interp4" emma:lang="" emma:confidence="0">
                  <emma:literal>essr</emma:literal>
                </emma:interpretation>
              </emma:one-of>
            </emma:emma>
          </inkml:annotationXML>
          <inkml:trace contextRef="#ctx0" brushRef="#br0" timeOffset="388.9559">266 2198 360 0,'1'45'123'0,"-1"4"13"16,2-13-89-16,0 1-38 15,3-9-6-15,-2-1-3 16,0-12 15-16,0-1 63 16,1-5 24-16,-4 3 18 15,3 3 5-15,-2 9-8 16,1 1-64-16,-2 9-23 15,0 1-16-15,-2-2-5 16,1-9-5-16,-4-4-83 16,3-7-189-16,-1-46 34 15</inkml:trace>
        </inkml:traceGroup>
      </inkml:traceGroup>
    </inkml:traceGroup>
  </inkml:traceGroup>
</inkml:ink>
</file>

<file path=ppt/ink/ink2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8:27.0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44E30D-C939-4F8C-A8C0-77C745DE5237}" emma:medium="tactile" emma:mode="ink">
          <msink:context xmlns:msink="http://schemas.microsoft.com/ink/2010/main" type="inkDrawing" rotatedBoundingBox="15171,11231 15807,12718 14660,13209 14024,11721" semanticType="9" shapeName="Other">
            <msink:sourceLink direction="with" ref="{6826017A-D466-43D7-B056-37DA77ADF287}"/>
          </msink:context>
        </emma:interpretation>
      </emma:emma>
    </inkml:annotationXML>
    <inkml:trace contextRef="#ctx0" brushRef="#br0">287-4 484 0,'-11'-2'222'0,"-5"4"5"15,3 6-130-15,-4-3-17 16,3 1-39-16,-4-1 11 15,2 2-9-15,-5-1 20 16,1-4-13-16,1 11 12 16,-1-7-19-16,2 10 6 15,2-1-17-15,2 8 2 16,-1-4-17-16,9 9 3 16,-6-2-14-16,7 5 2 15,0-2-8-15,1 0 4 16,-1-3-6-16,5 1 6 15,-2-2-5-15,2 4 5 0,2-3-6 16,-1 8 11-16,-1-2-3 16,4 15 7-16,-1 2-4 15,2 9 6-15,1-2-10 16,6 4 3-16,-3-13-7 16,4 6 5-16,-3-6-4 15,6 7 5-15,-3-7-5 16,5 11 4-16,1-12-7 0,11 6 7 15,-6-9-8-15,8 11 7 16,-2-9-8-16,4 2 6 16,-7-5-5-16,6 1 6 15,-7-13-6-15,4 3 9 16,0-12-6-16,5-2 6 16,-4-1-5-16,3-3 4 15,-1-5-5-15,2 4 4 16,-10-12-5-16,2-7 3 15,1-3-4-15,-1-8 4 16,-4 1-3-16,6-4 3 16,-3 2-2-16,3 0 4 15,-1 4-6-15,4-13 4 16,-2 8-5-16,5-8 6 16,-5 0-7-16,7-5 7 15,-6 3-7-15,3-1 7 0,-5-2-7 16,3-1 7-16,-4 3-6 15,0-2 6-15,-3-5-7 16,-2-8 6-16,-2 1-5 16,-3-19 3-16,-8 4-3 15,-5-12 4-15,0 12-3 16,-10-14 3-16,-5 15-3 0,-1-6 4 16,1 16-5-16,-10-6 7 15,4 17-6-15,-5-11 5 16,0 8-5-16,-7-11 6 15,4 6-8-15,-10-5 5 16,2 10 0-16,-9 0 17 16,1 15 4-16,-11-5 20 15,3 9 2-15,-9 3 9 16,8 2-14-16,-8 2-6 16,7 10-18-16,-8 3-2 15,9 1-14-15,-6 4 2 16,13 2-21-16,4-2-36 15,19-4-35-15,3-14-327 16,8-8 59-16</inkml:trace>
  </inkml:traceGroup>
</inkml:ink>
</file>

<file path=ppt/ink/ink2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47.1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D3D0FC-E06C-473E-8BF1-3254A0FF82C3}" emma:medium="tactile" emma:mode="ink">
          <msink:context xmlns:msink="http://schemas.microsoft.com/ink/2010/main" type="inkDrawing" rotatedBoundingBox="13618,12052 15463,12106 15459,12244 13614,12190" semanticType="strikethrough" shapeName="Other">
            <msink:sourceLink direction="with" ref="{6826017A-D466-43D7-B056-37DA77ADF287}"/>
            <msink:destinationLink direction="to" ref="{DB4F71B4-1EC2-496E-894B-18E932FD457D}"/>
          </msink:context>
        </emma:interpretation>
      </emma:emma>
    </inkml:annotationXML>
    <inkml:trace contextRef="#ctx0" brushRef="#br0">-723 823 874 0,'-11'-1'264'0,"2"1"51"15,8 0-233-15,4-2-55 16,7-1-7-16,3 1-20 0,8-1 8 16,2-2-5-16,4 2 8 15,6 4-7-15,7 1 8 16,2-2-12-16,10 3 5 16,-2 1-8-16,9-6 7 15,-10-1-7-15,4-2 7 16,-11-6-7-16,7-6 8 15,-9 4-4-15,11 0 10 16,-9 7-4-16,7 4 7 16,-9 10-6-16,4 4 11 15,-8 4-11-15,2 3 10 16,-2-2-9-16,5 0 6 16,-4-2-11-16,4 1 4 15,-7-6-8-15,0 1 6 16,-10-6-6-16,-1-2 4 15,-9-1-3-15,-1-2 4 0,-6-2-4 16,1 1 3-16,-2 1-2 16,6-2 5-16,-1 2-3 15,4 0 4-15,-2 0-4 16,3 0 2-16,-3-3-6 16,0 1 4-16,-2 2-5 15,1-1 4-15,-4-1-5 0,3 4 7 16,-1-4-3-16,3 2 7 15,3 0-5-15,0-2 7 16,-1-2-8-16,4 0 4 16,-1 1-7-16,3 0 10 15,-1 0-7-15,6-1 8 16,-4 4-5-16,4-1 5 16,-3 1-9-16,5 5 5 15,-6-2-9-15,4 2 6 16,-6 0-6-16,1-4 6 15,-5-2-5-15,0-4 4 16,-1 0-2-16,1-6 13 16,0 1-3-16,2 2 8 15,-8-2-1-15,0 3 5 16,-7 6-5-16,2-1 6 16,-9 2-2-16,3 0 2 0,1 2-7 15,3-2-2-15,-6 5-7 16,0-2-38-16,3-5-47 15,-25-4-346-15,-9-6 61 16</inkml:trace>
  </inkml:traceGroup>
</inkml:ink>
</file>

<file path=ppt/ink/ink2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8:28.2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DBB3F2C-9775-48E1-9403-52D88A540473}" emma:medium="tactile" emma:mode="ink">
          <msink:context xmlns:msink="http://schemas.microsoft.com/ink/2010/main" type="inkDrawing" rotatedBoundingBox="14182,8037 16284,8535 15828,10462 13725,9964" semanticType="9" shapeName="Other">
            <msink:sourceLink direction="with" ref="{C8C479A7-8766-44E3-A2B9-963BE93DD9CA}"/>
          </msink:context>
        </emma:interpretation>
      </emma:emma>
    </inkml:annotationXML>
    <inkml:trace contextRef="#ctx0" brushRef="#br0">320 16 601 0,'-18'0'183'15,"0"5"34"-15,4 0-175 16,-2 8-13-16,-1-4-27 0,-4 13 7 16,0-8-7-16,-5 15 22 15,5 2-1-15,-2 15 17 16,4-4-7-16,1 13 11 16,0-5-18-16,0 2 4 15,5-10-16-15,-1 9 8 16,4-9-11-16,4 3 13 15,2-1-8-15,3 14 9 16,2-1-8-16,4 18 4 16,2-1-15-16,1 11 4 15,2-12-11-15,1 1 7 16,5-9-6-16,5-6 9 16,2-6-5-16,6 4 7 15,7-7-6-15,4 4 5 16,-2-4-8-16,1-3 4 15,-2-11-7-15,3 6 5 0,-5-11-6 16,10 6 6-16,0-8-5 16,9 7 6-16,-5-9-5 15,12 1 5-15,-2-9-7 16,14 2 6-16,-10-12-5 16,-2-6 5-16,-2-5-6 15,2-4 8-15,-13-2-6 0,7-1 6 16,-3 0-6-16,-1-1 7 15,-3 2-7-15,5 1 6 16,-4 3-7-16,11-1 7 16,-7 0-10-16,9 0 7 15,-10-6-6-15,8-1 4 16,-16-2-7-16,3-7 9 16,-7-4-6-16,4-6 8 15,-12-7-5-15,7-21 7 16,-3-4-9-16,-2-13 8 15,-5-2-9-15,5-11 9 16,-9 6-10-16,-1-8 10 16,-9 7-8-16,-4-7 10 15,-5 15-4-15,-6 1 15 16,-6 17-4-16,-4-2 13 16,-1 13-9-16,-7-7 8 0,-1 7-12 15,-7-13 5-15,0 5-12 16,-8-7 7-16,1 9-9 15,-11-7 8-15,4 14-7 16,-12-1 9-16,3 15-6 16,-6-6 5-16,8 21-11 15,-6-4 4-15,5 12-10 16,0 9-9-16,9 10-28 0,-3 14-327 16,11 11 88-1</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1:55.4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FCDC01-59F4-4395-AA9F-9AB6EA6742C9}" emma:medium="tactile" emma:mode="ink">
          <msink:context xmlns:msink="http://schemas.microsoft.com/ink/2010/main" type="inkDrawing" rotatedBoundingBox="2324,4305 17315,10929 17124,11361 2133,4737" semanticType="callout" shapeName="Other">
            <msink:destinationLink direction="to" ref="{EBBC4C61-3817-401C-B4A2-9BAF54CA3636}"/>
            <msink:destinationLink direction="with" ref="{231DC45F-F252-4F0C-8FEB-77B0E9CAC281}"/>
            <msink:destinationLink direction="with" ref="{09454BEF-E3B0-46BA-B764-413BBA2EFDDA}"/>
          </msink:context>
        </emma:interpretation>
      </emma:emma>
    </inkml:annotationXML>
    <inkml:trace contextRef="#ctx0" brushRef="#br0">0 0 239 0,'3'2'97'0,"9"7"14"15,-7 1-59-15,6-5 5 16,-5 3-17-16,9-3 2 0,-4-5-15 15,2 3-3 1,0 0-10 0,2 2-12-16,19 8 8 0,-2 3-4 15,9 1 7-15,1 4-6 16,-6-3 5-16,-5-7-8 16,0 0 4-16,-2 4-7 15,0-2 5-15,-6-8-4 16,4 1 4-16,-1-1-4 0,0-5 4 15,-3-2-4-15,3 12 1 16,-5-5-3-16,-3 0 2 16,0 3-3-16,3 0 3 15,1-3-2-15,4 2 4 16,3 4 0-16,7-5 9 16,-5 9-3-16,5 0 4 15,-2 2-5-15,3-2 1 16,-11-2-10-16,8-3 6 15,-10-4-7-15,4-1 6 16,-7-2 0-16,5 2 10 16,-7 0-5-16,7 0 8 15,-6-3-7-15,3 2 1 16,-1 4-11-16,4-1 5 16,-1-2-7-16,5 5 5 15,1 1-4-15,0 0 19 0,0 1 3 16,-2 1 7-16,-1-5-5 15,1 3 5-15,0-3-19 16,3 0-3-16,1-1-7 16,3 4 5-16,-9-3-6 15,7 2 5-15,-6 0-6 16,4 1 6-16,-3-3-7 16,5 5 8-16,-6-8-6 0,8 3 5 15,-5-1-5-15,6 1 6 16,-5-5-6-16,4 7 5 15,-5-2-5-15,1 5 4 16,1 0-2-16,9 3 4 16,-5 0-2-16,9 5 4 15,-3-3-3-15,1 0 3 16,-8-3-6-16,6-1 4 16,-8-4-6-16,2 3 5 15,-4-3-5-15,5-1 4 16,-6 3-4-16,7-3 6 15,-4 0-2-15,5 5 5 16,-9-12 0-16,14 11 3 16,-11-8-4-16,7 4 3 15,1-5-5-15,7 13 1 0,-10-10-3 16,14 9 3-16,-9 5-5 16,4 0 3-16,-4-1-5 15,4 1 6-15,-4-2-4 16,8-2 6-16,-9 0-1 15,5 3 3-15,-7 1-2 16,9 5 2-16,-5 0-5 16,8 10 4-16,0-6-4 15,8 4 4-15,-10-3-4 0,4 0 4 16,-7-10-7-16,4 7 5 16,-5-6-7-16,9 3 4 15,-10-3-4-15,9 1 4 16,-5-2-1-16,3-1 12 15,-9-4 1-15,9 2 3 16,-10 0-3-16,7-1 3 16,-4-2-15-16,6 13 3 15,-4-7-5-15,8 6 4 16,-5-1-5-16,9 8 4 16,-11-9-4-16,4 2 3 15,-13-9-4-15,0 3 3 16,-5-8-2-16,5 5 1 15,-2-3-2-15,14 7 3 16,-6-2-4-16,7 4 5 0,-2 0-5 16,9 6 5-16,-11-8-4 15,11 3 4-15,-12-4-5 16,5 1 5-16,-12-7-4 16,12 4 2-16,-10-4-1 15,8 1 2-15,-6-3-3 16,8 5 3-16,-11-7-3 15,7 4 3-15,-4-5-4 16,10 8 5-16,-4-4-5 0,12 9 4 16,-9 1-3-16,9 5 3 15,-9-6-3-15,7 3 3 16,-8-2-3-16,11 1 3 16,-7-3-4-16,8 4 4 15,-2-1-3-15,8 1 4 16,-5-5-4-16,5 3 4 15,-14-6-4-15,9 5 5 16,-5-6-5-16,5 9 5 16,-7-4-5-16,9 3 6 15,-7-5-3-15,6 6 16 16,-4-5 0-16,9 3 6 16,-4-3-3-16,4 4 1 15,-11-3-14-15,7 4-1 16,-12-3-5-16,8 3 1 0,-3-5-2 15,12 7 2-15,-8-2-3 16,9 4 2-16,-8-2-2 16,5 4 3-16,-16-7-3 15,9 1 2-15,-6 0-3 16,8 1 4-16,-10-4-4 16,14 6 4-16,-10-6-5 15,7 4 5-15,-1-2-4 16,5 4 4-16,-13-5-4 0,11 7 5 15,-11-3-3-15,-1 3 3 16,-2-1-3-16,11 1 2 16,-10-3-3-16,13-1 13 15,-5-1 0-15,9 3 5 16,-11 6-3-16,4 0 5 16,-8 1-14-16,5 1 1 15,-7-6-5-15,6 0 3 16,-5-4-5-16,5 4 3 15,-4-3-4-15,9 3 3 16,-7-5-3-16,4 4 3 16,-6-4-4-16,8 8 5 15,-10-4-4-15,10 5 3 16,-7-2-3-16,12-4 3 16,-12-2-2-16,12 3 1 15,-12-4-3-15,11 4 4 0,-11 1-3 16,0 0 2-16,-11-3-1 15,7 2 2-15,-9-2-2 16,9 3 2-16,-2 1-4 16,13 4 4-16,-9 0-3 15,12 4 3-15,-6-4-4 16,9 8 4-16,-11-9-4 16,7 6 4-16,-10-5-3 0,0-2 3 15,-9-4-2 1,7 0 1-16,-6 2-1 0,5-1 5 15,-4 0-2-15,8 0 3 16,-6 4-2-16,6-4 2 16,-1-2-5-16,-5 5 2 15,-11-8-4-15,9 3 3 16,-5-3-2-16,4 4 2 16,0-4-2-16,11 3 4 15,-12-7-5-15,6 6 4 16,-5-4-4-16,7 6 4 15,-5-9-5-15,9 3 4 16,-12-9-4-16,3 1 4 16,-8-3-2-16,4 0 2 15,-8-4-2-15,5 6 2 0,0 3-3 16,5-5 2-16,-9 5-1 16,10 4 1-16,-3-2-2 15,7 3 3-15,-5-6-3 16,4 9 3-16,-11-6-3 15,5 3 4-15,-9-1-4 16,4 3 3-16,-6-8-3 16,2 5 3-16,-2-6-2 15,5 0 2-15,-7 2-3 16,5 0 4-16,-2 0-5 0,5-1 5 16,-5 1-5-16,2-3 6 15,-3 1-7-15,1-1 7 16,-6-2-6-16,3 3 5 15,-1 2-4-15,1-1 3 16,-2 0-3-16,1 1 2 16,-4-4-2-16,2 1 2 15,-2-2-2-15,3 3 3 16,-1-6-2-16,5 3 1 16,-7-2 0-16,3 5 1 15,-2-6-3-15,2 5 2 16,-1-2-1-16,5 1 2 15,-6-3-4-15,3 4 4 0,-9-5-2 16,-1 0 4 0,-5-1-4-16,-4-1 6 0,-7 2-3 15,4 1 4-15,-4-2-3 16,2 0 3-16,6-2-4 16,6 4 2-16,-2-1-4 15,4 1 2-15,-2 1-3 16,-6-3 2-16,-2-2-3 15,0 1 3-15,-5-2-2 0,-2 6 3 16,1-4-3-16,-2 0 2 16,-2-2-2-1,-1-1 3-15,3-1 0 0,-1 0 2 16,1 1-1-16,2-1 1 16,-1 2-3-16,-1-1 0 15,2-3-2-15,-3-4 1 16,3 2-5-16,-1-2 1 15,-2 1-1-15,-1 1 4 16,-1 0-3-16,1-4 7 16,-5 3-3-16,5 2 2 15,2-1-3-15,-3 0 3 16,-4-1-5-16,4 2 5 16,-2-4-3-16,-2 5 2 15,2 3 0-15,2 1 2 16,-1-1-4-16,-2 3 4 15,1 0-11-15,1-1 452 0,6 2-821 16,-1 8 415-16</inkml:trace>
  </inkml:traceGroup>
</inkml:ink>
</file>

<file path=ppt/ink/ink2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29.4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C74EA25-0E1D-4A85-B444-396CD34C35E8}" emma:medium="tactile" emma:mode="ink">
          <msink:context xmlns:msink="http://schemas.microsoft.com/ink/2010/main" type="inkDrawing" rotatedBoundingBox="22225,3284 22479,3026 22608,3152 22353,3410" shapeName="Other"/>
        </emma:interpretation>
      </emma:emma>
    </inkml:annotationXML>
    <inkml:trace contextRef="#ctx0" brushRef="#br0">65 130 374 0,'-5'-1'281'0,"-3"-6"-17"15,5 2-47-15,3 0-61 16,-3-3-20-16,-1 8-39 16,4-3-18-16,2 3-22 15,-2 2-20-15,3 2-16 0,-1 1-14 16,1 5-2-16,2 6-6 16,5 4 4-16,-2 1-3 15,1-3 4-15,11-5-4 16,-4-12 4-16,0-10-2 15,1-9 5-15,-1-11-2 16,-8-2 4-16,-3-3-3 16,-12 4 2-16,1 4-3 15,-2 9 7-15,-10 4-5 16,-6 11 4-16,2 7-4 16,-2 6 1-16,-3 7-6 15,9 0 2-15,10 0-4 16,1-4 5-16,10-1-7 15,1-6 4-15,9-2-6 16,-2-4 6-16,10-6-3 0,-6-3 7 16,6-3-4-16,-8 0 4 15,1-2-3-15,-7 5 3 16,-7-1-2-16,-2 3 9 16,-1-1 3-16,-5 7 22 15,1 2-20 1,-15 5-12-16,7 4-3 15,-8 12-7-15,2-1 8 16,5 8-4-16,8-8 4 0,-2 1-5 16,8-13 4-16,7 1-6 15,3-13 5-15,14-12-5 16,2-6 7-16,3-9-3 16,-1-5 4-16,-3-3-2 15,-10 9 5-15,-5 4 0 16,-9 9 14-16,-3 6 8 15,-5 7 2-15,-9 5-3 16,0 9-1-16,-2 4-12 16,-4 6-9-16,3 3-4 15,13-4 2-15,3 0-6 16,12-5-1-16,14-6-3 16,5-7 4-16,4-9-1 15,0-9 4-15,5-9 1 0,-7-5 4 16,-2-2-3-16,-7 5 4 15,-6 1-2-15,-11 6 1 16,-9 6-3-16,-1 7 1 16,-8 6-5-16,-3 4 0 15,1 13-2-15,2 0 4 16,-1 6-2-16,6-2 4 16,3-1-3-16,6-9 1 15,2-1-7-15,5-9 3 16,11-10-2-16,5-6 4 15,2-9 1-15,-2-7 7 0,-6 0-3 16,-10 8-8-16,-20 15-64 16,-11 29-48-16,-26 46-329 15,-11 16 33-15</inkml:trace>
  </inkml:traceGroup>
</inkml:ink>
</file>

<file path=ppt/ink/ink2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22.9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439A93-14BC-48F3-A97E-8BC079A758AD}" emma:medium="tactile" emma:mode="ink">
          <msink:context xmlns:msink="http://schemas.microsoft.com/ink/2010/main" type="inkDrawing" rotatedBoundingBox="22403,3139 22443,3337 22308,3364 22268,3166" shapeName="Other">
            <msink:destinationLink direction="with" ref="{FB6C8D79-1F3A-4A65-80ED-29268A8D2EA4}"/>
          </msink:context>
        </emma:interpretation>
      </emma:emma>
    </inkml:annotationXML>
    <inkml:trace contextRef="#ctx0" brushRef="#br0">36 129 394 0,'-10'9'112'15,"2"-2"61"-15,6-2-111 16,4-7 1-16,0 0-6 15,-1-2 18-15,1 4-6 0,3 1 29 16,-7 1 6-16,2 3 12 16,-2-2-31-16,4-5-25 15,-2 1-32-15,5-3-11 16,-2 4-15-16,0-1 0 16,1-6-1-16,2-2 1 15,1-1-1-15,-4-6 3 16,2 4-1-16,0 7 0 15,-7 2-1-15,0 0 9 16,1 5 3-16,-1 4 4 16,-3 5 1-16,-1 7 2 15,1 3-8-15,-2 2-3 16,1-5 0-16,4-4 7 16,4-9-1-16,0-1 3 0,1-14-3 15,5-6-1 1,-3-7-9-16,0-6 0 0,1 0-2 15,-4-2 1-15,-5 8-3 16,-1 8 15-16,-4 7 3 16,-2 5 9-16,-1 6-2 15,0 9 3-15,3 1-14 16,3 4-4-16,3 1-9 16,7 2 0-16,3-9-3 0,8-6-1 15,-4-8-1-15,1-7 2 16,-2-5 0-16,2-4 2 15,-7 1 2-15,-1-1-1 16,0 4 1-16,-5 4 0 16,-3 9 27-1,1 0-9-15,-7 6 1 16,-3 7-1-16,3 4-5 16,4 2-13-16,1-4-2 15,4-1-1-15,10-7-2 16,-3-4-2-16,1-4 3 15,3-5 0-15,0-3 1 16,-2-1 1-16,0 1 2 16,-4 1-2-16,-6 2 1 15,4 5-1-15,-3 1 2 16,-3 7 0-16,-6 6 0 0,6 10 1 16,-5 5 0-16,-2 7-1 15,9-1 0-15,2-7-1 16,-1-6-1-16,7-6 0 15,-2-10-1-15,-5-1-1 16,5 1 1-16,-2-6 1 16,-3 0 1-16,3-1 0 0,-3-4 2 15,2 2 2-15,-1 4 19 16,-1 1 1-16,-1 1 4 16,2 1-1-16,-2 1-2 15,1-2-20-15,0 5-1 16,0-2-5-16,-2 3 1 15,4-2-2-15,-4-1 0 16,4-5-2-16,-1 1 2 16,6-6-2-16,-6 1 3 15,1-6 0-15,3-2 2 16,-4-1-2-16,-2 4 1 16,-2 3-1-16,3 4 2 15,-4 3 0-15,3 4 2 16,1-1-1-16,-2-4 0 15,2 2-2-15,-1 0 0 16,-1 0-4-16,2-2 1 16,0 2 0-16,2-1 1 0,2 2-3 15,0-2 2-15,-4 2 0 16,4-4 1-16,0 2-1 16,-4-3 2-16,-4-1 0 15,4 2 0-15,-3 2 0 16,2 4 0-16,-3-3-2 15,4 3 1-15,0-3-2 16,0 0 1-16,-1 0 0 16,9 0 0-16,-7 2 0 0,-2-2 1 15,-1 1-1-15,2-1 1 16,-1 0-1-16,1 0-1 16,1 0 1-16,2 0 1 15,-1-1 0-15,-4-1 0 16,4 0 1-16,0 4 1 15,-6-2-3-15,3 3 2 16,1-1-2-16,-2 1 0 16,-3-4-1-16,7 1 2 15,0-2-2-15,-2 0 2 16,1 1-1-16,1-1-1 16,-1 2 0-16,-1 0 1 15,2-2-2-15,-4 2 3 16,1 4-1-16,-1-4 1 15,4 0 0-15,-4 1-1 16,4-1-1-16,1 0 1 0,2 0-1 16,-5 2 2-16,0-2-1 15,-3 2 0-15,4-2 0 16,1 0 0-16,-4-2-1 16,7 2 1-16,-2-2-1 15,-3-1 2-15,-3 3-1 16,6 0 1-16,-9 0 0 0,6 0-1 15,-2 3 1 1,4-3 0-16,-4-1 0 0,9 1-1 16,-9 1 0-16,2 1-1 15,2 0 0-15,-2-2 2 16,-2 0-1-16,1-2 1 16,4 0-1-16,-3 2 1 15,0 2-2-15,1-2 3 16,1 2-1-16,-2-2-1 15,0 0 0-15,2 0 1 16,-7-2-2-16,2 4 1 16,-4-2 1-16,5 0 0 15,-2 1-2-15,5 2 3 16,1-1-3-16,-2 1 2 16,0-1-2-16,0 0-1 0,-2 1-10 15,-1-2-43-15,-2-2-48 16,4 14-367-16,-12-8 64 15</inkml:trace>
  </inkml:traceGroup>
</inkml:ink>
</file>

<file path=ppt/ink/ink2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8:29.6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DA0E99-897F-4FC1-9F90-B229E507B848}" emma:medium="tactile" emma:mode="ink">
          <msink:context xmlns:msink="http://schemas.microsoft.com/ink/2010/main" type="inkDrawing" rotatedBoundingBox="8001,5901 11846,9584 11563,9879 7719,6197" semanticType="callout" shapeName="Other">
            <msink:sourceLink direction="with" ref="{0684230A-3552-46D7-8CDE-D7B2A921E7AA}"/>
            <msink:sourceLink direction="with" ref="{ACE51024-0CCD-4D31-BF16-88570541CCF7}"/>
          </msink:context>
        </emma:interpretation>
      </emma:emma>
    </inkml:annotationXML>
    <inkml:trace contextRef="#ctx0" brushRef="#br0">46 109 433 0,'-13'-34'174'0,"-2"3"61"16,5 11-95-16,4-4-22 16,4 26-21-16,6 16-16 15,5 11-47-15,9 23-19 16,3 13 0-16,12 27-2 16,-3 9 7-16,11 22-9 15,3-8 3-15,11 12-7 0,-2-22 4 16,11-14-8-1,-4-33 6-15,11-4-5 0,-6-27 4 16,14-4-5-16,-6-10 6 16,10 8-8-16,-13-3 5 15,8 24-9-15,-15 8 5 16,15 25-7-16,-8 4 6 16,16 16-4-16,-5-14 7 15,13 5-5-15,-10-12 6 0,5 1-7 16,-12-17 8-16,4 2-7 15,-12-10 6-15,11 6-7 16,-10-6 7-16,7 16-10 16,-5 3 7-16,4 10 3 15,-11 2 10-15,10 13 1 16,-11-11 9-16,16 3-5 16,-2-10-3-16,11-3-7 15,-6-21-2-15,12 0-6 16,-13-15 6-16,0 2-7 15,-15-2 4-15,4 19-4 16,-17 0 3-16,4 29-8 16,-13 9 12-16,7 19-2 15,-5-6 9-15,7 2-2 16,-9-31 7-16,12-12-13 16,-8-30 5-16,1-10 32 0,-8-15-379 15,-3-24 143-15</inkml:trace>
  </inkml:traceGroup>
</inkml:ink>
</file>

<file path=ppt/ink/ink2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48.1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0973A9-1679-4854-BE47-944E5799F8D9}" emma:medium="tactile" emma:mode="ink">
          <msink:context xmlns:msink="http://schemas.microsoft.com/ink/2010/main" type="inkDrawing" rotatedBoundingBox="14442,9959 14473,8946 14528,8947 14497,9961" semanticType="callout" shapeName="Other">
            <msink:sourceLink direction="with" ref="{F2EFEBCC-8FD9-4777-BF35-DBB241B96EFC}"/>
          </msink:context>
        </emma:interpretation>
      </emma:emma>
    </inkml:annotationXML>
    <inkml:trace contextRef="#ctx0" brushRef="#br0">-224-2200 337 0,'-10'-78'76'0,"6"-14"135"16,2 12-48-16,2-2 42 16,2 23 25-16,1 11 8 15,-3 25-96-15,0 12-53 16,0 15-45-16,-3 19-22 15,-2 21-14-15,-5 22-5 16,2 7 6-16,-2 20-4 16,5-7 5-16,4-2-5 15,1-21 4-15,4 6-7 16,1-19 4-16,-1-1-7 16,-1-7 6-16,2 11-10 0,-5-7-12 15,-2 4-27-15,-3-5-181 16,0-1-141-16,-3-15-33 15</inkml:trace>
  </inkml:traceGroup>
</inkml:ink>
</file>

<file path=ppt/ink/ink2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5:06.5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5A97F9-A91E-4A7E-B9EA-099373C51359}" emma:medium="tactile" emma:mode="ink">
          <msink:context xmlns:msink="http://schemas.microsoft.com/ink/2010/main" type="inkDrawing" rotatedBoundingBox="14793,11620 14819,12360 14756,12362 14729,11622" semanticType="strikethrough" shapeName="Other">
            <msink:sourceLink direction="with" ref="{6826017A-D466-43D7-B056-37DA77ADF287}"/>
          </msink:context>
        </emma:interpretation>
      </emma:emma>
    </inkml:annotationXML>
    <inkml:trace contextRef="#ctx0" brushRef="#br0">55 0 992 0,'-8'21'272'0,"-8"5"64"16,6 8-268-16,0 13-59 15,2-2-6-15,5 10 0 16,5-6-1-16,2 1 4 0,1-12-2 16,5 9 0-16,1-10 0 15,2 12 0-15,-5-7-2 16,-3 10 1-16,-3-10-13 16,-7 0-110-16,-1-8-222 15,-14-2 24-15</inkml:trace>
  </inkml:traceGroup>
</inkml:ink>
</file>

<file path=ppt/ink/ink21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22T08:38:29.9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5D461F-15AF-4D66-8386-2520ACB4AFEA}" emma:medium="tactile" emma:mode="ink">
          <msink:context xmlns:msink="http://schemas.microsoft.com/ink/2010/main" type="inkDrawing" rotatedBoundingBox="29461,16134 29476,16134 29476,16149 29461,16149" shapeName="Other"/>
        </emma:interpretation>
      </emma:emma>
    </inkml:annotationXML>
    <inkml:trace contextRef="#ctx0" brushRef="#br0">0 0 0,'0'0'15,"0"0"1,0 0 0,0 0-1,0 0 1,0 0-1,0 0 1</inkml:trace>
  </inkml:traceGroup>
</inkml:ink>
</file>

<file path=ppt/ink/ink2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5:27.6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4863C6-E907-472F-B5FC-030A5E552846}" emma:medium="tactile" emma:mode="ink">
          <msink:context xmlns:msink="http://schemas.microsoft.com/ink/2010/main" type="writingRegion" rotatedBoundingBox="6592,10165 9238,10165 9238,10452 6592,10452">
            <msink:destinationLink direction="with" ref="{42FEC801-68E3-4078-95D6-567217DA5AEA}"/>
          </msink:context>
        </emma:interpretation>
      </emma:emma>
    </inkml:annotationXML>
    <inkml:traceGroup>
      <inkml:annotationXML>
        <emma:emma xmlns:emma="http://www.w3.org/2003/04/emma" version="1.0">
          <emma:interpretation id="{E4FEB648-12BF-4D98-A1C9-748A9639957D}" emma:medium="tactile" emma:mode="ink">
            <msink:context xmlns:msink="http://schemas.microsoft.com/ink/2010/main" type="paragraph" rotatedBoundingBox="6592,10165 9238,10165 9238,10452 6592,10452" alignmentLevel="1"/>
          </emma:interpretation>
        </emma:emma>
      </inkml:annotationXML>
      <inkml:traceGroup>
        <inkml:annotationXML>
          <emma:emma xmlns:emma="http://www.w3.org/2003/04/emma" version="1.0">
            <emma:interpretation id="{7ACE6D91-5EC4-431E-9E7C-D27A7BAF8800}" emma:medium="tactile" emma:mode="ink">
              <msink:context xmlns:msink="http://schemas.microsoft.com/ink/2010/main" type="line" rotatedBoundingBox="6592,10165 9238,10165 9238,10452 6592,10452"/>
            </emma:interpretation>
          </emma:emma>
        </inkml:annotationXML>
        <inkml:traceGroup>
          <inkml:annotationXML>
            <emma:emma xmlns:emma="http://www.w3.org/2003/04/emma" version="1.0">
              <emma:interpretation id="{30F70098-C6C4-4954-8424-33C6932A6295}" emma:medium="tactile" emma:mode="ink">
                <msink:context xmlns:msink="http://schemas.microsoft.com/ink/2010/main" type="inkWord" rotatedBoundingBox="8659,10165 9238,10165 9238,10291 8659,10291">
                  <msink:destinationLink direction="with" ref="{A1124BBC-C5A0-43CB-8893-1AC0BA188717}"/>
                  <msink:destinationLink direction="with" ref="{EADAF0B0-1742-4FA1-92EB-3014BFF7EE08}"/>
                </msink:context>
              </emma:interpretation>
            </emma:emma>
          </inkml:annotationXML>
          <inkml:trace contextRef="#ctx0" brushRef="#br0">-245-162 827 0,'-28'21'306'16,"1"-11"30"-16,-4-4-183 15,5-1-104-15,-8-8-4 16,1-5-20-16,-10-5-4 16,2 2-12-16,-11-14 0 15,5 4-15-15,-18 3-270 16,-3 5-80-16,-16-1-78 15</inkml:trace>
        </inkml:traceGroup>
        <inkml:traceGroup>
          <inkml:annotationXML>
            <emma:emma xmlns:emma="http://www.w3.org/2003/04/emma" version="1.0">
              <emma:interpretation id="{043F5001-0218-4CBC-98B2-B65155BEAE5B}" emma:medium="tactile" emma:mode="ink">
                <msink:context xmlns:msink="http://schemas.microsoft.com/ink/2010/main" type="inkWord" rotatedBoundingBox="6592,10442 7123,10442 7123,10452 6592,10452"/>
              </emma:interpretation>
            </emma:emma>
          </inkml:annotationXML>
          <inkml:trace contextRef="#ctx0" brushRef="#br0" timeOffset="145.1244">-2360 41 1164 0,'-104'-10'256'0,"7"10"65"15,-20 2-362-15,16 1-327 0,-11 0 53 16</inkml:trace>
        </inkml:traceGroup>
      </inkml:traceGroup>
    </inkml:traceGroup>
  </inkml:traceGroup>
</inkml:ink>
</file>

<file path=ppt/ink/ink2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8:30.8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5E5FA9-297F-4885-AC62-6195A97895C0}" emma:medium="tactile" emma:mode="ink">
          <msink:context xmlns:msink="http://schemas.microsoft.com/ink/2010/main" type="inkDrawing" rotatedBoundingBox="8568,6765 11734,10068 11248,10534 8081,7231" semanticType="callout" shapeName="Other">
            <msink:sourceLink direction="with" ref="{5313B944-D841-4AFA-9931-3B7CC88B2713}"/>
            <msink:sourceLink direction="with" ref="{0684230A-3552-46D7-8CDE-D7B2A921E7AA}"/>
          </msink:context>
        </emma:interpretation>
      </emma:emma>
    </inkml:annotationXML>
    <inkml:trace contextRef="#ctx0" brushRef="#br0">-4-7 952 0,'-5'-11'246'0,"11"13"64"16,19 24-274-16,27 38-21 15,9 21-14-15,27 46-5 16,1 10 9-16,20 34-4 15,-10-11 7-15,19 18-5 16,-16-31 5-16,8 3-4 16,-15-36 2-16,-3-4-5 15,-24-35 6-15,-3-1-8 16,-15-18 6-16,-3 13-7 16,-8-6 3-16,10 25 15 15,-4-3 14-15,19 35 4 0,-1-4 7 16,15 16-2-16,-2-18-16 15,16-7-13-15,-4-40-5 16,19-19-6-16,-5-36 3 16,13-31-2-16,-9-14 3 15,2-19-6-15,-20-3 8 16,-9 16-10-16,-19 27 3 0,-3 30 0 16,-16 27 14-16,3 30 18 15,-2 12 10-15,13 19-3 16,3-12 2-16,32 6-33 15,0-31 247-15,4-41-650 16</inkml:trace>
  </inkml:traceGroup>
</inkml:ink>
</file>

<file path=ppt/ink/ink2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6:54.2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96B04B-2C9F-40E9-A536-4A28B6CBF7DC}" emma:medium="tactile" emma:mode="ink">
          <msink:context xmlns:msink="http://schemas.microsoft.com/ink/2010/main" type="writingRegion" rotatedBoundingBox="10541,11873 12855,11973 12821,12774 10506,12674"/>
        </emma:interpretation>
      </emma:emma>
    </inkml:annotationXML>
    <inkml:traceGroup>
      <inkml:annotationXML>
        <emma:emma xmlns:emma="http://www.w3.org/2003/04/emma" version="1.0">
          <emma:interpretation id="{3E655F1B-950F-46CD-BC92-A539B31B4A5B}" emma:medium="tactile" emma:mode="ink">
            <msink:context xmlns:msink="http://schemas.microsoft.com/ink/2010/main" type="paragraph" rotatedBoundingBox="10541,11873 12855,11973 12821,12774 10506,12674" alignmentLevel="1"/>
          </emma:interpretation>
        </emma:emma>
      </inkml:annotationXML>
      <inkml:traceGroup>
        <inkml:annotationXML>
          <emma:emma xmlns:emma="http://www.w3.org/2003/04/emma" version="1.0">
            <emma:interpretation id="{98823991-F54B-4CEC-840D-ACD8E5A5F430}" emma:medium="tactile" emma:mode="ink">
              <msink:context xmlns:msink="http://schemas.microsoft.com/ink/2010/main" type="line" rotatedBoundingBox="10541,11873 12855,11973 12821,12774 10506,12674"/>
            </emma:interpretation>
          </emma:emma>
        </inkml:annotationXML>
        <inkml:traceGroup>
          <inkml:annotationXML>
            <emma:emma xmlns:emma="http://www.w3.org/2003/04/emma" version="1.0">
              <emma:interpretation id="{ACE51024-0CCD-4D31-BF16-88570541CCF7}" emma:medium="tactile" emma:mode="ink">
                <msink:context xmlns:msink="http://schemas.microsoft.com/ink/2010/main" type="inkWord" rotatedBoundingBox="10541,11873 12855,11973 12821,12774 10506,12674">
                  <msink:destinationLink direction="with" ref="{F42FD530-F3CE-4B2E-869A-57ECDE638398}"/>
                  <msink:destinationLink direction="with" ref="{A8DA0E99-897F-4FC1-9F90-B229E507B848}"/>
                  <msink:destinationLink direction="with" ref="{A1124BBC-C5A0-43CB-8893-1AC0BA188717}"/>
                </msink:context>
              </emma:interpretation>
            </emma:emma>
          </inkml:annotationXML>
          <inkml:trace contextRef="#ctx0" brushRef="#br0">1043 1812 472 0,'8'-44'392'0,"3"4"-89"16,20-4-19-16,8 10-225 15,19-7-9-15,1 6-15 0,10 0 4 16,-10 6-6-16,6 8-5 15,-18 13-15-15,-5 11-5 16,-19 14-9-16,-20 17 0 16,-21 6 1-16,-19 20 2 15,-7 2 2-15,-11 4 8 16,6-11 2-16,4-4 12 16,17-22 2-16,5-10 5 15,14-11-6-15,10-3-4 16,11-8-12-16,12-2-3 15,2-4-4-15,11-8 1 16,1 4 0-16,1 7-1 16,-15 9-4-16,2 13-1 15,-12 9-1-15,-9 5-1 0,-3 5 0 16,-12 3 2 0,-4-5 0-16,-6 6 1 0,-3-7 1 15,-6 2 2-15,2-9 1 16,-9 1 19-16,-1-7 8 15,-6-1 12-15,5-10-1 16,-1 0 2-16,8-6-20 16,8-2-8-16,13-4-12 0,5 0-19 15,14-8-39-15,10-7-375 16,5-2 94-16</inkml:trace>
          <inkml:trace contextRef="#ctx0" brushRef="#br0" timeOffset="-440.9784">1356 1737 954 0,'3'5'260'0,"-9"3"60"16,4 9-274-16,-5 13-26 16,3 6-22-16,-8 8 3 15,11 3 1-15,-1 5 3 16,4-13 0-16,2-2 1 0,3-6-2 16,-1-10 3-1,-7-6-14-15,-2-1 19 0,-14-9-314 16,-15 0-25-16,-10-8-79 15</inkml:trace>
          <inkml:trace contextRef="#ctx0" brushRef="#br0" timeOffset="347.6442">1737 1964 1230 0,'-15'-6'272'0,"4"-2"112"16,4 5-365-16,3-2-5 15,8 5-8-15,13-8-1 16,9-2-1-16,13-13 1 0,6-6-4 15,2-12 1-15,-11 6 0 16,-9 1 1-16,-15 11-1 16,-14 8-2-16,-13 14-3 15,-19 14-2-15,-9 6 0 16,-17 25 2-16,1 3 1 16,-4 8 2-16,13-3 1 15,7 6 0-15,16-20-1 16,6 4 0-16,14-11-2 15,14-5 2-15,6-12-2 0,18-4 7 16,8-12-28-16,12-12-362 16,3-9 118-16</inkml:trace>
          <inkml:trace contextRef="#ctx0" brushRef="#br0" timeOffset="721.9929">2202 1692 727 0,'-24'0'435'15,"1"-3"-68"-15,-11 14-93 16,0 10-250-16,-11 10-14 16,3-2-7-16,-2 2 2 15,11-5-1-15,8-3 0 16,18-9-4-16,17 1-1 16,12-9-1-16,13 6 0 15,0-7-1-15,11 1 2 16,-9 4 1-16,2 1 0 0,-10-3-1 15,-1 2 4-15,-11-5-3 16,-4 8-1-16,-14 0-1 16,-2 5-1-16,-6 6-2 15,-5 7 4-15,-6-4 0 16,-1 1 2-16,0-5 0 16,-3-2 7-16,-2-8 1 15,-6-5 4-15,-3-2 0 16,-5-3 4-16,1-1-7 0,2-2 0 15,12 0-6 1,11 0-9-16,7-2-28 0,20 1-34 16,3-6-318-16,19-7 69 15</inkml:trace>
          <inkml:trace contextRef="#ctx0" brushRef="#br0" timeOffset="1081.8481">2532 1681 1007 0,'-25'1'239'0,"-22"12"85"16,-8 15-289-16,-10 16-8 15,5-1-3-15,-5 6 5 16,17-8-3-16,14 1-3 16,16-16-10-16,11 0-6 0,14-7-5 15,11-4-2-15,0-10 1 16,19 1 1-16,-1-6 0 15,9-3-2-15,-1 3-1 16,1 1-1-16,-14 3-2 16,-3 2-1-16,-14 9 1 15,-9 3 0-15,-11-1 0 0,-12 8 1 16,-5-1 1-16,-11 2 2 16,1-2 5-16,-5-1 3 15,2-5 1-15,-1-3 1 16,11-7-3-16,5-2-4 15,14-3-33-15,23-8-325 16,10-6 95-16</inkml:trace>
          <inkml:trace contextRef="#ctx0" brushRef="#br0" timeOffset="1570.0379">2692 2052 1050 0,'15'-21'299'0,"-10"3"75"15,-7 8-301-15,-3-1-25 16,-4 0-25-16,-6 1-10 16,-1 5-10-16,1 3 0 15,2-2-3-15,8 7 1 0,0 7-1 16,1-1 2-16,4 4-2 16,0 8 0-16,1-3-3 15,9 5 0-15,1-5-1 16,14 1 2-16,-3 1 0 15,6-3 0-15,-9-2 2 16,9 8-1-16,-12-5 0 16,4-1 0-16,-6 1 0 15,2-1 1-15,-6-6 0 0,-3-3 2 16,6-5 1-16,-2-1 4 16,5-5 0-16,5-14 4 15,2-2-2-15,1-15 1 16,1-7-4-16,-8-12 0 15,-7 1-3-15,-2-3 1 16,-11 6 2-16,0 2 12 16,-2 15 1-16,0 4 5 15,2 10 0-15,4 8-4 16,4 6-14-16,7-3-3 16,10 10-5-16,17-6-1 15,10 5 1-15,21-6-34 16,6-8 63-16,16-21-437 15</inkml:trace>
        </inkml:traceGroup>
      </inkml:traceGroup>
    </inkml:traceGroup>
  </inkml:traceGroup>
</inkml:ink>
</file>

<file path=ppt/ink/ink2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8:38.4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198E5FA-0647-45C7-9FB1-0652EE0C541D}" emma:medium="tactile" emma:mode="ink">
          <msink:context xmlns:msink="http://schemas.microsoft.com/ink/2010/main" type="inkDrawing" rotatedBoundingBox="3054,9758 10430,9761 10429,10030 3053,10028" semanticType="callout" shapeName="Other"/>
        </emma:interpretation>
      </emma:emma>
    </inkml:annotationXML>
    <inkml:trace contextRef="#ctx0" brushRef="#br0">15 0 1012 0,'-2'12'289'0,"-7"7"61"16,4 2-271-16,6-13-64 16,12 2-9-16,0-10-3 15,10-3 0-15,6-2 0 0,10 2-1 16,-16 3 0-1,1 0-2-15,30 11 1 16,-6 0 3-16,-4 4 8 16,-3 8 4-16,-12-4 9 15,-6-6 2-15,6 3 5 16,-5-6-6-16,2-4 6 16,3-1-6-16,4 0 3 15,-2-3-6-15,11-1 2 16,0 3-8-16,8-1-2 15,5 2-7-15,2-2-2 16,-8 5-4-16,12 0-1 16,-14-1 0-16,9-4 1 15,-5 0 0-15,9-8 1 0,-9-1-2 16,12-4 1-16,-6 0-2 16,11 2 1-16,-5 2-2 15,8 3 0-15,-7 3 0 16,9 6 0-16,-7 1 1 15,9-1 2-15,-5-1-1 16,16-2 1-16,-10-6 0 16,10-4-2-16,-10 1 0 0,5-4 0 15,-14 0-1-15,6 2 3 16,-12 3-2-16,11 2 2 16,-9 3-1-16,16 3 5 15,-9-1-2-15,11 3 3 16,-11-5-2-16,6 0 1 15,-9 0-3-15,7-2 1 16,-10 1-3-16,13 2 2 16,-7 3-2-16,8 2 0 15,-5 5-3-15,6 2 2 16,-10-3-2-16,7 2 3 16,-10-1-2-16,11-3 4 15,-5-2-1-15,13 1 0 16,-7-1-2-16,9-4 0 15,-14-5-2-15,8-4 1 0,-11-1 0 16,6 3 2-16,-9-3 0 16,14-1 1-16,-8-1-2 15,8 0 1-15,-13-1-1 16,10 4-1-16,-10 4 0 16,7 1 2-16,-10 2-1 15,11 4 1-15,-5 0 0 16,10 6 1-16,-4 0-2 15,9 1-1-15,-12 1-1 0,9-4 2 16,-7-8-1-16,5-2 2 16,-8-3 1-16,12-4-1 15,-9-4 0-15,3 3 0 16,-9-2-2-16,3 3 1 16,-15 2 0-16,14 4 0 15,-12 0-1-15,11-1 2 16,-9 0-1-16,9 0 2 15,-13-2-2-15,9 1 1 16,-7-1-1-16,3 1-1 16,-11 0 4-16,-2 0 7 15,-9 0 1-15,-4 2 2 16,-6 0 4-16,5-1-6 16,-7 1-1-16,0 1 7 15,-6 2 2-15,1 0 7 16,-8 0 3-16,-1 2 2 0,-2 0-10 15,-2 1-3-15,-1-3-8 16,-2 2-1-16,-1-2-7 16,-1-4 2-16,-4 3-1 15,-1 1 0-15,-1-4-1 16,-1 6 3-16,-2 0-3 16,-2 1-10-16,0 0-43 15,-2 2 95-15,1 5-533 0,-2 0 167 16</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2:22.7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65B439-75BA-4619-B819-2E227F8D602A}" emma:medium="tactile" emma:mode="ink">
          <msink:context xmlns:msink="http://schemas.microsoft.com/ink/2010/main" type="inkDrawing" rotatedBoundingBox="5175,13492 17203,13581 17202,13730 5174,13641" shapeName="Other"/>
        </emma:interpretation>
      </emma:emma>
    </inkml:annotationXML>
    <inkml:trace contextRef="#ctx0" brushRef="#br0">0 29 695 0,'3'-9'231'15,"5"-4"27"-15,-1 6-187 16,2-1-41-16,3 6-25 16,6-6-1-16,-2 8-2 15,7-1-1-15,3 6 0 0,6-4 0 16,-4 4-1-16,7 0 0 16,-2 0 2 15,-17-2 2-31,2 0-1 0,50 2 1 15,-3 6-1-15,6-2 1 16,-3 2-3-16,-29-6 2 16,-2 3-3-16,4-3 1 15,0 4-1-15,6-2 1 16,-5-5-1-16,10-4 2 16,-5 4-1-16,1-11 1 15,-5 3 0-15,4 8 0 16,-7-2-1-16,6-2 1 15,-1 5-1-15,7 4 0 16,-2-6-1-16,10 1 0 0,-5 3 0 16,12-4 0-16,-6-1 1 15,6-4-1-15,-4 2 0 16,5-1 1-16,-9 6-1 16,9-1 1-16,-5 2 0 15,12 0 1-15,-6-11-4 16,17-1 3-16,-9-3-3 15,13-4 2-15,-8 4-1 16,8 1 3-16,-12 0 3 0,11 10 3 16,-11 5-1-16,7-2 1 15,-9 14-3-15,8-4-2 16,-9-4-3-16,11 3 1 16,-8-4 0-16,14-5 2 15,-6-5-1-15,11 2 0 16,-12-6-2-16,17 1 1 15,-16 5-1-15,11 5 1 16,-11-3-1-16,16 1 2 16,-16-2-1-16,10-1-1 15,-8 4-1-15,15-1 2 16,-15-1-1-16,16-1 1 16,-7-4 0-16,10-8 1 15,-14-1-3-15,15 6 1 0,-14-1-1 16,13 2 1-16,-14 9 0 15,17-4 1-15,-14 0 0 16,9-2-1-16,-11-1-1 16,17-4 2-16,-19 4-2 15,13-2 1-15,-6 5 0 16,5-3 1-16,-18 3-2 16,7 3 2-16,-12 0-2 15,10 1 2-15,-10 1-1 16,13-1 1-16,-10-2-1 0,9 0 0 15,-14 3-1-15,13 4 1 16,-9-6-1-16,13 9 2 16,-7-6-1-16,15-2 1 15,-13-1-1-15,11-3 1 16,-10-3-2-16,11 3 2 16,-14-2-1-16,15-1 0 15,-9 1-1-15,12 0 2 16,-14 1-2-16,17 1 1 15,-16 0 0-15,8-3 1 16,-8 3-1-16,12-7 2 16,-17 2-2-16,15-1 0 15,-12 1-1-15,12-3 2 16,-11 1-2-16,12 1 2 0,-13 3-1 16,7-1 0-1,-11 4-1-15,8 7 1 16,-17 3-1-16,7 3 1 15,-16-5 1-15,9 1 1 0,-9-1-2 16,8 1 1-16,-5-13-2 16,10 11 0-16,-12-4 0 15,12 0 1-15,-9-4 0 16,7 6 1-16,-6-5 0 0,11-4 1 16,-13 3-2-1,5 2-1-15,-12 1 0 0,4 1 0 16,-13 0-1-16,1 4 2 15,-12-1 1-15,2-1 0 16,-10-6-1-16,1 9 1 16,-7-5 0-16,7-1-5 15,-7 1 4-15,6 0 0 16,-4 0 0-16,5-3 0 16,-4 4 3-16,8 0-3 15,-5-2 0-15,-2-2 0 16,-2 2 0-16,0-6 1 15,-5 0 0-15,1 4 0 16,-4 0 0-16,-5 0 1 16,-10 3-2-16,-3 5-1 0,-6-3-10 15,-1 3-137-15,-7-3-134 16,4 8-11-16</inkml:trace>
  </inkml:traceGroup>
</inkml:ink>
</file>

<file path=ppt/ink/ink2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0:02.7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C4A101-F923-45FC-90F6-3CB2EAC41B29}" emma:medium="tactile" emma:mode="ink">
          <msink:context xmlns:msink="http://schemas.microsoft.com/ink/2010/main" type="writingRegion" rotatedBoundingBox="15424,11495 17313,11733 17225,12433 15336,12196"/>
        </emma:interpretation>
      </emma:emma>
    </inkml:annotationXML>
    <inkml:traceGroup>
      <inkml:annotationXML>
        <emma:emma xmlns:emma="http://www.w3.org/2003/04/emma" version="1.0">
          <emma:interpretation id="{72BA1595-EB2F-4641-877B-751B4B13124E}" emma:medium="tactile" emma:mode="ink">
            <msink:context xmlns:msink="http://schemas.microsoft.com/ink/2010/main" type="paragraph" rotatedBoundingBox="15424,11495 17313,11733 17225,12433 15336,12196" alignmentLevel="1"/>
          </emma:interpretation>
        </emma:emma>
      </inkml:annotationXML>
      <inkml:traceGroup>
        <inkml:annotationXML>
          <emma:emma xmlns:emma="http://www.w3.org/2003/04/emma" version="1.0">
            <emma:interpretation id="{4F32E7A6-3295-459B-8552-45C88C30FFAE}" emma:medium="tactile" emma:mode="ink">
              <msink:context xmlns:msink="http://schemas.microsoft.com/ink/2010/main" type="line" rotatedBoundingBox="15424,11495 17313,11733 17225,12433 15336,12196"/>
            </emma:interpretation>
          </emma:emma>
        </inkml:annotationXML>
        <inkml:traceGroup>
          <inkml:annotationXML>
            <emma:emma xmlns:emma="http://www.w3.org/2003/04/emma" version="1.0">
              <emma:interpretation id="{BE55E7B9-9939-4ABA-9BD0-B5B39147126B}" emma:medium="tactile" emma:mode="ink">
                <msink:context xmlns:msink="http://schemas.microsoft.com/ink/2010/main" type="inkWord" rotatedBoundingBox="15407,11635 15683,11669 15638,12029 15361,11995">
                  <msink:destinationLink direction="with" ref="{789FAE52-A734-4A71-97DF-A98E975D9E68}"/>
                </msink:context>
              </emma:interpretation>
            </emma:emma>
          </inkml:annotationXML>
          <inkml:trace contextRef="#ctx0" brushRef="#br0">-3449 1303 180 0,'4'13'223'0,"1"8"-67"15,3 2 1-15,5 3-90 16,-3-2-21-16,2 0 9 16,5-7 18-16,1 2 6 15,2-11 2-15,-4 10-16 16,0-5-14-16,2 6-21 15,-10 1-9-15,7 9-10 16,1-7 4-16,-2 4-9 16,-4-6 6-16,-2-3-5 15,-4-5 13-15,-3-9 0 0,-1 2 11 16,-6-5-5-16,4-3 7 16,-6-7-12-16,-5-5-2 15,-5-12-13-15,4-1 5 16,-6-9-10-16,2 8 6 15,4 3-8-15,2 13 9 16,4 2-10-16,5 11 7 16,-2 0-7-16,0 0 8 15,8 0-8-15,1 1 7 16,-3 6-6-16,6-1 7 0,3 9-9 16,-2 3 7-16,0 6-7 15,5 2 8-15,5 5-8 16,-2-7 8-16,0 2-6 15,-3-10 7-15,-2-5-7 16,-11-4 7-16,2-6-8 16,-2-4 9-16,-5-2-6 15,0-4 8-15,-5-11-31 16,1 2-250-16,6-8-46 16,1 4-97-16</inkml:trace>
        </inkml:traceGroup>
        <inkml:traceGroup>
          <inkml:annotationXML>
            <emma:emma xmlns:emma="http://www.w3.org/2003/04/emma" version="1.0">
              <emma:interpretation id="{E041A766-F618-42C4-A113-FAB849B8EB52}" emma:medium="tactile" emma:mode="ink">
                <msink:context xmlns:msink="http://schemas.microsoft.com/ink/2010/main" type="inkWord" rotatedBoundingBox="16185,11591 17313,11733 17225,12433 16097,12291">
                  <msink:destinationLink direction="with" ref="{5EE9810A-49E6-4174-A91F-B9EA62F2A40B}"/>
                </msink:context>
              </emma:interpretation>
              <emma:one-of disjunction-type="recognition" id="oneOf0">
                <emma:interpretation id="interp0" emma:lang="" emma:confidence="1">
                  <emma:literal/>
                </emma:interpretation>
              </emma:one-of>
            </emma:emma>
          </inkml:annotationXML>
          <inkml:trace contextRef="#ctx0" brushRef="#br0" timeOffset="-13402.8837">-2693 1587 1084 0,'-13'-5'278'0,"10"-13"85"0,8-1-314 15,13-14-24-15,4-6-17 16,9-9-1-16,-5 6-6 15,13-2 1-15,-6 13-2 16,11 13-21-16,-3 15-23 16,13 10-320-16,-9 12 77 15</inkml:trace>
          <inkml:trace contextRef="#ctx0" brushRef="#br0" timeOffset="-13615.3577">-2462 1997 1071 0,'0'-15'274'16,"9"-4"90"-16,9-9-284 15,3-1-49-15,6-4 0 16,1 6-6-16,3-4-8 16,0 7-13-16,7 0-27 15,-6 4-26-15,1-4-331 16,-7 4 75-16</inkml:trace>
          <inkml:trace contextRef="#ctx0" brushRef="#br0" timeOffset="-13825.3491">-2455 1415 906 0,'-15'-8'391'16,"12"5"-10"-16,3 16-181 15,2 6-182-15,4 12-11 16,2 9-5-16,7 9 1 16,3 1 0-16,6 8 1 15,-1-12-10-15,5 1-38 0,-7-8-19 16,0-12-321-1,-4-1 65-15</inkml:trace>
          <inkml:trace contextRef="#ctx0" brushRef="#br0" timeOffset="-12821.1968">-1935 1601 1005 0,'0'-1'302'0,"-2"-1"69"15,6 5-276-15,4 10-36 16,3 7-23-16,1 10-7 16,7 8-14-16,1 5-2 15,-6-12-6-15,1 2-21 16,0-12-35-16,-9-5-113 15,1-11-226-15,2 4 5 0</inkml:trace>
          <inkml:trace contextRef="#ctx0" brushRef="#br0" timeOffset="-12369.5748">-2035 1630 1093 0,'7'-19'256'16,"1"-12"107"-16,4 1-310 0,7-3-16 15,1 7-6-15,3 5-2 16,-4 13-16-16,9 5-7 16,-5 11-5-16,-5 3 0 15,-1 5 0-15,1 10 2 16,-6 2 1-16,-2 1 3 16,-4 3 0-16,-1-2 3 15,-3-5-1-15,1-7-1 16,0-6-3-16,7-6 0 15,0-3-3-15,4-11 2 16,-2 2-2-16,9 4 1 16,-5-1-2-16,2 0 0 15,2 6-2-15,-1 8 1 16,-4 1-3-16,-2 5 3 16,-2 4-1-16,-6 5 0 15,-1-6 0-15,-4 3 9 0,-2-7 10 16,-8 6 32-1,-3-7 17-15,-6 8 29 0,-6-6-4 16,-9 1-9-16,3-8-30 16,-7 0-15-16,7-10-31 15,2-2-9-15,8-4-18 16,6 4-76-16,9-3-54 16,19 4-341-16,10-4 25 15</inkml:trace>
        </inkml:traceGroup>
      </inkml:traceGroup>
    </inkml:traceGroup>
  </inkml:traceGroup>
</inkml:ink>
</file>

<file path=ppt/ink/ink2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0:08.3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BB33EE-83A1-4D0E-83B7-90FCA1E15EC0}" emma:medium="tactile" emma:mode="ink">
          <msink:context xmlns:msink="http://schemas.microsoft.com/ink/2010/main" type="inkDrawing" rotatedBoundingBox="29816,1555 33421,1328 33438,1605 29833,1831" semanticType="10" shapeName="Other">
            <msink:sourceLink direction="with" ref="{D6D6D0D3-8274-4DCB-96C2-228F2F97B7BD}"/>
            <msink:sourceLink direction="with" ref="{5026DF91-A9FF-4D9C-80EA-A02539FB420D}"/>
          </msink:context>
        </emma:interpretation>
      </emma:emma>
    </inkml:annotationXML>
    <inkml:trace contextRef="#ctx0" brushRef="#br0">-6 215 853 0,'-4'-2'260'16,"6"-3"72"-16,1 2-236 15,4 0 2-15,-4 3-21 16,10 1 12-16,-3 2-25 15,3-1 0-15,3 1-26 16,7 1-4-16,-4-4-23 16,7-2 2-16,2 2-12 0,-2-5 6 15,0 3-9-15,8-1 7 16,-4-3-6-16,4 1 6 16,-4 2-7-16,2-4 8 15,-6-3-9-15,0 9 8 16,-5 1-6-16,3 0 6 15,-1 1-7-15,5 3 6 16,-1-6-4-16,9-4 5 16,0 4-2-16,-1-3 5 15,-1 3-4-15,10-4 2 16,-7 4-6-16,12-4 4 16,0 3-4-16,6-9 3 15,-2 11-4-15,11-11 4 16,-8 6-6-16,14 1 6 15,-7 7-5-15,7-4 4 16,-8-3-5-16,8 5 6 0,-6-5-6 16,6-6 7-16,-3 8-7 15,7-2 6-15,-6-2-5 16,7-1 5-16,-7 5-6 16,4-8 5-16,-12 4-4 15,9-1 5-15,-7 6-6 16,8 2 6-16,-5 2-5 15,12 1 5-15,-8 4-6 0,2-9 6 16,-6 2-6-16,3 2 6 16,-18-6-6-16,7 0 6 15,-13 2-5-15,0 0 6 16,-6 6-7-16,5-3 7 16,-11 7-5-16,4-3 4 15,-7-2-5-15,0 1 5 16,-3 0-5-16,-3-8 5 15,-2 5-5-15,0-1 6 16,-6 3-6-16,-1-4 5 16,-2 4-6-16,1-6 7 15,-5 1-1-15,1-1 2 16,1 5-7-16,-2-2 6 16,-1 1-6-16,6 1 0 15,-4-2 0-15,-2-3 6 0,4 4-6 16,-3-2 7-16,-4 1-8 15,0 1 7-15,0 2-7 16,2-1 6-16,2-4-6 16,5 4 5-16,2-2-4 15,9-5 5-15,-4 0-7 16,2 1 4-16,-2-5-5 16,-1-4 6-16,-9 5-4 0,1 0 8 15,-4 2-5 1,-1 2 5-16,-1 3-6 0,2 1 6 15,-6 1-5-15,3 1 6 16,-1 1-6-16,0-1 4 16,0 0-5-16,4-4 6 15,-4 5-8-15,2-6 7 16,0 1-5-16,-4 6 5 16,-2 2-5-16,2-4 5 15,-2-2-7-15,2 0 6 16,1-2-6-16,0-1 6 15,3-2-7-15,1 8 7 16,2-1-6-16,3-7 5 16,1 2-5-16,-4 3 6 15,-3-2-6-15,-2-1 5 16,-3 6-7-16,-2 0 11 16,-1 2-2-16,-2-5 16 15,-1 7-3-15,-4-4 9 0,0-3-9 16,-4 3 1-16,-1 2-14 15,-3-3 1-15,4 6-8 16,-2-5 6-16,3 2-6 16,-10-2 7-16,-3 5-3 15,-10-1 6-15,-4-4-6 16,-12 2 6-16,8 0-9 16,-5-2 4-16,2-1-8 0,-3 6 7 15,5 3-9-15,-12 0 9 16,5-3-2-16,-8 9 7 15,6-3-4-15,-2-2 8 16,2-6-5-16,-4 6 4 16,6-8-4-16,-13 0 5 15,3-3-6-15,-4 2 4 16,2-3-8-16,-7 9 5 16,9-3-9-16,-6 9 6 15,12-2-6-15,-13 6 8 16,9-6-5-16,-8 2 8 15,5-2-7-15,-8 1 12 16,11-4-6-16,-7 0 8 16,7-7-8-16,-6-1 6 15,9-2-9-15,-3 0 1 0,-2 0-7 16,-9 0 7-16,6 0-5 16,-10 4 4-16,2 0-6 15,2 4 8-15,13 2-9 16,-6 1 6-16,14-3-20 15,10 0-105-15,15 0-355 16,6-11 68-16</inkml:trace>
  </inkml:traceGroup>
</inkml:ink>
</file>

<file path=ppt/ink/ink2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0:09.2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D6D0D3-8274-4DCB-96C2-228F2F97B7BD}" emma:medium="tactile" emma:mode="ink">
          <msink:context xmlns:msink="http://schemas.microsoft.com/ink/2010/main" type="inkDrawing" rotatedBoundingBox="32673,1153 33199,224 33814,572 33287,1501" hotPoints="33702,869 33266,1305 32830,869 33266,433" semanticType="enclosure" shapeName="Circle">
            <msink:destinationLink direction="with" ref="{EFBB33EE-83A1-4D0E-83B7-90FCA1E15EC0}"/>
          </msink:context>
        </emma:interpretation>
      </emma:emma>
    </inkml:annotationXML>
    <inkml:trace contextRef="#ctx0" brushRef="#br0">545 73 730 0,'-31'2'342'16,"8"-2"-22"-16,7-3-134 0,3 1-162 15,5-1-9-15,-3 3 5 16,-7 2 12-16,-8 4 3 16,-2 2 8-16,-12 7-4 15,1 1-9-15,-3 8-12 16,6 2-7-16,-4 4 2 16,9 0 10-16,2 6 3 15,1-4 13-15,0 3 9 16,7 0 2-16,3 2-11 15,4-6-2-15,9 10-14 16,10-2-6-16,3 3-15 16,3-3 3-16,6 6-6 15,0-6 6-15,6 5-9 16,-2-3 8-16,8 10-8 16,4-10 8-16,4 6-10 15,7-8 8-15,8-11-9 0,-23-28 0 31,2 0 5-31,32-15-4 0,-1-21 7 16,-4-16-3-16,-9-4 9 16,-10-3-4-16,-8 7 8 15,-2-4-9-15,-3 4 5 16,1-7-9-16,-4 7 7 16,1-4-8-16,-4 0 8 0,-2-7-6 15,-5 8 8-15,-7-8-6 16,-6 4 18-16,-10 11 24 15,-8 17 17-15,-11 3 4 16,-2 19 7-16,-7 4-16 16,-1 1-24-16,-5 4-16 15,8 5-2-15,-1-3-10 16,8-2 5-16,1 3-30 16,10 0-32-16,-4 4-184 15,-22 1-276-15</inkml:trace>
  </inkml:traceGroup>
</inkml:ink>
</file>

<file path=ppt/ink/ink2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0:30.4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7F5A53A-886C-4F83-880D-770A8F04022C}" emma:medium="tactile" emma:mode="ink">
          <msink:context xmlns:msink="http://schemas.microsoft.com/ink/2010/main" type="inkDrawing" rotatedBoundingBox="11442,9007 13865,5138 14492,5530 12069,9400" semanticType="callout" shapeName="Other">
            <msink:sourceLink direction="to" ref="{C6343E6B-AC6E-4D36-BC4D-DB3A1573F688}"/>
            <msink:sourceLink direction="to" ref="{EF7F8D1E-2B9B-4C9B-9E88-333C8F971376}"/>
          </msink:context>
        </emma:interpretation>
      </emma:emma>
    </inkml:annotationXML>
    <inkml:trace contextRef="#ctx0" brushRef="#br0">20 3147 793 0,'-10'15'225'0,"2"-2"50"15,6-5-217-15,2 2-25 16,3-10-8-16,6-5 2 16,4-5 10-16,9-19-4 15,6-13 9-15,17-25-9 16,4-12-2-16,19-40-11 16,3-2-2-16,15-32-12 0,-5 6 5 15,20-35-11 1,-10 12 5-16,24-30-5 0,-5 17 8 15,22-26-8-15,-19 29 9 16,12-7-10-16,-16 33 8 16,9-8-9-16,-21 26 7 15,12-2-6-15,-18 28 6 16,-3 6-5-16,-24 27 6 16,0 3-7-16,-21 20 7 15,-4 6-6-15,-14 7 6 0,-9 12-16 16,-13 21-18-16,-14 13-318 15,-9 6 89-15</inkml:trace>
    <inkml:trace contextRef="#ctx0" brushRef="#br0" timeOffset="388.536">1797-192 1074 0,'-8'-13'255'0,"-2"5"91"16,14 1-310-16,4-1-18 16,6-2-5-16,9-9-5 15,6-4 0-15,12-16-3 16,4-1 3-16,12-11-6 0,0 4 4 16,9-11-5-16,-12 11 5 15,7 0-6-15,-9 14 5 16,2 4-7-16,-15 21 5 15,-5 11-9-15,-8 9 7 16,-10 10-8-16,-9 13 6 16,-4 15-3-16,-5 7 7 15,-16 30-3-15,-3 4 8 16,-13 23-2-16,-1-6 6 0,-1 6-5 16,12-23 2-16,4 9-5 15,12-25 8-15,0 4-378 16,1-19 128-16</inkml:trace>
  </inkml:traceGroup>
</inkml:ink>
</file>

<file path=ppt/ink/ink2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9:58.4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2930E2-87CF-406D-9851-7F6C84C66775}" emma:medium="tactile" emma:mode="ink">
          <msink:context xmlns:msink="http://schemas.microsoft.com/ink/2010/main" type="inkDrawing" rotatedBoundingBox="19605,9550 20359,11257 18996,11858 18242,10152" hotPoints="20170,10733 19346,11557 18522,10733 19346,9909" semanticType="enclosure" shapeName="Circle">
            <msink:sourceLink direction="with" ref="{3B880038-897C-4494-BAB6-3DDEFD27A7AF}"/>
          </msink:context>
        </emma:interpretation>
      </emma:emma>
    </inkml:annotationXML>
    <inkml:trace contextRef="#ctx0" brushRef="#br0">141-460 568 0,'-41'20'207'16,"-4"11"38"-16,4 9-148 15,-6 10 11-15,8 2-19 16,0 8 2-16,10-6-20 0,1 9-6 16,11-8-30-16,7 13-5 15,7-5-6-15,6 18 13 16,7-3 2-16,1 11 6 16,5-9-7-16,5 16-6 15,4-19-14-15,4 6-8 16,5-13-8-16,2 4-1 15,-2-15 0-15,3 1 0 16,-5-12-1-16,2-1 0 16,5-13 2-16,7 0 3 15,-2-9 1-15,11-6 6 16,-5-9 2-16,8-5 1 16,-4-17-1-16,14-7 3 0,-10-9-7 15,12-14 1 1,-13 0-2-16,8-10-1 0,-12-3-4 15,6-13 1-15,-11 3-2 16,6-14 3-16,-14 11-1 16,-2-9 3-16,-11 11-1 15,-1-9 6-15,-9 14-1 16,-6-11 3-16,-8 9 0 16,-11-2-3-16,-7 14-4 15,-11-5 7-15,-6 9 0 0,-9 0 10 16,-1 13 9-16,-13-3 6 15,10 8-5-15,-9-5 1 16,4 9-12-16,-15-12-6 16,5 5-10-16,-16-7-1 15,4 5-6-15,-7-2-6 16,16 7-8-16,-9 3-16 16,19 8-18-16,-7 12-43 15,10 9-30-15,-6 12-338 16,8 7 77-16</inkml:trace>
    <inkml:trace contextRef="#ctx0" brushRef="#br0" timeOffset="83770.2662">203-492 454 0,'-9'-2'190'0,"2"2"50"16,-1 4-115-16,0-4 11 15,5-2-30-15,-4-3 1 16,-3 3-46-16,2 1 1 16,-3 1-29-16,-7 3 5 15,3 0-18-15,3 7 7 0,-11 1-14 16,7 7 4-16,-6 2-11 16,-2 7 12-16,-2-1-9 15,5 5 10-15,-2 0-9 16,6 6 7-16,4-1-13 15,0 3 5-15,3-7-9 0,2 4 8 16,1-4-8-16,2 7 9 16,4-3-8-16,-1 9 6 15,-1-2-10-15,1 2 7 16,-3-6-9-16,1 6 9 16,2-3-7-16,2 2 10 15,0 0-6-15,6 8 8 16,3-10-7-16,4 5 7 15,1-3-8-15,12 9 5 16,-5-9-7-16,10 13 5 16,0-5-5-16,1 1 6 15,-6-10-5-15,10 9 4 16,-10-12-5-16,8 10 4 16,-5-3-7-16,8 2 7 15,-7-12-5-15,10-1 5 16,-7-12-5-16,6-3 6 0,-5-6-7 15,6-5 6-15,-4-7-6 16,3 2 5-16,-4-8-5 16,3 1 8-16,-1 4-7 15,5 3 6-15,-5-5-5 16,1 4 6-16,-3 0-8 16,3-3 7-16,-11-1-8 15,7-1 4-15,-1-6-7 16,-1-7 8-16,-4-1-7 0,1-11 8 15,-6-8-4-15,-1-11 8 16,-4-1-9-16,0-11 7 16,-5 4-9-16,0-10 8 15,-6 4-10-15,-1-14 9 16,-4 10-9-16,-4-7 9 16,-1 9-6-16,-2-3 9 15,0 14-14-15,-1-10 6 16,-1 5-10-16,-1-2 9 15,0 7-10-15,-2-5 15 16,-3 4-6-16,0 1 11 16,0 10-10-16,-3-4 9 15,1 11-8-15,-1 2 8 16,-2 12-7-16,-3-9 10 0,-1 11-4 16,-6-8 13-1,4 7-3-15,-6-9 9 0,3 12-9 16,-10-7 4-16,-1 0-12 15,-12-2 3-15,1 3-11 16,-9-7 7-16,6 6-8 16,-5 4 11-16,9 7-9 15,-9 9 6-15,10 4-6 16,-8 11 7-16,9 3-9 16,1 6 8-16,4 4-8 0,2 10 9 15,9-7-8-15,-3 4 7 16,2-2-6-16,2-4 6 15,0-6-6-15,-2 2 3 16,7-2-7-16,-4 2 5 16,2 3-7-16,0 13 3 15,2 4-6-15,0 13 7 16,7 4-5-16,3 16 8 16,4-8-3-16,5 10 9 15,4-12-6-15,-1-4 8 16,7-18-8-16,6 3 5 15,-1-15-6-15,13 9 6 16,6 1-7-16,13 10 5 16,2-8-5-16,14 16 6 15,-3-12-8-15,7 4 5 0,-12-13-4 16,7 2 5-16,-8-15-6 16,3-2 8-16,-7-8-6 15,5-1 6-15,-8-9-6 16,5 2 5-16,-6-6-9 15,11 1 5-15,-5-4-9 16,7-9 6-16,-9-6-7 16,7-9 8-16,-10-1-5 0,3-8 8 15,-6 0-5 1,7-8 7-16,-7 5-5 0,3-14 8 16,-8 4-8-16,0 0 8 15,-10 8-8-15,1-3 8 16,-9 10-8-16,-2-4 8 15,-4 7-9-15,-5-10 9 16,2 8-9-16,-7-14 8 16,-4 3-7-16,-2-15 8 15,-1 3-8-15,-2-15 9 16,-1 4-9-16,-5-5 8 16,-1 7-8-16,-7 3 8 15,-1 14-8-15,-7 4 7 16,0 11-7-16,-8 4 7 15,2 2-6-15,-7-7 8 16,4 6-8-16,-10-6 8 0,4 1-8 16,-11-5 7-1,4 5-8-15,-7-1 7 0,6 11-7 16,-6 3 7-16,8 10-9 16,-3 14 9-16,7 4-9 15,-8 8 8-15,14 6-8 16,-8 9 8-16,13-3-6 0,-2 9 7 15,6 0-5 1,-2-3 4-16,7-4-7 0,-3 2 4 16,8 1-10-16,-1 10 6 15,8 5-6-15,1 12 8 16,4-1-5-16,1 9 10 16,5-10-5-16,5 5 10 15,2-10-8-15,4 10 7 16,7-6-9-16,7 7 6 15,4-4-9-15,9 12 9 16,1-6-8-16,3 4 7 16,-1-11-6-16,3 4 6 15,-7-13-8-15,5 0 7 16,-1-11-6-16,5-2 6 16,-1-12-6-16,6-1 6 15,-3-13-6-15,14-3 6 16,-7-5-6-16,12-9 6 0,-5-4-6 15,5-5 7-15,-9 4-4 16,7 2 6-16,-15 4-6 16,2 3 6-16,-6 6-6 15,1-4 5-15,-9-4-6 16,2-7 0-16,-7-8-5 16,3-28 7-16,-5-9-7 15,0-27 8-15,-7-5-3 16,-1-24 7-16,-12 11-8 0,-10-26-2 15,-9 12-11-15,-12-11 8 16,-4 16-9-16,-7-2 10 16,1 33 1-16,-7 11 12 15,3 25-6-15,-7 2 12 16,9 13-7-16,-7 4 9 16,0 1-8-16,-11-7 4 15,3 9-11-15,-11-6 3 16,5 4-20-16,-4 0-15 15,8 13-332-15,11 5 93 16</inkml:trace>
    <inkml:trace contextRef="#ctx0" brushRef="#br0" timeOffset="115217.1611">77-100 362 0,'-12'-11'133'0,"4"-5"36"15,0 1-89-15,-5-4 35 16,5 3 3-16,-5-7 22 0,2 8-12 15,-4 2 0-15,2 10-40 16,-9 3-22-16,2 8-36 16,-4 13-6-16,1 0-13 15,-5 10-2-15,7-5 0 16,-3 7 3-16,5-9-4 0,-1 7 2 16,9-5-1-16,1 6 3 15,4-1-1-15,4 8 1 16,0 1-6-16,2 9 1 15,2 0-5-15,3 3 0 16,1 0-2-16,6-5 3 16,1-7-1-16,3-1 1 15,2-10 1-15,4 10 0 16,-1-2-1-16,2 10 0 16,-2-3-1-16,0 11 0 15,-4-8 0-15,-1 4 1 16,-3-12 3-16,1 8 2 15,1-7-1-15,8 2 1 16,-4-6-1-16,12 5-5 16,-5-6-2-16,11 1 0 15,-4-12 0-15,6 1-1 16,-5-9 0-16,6-3 1 16,-9-5 2-16,6 3 2 0,-9-6 0 15,8 2 1-15,-11-4-2 16,10 0-4-16,-8-9-3 15,12 6 3-15,-5-10-1 16,8-3 1-16,-6-3 3 16,9 3 2-16,-11-2-3 15,2 4 2-15,-7-1-2 16,-3 1 0-16,-5 8 0 0,4-7 0 16,-4 0-1-16,6-1 1 15,1-2-1-15,1-13 1 16,-6 5-1-16,8-10 0 15,-7 2-1-15,4-12 1 16,-4 9 0-16,2-13 0 16,-3 2 0-16,1-10 2 15,-3 4-2-15,0-9 1 16,-5 11 0-16,0-3 2 16,-7 14-2-16,-3-3 2 15,-4 15-1-15,-6-6 2 16,0 6 1-16,-8-5 5 15,-2 0-1-15,-4-9 1 16,0 3-1-16,-6-9-3 0,1 5-5 16,-3-5 0-16,2 10-1 15,-9-13 1-15,4 10 0 16,-5-4 0-16,3 7-1 16,-6-1 0-16,6 5 0 15,-6 1 3-15,7 5 0 16,-7 1 2-16,1 2-1 15,-4 3 1-15,3 2-1 16,-9-8 0-16,6-1-1 16,-4-6 0-16,2 1-1 0,-2-9-1 15,3 8 0 1,-1 3-4-16,3 9 2 0,-1 8 0 16,4 12 2-16,-3 10 2 15,5 7 5-15,0 5 0 16,6 0 0-16,7 3-3 15,3-4-4-15,4 11 1 16,3-4-3-16,-4 7 0 16,-6-9 1-16,-2 1-4 15,-3-7-11-15,-3 0-34 16,0-5-15-16,-2 20-322 16,3-4 71-16</inkml:trace>
  </inkml:traceGroup>
</inkml:ink>
</file>

<file path=ppt/ink/ink2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0:38.3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343E6B-AC6E-4D36-BC4D-DB3A1573F688}" emma:medium="tactile" emma:mode="ink">
          <msink:context xmlns:msink="http://schemas.microsoft.com/ink/2010/main" type="inkDrawing" rotatedBoundingBox="9074,3707 18246,9511 17143,11254 7971,5450" shapeName="Other">
            <msink:destinationLink direction="to" ref="{87F5A53A-886C-4F83-880D-770A8F04022C}"/>
          </msink:context>
        </emma:interpretation>
      </emma:emma>
    </inkml:annotationXML>
    <inkml:trace contextRef="#ctx0" brushRef="#br0">57 131 274 0,'-13'-23'212'0,"0"2"-34"16,5 0-25-16,0-2-82 15,1 8-15-15,4 1 14 16,0 6 0-16,1 3 15 15,1 5-13-15,2-2 7 16,1 4-19-16,-1-4 3 16,4 2-14-16,2 13 7 15,-2 3-8-15,3 9 1 16,0 1-12-16,2 8-6 16,-2-8-13-16,3 1-3 15,-3-6-6-15,2 2-1 16,0-2-1-16,1-5-1 15,0 1 0-15,6 5 1 16,-3-1-3-16,4 2 1 16,3 13 1-16,0 4 2 0,-1-1-1 15,6 10 3-15,-4-5-1 16,1 0 2-16,-4-9-1 16,3 1 1-16,-8-10-3 15,2 1 0-15,-3-5-4 16,2 2-1-16,0-3-2 15,-3 8 5-15,5 0 3 16,5 9 7-16,1-6 0 0,0 2 3 16,3 0-5-16,3-1-3 15,-10-9-5-15,6 18-1 16,-3 5-2-16,6 3 1 16,-5 4-1-16,4 8 1 15,-2-17 0-15,2 2-1 16,-4-10-2-16,1 1 1 15,-3-6-2-15,2 5 2 16,-2-3 0-16,0-1 2 16,2-2 0-16,0-4 1 15,-1-4-1-15,1-3 0 16,-5-3 0-16,1 8 2 16,2-1 1-16,-4 5 8 15,-1-1-1-15,2 9 3 16,-2-6-2-16,2 9-2 15,0-2-6-15,1 7 0 16,-4-3-3-16,9 2 0 0,-8-5-3 16,4 2 3-16,-1-9-1 15,2 2 4-15,-8-8 0 16,5 0 2-16,-3 0 0 16,4 0 3-16,-3-3-3 15,7 4 1-15,-5-6-3 16,5-3 1-16,-6 5-4 0,9 9 2 15,-6-6-2 1,4 10 1-16,-3-4-2 0,4-1 1 16,-4-10-1-16,3 7-1 15,-5-7-1-15,3 6-1 16,-3-1 1-16,4 4 1 16,-4-3-1-16,2 7 3 15,-3-6-2-15,0 6 2 16,0-2-4-16,0 6 2 15,0-9-1-15,4 0-1 16,-2-6 0-16,1-2 3 16,-5-7-2-16,3 8 0 15,-6-8 0-15,7 7 1 16,-6-1 0-16,6 7 7 16,-1-2 1-16,1 7 1 0,1-4 0 15,0 4-1 1,-1-9-5-16,2 6-1 0,-2-3-1 15,1 1 2-15,-2-2-2 16,2 4 1-16,-3-8-2 16,3 5 1-16,0-2-3 15,4 4 2-15,-1-2-3 16,2 3 2-16,-7-5-2 16,7 4 1-16,-5-7-2 15,-1 0 1-15,-7-3 0 16,10 3 1-16,-7-3 0 0,-2 1 1 15,3-1-1-15,4 0 2 16,-2-2-1-16,-1-1-1 16,5-1 1-16,3 6 0 15,-2-1-1-15,0 2 2 16,2-1-1-16,-1 3 1 16,-1-2-2-16,-1 1 0 15,-4-2-1-15,4 1 1 16,-5-5 0-16,3 2 0 15,-2-5 1-15,1 0 0 16,-2-2-1-16,6 7 0 16,-3-2 0-16,3 2-1 0,-3-2 0 15,2 6 1-15,-2-6-1 16,2 5 3-16,-2-2 1 16,3 2 1-16,-6-3-2 15,2 2 3-15,-6-9-3 16,1 5 0-16,-2-6-1 15,6 5 1-15,-6-4-1 16,10 0 0-16,-2-1 0 16,5 5 1-16,-2-7-2 15,4 3 1-15,-5 5-1 16,2 4 1-16,-3-7-1 0,0 5 2 16,-1-2-1-16,4-5 2 15,-3 4-1-15,4-1 0 16,-5-2-1-16,5 2 1 15,0 1 0-15,4 0 1 16,-8-2-1-16,9 4 1 16,-2-2-2-16,-1 3 1 15,-2-2-2-15,6 7 3 16,-11-7-1-16,7 2 3 16,-5-5-3-16,4 5 0 15,1-7 0-15,6 4 0 16,-5-2-2-16,10 4 3 15,-5-4-2-15,5 5 0 16,-2-3 0-16,5 3-1 0,-3-4 1 16,7 1-1-1,-6-1 0-15,11 7 0 0,-9-4-1 16,5 1 3-16,-8-2 1 16,11 2 2-16,-9-10 1 15,14 10 2-15,-5-4-3 16,13 4 0-16,-8-3-3 15,13 9 1-15,-8-6-1 16,10 6-1-16,-13-3-1 16,6 0 1-16,-9-3-1 0,6 5 1 15,-7-7 0-15,14 8 3 16,-6 1-2-16,12 4 1 16,-8-5 0-16,10-1-2 15,-12-2 0-15,5 2-1 16,-14-5-1-16,11 4 0 15,-10 1 1-15,11 3 1 16,-4-3 0-16,11 1 2 16,-10-5-2-16,10 4-1 15,-10-8 0-15,9 1 0 16,-14-6-2-16,4 4 2 16,-7-2 0-16,5 1 1 15,-6-5-1-15,12 8 1 16,-3-8 0-16,7 2-1 15,-7-2 0-15,10 0 1 0,-9 3-3 16,2 1 2-16,-8-3 0 16,14 3 0-16,-14 1 0 15,12-7 1-15,-2 4-1 16,12 0 2-16,-9-4-2 16,8 2 0-16,-9-3-2 15,2-2 2-15,-12-1-1 16,4-2 1-16,-7-5 0 0,10-5 0 15,-4 1 0 1,8 1 2-16,-9 1-2 0,11 9 0 16,-11 4 1-16,1 4-2 15,-11-4 1-15,3-1 1 16,-10-6-1-16,7-1 1 16,-6-4 0-16,6-3-1 15,-10-2-1-15,-2-2 1 16,-7 2 0-16,2-2 1 15,-5 6 0-15,0 1 1 16,-2 3 0-16,0 1-1 16,-6 2 1-16,1-3-1 15,-4 1 0-15,2 2 0 16,-4-1 0-16,-1-1 0 16,-3 2 1-16,-2-2-1 15,-6-1-1-15,2-2 0 0,-4 2-3 16,2 0 2-16,0 1-1 15,-2 2 5-15,0 3 1 16,-3-1-6-16,-5-4-12 16,-3 1-70-16,3 1-73 15,-13-7-357-15,-6-11 33 16</inkml:trace>
  </inkml:traceGroup>
</inkml:ink>
</file>

<file path=ppt/ink/ink2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0:45.7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3183E4-2ACE-45A6-9D7D-DED229B653B9}" emma:medium="tactile" emma:mode="ink">
          <msink:context xmlns:msink="http://schemas.microsoft.com/ink/2010/main" type="writingRegion" rotatedBoundingBox="12465,7927 12439,8506 12143,8493 12169,7913">
            <msink:destinationLink direction="with" ref="{789FAE52-A734-4A71-97DF-A98E975D9E68}"/>
          </msink:context>
        </emma:interpretation>
      </emma:emma>
    </inkml:annotationXML>
    <inkml:traceGroup>
      <inkml:annotationXML>
        <emma:emma xmlns:emma="http://www.w3.org/2003/04/emma" version="1.0">
          <emma:interpretation id="{2C084602-D5CE-42CB-8103-B88D76781B7B}" emma:medium="tactile" emma:mode="ink">
            <msink:context xmlns:msink="http://schemas.microsoft.com/ink/2010/main" type="paragraph" rotatedBoundingBox="12465,7927 12439,8506 12143,8493 12169,7913" alignmentLevel="1"/>
          </emma:interpretation>
        </emma:emma>
      </inkml:annotationXML>
      <inkml:traceGroup>
        <inkml:annotationXML>
          <emma:emma xmlns:emma="http://www.w3.org/2003/04/emma" version="1.0">
            <emma:interpretation id="{A33ECAF4-995B-4A68-9CCF-C85761080697}" emma:medium="tactile" emma:mode="ink">
              <msink:context xmlns:msink="http://schemas.microsoft.com/ink/2010/main" type="line" rotatedBoundingBox="12465,7927 12439,8506 12143,8493 12169,7913"/>
            </emma:interpretation>
          </emma:emma>
        </inkml:annotationXML>
        <inkml:traceGroup>
          <inkml:annotationXML>
            <emma:emma xmlns:emma="http://www.w3.org/2003/04/emma" version="1.0">
              <emma:interpretation id="{EF7F8D1E-2B9B-4C9B-9E88-333C8F971376}" emma:medium="tactile" emma:mode="ink">
                <msink:context xmlns:msink="http://schemas.microsoft.com/ink/2010/main" type="inkWord" rotatedBoundingBox="12465,7927 12439,8506 12143,8493 12169,7913">
                  <msink:destinationLink direction="to" ref="{87F5A53A-886C-4F83-880D-770A8F04022C}"/>
                  <msink:destinationLink direction="with" ref="{89F85DFD-ABE3-4E1E-983D-4283C1950884}"/>
                  <msink:destinationLink direction="with" ref="{6E6A68F7-A48B-4663-BAD9-A5F2A2B4123A}"/>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A</emma:literal>
                </emma:interpretation>
              </emma:one-of>
            </emma:emma>
          </inkml:annotationXML>
          <inkml:trace contextRef="#ctx0" brushRef="#br0">102 339 529 0,'-5'21'308'0,"3"0"-28"15,2-8-102-15,5-1-92 16,-2-6-44-16,7-7 10 0,-5-9-15 15,6-13 15-15,-6-11-11 16,3-13 14-16,-8-5-11 16,-5-9 10-16,-3 7-14 15,-6 4 13-15,-6 11-7 16,1 10 21-16,1 17-2 16,-2 17 9-16,6 16-17 0,4 25-5 15,2 7-25-15,3 17-11 16,5 0-12-1,2-2 0-15,6-15-3 0,2-7 1 16,1-17-3-16,5-13 0 16,5-14-3-16,2-15 2 15,1-18-1-15,2-14 4 16,-6-7 0-16,-9-13 3 16,-6 3-1-16,-12 7 3 15,-6 16-4-15,-4 8 6 16,2 22-6-16,0 13 5 15,4 11-6-15,1 16 3 16,7 8-5-16,-2 9 3 16,5 8-3-16,3 4 6 15,4-13-2-15,6-4 1 16,1-12-2-16,6-16 1 0,1-15-6 16,5-15 3-16,-7-17-2 15,-1-15 4-15,-6-4-1 16,-6-2 6-16,-6 11-3 15,-8 9 4-15,-5 12-2 16,-8 8 15-16,-3 10-3 16,-6 8 5-16,3 8-4 15,-2 11-2-15,6 5-14 16,2 18 1-16,11 0-5 0,4 15 1 16,7-4 0-16,6-2 0 15,11-14-1-15,3-10 0 16,8-20-3-16,7-19 0 15,1-14-3-15,-1-29 6 16,-6-10-1-16,-4-12 4 16,-11 6 0-16,-5-1 5 15,-10 22-5-15,-10 8 5 16,-5 12-2-16,-7 11 7 16,-6 10-2-16,-8 13 2 15,4 4-4-15,-7 14 0 16,10 4-6-16,1 16-1 15,14 0-2-15,4 15 0 16,8-12 0-16,10 0 1 16,5-16-2-16,10-14 0 0,6-20-3 15,7-17 3-15,-4-12-3 16,1-18 4-16,-7 0 1 16,-8-1 3-16,-9 4-1 15,-9-5 4-15,-6 13-4 16,-10-9 4-16,-4 6-4 15,-11 0 4-15,5 15-2 16,-6 4 0-16,4 17-2 0,2 10 0 16,10 14-3-16,2 18-2 15,9 4 0-15,5 13-11 16,3-1-8-16,23 10-480 16,-5-20 148-16</inkml:trace>
        </inkml:traceGroup>
      </inkml:traceGroup>
    </inkml:traceGroup>
  </inkml:traceGroup>
</inkml:ink>
</file>

<file path=ppt/ink/ink2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1:13.3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26DF91-A9FF-4D9C-80EA-A02539FB420D}" emma:medium="tactile" emma:mode="ink">
          <msink:context xmlns:msink="http://schemas.microsoft.com/ink/2010/main" type="inkDrawing" rotatedBoundingBox="25275,1921 30054,1917 30056,3847 25277,3852" hotPoints="29957,2114 29959,3617 25358,3622 25357,2119" semanticType="enclosure" shapeName="Rectangle">
            <msink:destinationLink direction="with" ref="{EFBB33EE-83A1-4D0E-83B7-90FCA1E15EC0}"/>
          </msink:context>
        </emma:interpretation>
      </emma:emma>
    </inkml:annotationXML>
    <inkml:trace contextRef="#ctx0" brushRef="#br0">161 187 735 0,'-15'-18'203'0,"2"-31"80"16,0 7-196-16,3 3 12 16,-1 2-3-16,3 35-8 15,3 43-28-15,0 7-12 0,3 22-26 16,-2 31-10-16,-5-27-4 16,-5 20 0-16,1 2-3 15,0 26-1-15,2-22 1 16,7 11 0-16,3-17 0 15,4 1-1-15,0-44-1 16,2-11 0-16,0-20-5 16,3-12-7-16,-3-23-12 15,0-19-11-15,-7-21-325 0,-1-29 97 16</inkml:trace>
    <inkml:trace contextRef="#ctx0" brushRef="#br0" timeOffset="714.9434">47-34 829 0,'10'-50'244'16,"-2"40"61"-16,10-13-212 15,3 9-42-15,11-6-4 16,5 7-14-16,20-5-8 16,24-1-6-1,10-2-17-15,18-3 0 16,4-4-1-16,17-11 0 15,-15 2 0-15,18-7 0 16,-11 3-1-16,21 3 1 16,-14 13-1-16,17 9-1 0,-9 9-1 15,10 6 2-15,-14 7 1 16,29 1-1-16,-17 4 2 16,25-1 1-16,-8-5-1 15,30-5 0-15,-27-2-1 16,25-1 1-16,-25-7-1 0,24 0 0 15,-31 4-1 1,13 4 2-16,-28 1-2 0,7 6 2 16,-30 8-3-16,-3-2 2 15,-21 2-1-15,-5 3 0 16,-26-3 0-16,-12 2 2 16,-17-2 0-16,-12-2 2 15,-17 0 0-15,-9-4 1 16,-8-6-1-16,-11 9 0 15,-2 2-1-15,-4-3 6 16,-2 9 0-16,-1 2 6 16,8-1-1-16,2 1 1 15,11 5-7-15,9-3-2 16,3 16-6-16,10-8 1 16,6 4-1-16,-1 76 1 15,-2 13 0-15,7 4-2 16,-5 6 0-16,-4 11 0 15,-4-72-1-15,-2 15 3 0,-8-3 1 16,0 12 1-16,-1-7 1 16,-4 10 1-16,-2-27-3 15,-2 2 0-15,-3-6-1 16,3-4 1-16,2-24-1 16,-3-4 1-16,10-20 0 15,-1-13 2-15,-1-6-2 16,2 5-1-16,2-30-25 0,1-6-337 15,0-6 102-15</inkml:trace>
    <inkml:trace contextRef="#ctx0" brushRef="#br0" timeOffset="-6901.4242">212 1132 871 0,'-13'2'261'0,"5"-4"69"15,2 6-211-15,4-6-47 0,4 4 6 16,1-1-6-16,2-1 0 16,3-5-23-16,5 4 6 15,5 2-20-15,8-6-2 16,-2 2-9 0,0 2-22-16,32-8 2 15,-13 5-1 16,3 0 0-31,51-7-3 0,2 6 3 16,-15 10-4-16,12 6 4 16,-33 7-4-16,9-2 4 15,-1 7-4-15,18-18 4 16,-4-5-5-16,18-3 3 16,-4-2-3-16,20-5 3 0,-20 8-3 15,11 9 4-15,-16 3-3 16,12 4 6-16,-14 6-2 15,22-1 6-15,-9-1-3 16,12 2 4-16,-9-9-5 16,19-6 3-16,-12 0-8 15,16-5 3-15,-9-13-3 16,13 1 1-16,-15 4-4 0,10-10 6 16,-19-3-4-1,13 8 3-15,-22 4-1 16,2-4 3-16,-18 4-6 0,0 8 9 15,-18 1-2-15,5-2 6 16,-12 5-1-16,-1-3 9 16,-14 2-6-16,-2 3 3 15,-17-3-5-15,-7 1 5 16,-12 2-2-16,0-2 21 16,-10-6 5-16,1 1 11 15,-1 0-6-15,-4-1-3 16,-4 3-22-16,-5-5-27 15,-6 4-55-15,-13 15-439 16,-8 9 113-16</inkml:trace>
    <inkml:trace contextRef="#ctx0" brushRef="#br0" timeOffset="32335.4631">-34 180 329 0,'-3'-57'239'0,"-1"10"7"16,0 8-76-16,0-1-8 0,4-4-64 15,4 41-20-15,0-2-52 16,6-2-1-16,0-1-20 16,1 5 7-16,-1 2-4 15,0 2 12-15,-9 6-7 16,3 49 11-16,-6 13-7 15,0 41 5-15,2 3-7 0,2 14 2 16,1-33-12-16,5 10 8 16,-1-35-10-16,2 13 5 15,4-8-6-15,-1-1 9 16,-6-19-11-16,2 4 8 16,-4-8-10-16,-6-1 8 15,-3-7-9-15,0-1 9 16,0-10-8-16,2-10 10 15,2-12-12-15,4-4 9 16,2-10-7-16,4-6 10 16,6 1-7-16,6-6 16 15,2 1-3-15,9-1 7 16,1 8-9-16,9-2 5 16,7 4-13-16,7 1 3 15,-2-3-5 1,-1 1 0-16,62-15-4 15,7 7 6-15,1 7-6 16,7 2 7-16,-54 17-7 16,12 5 7-16,-13 0-7 15,2-1 7-15,-5 1-6 16,11-6 5-16,-12 0-7 16,16-5 7-16,-7-4-7 0,14-4 7 15,-14 5-7 1,9-1 7-16,-18 2-6 0,10 7 6 15,-16 3-8-15,11 2 8 16,-8 3-6-16,5 3 6 16,-8-7-7-16,15-1 7 15,-12-5-7-15,11-11 7 16,-2-7-8-16,10-9 7 16,-12-5-7-16,9 2 7 15,-11 3-7-15,5 1 8 16,-13 8-6-16,3 10 7 15,-10-1-8-15,2 4 7 16,-4-1-6-16,7 6 6 16,-8-8-8-16,13 5 8 15,-8-4-8-15,2 7 9 16,-10-8-9-16,4 5 8 16,-17 0-7-16,-1 3 7 0,-9-3-8 15,-5 6 6-15,-11-2-9 16,-2-6 9-16,-6 7-10 15,-1 6 11-15,-4-5-6 16,4 10 8-16,3 2-9 16,4-15 9-16,4 10-11 15,4-20 8-15,1-14-11 16,4-10 8-16,-1 0-7 16,4-23 9-16,-2 14-7 0,2-9 11 15,-2 15-8-15,1 1 9 16,-7 9-9-16,-3 1 5 15,-1 11-11-15,-2-4 6 16,-5 0-12-16,2-10 7 16,1 0-8-16,2-22 12 15,0 0-6-15,5-11 11 16,1-4-6-16,1-7 9 16,-1 13-8-16,1-3 8 15,-6 13-8-15,-2-2 8 16,2-2-8-16,-2-28 1 15,-3-48 1-15,1-4 7 16,-2 12-8-16,-5 2 8 16,-7 39 0-16,-3 57 1 15,-3 1-6-15,1 4 10 0,2 9-7 16,5-3 8-16,-1-6-9 16,0 8 7-16,-2-2-11 15,-5-2 6-15,1-1-6 16,2 2 5-16,-6-5-7 15,-5-6 9-15,5 6-9 16,-13-4 9-16,-3 4-8 16,-5-5 8-16,-3 6-9 15,-12-3 5-15,1 3-9 0,-17-3-1 16,1 2-15-16,-15 3-1 16,1 3-8-16,-18 10 10 15,7 3-1-15,-18 0 15 16,10-3 1-16,-17-10 5 15,14-14-12-15,-19 2 8 16,12 1-7-16,-24-3 6 16,9 11-5-16,-14 4 12 15,8 6-7-15,-23 9 9 16,18 9-6-16,-16 3 10 16,11 3-9-16,-16 1 10 15,21-9-10-15,-10-2 18 16,20-8-5-16,-13-1 11 15,20-2-6-15,-13-1 15 16,15-4-9-16,-16-1 19 0,17-4-6 16,-2-8 14-16,22 7-6 15,-9-1 14-15,23 9-19 16,-1-4 6-16,18 5-13 16,2-6-1-16,20 1-21 15,4 2 2-15,12 4-38 16,0 10 201-16,14 9-557 15,7-5 224-15</inkml:trace>
  </inkml:traceGroup>
</inkml:ink>
</file>

<file path=ppt/ink/ink2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1:26.9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0D9F37-2083-4853-BF20-5CB00150B3D9}" emma:medium="tactile" emma:mode="ink">
          <msink:context xmlns:msink="http://schemas.microsoft.com/ink/2010/main" type="inkDrawing" rotatedBoundingBox="8037,10209 10167,7070 10826,7517 8696,10657" semanticType="callout" shapeName="Other">
            <msink:sourceLink direction="to" ref="{C24B1027-27A4-4E30-9D07-4A1ED7C5F186}"/>
            <msink:sourceLink direction="from" ref="{789FAE52-A734-4A71-97DF-A98E975D9E68}"/>
          </msink:context>
        </emma:interpretation>
      </emma:emma>
    </inkml:annotationXML>
    <inkml:trace contextRef="#ctx0" brushRef="#br0">1777 0 490 0,'-3'0'315'0,"-2"-1"-27"16,-1 4-111-16,-1 2-44 15,-3-2-67-15,2 8-10 16,-1 1-20-16,0 1-4 15,3-2-10-15,-2 7-2 16,0 0-10-16,-4 1 0 16,-1 1-4-16,-4 7 2 15,-3 6-2-15,-6 7 3 0,-5 7-2 16,-6 13 0-16,-2-3-2 16,-5 8 2-16,4-7 1 15,-2 4 5-15,4-10 0 16,-6 11 0-16,7-14 0 15,-8 7-4-15,3-7-6 16,-7 13-1-16,3-9-1 16,-10 19 1-16,5-3-2 0,-9 21 0 15,-1-6-1-15,-7 8 1 16,14-7-2-16,-4 6 2 16,6-15 1-16,2 3 8 15,4-9 1-15,-6 8 4 16,5-8-1-16,0 9 1 15,10-8-8-15,-4 6 0 16,6-17-4-16,-6 6 1 16,7-12-1-16,-5 3 0 15,5-12-1-15,2 4 1 16,7-17-1-16,6-1 1 16,6-13 0-16,5-4 1 15,-2-12 0-15,10 1 0 16,-5-8 1-16,7-1-10 15,-2-2-22-15,6 1 144 16,-6 4-494-16,8-7 190 0</inkml:trace>
    <inkml:trace contextRef="#ctx0" brushRef="#br0" timeOffset="434.9489">-101 2071 899 0,'-16'-14'271'0,"-5"-1"70"16,4 7-249-16,8 5-1 15,2 1-28-15,2 6-11 16,2 5-19-16,1 16-13 16,-1 4-17-16,-2 11-5 15,4 14 1-15,-3 12 2 16,3-1 0-16,-2 15 1 15,1-7 0-15,-6 11 0 16,0-8-2-16,-4 4 1 16,3-9-1-16,-1 7 1 15,0-16 0-15,5-1 2 16,-1-9-1-16,3-2 2 16,3-12-2-16,1-3 1 15,4-9-2-15,6-8-1 16,2-8 1-16,13-13 2 0,5-7-2 15,15-21 4-15,-1-11 0 16,20-21 1-16,-3-2-2 16,7-15 1-16,-7 7-1 15,8 2 2-15,-18 16 3 16,-2 3-35-16,-13 16-360 16,-8 1 114-16</inkml:trace>
  </inkml:traceGroup>
</inkml:ink>
</file>

<file path=ppt/ink/ink2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0:27.0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0E575B-A0C2-4277-A5B6-74CD34242274}" emma:medium="tactile" emma:mode="ink">
          <msink:context xmlns:msink="http://schemas.microsoft.com/ink/2010/main" type="inkDrawing" rotatedBoundingBox="6775,4642 16436,10725 15338,12468 5678,6386" rotationAngle="2011738468" semanticType="verticalRange">
            <msink:sourceLink direction="with" ref="{34A70B22-B18D-49F4-BA72-1DFDF3E9E54F}"/>
            <msink:destinationLink direction="with" ref="{53423B5B-5CA0-4935-B548-79BC34B75ED1}"/>
          </msink:context>
        </emma:interpretation>
      </emma:emma>
    </inkml:annotationXML>
    <inkml:trace contextRef="#ctx0" brushRef="#br0">9293 5762 232 0,'1'-12'209'15,"1"-1"-23"-15,1 8-20 16,-4-3-24-16,4 7-15 0,-5 1 16 15,1 1-21 1,-3-1-7-16,0 3-43 0,-3-1-18 16,4-8-30-16,0-4-5 15,-4 0-7-15,6-4 5 16,-3-3-2-16,1 1 8 16,-2 3 2-16,4 0 4 15,-4 3-5-15,-2-1-1 16,2 1-9-16,-1 1-1 15,-1-1-4-15,-2 2 7 16,4 3-1-16,-3-8 3 16,0 3 0-16,-1-3 3 15,5 2-7-15,-6-1 1 16,3 9-3-16,1-3 2 16,3 2-3-16,-7-2 3 15,7 1 1-15,-5-5-1 0,-4 2-3 16,-4-5-1-1,0-3-2-15,-5 0-5 0,0-4 3 16,3-2-1-16,-2 4-3 16,-1-2 3-16,3-1 4 15,-3 2 5-15,2-2 4 16,-4 0 3-16,7 1 2 0,-5 2-2 16,5 7-6-16,-2-2-2 15,3-3-4-15,-3 4-1 16,5 1-1-16,-5-7 1 15,4 3-2-15,1-1 1 16,3-6-5-16,-1-6 0 16,-1-1-3-16,3-10 2 15,2 6-2-15,1-4 1 16,1 3-1-16,0-2 2 16,0 9-2-16,-3-6 2 15,-2 7 0-15,-1 5-1 16,3 5 0-16,-4 1 1 15,4 7-1-15,0-5 1 16,0 2 0-16,0-4 0 16,-2-1-1-16,2-2 1 15,2 4-2-15,-2 1 1 16,-1 1 0-16,1 1 0 16,-3 0 0-16,0 1 0 0,-4-3 0 15,2 5 2-15,3-2-1 16,-4 3 1-16,1-1-1 15,5 2 0-15,-7-7-1 16,0-3 0-16,7-4 0 16,-8-7 1-16,2 1-1 0,-1 0 1 15,-1 1-1 1,-2 3 1-16,3 2-1 0,1 2 1 16,-1 2-1-16,-3 0 1 15,4 3-1-15,-3-3 0 16,3 3-1-16,-1-5 2 15,2 2-1-15,0-7 0 16,-1 3-1-16,-3-2 1 16,3-1-1-16,-1-3 1 15,-3-2-3-15,-1-1 3 16,1 3 0-16,-1 2 0 16,-1 1 0-16,1 5 2 15,3 5-2-15,-4-8 0 16,5-1-1-16,-1-6 1 15,2 0-2-15,-3-4 2 16,6 4-1-16,-5-2 2 16,5 4-1-16,-4-8 0 0,2 3 0 15,-2-7 1-15,4 1-2 16,-4-7 2-16,2 4 0 16,-3-9 0-16,0 7-1 15,-5 0 1-15,3 6-1 16,-1 0 0-16,2 12 0 15,-2-12 1-15,1 7 0 16,-5-13 0-16,2 4 0 0,-5-10 1 16,0 10-2-1,0-4 1-15,4 11-1 0,-4-7 1 16,3 7-1-16,-5-7 1 16,3 4-1-16,-6-5 0 15,0 10-1-15,-6-2 2 16,7 7-1-16,-4 0 7 15,7 3 2-15,-6-1 3 16,6 6 0-16,-9 3 2 16,0-1-8-16,-4 2-3 15,4-2-1-15,-6-4 0 16,6 2-2-16,-3-2 0 16,4-3 1-16,-4 1 0 15,1 1-1-15,-4-6 1 16,8 6-1-16,-6-1 0 15,4 1 0-15,0-2-1 0,9 3-1 16,-12-1 2-16,5 1 0 16,-4-5 0-16,1 2 1 15,-12-5 0-15,11 2 0 16,-11-9 0-16,5 7-1 16,-3-8 1-16,5 5-3 15,-7-5 1-15,7 0 1 16,-7 1-1-16,9 11 0 0,-6-11 1 15,14 6 0-15,-10 1 0 16,8-7 1-16,-8-3-1 16,4 6 0-16,-7 0 2 15,6 1-1-15,-8 0 0 16,6 3 0-16,-4-3-1 16,4 1 0-16,-4-4 0 15,6-2-1-15,-6-4 0 16,2 6 1-16,0-5-1 15,9 4 0-15,-5 1 0 16,0 4 1-16,-5-3 0 16,5 10 0-16,-13-6 1 15,7 1 0-15,-1 1 1 16,4 6-2-16,-7-14 0 16,9 7 1-16,-6-1-1 15,4 1-1-15,-6-8 1 0,5 8-1 16,1-7 0-16,2 6 1 15,-2-7 0-15,6 8-1 16,-14-7 2-16,3 9-1 16,-9-5 1-16,1 8-1 15,-6 0 3-15,12 3-3 16,-9-2 1-16,7 1-1 16,-5 1 1-16,12-3-3 0,-6 3 2 15,6-1-2-15,-7 6 2 16,8 0 0-16,-11 6-1 15,5-1 1-15,-6 5 2 16,7 0-1-16,-6-6 0 16,7 3 0-16,-6-9 0 15,7 4-1-15,-6-5 0 16,8 0 0-16,1-1 0 16,4 8 0-16,-5-8 0 15,11 6 0-15,-10-2 2 16,4 0-1-16,-5-3 1 15,7 4-2-15,-10-2 2 16,9 1-2-16,-10-2 1 16,6 5-1-16,-9-4 2 15,3 3-4-15,-8-2 2 16,9 0-1-16,-3-7 2 0,6 4-2 16,-6-2 5-16,5 3 1 15,-12-2 4-15,2 5-2 16,-7 1 3-16,7 4-2 15,-7 4 3-15,7 3-2 16,-3 7 4-16,6-3-1 16,-7 1 0-16,11-1-6 0,-11-4 1 15,4-4-4 1,-16-4 1-16,6-3-2 0,-16-2 1 16,8 0-2-16,-10 0 3 15,13 3 1-15,-9-1 5 16,14 3 0-16,-6-2 1 15,11 2-2-15,-12-2-2 16,14 0-5-16,-13-3-1 16,9 2-1-16,-8-2 2 15,10 5-3-15,-6-3 3 16,11 3 0-16,-14 1 1 16,8-3 0-16,-14 2 1 15,4 2-1-15,-12-2 2 16,13-2 1-16,-4 3 10 15,15 6 4-15,-1 1 6 16,17 6 0-16,-3 7-1 0,10 0-10 16,-1 0-3-16,5 0-6 15,-1 0-3-15,6-2-1 16,1-1 1-16,1 0-2 16,1 3-34-16,-2-2-35 15,-1-1-128-15,2 3 470 16,1 3-819-16,6-9 338 15</inkml:trace>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27:48.5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EBF0B1-5110-4085-92BA-37C76B1D82A0}" emma:medium="tactile" emma:mode="ink">
          <msink:context xmlns:msink="http://schemas.microsoft.com/ink/2010/main" type="writingRegion" rotatedBoundingBox="22354,15118 22033,16862 20441,16570 20761,14825"/>
        </emma:interpretation>
      </emma:emma>
    </inkml:annotationXML>
    <inkml:traceGroup>
      <inkml:annotationXML>
        <emma:emma xmlns:emma="http://www.w3.org/2003/04/emma" version="1.0">
          <emma:interpretation id="{D024FF19-926E-45C8-8B64-E88DFC104929}" emma:medium="tactile" emma:mode="ink">
            <msink:context xmlns:msink="http://schemas.microsoft.com/ink/2010/main" type="paragraph" rotatedBoundingBox="22311,15085 22100,16621 21213,16500 21424,14964" alignmentLevel="1"/>
          </emma:interpretation>
        </emma:emma>
      </inkml:annotationXML>
      <inkml:traceGroup>
        <inkml:annotationXML>
          <emma:emma xmlns:emma="http://www.w3.org/2003/04/emma" version="1.0">
            <emma:interpretation id="{FA6C0C2E-26B1-46C9-ABE4-B1072F00DE52}" emma:medium="tactile" emma:mode="ink">
              <msink:context xmlns:msink="http://schemas.microsoft.com/ink/2010/main" type="line" rotatedBoundingBox="22311,15085 22100,16621 21213,16500 21424,14964"/>
            </emma:interpretation>
          </emma:emma>
        </inkml:annotationXML>
        <inkml:traceGroup>
          <inkml:annotationXML>
            <emma:emma xmlns:emma="http://www.w3.org/2003/04/emma" version="1.0">
              <emma:interpretation id="{A8D7DE8A-BD89-4061-95CE-B85AC8AE3F5F}" emma:medium="tactile" emma:mode="ink">
                <msink:context xmlns:msink="http://schemas.microsoft.com/ink/2010/main" type="inkWord" rotatedBoundingBox="22311,15085 22100,16621 21213,16500 21424,14964"/>
              </emma:interpretation>
              <emma:one-of disjunction-type="recognition" id="oneOf0">
                <emma:interpretation id="interp0" emma:lang="" emma:confidence="1">
                  <emma:literal/>
                </emma:interpretation>
              </emma:one-of>
            </emma:emma>
          </inkml:annotationXML>
          <inkml:trace contextRef="#ctx0" brushRef="#br0">2880 8782 561 0,'-1'-3'215'0,"1"2"50"16,-2-3-153-16,-43-41 5 15,50 45-25-15,-4-3-9 16,2-4-24-16,2 2 6 16,-3 5-12-16,0-1-6 15,-2 2-15-15,-7 12-4 16,-4 5-16-16,4 13-2 16,-3 6-2-16,-6 17-1 0,5 1-4 15,4 5 0-15,1-6-1 16,3 2 1-16,4-12-2 15,3 3 2-15,-4-10-3 16,-2 1 2-16,2-9-3 16,0-2 2-16,3-5-1 15,4-6 2-15,-1-8-1 0,-1-5 1 16,3-8-14-16,3-6-345 16,1-10 110-16</inkml:trace>
          <inkml:trace contextRef="#ctx0" brushRef="#br0" timeOffset="1110.3753">3056 9712 958 0,'-23'10'291'0,"-10"24"47"15,-4 13-252-15,-3 22-68 0,7-4-4 16,4 12 14-16,11-11 0 15,18 2 3-15,5-19-6 16,11-2-8-16,12-16-13 16,9-17 3-16,2-19 0 15,11-24 2-15,2-15-1 16,5-33 1-16,-8-14-1 16,-11-20 5-16,-16 16 7 15,-19-1 11-15,-23 34 3 0,-20 28 3 16,-9 31-6-16,-16 29-8 15,0 16-9-15,1 18-7 16,15-1-3-16,10-1-1 16,23-11 7-16,32-10-430 15,16-45 147-15</inkml:trace>
          <inkml:trace contextRef="#ctx0" brushRef="#br0" timeOffset="538.4259">2439 9647 781 0,'-16'-8'319'0,"3"8"7"0,0 3-151 16,3 4-126-16,1 6-2 15,-1 1-7-15,-2 9-5 16,6 4-17-16,-1 9-7 15,3 0-9-15,-1 8-1 16,3-5-1-16,2-2 0 16,3-6 0-16,7-4-1 15,1-9 1-15,9-7 1 16,4-7 3-16,9-12 3 16,2-5 0-16,8-4 0 15,-8-2-1-15,-1 1-23 16,-11 5-27-16,-4 2-323 15,-14-5 79-15</inkml:trace>
          <inkml:trace contextRef="#ctx0" brushRef="#br0" timeOffset="735.9803">2622 9775 1178 0,'-22'26'338'0,"-9"0"66"16,2 11-304-16,8 4-96 15,3 1-4-15,8-11-2 0,7 0 1 16,6-7-1-16,8-1-19 16,1-5-29-16,7 8-41 15,-4-9-4-15,-1-2-308 16,1 0 78-16</inkml:trace>
        </inkml:traceGroup>
      </inkml:traceGroup>
    </inkml:traceGroup>
    <inkml:traceGroup>
      <inkml:annotationXML>
        <emma:emma xmlns:emma="http://www.w3.org/2003/04/emma" version="1.0">
          <emma:interpretation id="{E50F98BB-0532-4391-A85A-D2DEB1C03AE7}" emma:medium="tactile" emma:mode="ink">
            <msink:context xmlns:msink="http://schemas.microsoft.com/ink/2010/main" type="paragraph" rotatedBoundingBox="21509,14973 21191,16708 20441,16570 20759,14835" alignmentLevel="1"/>
          </emma:interpretation>
        </emma:emma>
      </inkml:annotationXML>
      <inkml:traceGroup>
        <inkml:annotationXML>
          <emma:emma xmlns:emma="http://www.w3.org/2003/04/emma" version="1.0">
            <emma:interpretation id="{68C72E58-6586-48B7-BE2A-39BA5CCECC62}" emma:medium="tactile" emma:mode="ink">
              <msink:context xmlns:msink="http://schemas.microsoft.com/ink/2010/main" type="line" rotatedBoundingBox="21509,14973 21191,16708 20441,16570 20759,14835"/>
            </emma:interpretation>
          </emma:emma>
        </inkml:annotationXML>
        <inkml:traceGroup>
          <inkml:annotationXML>
            <emma:emma xmlns:emma="http://www.w3.org/2003/04/emma" version="1.0">
              <emma:interpretation id="{DCC852CC-F696-4F90-87EA-089DF6C59344}" emma:medium="tactile" emma:mode="ink">
                <msink:context xmlns:msink="http://schemas.microsoft.com/ink/2010/main" type="inkWord" rotatedBoundingBox="21509,14973 21191,16708 20441,16570 20759,14835">
                  <msink:destinationLink direction="with" ref="{AD8EA7D1-2BD3-4D22-9818-43798430420B}"/>
                </msink:context>
              </emma:interpretation>
            </emma:emma>
          </inkml:annotationXML>
          <inkml:trace contextRef="#ctx0" brushRef="#br0" timeOffset="1.47653E6">2180 8890 762 0,'9'-41'506'0,"3"0"-443"0,-33-23-10 16,1 12-24-16,9 0 6 15,3 13-10-15,8 32 10 16,0 6-8-16,5 4 19 0,-4 3-9 16,-6 11 7-1,5 2-13-15,0 10-3 0,4 1-20 16,-8 8 3-16,12-2-7 15,-4 10 3-15,1-3-5 16,-4 8 4-16,6-6-5 16,-7 7 3-16,1-7-4 15,-1 2 4-15,0-8-4 16,4 2 4-16,2-10-5 16,4-7 3-16,-2-13-6 15,5-7-25-15,-7-12 94 0,-1-17-419 16,-14-9 145-16</inkml:trace>
          <inkml:trace contextRef="#ctx0" brushRef="#br0" timeOffset="1.47819E6">1943 9529 407 0,'6'-26'206'0,"2"3"49"16,-1 3-72-16,-1 6-42 15,-2 1-8-15,-1 8 22 16,-3 7-49-16,-5 4 1 15,-1-3-29-15,-4 10 1 16,0 2-36-16,-3 0-8 16,2 2-18-16,-1 6 2 15,3 0-14-15,1 1-2 16,4 0-9-16,6 6 7 16,3-1-8-16,6-2 8 15,5-7-6-15,7-4 6 0,1-16-5 16,6-18 7-16,-3-13-7 15,-1-9 11-15,-11-6-5 16,-4 1 6-16,-4 13-4 16,-12 4 4-16,-5 15-6 15,0 2 4-15,1 12-6 16,-6 4-1-16,10 7-6 16,3 7 4-16,2 5-6 15,9 7 5 1,0 3-2-16,3 2 7 0,-1-4-5 0,0 2 7 15,-1-8-3-15,-5 0 4 16,0-5-5-16,5 4 3 16,4-3-5-16,2 6 5 15,2 0-4-15,5 2 3 16,-7-4-2-16,5 7 4 16,-5-4-5-16,2 0 4 15,0-4-3-15,0 4 3 16,-10-7-3-16,-3 6 1 15,0 0 5-15,-8 2 11 16,-4-4 3-16,-1-1 22 16,-3-9 12-16,-6-2 18 15,0-7 0-15,-1-4 7 0,0-4-18 16,-2-6-12-16,4-1-24 16,-3-2-9-16,4 2-13 15,5-2-2-15,4 6-3 16,4-6-33-16,14 5-45 15,-3-8-79-15,11 7-333 16,-9 1 41-16</inkml:trace>
          <inkml:trace contextRef="#ctx0" brushRef="#br0" timeOffset="1.47746E6">1669 9546 780 0,'-8'2'313'0,"0"1"26"16,1 1-204-16,4-1-42 15,1-3-50-15,2 1-5 16,2-2-25-16,3-1-1 0,0 1-13 16,1 2 4-16,4 1-5 15,-4 8 4-15,1 6-5 16,-2 11 7-16,-4 6-6 16,-1 7 8-16,0 2-5 15,-1 6 6-15,1-10-7 16,0 1 5-16,0-11-7 15,1-2 8-15,-1-13-8 16,2-5 5-16,1-3-6 0,4-7 6 16,1 1-6-16,5-3 7 15,0 1-6-15,4 1 6 16,1 9-8-16,5-1 6 16,-5 9-7-16,1 3 6 15,-2 3-6-15,-6 2 7 16,-3 1-5-16,0 5 6 15,-8 2-6-15,-5 5 34 16,-3-4 9-16,-6 4 33 16,-4-9 11-16,-3-1 21 15,-2-9-29-15,-5-1-4 16,4-6-32-16,-8-7-11 16,6-3-19-16,-4-2 0 15,9-1-10-15,-1-4 4 16,12 1-4-16,0-1 0 15,5 3-3-15,4-5 0 0,6 6-28 16,9-3-66-16,4-2-32 16,14-2-340-16,1 2 37 15</inkml:trace>
        </inkml:traceGroup>
      </inkml:traceGroup>
    </inkml:traceGroup>
  </inkml:traceGroup>
</inkml:ink>
</file>

<file path=ppt/ink/ink2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1:37.6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1F8E4B-D187-4561-9478-1BE673DFCB74}" emma:medium="tactile" emma:mode="ink">
          <msink:context xmlns:msink="http://schemas.microsoft.com/ink/2010/main" type="inkDrawing" rotatedBoundingBox="7233,6427 12249,10943 11717,11533 6702,7017" semanticType="verticalRange" shapeName="Other"/>
        </emma:interpretation>
      </emma:emma>
    </inkml:annotationXML>
    <inkml:trace contextRef="#ctx0" brushRef="#br0">0 13 555 0,'2'-7'224'0,"-1"-1"26"15,6 6-149-15,-1 6-8 16,6 2-33-16,-4 2 1 15,1 2-19-15,8 3-3 16,-6-2-19-16,10 2-3 16,-3-5-10-16,8 5 3 0,-2-3 0 15,4 3 9-15,-6-5-4 16,9 5 4-16,-5-2-8 16,5 1 1-16,-2-2-11 15,4 1 13-15,-2-1-4 16,6 1 7-16,0 4-2 15,5-1 5-15,4 4-10 0,4 3 2 16,-9-3-5-16,4 0-1 16,-8-2-2-16,2 2-2 15,-6-5-1-15,6 1 2 16,-9 1-1-16,6-4 11 16,-8 2 2-16,2 0 5 15,1 0-2-15,2-1 1 16,-2-1-10-16,4 2-3 15,1-7-4-15,3 1 1 16,0 1-2-16,9 2 1 16,-4-2 0-16,5 7-1 15,-9 1 0-15,7 5 0 16,-6 0 1-16,0 5 0 16,-7-7 0-16,5 6 1 15,-10-9 0-15,2 2 5 0,-4-7-2 16,6 2 5-16,-6-6-4 15,6 5 4-15,-3 0-5 16,14 6 2-16,-7 4-5 16,12 8 3-16,-3 0-1 15,-1 9 1-15,-6-5 0 16,3 2 2-16,-11-7 1 16,5-1 6-16,-4-5 0 15,0-1 2-15,-6-9-3 0,8 10-1 16,-6-2-7-16,6 2-1 15,0-2-1-15,3 3 1 16,-4-4 0-16,7 2 1 16,-4 6 0-16,3 3 1 15,0 1-2-15,3 9 0 16,-9-7-3-16,1 0 2 16,-5-2-2-16,-2-3 1 15,-4-6 0-15,6 3 1 16,-3-3-1-16,2 1 6 15,-4 0 3-15,2 4 5 16,-5 0-3-16,7 1 3 16,-4-2-8-16,7 6-2 15,1-6-5-15,4 3 0 16,-2-1-1-16,7 2 0 0,-7-4 1 16,8 6-1-16,-6-3 0 15,4 3 0-15,-6-4 1 16,-1 5-2-16,-3-5 1 15,0 7 0-15,-3-4 0 16,7 4-1-16,4-2 2 16,1 4 1-16,-1-9-3 15,8 11 1-15,-6-1 1 0,4 2-1 16,-3-2 0 0,7 3 2-16,-5-6-1 15,5 1 0-15,-4 2-1 0,3 1 0 16,-8-1 0-16,0 7 0 15,-3-7 0-15,-2 4 0 16,-4-4-1-16,5 8 2 16,-3 0-1-16,4 12 1 15,-4-2-2-15,7-1 4 16,-8-2-2-16,6 3 4 16,-8-12-1-16,4 5 4 15,-6 5-4-15,-1 2 2 16,-3-8-4-16,1 4 2 15,1-4-4-15,1 8 2 16,1-5-2-16,-1 6 1 16,-1-8-2-16,-4-1 1 15,-5-8 2-15,-5-1-2 0,-4-4 1 16,1 6-1-16,6-3 2 16,1 6-3-16,0-7 5 15,-1 1 3-15,-1-9 1 16,-2 4 0-16,-2-11 0 15,5 6-1-15,2-1-6 16,1 4 0-16,-4 1-2 0,1 1 2 16,-4-5-2-16,1-1 1 15,-3-7-1-15,-1-7 2 16,-2-2-2-16,0-6 2 16,-4-4-1-16,1-1 0 15,-4-2-3-15,2 6 1 16,-1-5-2-16,-3 1-17 15,0-1-31-15,-6-6-71 16,-3-17-73-16,-2-3-266 16,-9-8 11-16</inkml:trace>
  </inkml:traceGroup>
</inkml:ink>
</file>

<file path=ppt/ink/ink2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1:40.7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4A70B22-B18D-49F4-BA72-1DFDF3E9E54F}" emma:medium="tactile" emma:mode="ink">
          <msink:context xmlns:msink="http://schemas.microsoft.com/ink/2010/main" type="writingRegion" rotatedBoundingBox="9863,8556 10309,9094 10046,9313 9599,8775">
            <msink:destinationLink direction="with" ref="{BE0E575B-A0C2-4277-A5B6-74CD34242274}"/>
          </msink:context>
        </emma:interpretation>
      </emma:emma>
    </inkml:annotationXML>
    <inkml:traceGroup>
      <inkml:annotationXML>
        <emma:emma xmlns:emma="http://www.w3.org/2003/04/emma" version="1.0">
          <emma:interpretation id="{66B93476-F194-44AC-9BF4-2C50B19F593A}" emma:medium="tactile" emma:mode="ink">
            <msink:context xmlns:msink="http://schemas.microsoft.com/ink/2010/main" type="paragraph" rotatedBoundingBox="9863,8556 10309,9094 10046,9313 9599,8775" alignmentLevel="1"/>
          </emma:interpretation>
        </emma:emma>
      </inkml:annotationXML>
      <inkml:traceGroup>
        <inkml:annotationXML>
          <emma:emma xmlns:emma="http://www.w3.org/2003/04/emma" version="1.0">
            <emma:interpretation id="{FB353299-80DF-46FF-9BAD-F0B379C50DDB}" emma:medium="tactile" emma:mode="ink">
              <msink:context xmlns:msink="http://schemas.microsoft.com/ink/2010/main" type="line" rotatedBoundingBox="9863,8556 10309,9094 10046,9313 9599,8775"/>
            </emma:interpretation>
          </emma:emma>
        </inkml:annotationXML>
        <inkml:traceGroup>
          <inkml:annotationXML>
            <emma:emma xmlns:emma="http://www.w3.org/2003/04/emma" version="1.0">
              <emma:interpretation id="{C24B1027-27A4-4E30-9D07-4A1ED7C5F186}" emma:medium="tactile" emma:mode="ink">
                <msink:context xmlns:msink="http://schemas.microsoft.com/ink/2010/main" type="inkWord" rotatedBoundingBox="9863,8556 10309,9094 10046,9313 9599,8775">
                  <msink:destinationLink direction="to" ref="{300D9F37-2083-4853-BF20-5CB00150B3D9}"/>
                </msink:context>
              </emma:interpretation>
              <emma:one-of disjunction-type="recognition" id="oneOf0">
                <emma:interpretation id="interp0" emma:lang="" emma:confidence="0">
                  <emma:literal>e*</emma:literal>
                </emma:interpretation>
                <emma:interpretation id="interp1" emma:lang="" emma:confidence="0">
                  <emma:literal>der*</emma:literal>
                </emma:interpretation>
                <emma:interpretation id="interp2" emma:lang="" emma:confidence="0">
                  <emma:literal>er*</emma:literal>
                </emma:interpretation>
                <emma:interpretation id="interp3" emma:lang="" emma:confidence="0">
                  <emma:literal>de*</emma:literal>
                </emma:interpretation>
                <emma:interpretation id="interp4" emma:lang="" emma:confidence="0">
                  <emma:literal>Fr*</emma:literal>
                </emma:interpretation>
              </emma:one-of>
            </emma:emma>
          </inkml:annotationXML>
          <inkml:trace contextRef="#ctx0" brushRef="#br0">57 164 571 0,'19'33'301'0,"-1"-11"-12"16,3 6-102-16,-6-12-124 15,2-5-7-15,-4-4-17 16,-1-5 8-16,-7-6 4 16,-2-4 14-16,-6-3 0 15,-1-5-6-15,-4 4-13 0,2 3-13 16,-4 4-14 0,0-3-13-16,5 9-2 0,2 1-8 15,6 3 3-15,7 11-3 16,6 10 3-16,5 10 0 15,1 1 7-15,2-1-3 16,-3-12 1-16,-3-8-2 16,-4-18 4-16,-2-12-1 15,-1-7 4-15,-1-12-1 16,1 6 3-16,-4-1-4 16,4 10-2-16,-8 5-3 15,-1 12 1-15,-4-1 3 16,4 12 2-16,-9 0-1 15,3 1 3-15,-1 10 0 16,0 2-3-16,-2 3-5 16,1-2 4-16,7 0-4 15,-1-7 1-15,4-3-4 0,1-4 2 16,8 0-4-16,-5-4 3 16,0-1-3-16,-3-3 3 15,3-2-2-15,-3-5 5 16,1-2-2-16,-6-1 4 15,5-5 0-15,-7 0 2 0,-7-3 0 16,-4 0 1-16,-4 3-3 16,-5 3 2-16,-7 5-5 15,4 10 0-15,-1 10-4 16,7 2 2-16,7 9-7 16,14 10 5-16,9 3-3 15,6 0 3-15,9 2-2 16,-4-9 4-16,4-9-5 15,-3-14 3-15,-2-15 0 16,-5-12 4-16,0-19 1 16,-4-12 6-16,-9-8 3 15,0 4 3-15,-6 4-1 16,-2 13 3-16,-6 11 15 16,1 16-1-16,-6 9-3 15,1 7-1-15,4 14-5 16,6 10-15-16,3 9-5 15,6 4-1-15,2 8 0 0,-1-11 0 16,6-1-1-16,-3-12 1 16,4-14-2-16,-6-14 0 15,6-13 3-15,-9-17 2 16,5-18 2-16,-1-2 2 16,-4-7-1-16,-3 9-2 15,-5 9 0-15,0 16-1 0,-1 12 1 16,-4 9 1-16,2 12 0 15,-2 3-1-15,-1 11 0 16,-2-1-2-16,5 13-3 16,-4-2 2-16,7 1-2 15,-3-7 3-15,7-2-3 16,-3-12 0-16,9-10-4 16,-5-14 3-16,8-8-2 15,0-11 3-15,2-10 1 16,-5 2 2-16,6-5 0 15,-7 9 0-15,-1 10-1 16,-3 10 1-16,-2 7-1 16,-6 9-1-16,2 7-1 15,-12 0 0-15,-8 11-1 16,-5-2 3-16,0 10-2 16,0-3 3-16,5 7-3 0,9-7 1 15,4-2-4-15,8-6 3 16,2-4-8-16,6-10 5 15,2-8-4-15,4-5 5 16,-1-12-3-16,2-5 8 16,-5-8-3-16,0 1 6 15,-5 4-4-15,-3 3 4 16,-5 0-4-16,3 12 3 16,-8 2-5-16,0 4 4 0,-8 2-3 15,4 9 2-15,-7-3-2 16,3 3 2-16,-2-1-5 15,7 4 0-15,0-1-1 16,9 3 0-16,6 5-5 16,6 2 4-16,6 6-2 15,5-7 3-15,2 1-6 16,3-10 9-16,0-8-4 16,-3-6 5-16,0-12-1 15,-8-6 7-15,-4-2-5 16,-7 1 5-16,-8-4-4 15,-4 11 3-15,-6-4-2 16,0 11 0-16,-1 2-3 16,7 7-1-16,2 5-5 15,7 9-1-15,8 5-2 0,5 9 1 16,3 12 0-16,4 1 5 16,2 10-1-16,-4-12 6 15,3-7-4-15,-4-12 1 16,-5-14-1-16,-3-20 6 15,-7-17-4-15,-3-6 6 16,-3-15-1-16,-3-1 2 16,-6-4-6-16,1 14 4 15,-5 2-5-15,5 17 3 0,0 14-11 16,6 20 4-16,5 18-7 16,8 8 5-16,4 11-3 15,1 3 9-15,3 4-2 16,-1-10 4-16,1 2-3 15,-2-12 2-15,-1-10-7 16,0-7 5-16,1-21-1 16,0-12 1-16,2-9 0 15,-1-4 8-15,-2-15-7 16,-3 10 4-16,-5 2-2 16,-2 7 3-16,-6 9-6 15,0 15 5-15,-7 11-9 16,1 11 4-16,-3 10-6 15,3 5 4-15,-1 11-3 16,5 0 5-16,6 8-2 16,2-1 4-16,8 1-5 0,1-8 3 15,6-9-5-15,0-17 3 16,3-13-4-16,-1-16 6 16,3-14-2-16,-5-9 7 15,1-8-2-15,-3 4 2 16,-1-2-2-16,-5 12 1 15,-3 8-3-15,-6 12 3 0,-4 0-2 16,-3 10 0-16,-5 8-1 16,1 4-1-16,-1 4-2 15,5 10 1-15,2 10-2 16,8-1 1-16,1 7 0 16,6-3 4-16,2-9-5 15,1-9 5-15,0-10-7 16,1-13 4-16,0-7-4 15,1-11 8-15,2-7-5 16,0-3 7-16,0 1-3 16,-2 3 3-16,-6 0-5 15,-3 12 3-15,-5-3-2 16,-4 8 3-16,-7 2-2 16,2 7 3-16,-7-1-4 15,-4 2 1-15,2 4-5 16,0 2 3-16,3 7-5 0,7 2 3 15,9 12-5-15,9 6 5 16,7 5-5-16,6-7 4 16,7 6-2-16,-1-16 5 15,2-12-6-15,3-16 6 16,-2-12-2-16,-8-13 4 16,-3-14 0-16,-5 2 5 15,-17 0-1-15,-7 5 1 16,-8 8-2-16,-6 13 3 0,-6 8-33 15,9 5-36-15,2 16-81 16,12 4 492-16,3 18-823 16,4 5 388-16</inkml:trace>
        </inkml:traceGroup>
      </inkml:traceGroup>
    </inkml:traceGroup>
  </inkml:traceGroup>
</inkml:ink>
</file>

<file path=ppt/ink/ink2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9:47.6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30EE96-57DC-4183-9E4C-04CF0A26CE10}" emma:medium="tactile" emma:mode="ink">
          <msink:context xmlns:msink="http://schemas.microsoft.com/ink/2010/main" type="writingRegion" rotatedBoundingBox="19015,11190 18124,8227 19209,7901 20099,10863"/>
        </emma:interpretation>
      </emma:emma>
    </inkml:annotationXML>
    <inkml:traceGroup>
      <inkml:annotationXML>
        <emma:emma xmlns:emma="http://www.w3.org/2003/04/emma" version="1.0">
          <emma:interpretation id="{0DA698FC-75D5-42C6-8A19-97DCBEF0819E}" emma:medium="tactile" emma:mode="ink">
            <msink:context xmlns:msink="http://schemas.microsoft.com/ink/2010/main" type="paragraph" rotatedBoundingBox="19015,11190 18124,8227 19209,7901 20099,10863" alignmentLevel="1"/>
          </emma:interpretation>
        </emma:emma>
      </inkml:annotationXML>
      <inkml:traceGroup>
        <inkml:annotationXML>
          <emma:emma xmlns:emma="http://www.w3.org/2003/04/emma" version="1.0">
            <emma:interpretation id="{79B190CF-3A76-458A-9E4E-CA755C4C8992}" emma:medium="tactile" emma:mode="ink">
              <msink:context xmlns:msink="http://schemas.microsoft.com/ink/2010/main" type="line" rotatedBoundingBox="19015,11190 18124,8227 19209,7901 20099,10863"/>
            </emma:interpretation>
          </emma:emma>
        </inkml:annotationXML>
        <inkml:traceGroup>
          <inkml:annotationXML>
            <emma:emma xmlns:emma="http://www.w3.org/2003/04/emma" version="1.0">
              <emma:interpretation id="{3B880038-897C-4494-BAB6-3DDEFD27A7AF}" emma:medium="tactile" emma:mode="ink">
                <msink:context xmlns:msink="http://schemas.microsoft.com/ink/2010/main" type="inkWord" rotatedBoundingBox="19015,11190 18786,10427 19660,10164 19889,10927">
                  <msink:destinationLink direction="with" ref="{832930E2-87CF-406D-9851-7F6C84C66775}"/>
                </msink:context>
              </emma:interpretation>
              <emma:one-of disjunction-type="recognition" id="oneOf0">
                <emma:interpretation id="interp0" emma:lang="" emma:confidence="1">
                  <emma:literal/>
                </emma:interpretation>
              </emma:one-of>
            </emma:emma>
          </inkml:annotationXML>
          <inkml:trace contextRef="#ctx0" brushRef="#br0">1 179 1132 0,'-3'-7'311'0,"5"-3"77"16,1 2-324-16,10-3-28 0,8-3-27 15,6-6 5-15,-2 1-5 16,14-7 0-16,-9 3-2 16,9 1 2-16,-1 7-16 15,4 7-62-15,-11 3 227 16,11 8-556-16,-13 5 196 16</inkml:trace>
          <inkml:trace contextRef="#ctx0" brushRef="#br0" timeOffset="-432.1845">330 59 1143 0,'-17'15'280'0,"2"20"90"15,-1 12-332-15,3 13-24 16,8-2-13-16,5 4-2 16,3-14-1-16,9-3 1 15,0-19 0-15,6 2 0 16,-3-10 3-16,0-1-37 15,-4-5 172-15,-1 14-505 16,-9 1 187-16</inkml:trace>
          <inkml:trace contextRef="#ctx0" brushRef="#br0" timeOffset="-209.0102">142 797 1212 0,'-1'0'306'15,"4"-4"90"-15,5-2-350 0,7-5-29 16,1-1-17-16,10-6 1 16,1 1 0-16,11-8 1 15,-1 4-1-15,4-6 0 16,-4 4-2-16,3-6 4 16,-10 6-11-16,-4 4-48 15,-14 4 4-15,-10 1-344 16,-15-7 64-16</inkml:trace>
          <inkml:trace contextRef="#ctx0" brushRef="#br0" timeOffset="211.959">751 174 773 0,'9'9'431'0,"1"8"-60"16,-10 4-129-16,0 13-201 16,3 3-36-16,-6 11 2 15,-2-2-2-15,2 4-1 16,0-8-3-16,3 3 1 15,-4-9-2-15,1 6-29 16,-2-10-23-16,-1-3-174 16,-7-11-150-16,0-7-32 15</inkml:trace>
          <inkml:trace contextRef="#ctx0" brushRef="#br0" timeOffset="462.2909">804 242 1192 0,'2'-4'268'16,"-2"4"106"-16,5 5-345 15,1 12-10-15,2 4 0 16,10 6 9-16,3 5 0 0,3 9-2 16,-1-14-10-16,1 4-5 15,-6-7-7-15,2-3-2 16,-7-9 0-16,0 2-6 15,-7-4-19-15,1-7-53 16,-6 0 85-16,1 7-414 16,-4-8 120-16</inkml:trace>
          <inkml:trace contextRef="#ctx0" brushRef="#br0" timeOffset="670.1826">759 520 958 0,'-10'-5'377'16,"8"5"17"-16,2-5-221 16,5-3-130-16,8 0-18 0,3-3-18 15,7 1-4-15,1-1 1 16,6-2-55-16,-1-8-256 16,0-12-89-16,-1-7-111 15</inkml:trace>
        </inkml:traceGroup>
        <inkml:traceGroup>
          <inkml:annotationXML>
            <emma:emma xmlns:emma="http://www.w3.org/2003/04/emma" version="1.0">
              <emma:interpretation id="{17F712EB-646C-4EFB-89B1-32BC7DC0F0C4}" emma:medium="tactile" emma:mode="ink">
                <msink:context xmlns:msink="http://schemas.microsoft.com/ink/2010/main" type="inkWord" rotatedBoundingBox="18596,9702 18150,8219 19209,7901 19655,9383"/>
              </emma:interpretation>
              <emma:one-of disjunction-type="recognition" id="oneOf1">
                <emma:interpretation id="interp1" emma:lang="" emma:confidence="1">
                  <emma:literal/>
                </emma:interpretation>
              </emma:one-of>
            </emma:emma>
          </inkml:annotationXML>
          <inkml:trace contextRef="#ctx0" brushRef="#br0" timeOffset="71569.056">363-1396 991 0,'0'16'247'16,"-3"4"76"-16,-4 17-268 15,1 7-42-15,-4 19 7 16,0 3 5-16,2 12 12 16,5-10-4-16,0-2-1 15,6-16-8-15,0-9-8 16,2-16-11-16,-2-12-17 15,0-11-19-15,-1-20-6 16,0-25-328-16,4-32 92 0</inkml:trace>
          <inkml:trace contextRef="#ctx0" brushRef="#br0" timeOffset="71792.8444">426-1462 563 0,'0'13'483'0,"0"6"-118"16,-2 20-1-16,4 0-309 0,1 11-7 15,4-10-12-15,4 2 0 16,4-14-11-16,4-2-8 16,2-12-13-16,5 4 0 15,-1-3-2-15,1 1 0 16,-4-3 0-16,-2 8-5 16,-6 0-13-16,-4 2-37 15,-10-4-17-15,-10 0 59 16,-4-7-386-16,-14-11 145 15</inkml:trace>
          <inkml:trace contextRef="#ctx0" brushRef="#br0" timeOffset="71104.0877">-213-792 1040 0,'2'1'312'15,"3"2"55"-15,3-4-290 16,3-2-31-16,8-7-25 0,9-5 7 16,4-7-1-16,11-14 1 15,-3-6-11-15,7-13-3 16,-9 0-10-16,-4 0 0 15,-5 18-3-15,-11 8-16 16,-9 12-14-16,-1 9-31 16,-6 7-15-16,-8-6-255 15,-2-1-51-15,-17 3-65 16</inkml:trace>
          <inkml:trace contextRef="#ctx0" brushRef="#br0" timeOffset="70859.0647">-211-1619 1130 0,'3'14'283'15,"-3"-4"85"-15,3 13-314 16,2-1-38-16,3 14-3 16,0-4-3-16,12 14 3 15,-1-11-6-15,12 15 0 16,0-6-5-16,6 3 1 15,-6-8-4-15,3 0 2 16,-11-7-1-16,-7 8 0 16,-5-2-6-16,-3-1-53 15,-14 0 8-15,-4-1-331 16,-4-14 60-16</inkml:trace>
          <inkml:trace contextRef="#ctx0" brushRef="#br0" timeOffset="71320.6809">-523-1538 1209 0,'-8'5'309'0,"8"-5"87"15,9 1-334-15,-2-7-53 16,7-1 0-16,7-7-2 16,5-9 3-16,2-5 0 15,14-5 0-15,-3-3-7 16,5-9-27-16,-2 9-30 15,2 5 279-15,-10 13-634 16,2 20 276-16</inkml:trace>
          <inkml:trace contextRef="#ctx0" brushRef="#br0" timeOffset="71978.8637">403-1155 1028 0,'-3'2'354'16,"3"-2"39"-16,4 5-261 0,6-9-78 15,1 0-10-15,7-1-16 16,5-5 0-1,1-9-4-15,10-11-4 0,4-2-11 16,2-8-38-16,-4 9-37 16,-8 7-357-16,-17 17 70 15</inkml:trace>
          <inkml:trace contextRef="#ctx0" brushRef="#br0" timeOffset="72537.6214">-334-2224 913 0,'5'8'292'0,"7"-5"43"16,-3 0-238-16,4 4-66 15,4 7-18-15,2-2 0 16,2 1-6-16,8 9 0 16,-1 1-5-16,3 9-10 15,-7 2 485-15,-11 15-819 16,-15-7 424-16</inkml:trace>
        </inkml:traceGroup>
      </inkml:traceGroup>
    </inkml:traceGroup>
  </inkml:traceGroup>
</inkml:ink>
</file>

<file path=ppt/ink/ink2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39:43.0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9FAE52-A734-4A71-97DF-A98E975D9E68}" emma:medium="tactile" emma:mode="ink">
          <msink:context xmlns:msink="http://schemas.microsoft.com/ink/2010/main" type="inkDrawing" rotatedBoundingBox="6959,4996 18393,10776 17373,12795 5939,7014" rotationAngle="2011738468" semanticType="enclosure">
            <msink:sourceLink direction="with" ref="{603183E4-2ACE-45A6-9D7D-DED229B653B9}"/>
            <msink:sourceLink direction="with" ref="{BE55E7B9-9939-4ABA-9BD0-B5B39147126B}"/>
            <msink:destinationLink direction="from" ref="{300D9F37-2083-4853-BF20-5CB00150B3D9}"/>
          </msink:context>
        </emma:interpretation>
      </emma:emma>
    </inkml:annotationXML>
    <inkml:trace contextRef="#ctx0" brushRef="#br0">546-565 307 0,'-5'3'103'16,"1"-5"30"-16,4-7-47 15,2-4-8-15,0-8 47 16,-1 3-15-16,3-7 16 15,-3 11-33-15,1-1 4 16,-1 9-37-16,-2-2 12 16,-1 8-20-16,2-2 11 15,-1 5-14-15,1-4 5 16,-2 2-20-16,2 4 5 16,0-2-14-16,2 1 1 15,-2 5-16-15,3 4 0 0,0-3-11 16,-1 5 5-16,3 1-6 15,1 3 6-15,1-1-5 16,1 2 6-16,3-3-6 16,0 8 6-16,1-7-8 15,1 6 6-15,-4 0-7 16,4 5 8-16,-1-4-8 16,2 6 9-16,1-1-8 15,-1 6 8-15,1-7-7 0,1 12 7 16,0-9-6-16,2-3 5 15,0-6-4-15,5 8 3 16,-4-13-5-16,2 8 5 16,0 1-4-16,2 7 4 15,0-8-4-15,3 12 3 16,-5-4-4-16,6 6 4 16,-1-4-4-16,-1 6 4 15,-6-6-4-15,5 4 5 16,-3-6-5-16,2 5 6 15,-3-3-4-15,5 1 8 16,0-1-4-16,-1 0 6 16,2-4-6-16,5-1 5 0,-4 3-8 15,3 0 5-15,-3 2-6 16,7 3 4-16,-3 3-6 16,5 3 7-16,-4-9-7 15,7 4 6-15,-5-2-7 16,5 1 7-16,-7-9-6 15,5 8 6-15,-7-3-2 16,2 4 9-16,-4-3-4 16,2 3 7-16,0-7-4 0,2 2 1 15,-1-6-7-15,0 1 3 16,-4-3-5-16,7 7 5 16,-6-7-4-16,4 4 4 15,1-2-6-15,5 6 6 16,-7-5-7-16,8 4 6 15,-5-4-8-15,5 3 7 16,-5-7-7-16,8 2 5 16,-8-3-6-16,5 2 6 15,-10-1-5-15,9 2 4 16,-8 3-3-16,8 0 5 16,-3 1-5-16,6-2 3 15,-4-3-4-15,7-1 5 16,-2-1-6-16,5 2 5 15,-5 1-5-15,5 3 6 0,-5-6-6 16,2 0 6-16,-5-4-6 16,0-2 7-16,-3-2-6 15,2 2 6-15,-4-4-5 16,4 6 4-16,-4-1-3 16,5 6 3-16,0-3-5 15,1 7 5-15,-1 1-5 16,5 2 5-16,-4 0-6 15,7 1 6-15,-1-4-6 0,4-1 6 16,-3-4-6-16,5 0 5 16,-7 1-4-16,5-1 4 15,-4 4-4-15,4-1 4 16,-5 1-4-16,7 4 5 16,-5-3-5-16,7 2 5 15,-2-2-5-15,8 2 5 16,-9-3-5-16,14 3 5 15,-13-9-2-15,5 6 10 16,-10-4-4-16,10 0 6 16,-10-2-5-16,11 8 3 15,-8-5-8-15,8 5 4 16,-6 1-5-16,8 2 6 16,-3-6-6-16,9 6 4 15,-4-7-6-15,1 0 4 16,-8-5-6-16,4-2 5 0,-9 1-5 15,7-4 4-15,-5 2-3 16,9-2 4-16,-6 3-4 16,10 4 4-16,-5-2-5 15,10 5 5-15,-10 0-4 16,5 0 3-16,-12 0-4 16,9 0 5-16,-14-3-5 15,12 3 5-15,-3-4-5 0,6 3 6 16,-6-3-7-16,11 6 6 15,-8-1-5-15,5 3 5 16,-12 0-4-16,9 5 6 16,-10-8-2-16,4 6 6 15,-5-4-3-15,9-3 4 16,-9-4-5-16,11 8 3 16,-7-4-6-16,10 3 4 15,-3 2-5-15,2 3 2 16,-7-7-4-16,3 1 3 15,-11-2-3-15,4 0 4 16,-4-9-5-16,6 6 6 16,-2-2-5-16,11 0 5 15,-8 2-6-15,12 5 6 16,-1-6-6-16,-1 3 4 0,-4-4-4 16,8-7 5-1,-11-1-5-15,8 2 5 0,-2-10-4 16,9 3 4-16,-6-2-5 15,12 2 5-15,-7-6-5 16,6 6 3-16,-8-3-3 16,10 0 5-16,-8-2-6 15,12 4 5-15,-6-4-3 16,15 3 3-16,-10-2-4 16,9-4 4-16,-12 0-3 0,14-5 3 15,-17 2-4-15,11 1 4 16,-3 4-2-16,13-2 1 15,-15 8-2-15,15-7 3 16,-13-1-4-16,5 2 4 16,-15-1-4-16,15-1 3 15,-13 0-3-15,12 4 5 16,-13-8-5-16,7 9 5 16,-11-5-5-16,9 2 5 15,-15 0-5-15,9 2 4 16,-9-5-3-16,5 2 3 15,-10-1-4-15,9 4 3 16,-11-4-2-16,2-2 3 16,-10 5-4-16,1-1 3 0,-9-5-2 15,8 3 3-15,-8 5-3 16,4-7 4-16,-4 2-4 16,5-2 4-16,-9 6-5 15,7-6 5-15,-5 2-5 16,4 3 4-16,-9 2-3 15,3-8 2-15,-6 1-2 16,-3-6 3-16,-10 5-3 16,2-4 3-16,-10 6 0 0,0 2 2 15,-5 1-2-15,5-4 3 16,-6 4-1-16,4 6-71 16,3-8-354-16,3-10-9 15,-16-14-187-15</inkml:trace>
    <inkml:trace contextRef="#ctx0" brushRef="#br0" timeOffset="3128.7788">-1-4 542 0,'2'-3'243'16,"-1"1"-9"-16,6 2-108 15,-1 3-88-15,4-3-9 16,3 4-6-16,3-3 11 15,4-1-3-15,6 2 4 16,-2 1-5-16,10-3 0 16,-2-2-10-16,9 6-4 15,-4-3-8-15,10 3-4 16,-1 2-3-16,2 2 0 16,-5 2-1-16,5 0 1 0,-4 3 1 15,5-4 2-15,-4 3-1 16,7-4 1-16,-5-3 0 15,7-2 0-15,-6-3-1 16,14 0 0-16,-7 2-1 16,5-1-1-16,-6 7-1 15,7 4 0-15,-7 1 0 16,4 3 2-16,-3-2-1 16,8 3 1-16,-7-4 0 0,5 3-1 15,-4-2-1-15,10-1 3 16,-9-1-1-16,5-3 4 15,-11-2 0-15,11-2-1 16,-9 1 0-16,7 4-1 16,1 1-3-16,9 6 2 15,-4 2-2-15,17 7-1 16,-3 2 0-16,9-1 3 16,-8 1 0-16,12-2 2 15,-14-4 0-15,11 4 0 16,-9-6-2-16,16-1 0 15,-14-1-2-15,10-5 1 16,-13-6-1-16,8 6 2 16,-12-4-2-16,17 4 2 0,-7 10-2 15,19 9 0-15,-12 2-1 16,11 12 1-16,-11 1 0 16,10 6 3-16,-13-4-1 15,18 6 3-15,-12-9-2 16,8 2 4-16,-14-7-2 15,10-2 3-15,-15-8-1 16,9 4 0-16,-5-1-4 16,10 5 0-16,-11 0-3 0,12 21 3 15,-13-8 1-15,7 11 1 16,-10-1 0-16,12 11 1 16,-11-11-3-16,5 6 0 15,-12-10-3-15,6 4 2 16,-14-9-2-16,5 6 2 15,-8-9-2-15,10 10 4 16,-8-8-1-16,9 1 0 16,-14-7 0-16,10 7 1 15,-9-6-3-15,7 7 1 16,-9-2-1-16,9 6 0 16,-9-4 1-16,6 4 1 15,-8-3 2-15,8 7 3 16,-9-5 1-16,4 6 2 15,-6-8-1-15,4 10 0 16,-8-7-4-16,7 11-1 0,-4-16-3 16,5 15 3-1,-3-6-1-15,8 11 4 0,-4-8-2 16,4 14 3-16,-10-12-5 16,7 7 0-16,-8-9-4 15,6 3 2-15,-8-8-2 16,10 13 2-16,-8-8 0 15,4 13 2-15,-2 0-1 0,6 9 1 16,-13-7-3-16,6 7 0 16,-9-10-1-16,-2 4 0 15,-8-18 0-15,3 7 2 16,-5-10-2-16,4 3 2 16,-2-6 1-16,3 17 0 15,0-4-1-15,0 5 1 16,-3-7-1-16,5 2-2 15,-7-18-1-15,2 4 5 16,-2-9-1-16,2 7 4 16,-8-7-1-16,2-2 3 15,-11-14-3-15,-4-11 4 16,-10-7-3-16,2-10 5 16,-8-3-3-16,-2-2 2 15,-2 2-3-15,4-3 8 16,-7 3-18-16,8 10-397 0,-1-1 134 15</inkml:trace>
  </inkml:traceGroup>
</inkml:ink>
</file>

<file path=ppt/ink/ink2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1:19.4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3423B5B-5CA0-4935-B548-79BC34B75ED1}" emma:medium="tactile" emma:mode="ink">
          <msink:context xmlns:msink="http://schemas.microsoft.com/ink/2010/main" type="inkDrawing" rotatedBoundingBox="14920,10871 15621,12253 15563,12283 14862,10901" semanticType="callout" shapeName="Other">
            <msink:sourceLink direction="with" ref="{BE0E575B-A0C2-4277-A5B6-74CD34242274}"/>
            <msink:sourceLink direction="with" ref="{5EE9810A-49E6-4174-A91F-B9EA62F2A40B}"/>
          </msink:context>
        </emma:interpretation>
      </emma:emma>
    </inkml:annotationXML>
    <inkml:trace contextRef="#ctx0" brushRef="#br0">-3973 559 569 0,'11'29'208'0,"0"6"39"15,2-3-151-15,4 7-14 16,4-6-21-16,3 6-25 16,2-7-14-16,8 10-15 15,-6-12 4-15,-1 7-12 16,-4-5 8-16,0 4 1 15,-10-6 17-15,4 11 0 16,-2-8 12-16,1 6-5 16,2-2-1-16,3 6-15 15,-3-3 3-15,5 10-7 0,-1-2 8 16,3 7-7-16,-3-13 8 16,4 1-12-16,-1-8 4 15,-1 4-11-15,-3-9 7 16,-1 9-7-16,-3-8 6 15,-4-1-6-15,-3-6 6 16,0-5-7-16,-2-4 5 16,-5 1-6-16,2-6 6 15,-3 4-7-15,-2 1 4 0,6 1 4 16,-3 1 6-16,2 3-3 16,0-8 7-16,-3 6-2 15,3-4-4-15,-4-9-7 16,3 0 4-16,-3-2-6 15,1-6 4-15,-5 0-5 16,3 0 6-16,-2-1-5 16,-1 1 5-16,-1 2-7 15,0-4 5-15,-9-3-7 16,3 0 5-16,-1-8-6 16,-2 0 6-16,0-10-6 15,0 5 7-15,4-5-7 16,3 9 6-16,-2-4-7 15,1 6 7-15,4-4-7 16,-8 3 7-16,-2-6-9 0,1-4 7 16,-4-5-13-16,-2 2 5 15,-1-11-13-15,-1 0 9 16,-2-11-8-16,2 7 15 16,2-2-6-16,6 4 14 15,0 8-8-15,6 13 10 16,-1 2-10-16,1 5 9 15,-1 4-8-15,2-3 7 0,-1 8-8 16,-4-8 9-16,2-1-9 16,2 3 8-16,-6-5-8 15,2-8 8-15,-3 7-9 16,2 3 10-16,0-5-8 16,4 11 8-16,-1 1-8 15,5 6 8-15,3-1-11 16,2 10 10-16,1 0-9 15,2 7 9-15,4 2-8 16,1 4 9-16,6 11-8 16,-1-9 9-16,8 14-9 15,-4-5 9-15,5 11-9 16,-2-9 9-16,3 13-11 16,-3-6 9-16,2 3-10 15,-3-4 9-15,5 10-8 0,-8-7 10 16,4 0-9-1,3-2 10-15,-6-1-8 0,-1-11 7 16,0 0-7-16,-3-7 8 16,-9-1-9-16,2-3 7 15,0-4-6-15,0 2 5 16,-4 0-6-16,2-6 7 16,-3 6-5-16,1 0-3 15,-1-8-32-15,0 8-308 0,-9 5 85 16</inkml:trace>
  </inkml:traceGroup>
</inkml:ink>
</file>

<file path=ppt/ink/ink2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1:31.3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619F976-008E-4BE4-A812-80E55D02B755}" emma:medium="tactile" emma:mode="ink">
          <msink:context xmlns:msink="http://schemas.microsoft.com/ink/2010/main" type="writingRegion" rotatedBoundingBox="22099,3344 22314,2990 22558,3138 22343,3491"/>
        </emma:interpretation>
      </emma:emma>
    </inkml:annotationXML>
    <inkml:traceGroup>
      <inkml:annotationXML>
        <emma:emma xmlns:emma="http://www.w3.org/2003/04/emma" version="1.0">
          <emma:interpretation id="{98BE017D-244F-4463-A28A-A9FBE045119F}" emma:medium="tactile" emma:mode="ink">
            <msink:context xmlns:msink="http://schemas.microsoft.com/ink/2010/main" type="paragraph" rotatedBoundingBox="22099,3344 22314,2990 22558,3138 22343,3491" alignmentLevel="1"/>
          </emma:interpretation>
        </emma:emma>
      </inkml:annotationXML>
      <inkml:traceGroup>
        <inkml:annotationXML>
          <emma:emma xmlns:emma="http://www.w3.org/2003/04/emma" version="1.0">
            <emma:interpretation id="{14396D50-B79C-4A0E-A8FF-8A908836EBCD}" emma:medium="tactile" emma:mode="ink">
              <msink:context xmlns:msink="http://schemas.microsoft.com/ink/2010/main" type="line" rotatedBoundingBox="22099,3344 22314,2990 22558,3138 22343,3491"/>
            </emma:interpretation>
          </emma:emma>
        </inkml:annotationXML>
        <inkml:traceGroup>
          <inkml:annotationXML>
            <emma:emma xmlns:emma="http://www.w3.org/2003/04/emma" version="1.0">
              <emma:interpretation id="{81863224-C401-41F0-8147-F9576FA9BA9F}" emma:medium="tactile" emma:mode="ink">
                <msink:context xmlns:msink="http://schemas.microsoft.com/ink/2010/main" type="inkWord" rotatedBoundingBox="22099,3344 22314,2990 22558,3138 22343,3491">
                  <msink:destinationLink direction="with" ref="{6E6A68F7-A48B-4663-BAD9-A5F2A2B4123A}"/>
                </msink:context>
              </emma:interpretation>
              <emma:one-of disjunction-type="recognition" id="oneOf0">
                <emma:interpretation id="interp0" emma:lang="" emma:confidence="1">
                  <emma:literal/>
                </emma:interpretation>
              </emma:one-of>
            </emma:emma>
          </inkml:annotationXML>
          <inkml:trace contextRef="#ctx0" brushRef="#br0">26 234 982 0,'-11'11'321'0,"0"2"59"16,7-5-273-16,6 5-27 16,8-4-37-16,7 2-8 15,6-5-17-15,6-7-5 16,9-7-6-16,-4-15 2 15,-7-8 3-15,-2-11 8 0,-9 0 0 16,-8-8 2-16,-2 15-2 16,-9 1-6-16,-3 10-6 15,-6 9 4-15,-2 15-2 16,-6 15 5-16,2 9 0 16,2 15 12-16,7-1-3 15,0-1 2-15,8-14-7 16,9-4-4-16,-2-12-10 15,9-12 0-15,0-10-1 0,4-14 2 16,-1-12 1-16,1 1 2 16,-12 1-5-1,-1 11 3-15,-11 33 6 0,-6-8 5 16,-2 5 5-16,-6 20-2 16,2 6 0-16,3-10-3 15,-1 21-7-15,6 1-5 16,7-17 1-16,0-7-5 15,7-13-2-15,8-14 2 16,2-10-1-16,-1-21-43 16,-2 1-74-16</inkml:trace>
          <inkml:trace contextRef="#ctx0" brushRef="#br0" timeOffset="54847.1678">193 88 437 0,'-5'2'377'0,"1"3"-80"16,-3-1-37-16,4 8-147 15,-4-2-45-15,6 2-12 16,1 0-7-16,0 6-15 16,0-5-12-16,3 6-13 15,-1-6 3-15,-2 7-3 16,0-3 6-16,3-2-3 16,-2-7 7-16,4 5-9 0,-5-13 2 15,4-5-7-15,-4 0 4 16,4-4-5-16,0-8 4 15,1 0-5-15,-1-9 4 16,-2-31-8-16,-4 31 5 16,-1 2-8-16,0 7 6 15,-4 6-7-15,3 30 6 16,-6-20-7-16,0 6 8 0,2 1-7 16,-2 6 9-16,1 5-4 15,0-2 9-15,5 1-6 16,-3 0 6-16,4 1-4 15,3-6 6-15,0 2-6 16,0-2 5-16,0-3-7 16,1-3 4-16,4 3-7 15,2-8 4-15,-1-1-6 16,7-4 6-16,-5-6-6 16,0-6 7-16,-3-7-4 15,0-2 5-15,-3-2-5 16,3-9 5-16,-9 0-4 15,1 11 4-15,-5-3-6 16,3 6 6-16,-13 17-3 16,-3 4 8-16,0 4-5 15,0 6 9-15,-11 18-5 0,9 3 6 16,4 10-6-16,1 1 5 16,5 6-10-16,11-14 7 15,2-1-11-15,7-16 5 16,7-2-10-16,4-13 7 15,8-10-11-15,-2-10 6 16,4-7-13-16,-5-7 6 16,-2-10-7-16,-7 0 9 0,-4 2-5 15,-4 11 14-15,-9 0-5 16,0 18 6-16,-3 15-6 16,-4-2 7-16,-10 6-4 15,6 19 9-15,-2 12 0 16,-7-1 9-16,5 12-2 15,10-2 6-15,1-12-7 16,4-15-1-16,10-1-9 16,1-10 1-16,13-1-9 15,-3-15 6-15,8-5-7 16,-4-5 5-16,1-11-8 16,-8-2 4-16,-1-10-5 15,-6 7 7-15,-3 25-4 16,-2-19 10-16,-7 5-4 15,0 17 5-15,-4 2-6 16,-2-18 6-16,-6 38-3 16,3 10 6-16,-9 6-4 0,0 7 8 15,3 2-3-15,6-5 4 16,2-4-6-16,9-4 4 16,0-1-9-16,7-3 3 15,-1-11-9-15,4-4 4 16,3-11-6-16,0-6 7 15,-1-15-6-15,6 0 6 16,-1-12-3-16,-5 4 6 0,-4-6-3 16,-4 9 5-16,-9 4-3 15,-1 3 4-15,-2 1-3 16,1 4 4-16,-1 5-3 16,3-2 5-16,-2 29-4 15,-6 3 3-15,4 12-5 16,4 3 2-16,-2 7-6 15,2-12 6-15,7-2-7 16,-2-5 4-16,7-1-5 16,5-7 4-16,3-4-7 15,0-4 5-15,10-10-5 16,-9-5 5-16,4-7-4 16,-3-5 6-16,1-6-5 15,-13 4 6-15,2-6-3 16,-5 8 4-16,-3 1-1 0,-5 9 4 15,-2 3-6-15,4 6 3 16,-11 4-5-16,6 1 1 16,-7 2-4-16,5 9 5 15,-6 7-3-15,7 4 5 16,-4 4-3-16,10 2 6 16,-3-7-7-16,5-12 4 15,5 0-5-15,7-2 2 0,7-3-5 16,3-9 5-1,8 4-3-15,-4-15 2 0,1-7-4 16,-3-9 4-16,-4 0-3 16,-6-2 4-16,-4-1-5 15,5-2 6-15,-11 16-4 16,2-5 3-16,-2 0-5 16,-2 7 5-16,-7 11-5 15,4-13 3-15,-5 17-5 16,2 12 5-16,-7-8-2 15,2 1 6-15,0 12-4 16,4-2 5-16,-1-9-5 16,5 10 4-16,3-1-8 15,4-9 6-15,3 0-6 16,1 2 6-16,1-4-6 0,-2-3 6 16,6-2-7-16,-3-4 6 15,2-12-11 1,0 0-11-16,-1 0-44 0,-5 12-16 15,-4-4-53-15,-2 31-243 16</inkml:trace>
          <inkml:trace contextRef="#ctx0" brushRef="#br0" timeOffset="62792.3839">64 219 1003 0,'-7'10'228'0,"-1"3"98"16,6-1-298-16,6-3 2 16,0-9-15-16,11-8 9 15,6-11-14-15,7-11 6 16,-2-7-10-16,8-10 7 15,-7 0-11-15,-6 2 6 16,-9 12-8-16,2 9 10 16,-15 13-1-16,-4 11 16 15,-8 21-3-15,-2-12 2 16,-7 14 14-16,5 6 13 16,1-1-9-16,5-12 6 15,8 12-2-15,-1-19-18 16,3-2-18-16,2-7-1 0,7-7-7 15,-1 1 6-15,4-18 4 16,-3-9 0-16,0 4-3 16,-6 0 2-16,-4 3-7 15,-1 19-1-15,-2 19 2 16,-9 5 9-16,2 13-1 16,-5 2 15-16,2 4 0 15,-1-10 3-15,12-2-8 0,0-8-1 16,4-4-16-16,8-7-14 15,3-10-40-15,0-10-222 16,14-17-192-16</inkml:trace>
          <inkml:trace contextRef="#ctx0" brushRef="#br0" timeOffset="86615.8933">252 130 977 0,'-4'-1'263'0,"-2"2"64"16,8 1-265-16,-4-4-1 0,-3 4 1 15,0-2 19-15,4-2 16 16,-4 1-5-16,2 1-26 16,3 4-21-16,-2 0-22 15,8-3-16-15,2 1-7 16,-3 3-5-16,2-7 6 16,6 7-6-16,-7 2 6 15,-2-4-3-15,2-3 4 16,1 1-5-16,-6-5 8 15,1-3-4-15,1 1 9 0,-3-6-3 16,-2-2 7-16,4-6-6 16,-4-3 2-16,-2 15 1 15,2-8 12-15,0 19 5 16,-1 1 8-16,0-6-1 16,3-1-5-16,0 14-12 15,0-12-8-15,3 2-8 16,-1 15 1-16,4-24-6 15,1-6 6-15,2-4-45 16,1 0-54-16,0-10-385 16</inkml:trace>
        </inkml:traceGroup>
      </inkml:traceGroup>
    </inkml:traceGroup>
  </inkml:traceGroup>
</inkml:ink>
</file>

<file path=ppt/ink/ink2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2:28.4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24E4CF-0AED-4766-8B9D-62CB77A5048F}" emma:medium="tactile" emma:mode="ink">
          <msink:context xmlns:msink="http://schemas.microsoft.com/ink/2010/main" type="writingRegion" rotatedBoundingBox="3871,12842 3924,13550 3581,13575 3527,12868"/>
        </emma:interpretation>
      </emma:emma>
    </inkml:annotationXML>
    <inkml:traceGroup>
      <inkml:annotationXML>
        <emma:emma xmlns:emma="http://www.w3.org/2003/04/emma" version="1.0">
          <emma:interpretation id="{27D5D990-5FE1-4205-87AC-1A4B88686EF1}" emma:medium="tactile" emma:mode="ink">
            <msink:context xmlns:msink="http://schemas.microsoft.com/ink/2010/main" type="paragraph" rotatedBoundingBox="3871,12842 3924,13550 3581,13575 3527,12868" alignmentLevel="1"/>
          </emma:interpretation>
        </emma:emma>
      </inkml:annotationXML>
      <inkml:traceGroup>
        <inkml:annotationXML>
          <emma:emma xmlns:emma="http://www.w3.org/2003/04/emma" version="1.0">
            <emma:interpretation id="{9EC3FC02-6265-494D-A1AE-C3C9A19F7264}" emma:medium="tactile" emma:mode="ink">
              <msink:context xmlns:msink="http://schemas.microsoft.com/ink/2010/main" type="line" rotatedBoundingBox="3871,12842 3924,13550 3581,13575 3527,12868"/>
            </emma:interpretation>
          </emma:emma>
        </inkml:annotationXML>
        <inkml:traceGroup>
          <inkml:annotationXML>
            <emma:emma xmlns:emma="http://www.w3.org/2003/04/emma" version="1.0">
              <emma:interpretation id="{EE665539-B86D-4EBE-BDFE-490AAEAA69EF}" emma:medium="tactile" emma:mode="ink">
                <msink:context xmlns:msink="http://schemas.microsoft.com/ink/2010/main" type="inkWord" rotatedBoundingBox="3871,12842 3924,13550 3581,13575 3527,12868">
                  <msink:destinationLink direction="with" ref="{89F85DFD-ABE3-4E1E-983D-4283C1950884}"/>
                </msink:context>
              </emma:interpretation>
              <emma:one-of disjunction-type="recognition" id="oneOf0">
                <emma:interpretation id="interp0" emma:lang="" emma:confidence="1">
                  <emma:literal/>
                </emma:interpretation>
              </emma:one-of>
            </emma:emma>
          </inkml:annotationXML>
          <inkml:trace contextRef="#ctx0" brushRef="#br0">89 275 403 0,'2'0'310'0,"1"1"-28"16,-4 1-73-16,2 3-59 15,-1-2-61-15,4 0 4 16,-3-1-34-16,6-2 11 0,-2 0-21 16,4-4 14-16,-2 0-19 15,-1-6 11-15,-2 0-18 16,-1-4 4-16,-3 1-21 15,-2 0 6-15,1 1-13 16,-3 4 13-16,1 5-5 16,0 0 15-16,1 4-8 15,-1 9 7-15,5 5-15 0,1 11 4 16,3-4-16-16,2 9 3 16,4-7-11-16,1-2 6 15,-4-16-9-15,4-6 6 16,-1-18-8-16,-2-18 4 15,-7-7-4-15,-3-19 6 16,-8 0-3-16,-9 7 7 16,-4 13-3-16,-3 15 8 15,-2 18 0-15,-3 19 11 16,6 16-2-16,5 34 8 16,7 10-5-16,11 24 11 15,11 2-9-15,10-4 3 16,10-29-8-16,10-11-1 15,1-31-15-15,7-16-2 16,-9-19-10-16,-7-11-8 0,-14-9-6 16,-12-5 4-16,-16 0 1 15,-10 5 9-15,-4 10 8 16,-8 13 25-16,1 12 1 16,-3 20 14-16,9 12-3 15,4 9 4-15,9 2-22 16,6-4-1-16,7-11-16 15,4-4 2-15,4-14-5 16,3-9 1-16,-2-10-5 16,2-10 1-16,-5-8-4 0,-9-18 3 15,-7-3-5-15,-10 0 10 16,-3 5-1-16,-7 9 12 16,4 16-1-16,0 12 8 15,4 6-7-15,1 6 5 16,6-2-10-16,5 1 2 15,4-12-9-15,6 6 4 16,6-7-7-16,5-6 3 16,0-3-7-16,5 6 8 15,-4-6-8-15,-1 11 2 16,-3 12-7-16,3 27 5 16,-2 14-24-16,2 29 144 15,-6-4-618-15</inkml:trace>
          <inkml:trace contextRef="#ctx0" brushRef="#br0" timeOffset="30855.056">229 206 470 0,'-3'21'380'16,"-1"9"-68"-16,1-6-41 15,0 5-176-15,3-6-11 0,2 0 9 16,1-7-17-16,3-2 1 16,4-5-8-16,5-3-30 15,-2-4-22-15,8-9-6 16,-7-6-7-16,6-6-3 16,-6-9 1-16,-7-11 1 15,-9 4 2-15,-7-3 3 16,-9 7 0-16,-7 9 2 15,3 12 8-15,-4 20 13 16,5 12-2-16,3 24 10 16,6 11 0-16,6 16 7 15,6-5-9-15,6 0 2 16,4-24-10-16,3-10-7 16,3-23-17-16,5-24-8 15,-1-19-6-15,-2-19-2 0,-4-15 1 16,-12-17 4-1,-10 13 2-15,-7 10 3 0,-3 28 3 16,-6 19 5-16,3 28-4 16,3 20 1-16,5 14-4 15,2 14 7-15,12-3-61 16,4-11-415-16,2-26 126 16</inkml:trace>
          <inkml:trace contextRef="#ctx0" brushRef="#br0" timeOffset="4516.5015">214 386 151 0,'-3'-4'64'0,"3"-5"18"0,0-4 13 15,3 1 14-15,-1-6 56 16,0 0 36-16,1 3 11 16,-2 4-33-16,1 4-23 15,0 7-58-15,-4 15-36 16,-1 4-27-16,-2 19-17 15,0 6-3-15,5 6-7 16,2-5 5-16,4-6-7 16,2-21 6-16,7-13-6 15,0-15 6-15,2-22-5 16,-2-12 6-16,-2-13-7 16,-11-6 3-16,-6-5-7 15,-7 16 5-15,-4 13-7 0,-1 23 3 16,-5 24-8-16,-2 23 7 15,-3 24-3-15,0 8 8 16,7 13 5-16,8-11 8 16,7-6-3-16,11-21 2 15,4-13-6-15,4-22 1 16,4-13-7-16,-4-12 6 16,-4-8-5-16,-4 0 4 0,-9-3-7 15,-4 12 3-15,-4 5-12 16,-3 11 3-16,-3 13-7 15,1 18 7-15,1 10-7 16,4 6 11-16,8 8-4 16,10-13 16-16,13 4-311 15,-1-9-78-15,-7-25-67 16</inkml:trace>
        </inkml:traceGroup>
      </inkml:traceGroup>
    </inkml:traceGroup>
  </inkml:traceGroup>
</inkml:ink>
</file>

<file path=ppt/ink/ink2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3:06.7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F85DFD-ABE3-4E1E-983D-4283C1950884}" emma:medium="tactile" emma:mode="ink">
          <msink:context xmlns:msink="http://schemas.microsoft.com/ink/2010/main" type="inkDrawing" rotatedBoundingBox="3810,12849 14639,6639 15147,7524 4318,13734" semanticType="callout" shapeName="Other">
            <msink:sourceLink direction="with" ref="{EE665539-B86D-4EBE-BDFE-490AAEAA69EF}"/>
            <msink:sourceLink direction="with" ref="{EF7F8D1E-2B9B-4C9B-9E88-333C8F971376}"/>
          </msink:context>
        </emma:interpretation>
      </emma:emma>
    </inkml:annotationXML>
    <inkml:trace contextRef="#ctx0" brushRef="#br0">4 5567 671 0,'-6'6'241'15,"3"-1"46"-15,-4-3-184 16,6-4-16-16,2 1-32 15,2-6 1-15,2 1-23 16,11-6 1-16,2-1-9 16,8-8-2-16,2-1-14 15,8-6 0-15,-4-3-9 0,12 0 4 16,-4 4-5-16,9 1 6 16,-7 0-4-16,8 5 2 15,-3 3-3-15,9-1 4 16,-6 2-5-16,12 4 3 15,-14 0-3-15,11-3 4 16,-12 2-4-16,5 1 4 16,-12 1-4-16,7 2 4 15,-10 2-5-15,9-3 7 16,-4 1-3-16,3-3 7 16,-1-3-5-16,10 0 5 15,-9 3-7-15,7-3 3 16,-2 4-5-16,5 4 5 15,-7 0 0-15,5 0 4 16,-4 0-4-16,6-3 5 16,-5-4-7-16,10-5 1 15,-6-2-5-15,6-6 5 0,-7 4-5 16,9 0 5-16,-12 2-4 16,5 6 4-16,-9-2-4 15,-1-3 1-15,-4-3-3 16,9-5 0-16,-5-2-2 15,9-6 4-15,-2 6-2 16,3-3 6-16,-10 3-1 0,6 0 3 16,-12 8-6-16,4-3 5 15,-9 7-5-15,2 3 4 16,-7 1-4-16,2 2 3 16,-8 2-3-16,4-2 2 15,-1-7-3-15,5 1 2 16,-3-2-3-16,6-3 3 15,0 2-2-15,0 1 4 16,-3 5-5-16,3-2 7 16,-7 5-7-16,3 2 6 15,-3 3-5-15,4-3 4 16,0-2-4-16,4-4 3 16,4-5-6-16,5-4 5 15,-7-4-6-15,6 1 5 16,-6 3-2-16,-1 0 3 15,-4 7-2-15,9-2 3 16,-7 0-4-16,5-4 4 0,-2 1 1 16,7-7 0-16,-7 0-4 15,10 1 3-15,-6-3-7 16,7-7 2-16,-6 7-1 16,10-2 6-16,-8 4-4 15,6-3 7-15,-9 9-6 16,3-4 4-16,-10 6-3 15,6-1 3-15,-7 1-4 0,7 2 5 16,-4 0-3-16,3-2 4 16,-5 6-4-16,3-3 3 15,-4-1-7-15,6-6 5 16,-5 5-6-16,6-12 5 16,-4 2-3-16,6-7 6 15,-8 5-5-15,2-8 5 16,-5 13-3-16,3-9 2 15,-8 9-4-15,6-7 3 16,-4 4-3-16,9-7 2 16,-6 3-3-16,3-9 2 15,-3 4-2-15,4-4 3 16,-7 8-4-16,3-4 6 16,-2 4-3-16,8 4 4 0,-8 4-5 15,7-10 5 1,-5 7-6-16,5-2 6 0,-6 0-6 15,5-5 5-15,-9 8-5 16,4 3 5-16,-2 2-4 16,-2-6 2-16,-2 8-2 15,5-10 2-15,-8 1-3 16,7-3 3-16,-5 9-2 16,6-4 2-16,-3 7-2 15,6-9 3-15,-4 12-3 0,6-5 4 16,-3 5-6-1,6-8 5-15,-4 8-4 0,7-7 5 16,-6 4-6-16,10-7 7 16,-5 12-6-16,6-7 4 15,-3 1-5-15,4-4 5 16,-10 7-5-16,9-8 5 16,-8 8-1-16,7-6 2 15,-3 5-5-15,9-3 5 16,-10 5-5-16,9-5 2 15,-5 5-2-15,5 2 5 16,-9-1-6-16,10 4 6 16,-9 5-6-16,8-1 4 15,-12 4-3-15,8-1 4 0,-11 0-3 16,9-5 3 0,-9 1-4-16,11-7 4 0,-6 3-5 15,6-6 4-15,-2 2-2 16,7-7 3-16,-6 4-4 15,4 0 5-15,-2 4-5 16,4-6 5-16,-1 3-6 16,4-4 5-16,-4-4-5 15,4-10 5-15,-6 12-6 16,5-10 7-16,-5 5-5 0,7 0 5 16,-9 5-5-16,9-3 5 15,-10 7-5-15,7 4 5 16,-5 3-6-16,11 5 6 15,-10 7-7-15,1 3 6 16,-7-1-4-16,3 4 3 16,-9-1-3-16,8-4 5 15,-5-2-5-15,8 1 5 16,-6-1-4-16,3-2 3 16,-6 4-3-16,7-3 3 15,-7-2-3-15,7 0 3 16,-2 2-4-16,7 0 4 15,-1 0-4-15,1 0 3 16,-10-2-3-16,6-1 4 16,-6 1-4-16,3-1 4 0,1 4-3 15,7-4 3-15,-5 6-3 16,9-11 2-16,-7 3-3 16,8-5 3-16,-3 8-2 15,6-11 3-15,-4 10-4 16,4-5 5-16,-14 1-5 15,11-6 5-15,-9 6-5 16,5-3 4-16,-2 1-4 0,14-1 5 16,-9 3-5-16,11 1 4 15,-8 1-5-15,12-4 6 16,-4 3-6-16,7-7 5 16,-11 1-5-16,12-4 6 15,-10 1-7-15,9-4 6 16,-6 2-4-16,10-4 4 15,-6 5-4-15,6 1 5 16,-6 4-6-16,5 1 5 16,-12 3-4-16,5-3 4 15,-9-1-3-15,7 1 4 16,-6 3-4-16</inkml:trace>
  </inkml:traceGroup>
</inkml:ink>
</file>

<file path=ppt/ink/ink2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1:54.8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EE9810A-49E6-4174-A91F-B9EA62F2A40B}" emma:medium="tactile" emma:mode="ink">
          <msink:context xmlns:msink="http://schemas.microsoft.com/ink/2010/main" type="inkDrawing" rotatedBoundingBox="16166,10798 17882,11686 17116,13167 15400,12279" hotPoints="17516,11986 16602,12900 15689,11986 16602,11073" semanticType="enclosure" shapeName="Circle">
            <msink:sourceLink direction="with" ref="{E041A766-F618-42C4-A113-FAB849B8EB52}"/>
            <msink:destinationLink direction="with" ref="{53423B5B-5CA0-4935-B548-79BC34B75ED1}"/>
          </msink:context>
        </emma:interpretation>
      </emma:emma>
    </inkml:annotationXML>
    <inkml:trace contextRef="#ctx0" brushRef="#br0">10118 4906 393 0,'-16'-15'174'0,"-8"4"27"16,-2 7-99-16,-10 8 9 15,4-3-25-15,-9 7 1 16,2-1-21-16,-1 3-7 16,6-2-20-16,-8 1-6 15,4 1-23-15,-1 3-1 16,9 0-8-16,-9 8-5 16,13 2-4-16,-4 19 8 15,4 0-2-15,-3 12 4 16,7 4 5-16,-6 14 7 15,7-16-6-15,3 11 1 16,7-10-3-16,3-4 1 16,9-11-5-16,2 10 1 15,6-11-1-15,2 12 0 16,2-2-1-16,3 4-1 16,0-15 0-16,5 12 1 0,-3-11 0 15,10 9-1-15,-2-9 1 16,8 14-1-1,0-12 0-15,8 8 0 0,-1-7 1 16,9 1-1-16,-6-8 0 16,13 4 4-16,-7-4-2 15,7 5 3-15,-4 0-1 16,14 4 1-16,-9-6-4 16,12 3-1-16,-5-11-2 0,11-3-1 15,-8-13-2-15,5-9 1 16,-10-14 5-16,4-17 6 15,-15-8 1-15,0-9 4 16,-9 5-1-16,1-14-2 16,-7 8-3-16,4-10-1 15,-7 5-2-15,2-8 1 16,-9 8-1-16,1-2 0 16,-10 5-3-16,3-4 1 15,-7 1-1-15,3-5 2 16,-6 6-1-16,-5-5 3 15,-6 12 0-15,-4-4 2 16,-9 6-3-16,-4-5 10 16,0 5 1-16,-9-10 12 0,1 4 1 15,-9-7 3-15,3 3-8 16,-9-11-5-16,-1 4-5 16,-14-4 11-16,-2 11 0 15,-11 3 2-15,3 15 1 16,-9 0-5-16,7 9-18 15,-6-3-41-15,7 9-255 16,-2-17-69-16,14 7-102 16</inkml:trace>
    <inkml:trace contextRef="#ctx0" brushRef="#br0" timeOffset="-114441.6873">10084 5047 722 0,'-17'-4'278'16,"-1"1"20"-16,-6 6-153 15,3-1-89-15,-2 3 2 16,-1 4-20-16,-7 4 5 0,1-1-19 15,-6-1 5-15,1 2-15 16,-9-3 3-16,8 1-12 16,-4 1 8-16,5 7-8 15,-2 4 13-15,6 6-7 16,2 8 11-16,5 7-9 16,-1 13 3-16,9 1-11 15,2 7 5-15,2-3-12 0,6 6 7 16,4-13-9-16,4 6 9 15,1-6-9-15,5 5 10 16,-1-6-8-16,4 6 8 16,0-7-7-16,10 4 8 15,4-7-9-15,8 4 8 16,8-10-9-16,9 1 8 16,1-4-7-16,7 1 6 15,-1-13-7-15,8 7 7 16,-9-12-7-16,7-3 6 15,-3-6-6-15,11-7 6 16,-7-5-7-16,12-5 10 16,-5-6-7-16,7-6 7 15,-14-3-6-15,4-10 6 16,-10-2-8-16,3-10 8 0,-7 3-8 16,4-8 10-16,-8 7-7 15,-4-2 7-15,-7 10-10 16,0-3 8-16,-7 10-9 15,0-2 7-15,-6-2-7 16,0-1 7-16,-7 6-7 16,1-5 8-16,-6 3-7 15,4-1 7-15,-5-1-5 16,-3-15 9-16,-7-4-8 0,-5-6 8 16,-6-1-6-16,-3-2 6 15,-8 4-9-15,-2-3 8 16,-2 5-9-16,-8-8 8 15,1 5-7-15,-4-5 5 16,0 8-7-16,-5-10 7 16,4 9-8-16,-11-6 8 15,6 7-8-15,-10-2 9 16,3 15-8-16,-3 4 8 16,13 12-8-16,-11 1 13 15,1 11-3-15,-5 4 13 16,4 1-6-16,-12 2 10 15,12 3-14-15,3-4 4 16,3-7-15-16,-2 9 4 0,7-1-12 16,-7 4 9-16,4 2-9 15,-2 6 10-15,2-5-4 16,-4 6 7-16,4-1-12 16,-5 5-24-16,3 0-29 15,-7 5 114-15,9-4-469 16,0 9 176-16</inkml:trace>
    <inkml:trace contextRef="#ctx0" brushRef="#br0" timeOffset="-97656.6872">9791 5095 538 0,'-8'2'279'0,"-2"1"-13"15,2-1-137-15,0 1-43 16,1-3-52-16,-2-2 0 16,1 2-6-16,-2 2 10 15,0-2 1-15,-1 5 1 16,3 1-12-16,-3 4-7 0,-2-2-11 15,1 10 1-15,-1-3-4 16,1 1 1-16,-1-2 1 16,1 4 0-16,1-7-5 15,1 4-1-15,2-2 1 16,2 3 6-16,3 0 2 16,-4 4 6-16,1 1 1 15,-2 11 2-15,1-2-6 0,-3 0 0 16,4 0-5-16,0-1-1 15,-1-10-2-15,-1 4 2 16,2-5 0-16,1 8 8 16,0-2 1-16,0 8 2 15,0 2-3-15,-1 12 0 16,-1-9-6-16,2 5 2 16,5-6-2-16,4-5 0 15,1-7-3-15,1 0 0 16,4-1-4-16,-2-3 0 15,1 2-1-15,1 1 1 16,1 0 0-16,-1-4 0 16,-2 2 0-16,2 4-1 15,0-4-1-15,4 3 1 16,-3-3-4-16,9 7 2 16,-3-6 0-16,8 3 1 0,-3-8 0 15,6 6 2 1,-1-8 0-16,5 1 0 0,-3-1 0 15,4 2 0-15,-9-2-3 16,2 4 11-16,-5 1 2 16,-2-1 1-16,-4 2-1 15,2-1 3-15,3-6-12 16,4-1-2-16,2-1-4 16,1-9 2-16,2-3-2 0,0 0 1 15,-1 2 0-15,1-6 1 16,-2 4 0-16,9 0 2 15,-6 4-1-15,6-8 0 16,-4 4 0-16,7 0-2 16,-5 2-5-16,3-7 0 15,0 2 0-15,2-7 3 16,-7 0 1-16,0-1 5 16,-6 5 1-16,0-1 0 15,1 4-5-15,4-4-3 16,1-1-1-16,4-8-2 15,-4-3-1-15,2-9 4 16,-7 0 4-16,2 3 4 16,-6 0 0-16,0 1 2 15,-6 4-2-15,1 3 0 0,-7 2-3 16,4 0 0-16,-5 2-4 16,1-8 0-1,-3-1-1-15,2-14 0 0,-2-1 0 16,3-9 3-16,-3 6 1 15,-1-9 1-15,-3 12 1 16,0 3 1-16,-3 10-1 16,-4-1 2-16,-2 12-1 0,0-1 2 15,-4 1-2-15,-6-4 1 16,2 4-3-16,-5-6 1 16,1-2-3-16,-3-7 2 15,4 2-2-15,-2-3 1 16,2 5-1-16,-1-4 1 15,0 6-1-15,0-3 2 16,1 3-3-16,-5-6 2 16,3 7-1-16,-3-7 1 15,-2 3-3-15,1 0 3 16,-3 3-1-16,1-3 2 16,3 6-2-16,0-1 1 15,2 1-1-15,3 4 1 16,-4 2-2-16,-2-3 1 15,-4 8 0-15,-8-2 2 16,-5-3 0-16,-3 2 1 0,4 3-2 16,-11-2 2-1,7 2-4-15,-4 6 1 0,4 2-3 16,-7-1 2-16,7 2 1 16,-5 4 2-16,7-5-2 15,-5-3 2-15,8 3 0 16,-7-2-1-16,12-6-1 15,-7 7 3-15,7 1-4 0,-7 4-7 16,7 1 0 0,-7 7 0-16,5 4-1 0,-4 8 2 15,7-3 9-15,0 0-1 16,5 7 0-16,5-2 1 16,4-7 1-16,-1 9-1 15,7 1 0-15,1 0-1 16,5-1-1-16,2 9 0 15,6-1-2-15,2 12-1 16,3 4 1-16,3 16-1 16,1-1 2-16,-1 4 0 15,-1-12 1-15,-2 1 1 16,0-18 0-16,1 1 1 16,4-7-1-16,-1 0 1 15,1-7-2-15,6 2 1 16,0-10-2-16,4 8 3 0,3-3-1 15,4 8 0-15,-1-2-2 16,7 4 0-16,-4-7-3 16,8-1 0-16,-4-9 0 15,8-6 1-15,-6-1 1 16,9-6 2-16,-3-4 0 16,6-2 3-16,-4 1-2 15,8-10-1-15,-9 2-1 0,11-4-1 16,-4-4-1-1,6-3 0-15,-3 7 2 0,0-5 2 16,-10 1 0-16,0 1 1 16,-6 6 0-16,0-4 1 15,-7 1-2-15,5 1-1 16,-3-3-4-16,1-10-2 16,-4-1-1-16,5-10 2 15,-7-6 3-15,1-9 2 16,-4 2 4-16,2 1 2 15,-6 8-4-15,1-3 0 16,-5 10 1-16,-1-3 0 16,-4 2-3-16,-3-10 2 15,-2 3-2-15,-6-10 1 16,-7 5-1-16,-5-11 1 0,-4 5 1 16,-14-8 2-1,1 11 0-15,-6-10 1 0,3 11 0 16,-7-2 1-16,4 10-2 15,-7-10-1-15,1 9 0 16,-4-8-1-16,1 5-2 16,-3-8 2-16,4 9-1 15,-4-1 2-15,0 5-2 16,-12-2 3-16,4 9-2 16,-11-4 0-16,4 0 0 0,0 8-2 15,12 5-3-15,-6 8-10 16,12 9-10-16,-3 20-41 15,11 5-27-15,4 16-337 16,15 7 74-16</inkml:trace>
    <inkml:trace contextRef="#ctx0" brushRef="#br0" timeOffset="-62723.622">9885 4972 438 0,'-21'-18'270'0,"-5"-1"0"16,8 4-90-1,-7 4-22-15,7 11-43 0,-5 6-29 16,2 9-25-16,-11 9-19 15,4 9-14-15,-5 6-13 16,3 3 3-16,-1 2-9 16,8-10 2-16,2-3-9 15,4-3 6-15,3-2-10 16,2 0 8-16,-1 8-9 16,5 3 7-16,-2 4-7 15,2-4 8-15,-2 6-8 16,4-9 7-16,-1 10-6 15,2-5 10-15,1 11-6 16,2-4 7-16,0 7-4 16,2-11 6-16,5 6-9 15,0-16 6-15,3 1-4 16,2-9 8-16,3 7-3 0,0-8 7 16,7 12-3-16,-2-2 4 15,4 11-8-15,4-5 3 16,5 5-8-16,2-9 3 15,6 6-10-15,-2-8 8 16,11-4-9-16,-8-5 8 16,8-8-7-16,-6-6 8 15,4 0-6-15,-12-3 8 0,13-1-6 16,-5 2 5-16,1 2-5 16,-1-2 5-16,10 0-9 15,-6-1 6-15,4-1-9 16,1-3 7-16,7-3-7 15,-7-3 8-15,4-5-5 16,-7-2 9-16,5 2-6 16,-9 0 6-16,3 3-5 15,-6 5 6-15,6-1-8 16,-9-3 6-16,3-1-12 16,-6-3 7-16,6-8-10 15,-5-4 8-15,1-7-4 16,-1-2 14-16,5-7-9 15,-10 5 12-15,0 0-9 16,-7 8 5-16,6 2-9 16,-19 5 8-16,4 0-8 0,-4-2 6 15,-1 0-7-15,-4-5 9 16,-2-6-9-16,-6-5 8 16,-5-10-7-16,1-7 8 15,-10-12-8-15,4 8 9 16,-2-10-8-16,-6 10 7 15,1 3-7-15,-4 11 7 16,0-1-8-16,3 12 9 0,-1-2-8 16,2 3 7-16,-4 1-7 15,-2 4 10-15,-6-4-9 16,2 4 9-16,-3 4-9 16,2-4 5-16,-2 1-8 15,2 5 7-15,-5-5 1 16,5 1 9-16,-2 0-5 15,6 8 8-15,-7-9-6 16,7 10 1-16,-3-3-5 16,-4 4 6-16,-3-9-5 15,4 8 6-15,-7-13-8 16,3 5 4-16,-5-2-6 16,5 7 6-16,-6 3-9 15,1 13 9-15,-3 5-8 16,7 3 7-16,-7 10-8 0,5 0 9 15,-4 1-9-15,9-6 7 16,-3 5-6-16,11-8 7 16,-4 0-7-16,7-4 4 15,-7 4-7-15,-1-2 5 16,-10 0-6-16,5 0 5 16,-3 4-7-16,6-1 5 15,-1 5-12-15,6 1 7 16,-2 5-6-16,3 4 7 0,1 4-5 15,4 2 11-15,0 6-5 16,6 1 7-16,0-2-7 16,3-5 7-16,1 3-7 15,6-4 6-15,-2-1-6 16,5 3 6-16,-1 8-8 16,1-4 7-16,5 12-8 15,-2-1 6-15,3 11-5 16,0-9 7-16,4 7-7 15,-1-10 7-15,4 1-7 16,3-11 8-16,5 5-9 16,0-8 8-16,6 2-8 15,6-3 8-15,2-6-11 16,2-4 10-16,14 3-10 16,-6-3 10-16,8-2-10 0,-2-2 9 15,7-2-8-15,-9-6 8 16,7-3-9-1,-7-5 10-15,6 1-6 0,-8-4 8 16,8-2-7-16,-9 0 8 16,9-1-7-16,-7 0 7 15,6 3-8-15,-2-2 7 16,1-3-10-16,-9 2 4 16,3-3-16-16,-2-1 8 0,2-6-6 15,-8 3 11-15,10-4-5 16,-9 4 15-16,0-3-7 15,-6 8 8-15,5-3-12 16,-6 0 8-16,0-7-11 16,-5-3 7-16,4-13-9 15,-6 1 13-15,5-8-8 16,-2 4 12-16,0 3-6 16,-5 8 7-16,0 4-8 15,-8 4 8-15,4 2-9 16,-6 2 8-16,0-7-10 15,-1-1 8-15,-3-6-8 16,-11-3 7-16,1-12-6 16,-7 1 7-16,-3-12-7 15,2 9 9-15,-2-5-9 16,0 15 9-16,1-1-7 0,3 9 7 16,-8-4-8-1,4 7 8-15,-3-12-9 0,1 1 8 16,-4-6-9-16,1 3 8 15,-5-6-6-15,-1 5 6 16,-11-6-7-16,3 5 8 16,-9-9-8-16,4-1 6 15,-4-2-6-15,7 9 5 0,-5-4-7 16,5 19 5-16,-4 11-4 16,2 6 7-16,-9 4-3 15,4 8 7-15,-6-3-4 16,3-9 5-16,-7 6-8 15,7 1 6-15,-6-1-8 16,4-3 11-16,-9 4-39 16,4-7-3-16,-4 1-36 15,8 10-7-15,-4 17-34 16,10 14 22-16,-12 29-293 16,9 14 101-16</inkml:trace>
  </inkml:traceGroup>
</inkml:ink>
</file>

<file path=ppt/ink/ink2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3:11.5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E6A68F7-A48B-4663-BAD9-A5F2A2B4123A}" emma:medium="tactile" emma:mode="ink">
          <msink:context xmlns:msink="http://schemas.microsoft.com/ink/2010/main" type="inkDrawing" rotatedBoundingBox="15002,7648 22301,3250 22507,3592 15208,7989" semanticType="callout" shapeName="Other">
            <msink:sourceLink direction="with" ref="{EF7F8D1E-2B9B-4C9B-9E88-333C8F971376}"/>
            <msink:sourceLink direction="with" ref="{81863224-C401-41F0-8147-F9576FA9BA9F}"/>
          </msink:context>
        </emma:interpretation>
      </emma:emma>
    </inkml:annotationXML>
    <inkml:trace contextRef="#ctx0" brushRef="#br0">-10 4400 870 0,'-12'-8'236'0,"6"1"60"16,3-6-241-16,-1 0-43 16,8 2-12-16,0 3 6 0,5-2-8 15,0 12 10-15,4-2-8 16,3 6 9-16,6-1-8 16,-3 0 8-16,2-5-10 15,0-2 6-15,5-7-8 16,-2 1 9-16,6-9-5 15,-3 3 14-15,2 1 4 16,-3 1 9-16,10-4-5 16,-2 6 16 15,-16 6-30-31,0-1-5 0,61-18-7 16,2 0 6-16,10-9-4 15,-6 6 4-15,-27-3-5 16,-5 0 6-16,8-9-7 15,-10 6 8-15,13-6-8 0,-12 6 7 16,3-5-6-16,-10 4 5 16,14-2-6-16,-14 4 7 15,12-3-4-15,-4 5 9 16,10-4-6-16,-6 2 7 16,8 2-7-16,-5 0 4 15,12 0-8-15,-9 4 5 16,0 6-7-16,-8-2 6 15,7 6-5-15,-12-3 4 16,8 1-5-16,-2-8 7 0,9-7-7 16,-5-2 7-16,9-5-7 15,-4-3 8-15,8-7-8 16,-8 5 6-16,2-5-4 16,-6 11 7-16,6-5-4 15,-9 13 7-15,9-6-5 16,-1 10 5-16,5-5-7 15,-1 5 2-15,6-6-6 16,-11 9 5-16,7-9-6 16,-14 1 6-16,7-8-6 15,-5 3 7-15,10-12-6 16,-10 2 5-16,14-4-6 16,-12 8 6-16,6-4-6 15,-10 11 6-15,7-4-5 16,-8 5 6-16,11-4-7 0,-6 4 6 15,11-10-5-15,-7 7 4 16,11-2-5-16,-9-5 6 16,10-8-6-16,-12 4 6 15,9-7-5-15,-12-4 6 16,8-1-7-16,-9 7 6 16,9-6-5-16,-7 4 5 0,9 0-4 15,-12 8 8-15,12 3-5 16,-8 9 7-16,8 2-6 15,-11 6 3-15,9-8-7 16,-9 1 6-16,9-5-8 16,-11-4 7-16,11-16-6 15,-7 3 7-15,4-6-9 16,-13 7 8-16,5-10-8 16,-7 19 7-16,3-5-7 15,-6 7 7-15,5-7-6 16,-6 13 7-16,4 3-7 15,-4 11 6-15,4-5-6 16,1 1 8-16,9-4-8 16,-8-4 7-16,4-12-6 15,-11 5 5-15,3 0-7 16,-11 2 8-16,6-1-7 16,-7 13 6-16,3-4-6 0,-3 11 6 15,0-1-5-15,-9 7 6 16,9-2-6-16,-6 5 7 15,1-5-7-15,-7-1 7 16,6 1-6-16,-9-5 5 16,2 5-1-16,-5 0 14 15,0 0 13-15,-3 2 13 16,2 3-4-16,-3-3 1 16,1 1-14-16,-3 4-13 0,3 1-12 15,-7 4-9-15,4 3-57 16,-12-5-333-16,-14-5 81 15</inkml:trace>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2:29.1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8EA7D1-2BD3-4D22-9818-43798430420B}" emma:medium="tactile" emma:mode="ink">
          <msink:context xmlns:msink="http://schemas.microsoft.com/ink/2010/main" type="inkDrawing" rotatedBoundingBox="17731,11107 21162,15172 20891,15402 17459,11337" semanticType="callout" shapeName="Other">
            <msink:sourceLink direction="with" ref="{A23DFCB8-F697-4F7B-8E58-284390D80479}"/>
            <msink:sourceLink direction="with" ref="{DCC852CC-F696-4F90-87EA-089DF6C59344}"/>
          </msink:context>
        </emma:interpretation>
      </emma:emma>
    </inkml:annotationXML>
    <inkml:trace contextRef="#ctx0" brushRef="#br0">32 28 305 0,'-7'-8'234'15,"-1"-2"-1"-15,2 3-33 16,2 6-42-16,1-1 1 16,0 4-65-16,1-2-1 15,2 0-32-15,0 3-2 16,2-3-31-16,4 8 0 16,2 3-22-16,9 7 4 0,2 0-10 15,9 5 7-15,-4-5-10 16,9 4 6-16,-6-4-6 15,2 7 5-15,-6-4-5 16,6 6 6-16,-4-1-4 16,4 7 5-16,-3-9-1 15,6 4 4-15,-1-9-4 16,1 2 3-16,-2-8-5 16,4 7 14-16,-7-3-3 15,1 1 5-15,-2 0-4 16,1 3 5-16,-1-5-17 0,3 9 4 15,-1-4-6-15,4 3 5 16,-2 0-6-16,2 4 8 16,-3-2 1-16,7 0 9 15,-2 0-2-15,-2 1 3 16,-1 3-3-16,3 0-7 16,-9 1-6-16,1 0 1 15,1-2-1-15,-1-3 0 16,-3-6-1-16,8 4 3 15,-7-5-3-15,2 1 1 16,-2-4-2-16,4 4 3 16,-4-6-2-16,2 6 2 15,-2 6-2-15,6 6 3 0,-4-1-4 16,4 8 3-16,0-4-3 16,2 0 2-16,-4-6-2 15,1 2 3-15,-3-10-4 16,0 6 4-16,-4-6-4 15,6 12 4-15,0-2-2 16,-1 7 2-16,-3-5-3 16,6 4 2-16,-8-4-2 15,3-7 2-15,-4-7-2 0,5 2 3 16,-7-5-3-16,6-3 3 16,-4 2-3-16,3 6 3 15,-3 0-3-15,7 10 3 16,-6 0-4-16,4 8 4 15,-3-5-3-15,3 1 4 16,-7-4 6-16,6-3 7 16,-4-10-4-16,2 4 5 15,-6-5-3-15,4 0-7 16,-1 5-7-16,1 5 4 16,-2-3-2-16,6 4 1 15,-4 0-2-15,-5 1 2 16,4 2-2-16,1 1 0 15,-5-1 0-15,0-4 1 16,-1-2-1-16,-1-3 2 16,1 3-1-16,-1-1 3 0,-1-3-2 15,5 8 2-15,-3-4-2 16,-2-1 3-16,1 0-1 16,4 9 5-16,0-4-2 15,3 5 2-15,-1 0-4 16,2 2 3-16,-2-4-9 15,1-1 4-15,-2-2-5 16,-1-1 5-16,0-1-5 0,5 7 4 16,-2-4-5-16,2 7 4 15,1-8-3-15,2 0 3 16,-5-9-3-16,3 6 4 16,-6-12-3-16,2 1 1 15,-3 0-1-15,-2 1 2 16,-4-3-1-16,6 5 8 15,-4 8 2-15,-4 0 1 16,3 3 0-16,2 2-1 16,-1-6-8-16,0 0 0 15,0-4-2-15,2-2 0 16,-2 1 0-16,1 1 1 16,-4 2 8-16,6 3 6 15,2 0 0-15,3 4 3 16,-5-2-4-16,7 6-5 15,-5-3-10-15,-2 0 3 16,0-7-3-16,1 4 3 0,-1-12-5 16,0 0 5-16,-5-1-3 15,1-9 2-15,-2 1-3 16,-1 7 4-16,1-3-3 16,0 2 13-16,-1 7-1 15,1-4 3-15,-2-3-2 0,0 2 1 16,2-1-12-16,-2-2 3 15,0-1-6-15,1 0 4 16,-6-6-4-16,2 2 4 16,-1 1-3-16,1 0 4 15,0 2-5-15,2 1 3 16,-2-1-2-16,-1-1 2 16,0 1-4-16,4-3 3 15,-3-2-3-15,0-2 3 16,-2 2-3-16,2-4 5 15,-4 1-4-15,1 1 5 16,-1 0-4-16,1 1 4 16,-2-1-4-16,3 2 5 15,2-2-4-15,-2 0 4 16,-1 1-5-16,1-4 5 16,-1 1 4-16,-4 1 19 15,1-2 2-15,1-2 8 0,-2 2-4 16,0 0-4-16,6 0-19 15,-4 0-3-15,0 0-8 16,-4-3 3-16,-2-4-24 16,-13-9 13-16,-11 0-499 15,-10-5 149-15</inkml:trace>
  </inkml:traceGroup>
</inkml:ink>
</file>

<file path=ppt/ink/ink2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3:45.4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5791B9-6586-4293-BBE3-D0D040B5D071}" emma:medium="tactile" emma:mode="ink">
          <msink:context xmlns:msink="http://schemas.microsoft.com/ink/2010/main" type="inkDrawing" rotatedBoundingBox="3749,13286 21966,2370 23120,4296 4902,15211" semanticType="callout" shapeName="Other">
            <msink:sourceLink direction="from" ref="{DB050FB7-C9FC-4353-9BAA-1377FD2CF587}"/>
            <msink:sourceLink direction="to" ref="{5E213514-5F31-4E45-B2EC-7B53BFA0E4E1}"/>
          </msink:context>
        </emma:interpretation>
      </emma:emma>
    </inkml:annotationXML>
    <inkml:trace contextRef="#ctx0" brushRef="#br0">33 10144 1016 0,'-7'8'281'15,"-3"-3"64"-15,2-3-269 16,3 0-64-16,5-6 1 16,-1-1-14-16,2-1 8 15,-1-2-10-15,4 1 7 16,-4 2-7-16,4 2 8 0,-4 0-7 15,4 5 14-15,-3-1-6 16,1 2 9-16,-4 1-8 16,4-1 8-16,-4-3-12 15,1 0 15-15,-1 0-5 16,0 2 10-16,1-1-7 16,-2 2 5-16,-2 2-15 15,3-3 3-15,1 3-12 0,1-4 7 16,1-1-10-16,4 2 7 15,0-2-7-15,-2-3 10 16,2 3-4-16,3-3 12 16,-1-2-6-16,4-2 9 15,2 1-8-15,6-2 6 16,-1 0-10-16,7-1 4 16,-4 0-3 15,-10 4-2-31,0 2-3 0,40-17 9 15,-4 1 0-15,3-4 7 16,-5 0-2-16,-19 9 4 16,0-1-7-16,5-3 6 15,-3 4-3-15,4-1 11 16,-3 2-3-16,4 2 11 16,-2 4-9-16,6 1 3 0,-3 1-13 15,8-2 2-15,0 2-12 16,4-4 3-16,4-4-3 15,2 0-3 1,-5 0 3-16,0 5-3 16,-5 0 2-16,-5 3-2 0,2-2 2 15,-1 1-4-15,-1-1 4 16,3-4-3-16,-1 3 2 16,0-5-2-16,3 5 4 15,-1-2-5-15,6 7 5 16,-6-2-4-16,7 2 2 15,-6-4-2-15,2-4 2 16,-8-2-1-16,4-3 1 16,-7 3 0-16,6 1 0 15,0 1-1-15,1 0 2 16,1 4-3-16,6-6 7 16,-3 2-2-16,9 1 4 15,-2-5-2-15,10 1 3 16,-9-1-6-16,5-6 1 15,-10 5-3-15,5 0 2 16,-13-2-3-16,6 3 1 16,-4 6-1-16,7 0 2 0,-6 1-3 15,7-1 4-15,-5 0-4 16,6-2 4-16,-8 0-5 16,7 1 4-16,-8 0-4 15,7-3 4-15,-6 2-2 16,-3-2 4-16,-5 0-3 15,5-2 3-15,-8 4-2 16,5-2 0-16,-2 2-2 0,6 1 2 16,-5 3-3-16,2-2 2 15,-5 2-3-15,6-1 4 16,-6-2-4-16,5 6 5 16,-4-1-5-16,4 0 4 15,-1 2-5-15,1 3 4 16,-1-2-2-16,6 0 3 15,-8-1-3-15,5 3 4 16,-8-5-3-16,6-1 1 16,-5-4-3-16,9 4 3 15,-7-3-2-15,10 0 2 16,-7-4-2-16,7 6 2 16,-5-3-1-16,6-1 2 15,-6 1-4-15,10 4 4 16,-5-5-3-16,1 1 1 15,0 0 0-15,4-1 0 16,-12 4-1-16,6-1 2 0,-4-2-1 16,-1 4 1-16,0-1-2 15,7-2 2-15,-6 2-1 16,10-3 1-16,-10-2-1 16,9 10 2-16,-4-3-3 15,6-1 1-15,-6 2-1 16,10 1 1-16,-14-10-1 15,4 0 1-15,-10-1 0 0,10-1 1 16,-12 2-2-16,11-5 2 16,-1 3-1-16,5 1 2 15,-8 1-3-15,8-3 4 16,-8 6-6-16,4-1 5 16,-2 1-4-16,4-1 4 15,-6 1-4-15,7-3 3 16,-9 1-2-16,-1 3 2 15,-7-3-2-15,7 4 2 16,-10 0-2-16,8 2 2 16,-5-1-3-16,7 1 4 15,-9-2-4-15,9 3 5 16,-7-5-5-16,3 2 5 16,-6 0-5-16,5 1 4 0,-3-4-5 15,3 3 6 1,-5 1-6-16,4-2 6 0,0 0-5 15,4-2 4-15,-5 3-4 16,5 0 4-16,-5 3-4 16,2-1 3-16,-8 1-2 15,1 0 2-15,-6 0 0 16,4-3-1-16,1 0 0 16,3-2-1-16,-2 0 0 15,6-3 1-15,-4 5-1 16,3-2 2-16,-5 4-1 0,7-2 1 15,0 0-2-15,1-4 2 16,-4 3-2-16,3-6 2 16,-4 5-3-16,1 2 3 15,-6 0-2-15,9-2 3 16,-5 6-3-16,7-5 3 16,-4 3-3-16,2-1 2 15,-2 4-2-15,0-5 1 16,-5 2 0-16,6 6 1 15,-4-5-2-15,1-3 2 16,-1 6-1-16,6-6 1 16,-4-7-2-16,6 6 1 15,-1-1-1-15,1-5 2 0,0 4-2 16,6-4 3-16,-1-1-4 16,5-3 4-16,-5 1-4 15,8 0 3-15,-7 0-3 16,6-6 4-16,-9 6-4 15,4-5 4-15,-12 2-3 16,13-2 3-16,-6 7-4 16,8-10 4-16,-1 7-4 15,4-7 4-15,-6-3-5 16,6-7 6-16,-5 8-6 0,8-7 5 16,-3 5-5-16,9 1 5 15,-9 8-2-15,1-3 1 16,-4 1-2-16,5-3 3 15,-7 2-2-15,8-9 1 16,-1 3-2-16,4-4 3 16,-4-2-4-16,6-3 4 15,-4 3-6-15,9-6 7 16,-5 8-6-16,6-8 6 16,-9 6-6-16,2-6 5 15,-14 1-4-15,9-2 3 16,-12 5-2-16,9-2 2 15,-6 7-2-15,9-4 3 16,-10 6-4-16,6-4 5 16,-4 5-5-16,7-5 6 0,-5 5-7 15,10-2 5-15,-9 3-5 16,6-8 5-16,-9 4-4 16,3-6 4-16,-9 2-3 15,11-5 4-15,-7 3-5 16,8-5 4-16,-7 10-4 15,6-2 3-15,-9-3-3 0,10 4 4 16,-8 4-5-16,11-10 6 16,-3-1-5-16,8-7 3 15,-8-1-3-15,4-10 4 16,-8 2-4-16,11-6 4 16,-12 9-4-16,10-5 4 15,-3 7-3-15,3 1 2 16,-7 3-2-16,12-1 2 15,-9 5-3-15,12-17 4 16,-6 2-4-16,8-8 3 16,-12 0-4-16,3-5 6 15,-6 11-6-15,5-4 5 16,-6 10-3-16,7 4 3 16,-4 7-4-16,6-8 4 15,-6 2-4-15,8-9 5 16,-6-3-6-16,8-4 5 0,-7 11-4 15,4-6 4 1,-10 12-4-16,6-7 4 16,-12 8-4-16,6-1 4 0,-4 6-4 15,8-3 4-15,-9 7-3 16,12-9 4-16,-7 2-4 16,7-10 3-16,-3 4-5 15,9-9 6-15,-10 4-6 0,4-6 4 16,-4 8-4-16,1-4 6 15,-3 8-6-15,8-5 5 16,-5 2-4-16,10-7 6 16,-4 2-7-16,7-10 6 15,-5 7-6-15,9-7 6 16,-12 14-6-16,5-8 5 16,-10 16-4-16,4-1 3 15,-7 7-2-15,6-10 4 16,-4 5-5-16,6-8 4 15,-6 3-4-15,8-5 5 16,-6 9-6-16,9-8 7 16,-6 9-7-16,6-5 5 15,-15 9-4-15,6-4 3 16,-9 11-2-16,7 0 2 16,-7 5-2-16,10-3 3 15,-5 4-3-15,3-11 3 0,-3-1-4 16,5-4 5-16,-3 6-6 15,9-6 5-15,-5 9-5 16,4-8 5-16,-5 4-4 16,5-9 3-16,-5 0-3 15,3-6 4-15,-2 9-3 16,9-3 3-16,-4 10-3 16,9 6 3-16,-4 6-5 15,10-3 6-15,-13 0-5 16,3 1 2-16,-6 0-2 15,5 1 4-15,-10 8-4 0,13-24 4 16,-7-2-4-16,9-9 5 16,-7 1-5-16,4-14 4 15,-4 26-5-15,10 3 6 16,-16 14-6-16,-1-7 5 16,-7 4-4-16,6 7 4 15,-13 7-3-15,11-11 3 16,-6 11-3-16,4 4 2 15,-6-4-3-15,5 1 4 16,-4 4-4-16,5-3 4 16,-6 3-4-16,7-1 4 0,-3-2-4 15,-4-6 4 1,-5 4-4-16,7-4 4 0,-10-1-4 16,5 7 4-16,-2-10-3 15,7-4 3-15,-7 4-4 16,5 0 4-16,-6-4-4 15,6 11 5-15,-4 3-6 16,7-2 5-16,-5-1-4 16,9 1 5-16,-2-1-6 15,3-2 5-15,-6-1-3 0,5 1 2 16,-7 2-3-16,2 3 3 16,-2 3-3-16,3-5 3 15,-2 12-2-15,-3-8 2 16,1 3-2-16,4 0 3 15,-6 1-4-15,3-1 3 16,-1 3-2-16,-2-3 2 16,-7 0-3-16,7 0 4 15,-10 0-3-15,4-5 2 16,-1 3-1-16,2-6 1 16,-6 4-2-16,11-6 2 15,-2 2-2-15,2-3 2 16,-2-1-2-16,4 3 4 15,-9 0-6-15,4 4 7 16,-5 2-7-16,1 0 5 16,-3 2-5-16,5 1 7 0,-6 0-6 15,3 0 5-15,-7 3-5 16,0 2 5-16,2-2-6 16,-3 2 5-16,-5 1-4 15,-3 1 5-15,2-1-6 16,-7 4 15-16,-2-4 12 15,-1 7-2-15,2-21 0 16,-5 12 5-16,-1 1-13 0,-1 0-12 16,-1 0 3-16,1 4 1 15,-2-12-3-15,0-2 2 16,0 2 1-16,-2-7-2 16,1 15-4-16,-3 11-8 15,4 3-16-15,2-9-60 16,0-1-54-16</inkml:trace>
  </inkml:traceGroup>
</inkml:ink>
</file>

<file path=ppt/ink/ink2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3:41.5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D8EA08-2366-421D-8DC8-7CC92FB7E0DB}" emma:medium="tactile" emma:mode="ink">
          <msink:context xmlns:msink="http://schemas.microsoft.com/ink/2010/main" type="inkDrawing" rotatedBoundingBox="3717,13254 3791,13340 3763,13364 3690,13277" semanticType="callout" shapeName="Other"/>
        </emma:interpretation>
      </emma:emma>
    </inkml:annotationXML>
    <inkml:trace contextRef="#ctx0" brushRef="#br0">13 0 640 0,'-5'18'215'0,"1"-7"43"16,2-3-180-16,0-4-15 15,4-4-31-15,1-4 4 16,0 4-18-16,2-4 10 16,-1 0-11-16,0 3 12 0,-4-3-9 15,2 4 27-15,-2 4-7 16,3 1 11-16,2 1-12 16,0 5 1-16,3-2-32 15,-1 0 2-15,-2-5-14 16,1 2 4-16,-3 1-18 15,0-1-12-15,-1 0-43 0,-4-1-259 16,-1-5 59-16</inkml:trace>
  </inkml:traceGroup>
</inkml:ink>
</file>

<file path=ppt/ink/ink2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3:59.3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F0E5EF-B098-4C6D-BA0B-2B65F285A4AE}" emma:medium="tactile" emma:mode="ink">
          <msink:context xmlns:msink="http://schemas.microsoft.com/ink/2010/main" type="inkDrawing" rotatedBoundingBox="9112,4581 16512,11324 15169,12798 7769,6055" semanticType="callout" shapeName="Other">
            <msink:sourceLink direction="to" ref="{CF118783-2650-47E3-8A80-6166047C6908}"/>
          </msink:context>
        </emma:interpretation>
      </emma:emma>
    </inkml:annotationXML>
    <inkml:trace contextRef="#ctx0" brushRef="#br0">28 4 403 0,'-9'-3'231'0,"0"3"-17"15,5-2-91-15,-1 2-51 16,3 2-35-16,4 0-9 16,-4 1 3-16,2 3 5 15,0 2 9-15,3 5 2 16,1 5-6-16,5 8-10 0,3 2-6 15,5 7-9-15,0 1-3 16,5 6-9-16,-2 4 5 16,3-1 2-16,-4-1 11 15,7 0 1-15,-7-10 8 16,6 1-5-16,-4-1-3 16,6 5-9-16,-4 0-3 0,5 10-5 15,-4-2 2 1,7 8-2-16,-5-5 7 0,3 10 2 15,-1-6 1-15,9 3-3 16,-13-9 2-16,10 3-5 16,0-9-5-16,-1 3 0 15,-7-7 1-15,9 7-4 16,-2-9 0-16,-4 4 3 16,-3-2 6-16,6 4 0 15,-4-5 5-15,3 7-2 16,-2-2 0-16,5 2-7 15,-5-5 1-15,7 3-6 16,-7-5 4-16,7 0-3 16,0-4 6-16,-2-6 4 15,-2-2 5-15,5-1 1 16,-6-3-1-16,3 5-5 16,-3 5-4-16,6 5-3 15,1-2-3-15,2 6 0 0,-1-2 2 16,5 1-5-16,-10-5 4 15,7-2-5-15,-7-6 6 16,3 2-6-16,-3-6 7 16,5 4 5-16,-5 2 6 15,6 3 0-15,-5-5 5 16,5 11-5-16,-6-5-6 16,2-1-5-16,-7-3-3 0,12 2-2 15,-12-7 1-15,10 3-1 16,-5-2 2-16,5-1-1 15,-10-3 4-15,7 4-2 16,-6-6 3-16,6 6-5 16,-5 2 6-16,3 3-7 15,-3-1 6-15,3-1-7 16,-2-2 6-16,4-1-5 16,-4-4 3-16,4 1-2 15,-7-2 2-15,2 2-1 16,-3-3 2-16,2 0-2 15,-4 0 1-15,9 3-1 16,-6 0 0-16,5 6-3 16,-5-1 4-16,5-1-4 0,-5-9 3 15,5 3-4-15,-5-7 4 16,4 6-4-16,-2-2 3 16,4 8-4-16,-2-6 5 15,4 3-3-15,-4-1 1 16,4 6 0-16,-5-5 1 15,1 6-3-15,-6-1 3 16,7 11 0-16,-3-7-1 16,3 4 2-16,2-5 1 15,8 7-1-15,-10-15 3 0,6 8-2 16,-7-6 2-16,7 4-4 16,-7-3 4-16,9 4-5 15,-6-4 3-15,4 9-4 16,-4-10 3-16,8 2-4 15,-9-2 3-15,4-3-2 16,-10-3 2-16,6 9 0 16,-11-4 0-16,7 3 0 15,-4 5-1-15,11 2 0 16,-6-4 1-16,7 7-1 16,-2-1 4-16,2 4-1 15,-3-6 3-15,4 7-3 16,-4-5 4-16,6 10-6 15,-4-10 4-15,4 5-6 16,-7-8 5-16,6 0-4 16,-12-9 2-16,7 4-1 0,-5-5 2 15,6 5-4-15,-8-5 2 16,8 9-2-16,-4-4 2 16,4 6-3-16,-4-3 4 15,2 5-3-15,-5-8 2 16,7 5-4-16,-6-2 6 0,3 0-6 15,-2-3 5-15,7 5-5 16,-3-2 6-16,4 1-6 16,-4 0 4-16,5 4-4 15,-6-4 4-15,4-1-5 16,-8-7 4-16,6 3-2 16,-3-4 2-16,2 2-2 15,-4-2 2-15,4 1-2 16,-7-10 2-16,5 1-3 15,-8-7 3-15,5 2-3 16,-3-3 5-16,7 11-4 16,-4-3 4-16,10 4-4 15,-4-4 3-15,10 4-4 16,-8-4 3-16,5 0-3 16,-8-1 3-16,7-1-4 15,-9-4 4-15,10 1-3 16,-8-7 3-16,8 4-3 0,-9-3 6 15,4 3-6-15,-6-4 6 16,4 4-6-16,-5 0 6 16,7 2-7-16,-3-4 7 15,5 2-7-15,-1-2 7 16,9 2-6-16,-12 0 4 16,5-1-4-16,-8 1 3 15,4-3-4-15,-9-4 4 16,8 2-2-16,-4 0 3 0,4 0-4 15,-6 0 5-15,0 5-5 16,-5-2 6-16,-1 2-7 16,-2-1 7-16,0 0-7 15,-4 0 7-15,1-1-7 16,-4-3 7-16,0 0-8 16,-3-2 6-16,3 1-5 15,-6-3 6-15,0 3-4 16,1-1 5-16,-3 4-4 15,-1-1 5-15,-1 4-6 16,-2-3 6-16,-4 3-5 16,0-4 5-16,0 1-7 15,-2-4 6-15,2 2-21 16,-7 0-34-16,-17 9-404 16,-3 0 108-16</inkml:trace>
    <inkml:trace contextRef="#ctx0" brushRef="#br0" timeOffset="4488.378">1465-620 703 0,'-14'6'235'0,"-4"-3"43"16,7 2-179-16,-2-1-46 15,1-4-19-15,-1-7 8 16,-3-4-20-16,-5-12 3 15,-3-3-12-15,-2-11 8 16,-2 1-6-16,-12-5 18 16,-3 12-3-16,-12 3 15 15,-3 12-3-15,-12 10 9 16,8 13-15-16,-9 2 9 16,9 5-10-16,-9 9 8 15,9-8-13-15,-11 1 4 16,5-2-12-16,-13-4 1 15,5-7-12-15,-16-2 1 16,4 2-8-16,-13 3 1 16,20-2-5-16,-8 6 8 0,14 1-2 15,-6 0 6-15,16 0-4 16,-8 0 5-16,12-5-8 16,-4-2 1-16,15-4-4 15,-5-5 4-15,8-4-5 16,6-9 3-16,5-2-4 15,4-1 2-15,8 2-2 16,4 6 1-16,5 8-11 16,15 4-77-16,4 9 123 0,9 13-459 15,0 0 115-15</inkml:trace>
    <inkml:trace contextRef="#ctx0" brushRef="#br0" timeOffset="3712.5397">90 40 591 0,'-3'6'293'0,"-1"-1"9"16,3-3-152-16,-1-1-30 15,1-2-62-15,1-2-8 16,0-9-31-16,-2-11 2 16,-1-14-10-16,-4-15 6 15,-4-1-9-15,-7-20 6 16,0 3-5-16,-1-6-1 16,-4 9-6-16,4-6 4 15,2 20-4-15,-2-1-2 0,7 14 1 16,6 1 2-16,1 5-3 15,4-5 2-15,2 5-4 16,-1-4 4-16,-3 4-4 16,0-3-7-16,-1 11 9 15,-4-6-336-15,-14 6 106 16</inkml:trace>
  </inkml:traceGroup>
</inkml:ink>
</file>

<file path=ppt/ink/ink2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4:05.1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C4DB3A-00F9-407A-AD56-F58B5B5B9E28}" emma:medium="tactile" emma:mode="ink">
          <msink:context xmlns:msink="http://schemas.microsoft.com/ink/2010/main" type="inkDrawing" rotatedBoundingBox="9858,5993 14172,10288 13861,10601 9547,6306" semanticType="callout" shapeName="Other">
            <msink:sourceLink direction="with" ref="{CF118783-2650-47E3-8A80-6166047C6908}"/>
          </msink:context>
        </emma:interpretation>
      </emma:emma>
    </inkml:annotationXML>
    <inkml:trace contextRef="#ctx0" brushRef="#br0">0 0 951 0,'13'107'236'16,"3"-10"77"-16,14 20-270 0,4-15-30 15,6-3-10-15,-1-35 1 16,8-24-7-16,-3-30 2 16,5-30-3-16,-7-27 6 15,7-21-1-15,-12 3 5 16,2 4-2-16,-7 27 0 0,9 35-11 16,-6 38 8-16,11 39 0 15,-4 15 12 1,15 22 8-16,-5-7 16 0,11 12-4 15,-3-24 1-15,8 0-8 16,-11-28-7-16,0-15-9 16,-10-25-3-16,0-12-5 15,-12-17 2-15,1-3-3 16,-3 3 6-16,2 19-8 16,1 11 5-16,11 29-7 15,2 17 6-15,15 29-5 16,0-4 7-16,12 27-3 15,-13-20 4-15,10 1-4 16,-13-30 2-16,0-13-6 16,-13-34 4-16,5-16-7 15,-13-17 3-15,5-3-4 16,-8-1 6-16,7 14-7 16,0 16 7-16,15 29-5 0,-3 16 3 15,12 28 0-15,-4 2 5 16,8 13-5-16,-12-18 8 15,9-2-6-15,-10-27 3 16,0-16-6-16,-10-25 4 16,-1-16-26-16,-12-16 1 15,3-8-10-15,-6 0 5 0,13 22-11 16,-1 20 28-16,16 34 0 16,7 25 10-16,12 26 0 15,-7-3 10-15,17 12 0 16,-13-17 4-16,5 0-5 15,-8-24 3-15,-2 0-6 16,-15-22 1-16,-6-10-5 16,-16-16 5-16,-10 0-7 15,-8-10 6-15,2 7-4 16,0 6 5-16,8 13-6 16,3 6 7-16,9 15-8 15,-4-9 7-15,8 2-7 16,-6-17 2-16,-4-11-336 15,-13-24 110-15</inkml:trace>
  </inkml:traceGroup>
</inkml:ink>
</file>

<file path=ppt/ink/ink2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4:12.2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118783-2650-47E3-8A80-6166047C6908}" emma:medium="tactile" emma:mode="ink">
          <msink:context xmlns:msink="http://schemas.microsoft.com/ink/2010/main" type="inkDrawing" rotatedBoundingBox="8831,5346 15296,11708 15111,11896 8647,5533" semanticType="strikethrough" shapeName="Other">
            <msink:destinationLink direction="with" ref="{A3C4DB3A-00F9-407A-AD56-F58B5B5B9E28}"/>
            <msink:destinationLink direction="to" ref="{ADF0E5EF-B098-4C6D-BA0B-2B65F285A4AE}"/>
          </msink:context>
        </emma:interpretation>
      </emma:emma>
    </inkml:annotationXML>
    <inkml:trace contextRef="#ctx0" brushRef="#br0">6245 6313 255 0,'3'-2'123'15,"2"4"14"-15,-7-2-41 16,2 2-24-16,2-4-12 16,-2 2-7-16,1-2-15 15,4 2-5-15,-5-1 7 16,2 2 18-16,1-2 11 15,-8-1 8-15,2 2-9 16,1-1-11-16,-1 1-21 16,0 0-11-16,5 0-15 15,-2 0 0-15,3-2-10 16,-3 0 7-16,1 2-9 16,1 2 12-16,-4-4 3 15,-1 1 13-15,2-1 2 0,-1 2 10 16,-3-6-7-16,5 2-4 15,-3-1-12-15,-2-1-2 16,-2-2-9-16,3 3 3 16,-1 0-7-16,2 3 6 15,1 2-5-15,0-1 10 16,6 2 2-16,-4 3 8 16,4 1-5-16,4 3 4 15,9 6-8-15,-6-2-1 16,4-1-9-16,1-3 7 0,-5-3-8 15,-6-3 3-15,2-4-5 16,-3-3 6-16,-10-6-5 16,-4-4 6-16,-4-4-5 15,-6-1 6-15,-3 1-6 16,9 7 5-16,4 4-7 16,5 7 5-16,2 1-9 15,13 8 4-15,4 5-7 16,7 1 9-16,9 7-6 15,0 4 11-15,-2-4-6 16,0-3 8-16,-6-5-8 16,-5-2 6-16,-4-9-9 15,-4-2 7-15,-7-8-8 16,-7-4 8-16,-8-6-7 16,-5-3 10-16,-8-5-9 0,-1 0 8 15,1 0-6-15,5 5 6 16,3 7-7-16,10 4 6 15,3 7-7-15,5 4 4 16,1 6-9-16,8 3 7 16,2-1-6-16,2 6 7 15,5 3-6-15,3 0 10 16,1 1-7-16,-4 1 8 0,-1-9-8 16,-6-1 8-16,-1-4-10 15,-9-4 8-15,3-1-8 16,-4-2 9-16,-4-2-9 15,-2-4 9-15,-7-6-7 16,-7-6 8-16,-9-9-10 16,-8-6 8-16,-7-8-7 15,2 6 7-15,1 0-6 16,10 9 7-16,7 9-4 16,11 12 3-16,12 1-9 15,4 13 6-15,11 11-7 16,9-1 6-16,6 14-3 15,1 4 8-15,5-2-2 16,-4-1 9-16,1 1-5 16,-6-10 4-16,-1-3-7 15,-9-8 3-15,-5-6-9 0,-6-7 7 16,-10-10-8-16,-6-6 8 16,-17-14-7-16,-2-2 9 15,-11-7-6-15,4 5 5 16,1 5-6-16,18 14 6 15,4 2-8-15,10 12 5 16,6 4-6-16,3 0 3 16,-4 2-6-16,9 11 5 15,5 2-5-15,-1 0 7 16,6 6-3-16,6 1 6 0,0 1-6 16,0-2 7-16,0-1-7 15,-4-4 7-15,-1-1-7 16,-3-8 7-16,-3-6-10 15,-7 0 6-15,-3-6-8 16,-10-9 9-16,-5-5-7 16,-9-2 9-16,-9-8-5 15,-4-5 8-15,-6-2-9 16,6 6 7-16,1-4-7 16,10 10 7-16,5 11-7 15,9 5 5-15,3 2-6 16,4 5 5-16,-2 1-7 15,4 3 4-15,2 6-5 16,8 1 6-16,4 13-6 16,7-2 8-16,3 4-4 0,1-4 6 15,2 4-6-15,-4-11 7 16,-3 1-7-16,-4-5 8 16,-3-6-9-16,-5-2 8 15,-4-1-8-15,-3-5 8 16,2 1-9-16,-2 5 9 15,-3-7-10-15,2 0 8 0,0 1-9 16,-4 1 8-16,0-7-7 16,4 7 10-16,-2 2-7 15,0 1 9-15,0-3-9 16,2 2 7-16,1-1-8 16,0 1 6-16,0 1-7 15,2 1 9-15,0-1-7 16,-2 0 8-16,-1-1-9 15,-2-1 8-15,-2-1-9 16,2 2 9-16,0 0-10 16,0-2 8-16,-1-2-7 15,2 0 8-15,-2 2-8 16,1-1 10-16,0 1-9 16,0 0 8-16,-2 0-10 0,-1-2 7 15,-4-4-7-15,-1-1 8 16,0 1-8-16,-5-6 10 15,-3-2-7-15,3 6 7 16,-2-2-6-16,1-3 5 16,-1 5-6-16,4 1 5 15,-4-4-7-15,4 1 8 16,-2-1-7-16,2 3 6 16,-1-7-5-16,-1 10 7 15,2-3-7-15,3 3 5 0,-4-4-5 16,6 4 5-16,-2-2-6 15,-3-4 5-15,-1-1-4 16,4 6 5-16,-5-5-6 16,5 2 6-16,-5 8-5 15,-2-2 4-15,-2-1-4 16,2 0 5-16,-3-1-5 16,5-2 5-16,-6-1-5 15,4 5 5-15,-3-2-5 16,5 0 6-16,-3 0-6 15,6 0 5-15,-1-1-5 16,1 4 4-16,-1-6-4 16,1 7 5-16,0-1-6 15,1-3 6-15,-1-1-5 16,3 7 5-16,-1-11-6 16,0 4 6-16,2 4-7 0,1 1 6 15,-2-7-5-15,1 6 6 16,-1-5-6-16,1 1 7 15,-1-2-8-15,3 5 8 16,0-4-8-16,3 6 7 16,-3-3-6-16,3 4 7 15,-2-6-7-15,-1 1 6 16,1 0-7-16,2 0 7 0,-3-5-7 16,3 7 7-16,-1 0-6 15,-3 1 7-15,0-1-7 16,2 0 7-16,-3-2-8 15,2 0 7-15,-1-3-7 16,-1 0 8-16,-1 0-7 16,-1-2 8-16,0 0-8 15,2 2 7-15,-2 0-9 16,1 2 9-16,1-4-9 16,-1 5 8-16,1 0-6 15,2 4 7-15,0-3-8 16,2-1 8-16,-3 1-7 15,2-5 6-15,-4 0-6 16,1 1 6-16,-2 3-7 16,-2 0 8-16,0 0-7 15,4-3 7-15,-2 1-7 0,1-1 6 16,1-1-7-16,-4-1 8 16,2 0-8-16,1-1 7 15,-4-1-6-15,1-1 7 16,2 2-7-16,2 1 5 15,-6 5-5-15,9 2 5 16,0-2-5-16,-2-1 5 0,-5-1-4 16,9-1 5-16,-6-1-2 15,4 2 2-15,-2 1-6 16,-1-3 5-16,2-2-3 16,-2 0 1-16,-4-4-2 15,7 2 4-15,0 2-5 16,-4 1 5-16,4-3-4 15,1 5 4-15,-1-2-4 16,-3-3 4-16,-1 4-4 16,1 4 5-16,-4-5-6 15,5 3 6-15,0 3-6 16,2-3 6-16,-7-3-6 16,2 4 6-16,0-1-6 15,1-1 6-15,1 2-5 16,3-1 4-16,-5-4-5 15,1 3 6-15,-4 0-6 16,3 0 6-16,-5 3-6 0,3 2 6 16,-3-9-6-16,5 4 7 15,-5-8-7-15,2 0 6 16,-2-7-6-16,0 2 7 16,-7-3-8-16,2 1 7 15,-4-5-7-15,4 6 8 16,-5-4-8-16,8 5 8 15,-4-4-8-15,4 4 8 0,-3-3-9 16,4 4 9-16,-4-7-8 16,3 6 8-16,-1 0-7 15,3-1 6-15,-3 3-6 16,5 4 7-16,-4-2-8 16,2 0 7-16,-1-2-5 15,1 4 5-15,-5-6-7 16,5 2 7-16,0 1-6 15,-2 5 5-15,1-3-4 16,5 3 5-16,-2-4-6 16,-4 0 5-16,6-3-4 15,-4 2 4-15,-2 1-4 16,2 2 5-16,-5-5-6 16,5 1 7-16,-9-5-6 15,-1-1 4-15,-3-1-5 16,5 4 6-16,-7-3-7 0,9 4-1 15,-2-3 1-15,3 1 7 16,-1-1-7-16,-1 0 8 16,-1-2 1-16,3 6 0 15,-3-3-10-15,3 2 10 16,-3-3-8-16,5 5 6 16,-2-1-8-16,2 2 9 15,0 0-9-15,1 1 7 16,-1 2-5-16,0-1 7 0,-2 4-7 15,3 1 7-15,-3 3-6 16,4-3 4-16,-7-1-5 16,3-1 5-16,-5-3-4 15,0-2 4-15,-3-3-4 16,5-2 4-16,-5-1-5 16,0 1 6-16,4-3-6 15,-1 9 6-15,-3-5-5 16,3 5 6-16,1-3-7 15,1 6 7-15,-5-8-8 16,5 10 8-16,-4-6-8 16,4-2 8-16,-6-1-8 15,4 5 9-15,-3-8-10 0,2 2 8 16,-4 0-6 0,4-1 6-16,-7-5-6 0,5 4 6 15,-2-3-6-15,1 2 6 16,-1-2-6-16,4 2 5 15,-7-4-2-15,5 3 2 16,0-3-5-16,-3 3 6 16,-2-2-5-16,5 4 4 15,-10-5-4-15,4 1 5 0,-2-4-7 16,0-2 7-16,-5-3-6 16,2 3 6-16,-9-10-8 15,4 2 7-15,-5-4-6 16,3-1 7-16,-1-2-6 15,8 7 6-15,-2 3-6 16,11 7 6-16,-6 1-5 16,3 5 4-16,-5 0-4 15,1-1 4-15,-9-6-4 16,3 1 5-16,-2-4-6 16,-1 0 6-16,-5-4-5 15,5 3 5-15,-8-4-6 16,5 2 7-16,-3-2-6 15,8 4 5-15,0 0-6 16,6 0 6-16,-3-2-7 16,5 6 6-16,-13 1-4 0,2 1 5 15,-10 0-7-15,1 0 8 16,-8-9-7-16,7-1 6 16,-3-6-6-16,6 5 7 15,0-3-7-15,10 2 6 16,-2-5-6-16,8 4 5 15,-7-11-6-15,2 5 7 16,-3 1-6-16,-1 10 4 0,-7-6-2 16,10 9 4-16,-5-6-5 15,1 1 5-15,-6-11-5 16,5 5 5-16,-6-8-6 16,3 5 6-16,-1-9-5 15,14 14 5-15,-5-5-7 16,9 8 5-16,6 1-4 15,-2 9 5-15,-10-6-4 16,6 12 4-16,-4-5-3 16,-2 1 4-16,3 0-5 15,6 4 5-15,-3-9-5 16,2 6 5-16,2-2-6 16,3 0 6-16,-1-1-7 15,5 6 8-15,-2-5-7 16,3 6 7-16,-5-7-7 15,3 3 7-15,-4-10-7 0,4 3 5 16,-4-4-5-16,9 9 5 16,0-2-1-16,5 11 5 15,0 2-1-15,8 14 4 16,0-7-4-16,2 3 0 16,-2 5-3-16,-1-1 1 15,-1-11-2-15,2 13 5 16,-3-5 4-16,5 6 6 0,0 0 0 15,-1 1 2-15,-1 1-5 16,2 2-4-16,3-2-6 16,2 2-3-16,1 1-2 15,0 1 4-15,1-1-2 16,0-2 4-16,-2-2-5 16,3 5-22-16,-3-9 454 15,-7-9-819-15,-23-19 401 16</inkml:trace>
  </inkml:traceGroup>
</inkml:ink>
</file>

<file path=ppt/ink/ink2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4:16.4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346615-7528-44D8-B7CF-B78B83865A44}" emma:medium="tactile" emma:mode="ink">
          <msink:context xmlns:msink="http://schemas.microsoft.com/ink/2010/main" type="inkDrawing" rotatedBoundingBox="11664,8172 14734,11516 14264,11948 11194,8604" shapeName="Other"/>
        </emma:interpretation>
      </emma:emma>
    </inkml:annotationXML>
    <inkml:trace contextRef="#ctx0" brushRef="#br0">17-2 690 0,'-10'3'282'16,"4"1"18"-16,4 0-174 16,6 1-52-16,0 0-33 15,6 0-2-15,2-2-9 16,1-1 5-16,-1-2-2 16,5 2 7-16,-3-1-6 15,7 6 2-15,4 4-7 0,4 4 0 16,2-1-9-16,6 7-3 15,-6-3-7-15,6 3 1 16,-4 0-4-16,1 5 0 16,-2-1 0-16,2-1 1 15,-3-1-1-15,1-2 2 16,-1-7-2-16,0 4 0 16,0-3-1-16,1 1 0 15,1-3-3-15,2 10 1 16,-2-2-3-16,4 3 2 15,-3 4-1-15,5 6 1 16,-5 0 2-16,7 0 1 16,-4-5-1-16,0 2 1 15,-6-7-1-15,3-3-2 0,-8-4-1 16,2 0 1-16,-2-5-2 16,5 1 2-16,-4 0-1 15,6 6 1-15,-6 1-1 16,6 6 1-16,-9-7-2 15,3 4 1-15,-1-5-2 16,-1-2 1-16,-4-3-2 16,3 1 2-16,-3-2-1 15,4 1 1-15,-1 1-1 0,5 1 1 16,-5 4 0-16,9 9 1 16,-6-2-1-16,4 3 1 15,-6-3-2-15,2-2 0 16,-6-7 0-16,2-4 5 15,-8-2-1-15,2 0 4 16,-4-3 0-16,2 7 2 16,0-2-3-16,4 5-2 15,4 1 0-15,1 2-1 16,0-3-2-16,1 3 0 16,-3-8 1-16,1 0-1 15,-3-3-2-15,1 1 2 16,-3-1-1-16,3 3-1 15,-2 2 1-15,5 4 1 0,-2 2-1 16,5 7 2-16,-3-1-1 16,4 1 1-16,-5-5-1 15,1 1 0-15,-3-8-1 16,0 2 2-16,-1-3 1 16,4 9 5-16,-5-6 3 15,1 11 4-15,1-2-1 16,-5 8-1-16,2-6-5 15,3 8 0-15,0-3-6 16,2 5 2-16,-2-3-3 0,0 4 2 16,-1-4-1-16,-1 9 3 15,-3-1-1-15,5 8 3 16,-1-3-1-16,3 3-3 16,-4-7 0-16,5 4-1 15,-6-6-2-15,2 5 2 16,-4-5 1-16,3 8-2 15,-2-12 0-15,0 4 1 16,0-2-2-16,-1 4-1 16,-2-6 1-16,6 10-1 15,-2-7-1-15,0 5 1 16,-1-6 0-16,4 6-1 16,-1-8 1-16,1 8 1 15,-2-10-1-15,-1 8 0 0,-5-11 0 16,-1 2 0-1,-3-10 0-15,-2 6 1 0,-4-12 1 16,2 1 1-16,-2-6 0 16,-3-2 0-16,3-7 0 15,2 4 0-15,-5-4-1 16,2-1 1-16,0-2 0 16,-4 1 0-16,-1-3-1 15,1 3 0-15,2-1-1 16,0 2 3-16,-3 0-7 0,4-2-76 15,-4 2 437-15,2-9-819 16,-19-5 339-16</inkml:trace>
  </inkml:traceGroup>
</inkml:ink>
</file>

<file path=ppt/ink/ink2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4:17.6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7E30C26-31B1-45F8-8355-9E772A237723}" emma:medium="tactile" emma:mode="ink">
          <msink:context xmlns:msink="http://schemas.microsoft.com/ink/2010/main" type="inkDrawing" rotatedBoundingBox="12786,8524 15095,10883 14751,11219 12442,8860" semanticType="callout" shapeName="Other"/>
        </emma:interpretation>
      </emma:emma>
    </inkml:annotationXML>
    <inkml:trace contextRef="#ctx0" brushRef="#br0">0 0 975 0,'-1'3'254'0,"-3"7"83"16,6 1-283-16,5 7-11 15,-3 0-15-15,6 6-3 16,1-1-10-16,7 3 0 16,-5-5-5-16,8 5-1 15,-1-2-5-15,-4 4 4 0,-5-4 1 16,6 9 7-16,-4-4 1 16,3 8 5-16,2-3-4 15,4 7 4-15,-2-1-6 16,4 9 1-16,-3-5-3 15,5 6 1-15,-3-4-5 16,4 5 1-16,-2-4-2 0,4 7 2 16,-3-7-1-16,3 3 0 15,-3-8-3-15,3 4 0 16,0-9-4-16,2 12 4 16,0-10-2-16,0 13 2 15,-3-10-3-15,-1 7 3 16,-3-11-3-16,1 6 4 15,-1-10-1-15,-3 7 3 16,0-12-2-16,5 7 2 16,-6-5-4-16,-1 4 1 15,4-2-2-15,3-3-1 16,-5-4-3-16,6-1 2 16,1-3-2-16,3 0 3 15,-5 3-2-15,6 0 1 16,-4-2-1-16,4-2 2 15,-4-4-2-15,1 0 4 16,-1-3-2-16,2 7 0 0,1-1-2 16,3 6 2-16,2-2-4 15,3 4 1-15,-8-7-1 16,0-3 2-16,-9-5-2 16,4 1 2-16,-3-4 0 15,4 1 2-15,-1-1 1 16,5 1 2-16,-2 1 2 0,4 1 2 15,-7 0-1 1,5 3 2-16,-5 0-4 0,1 0-2 16,-4-1-3-16,8 3 0 15,-4 1-1-15,6-3 2 16,-2 4 1-16,3-5 0 16,-4-6 0-16,3 3 0 15,-2-4-2-15,-2-3 0 16,-3 8-2-16,1-4 2 15,-2 1-2-15,-1-4 0 16,-3 1-1-16,2-4 3 16,-7 0-2-16,-1-7 1 15,-2 7 2-15,-2-6 4 16,-3 3-1-16,-1 0 3 16,-4 3-1-16,-5-2 2 15,-4 1 2-15,-12-5-85 16,3-10-396-16,-37-26 109 0</inkml:trace>
  </inkml:traceGroup>
</inkml:ink>
</file>

<file path=ppt/ink/ink2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4:25.8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A85392E-B2F3-45FE-AB33-3BAEB4FA5479}" emma:medium="tactile" emma:mode="ink">
          <msink:context xmlns:msink="http://schemas.microsoft.com/ink/2010/main" type="inkDrawing" rotatedBoundingBox="25018,1659 31851,1652 31853,3993 25020,3999" semanticType="10" shapeName="Other">
            <msink:sourceLink direction="with" ref="{146F7635-CBDD-4279-954B-5F6622A66E4C}"/>
            <msink:sourceLink direction="with" ref="{5E213514-5F31-4E45-B2EC-7B53BFA0E4E1}"/>
            <msink:sourceLink direction="with" ref="{E7B9D819-E798-4874-977B-7084F21ACD7E}"/>
          </msink:context>
        </emma:interpretation>
      </emma:emma>
    </inkml:annotationXML>
    <inkml:trace contextRef="#ctx0" brushRef="#br0">131 362 642 0,'-21'13'591'0,"5"-1"-458"16,-2 14-75-1,0 10-46-15,8-2 0 0,0-7-2 16,6 14 7-16,5-8 1 16,2 6 4-16,2-2-3 15,3 50-2-15,-3-4-5 0,-1 36-2 16,-4-7-5-16,1 15-2 16,-6-42-1-16,0 15 0 15,-3-30 0-15,-1 14 3 16,-1 1 3-16,3 1 1 15,1-17 0-15,6 6 0 16,0-13-2-16,0-5-3 16,0-12-2-16,3 14 2 15,-1-18-1-15,-1-9 0 16,4-2 0-16,-5-6 1 16,-6-16 0-16,1 7 0 15,0 0 0-15,2-7-1 16,-2 3-1-16,7-4 1 15,-6-6 1-15,9-1 5 16,-6-1 2-16,7-2 13 16,-1 4 1-16,1-1 0 0,-4 0-6 15,5 2-2-15,-7-2-13 16,6-2-2-16,0 4-2 16,4-2 0-16,0-5 0 15,11 3 1-15,-2-1-2 16,7-2 2-16,-3 0-1 15,5 5 1-15,-7-5-1 16,8 4 2-16,-3 1-1 0,10-2 1 16,-1 0-1-16,11-1 1 15,-3-3-2-15,16 1 1 16,-6-2-1-16,11 2-1 16,-11 4 0-16,-1 1 1 15,-7 1-1-15,7 1 2 16,-10 0-1-16,7-1 2 15,1-4-1-15,2-3 0 16,-8-1-2-16,9 2 1 16,-5 2-1-16,3 4 0 15,0 4 0-15,5 0 1 16,-4-1-2-16,16 0 1 16,-1-4 0-16,7 0 2 15,3-4-1-15,13 0 2 16,-2-14-1-16,9-3-1 0,-11 3-2 15,10 0 2-15,-17 2-1 16,6 16 1-16,-11 2 1 16,15-2 1-16,-9 1-3 15,11 16 0-15,-12-17-1 16,12 0 2-16,-15 0-1 16,7-4 1-16,-9-12 2 15,14 6 1-15,-10 4-3 0,9-4 0 16,-7 5-1-1,1-1 0-15,-11 4 0 0,4 2 1 16,-10 0 1-16,5 0 0 16,-2 2 0-16,7-1 0 15,-6-1-1-15,12 2 0 16,-9-9-1-16,4 2 0 16,-10 0 0-16,6-3 2 15,-13 2-1-15,12 4 1 16,-7 1 0-16,12-4 0 15,-7 5-2-15,13-2 1 16,-11-3-1-16,6-1 0 16,-8 1 0-16,7-5 1 15,-14 3 1-15,14 1 0 16,-10 3 0-16,13-2-1 16,-10 2-1-16,10-4 0 0,-12 7-1 15,5-5 2-15,-16 5 0 16,7 3 0-1,-12-4 1-15,4 1 2 0,-10-2-3 16,4 0 2-16,-7 2-2 16,3-1 0-16,-4-2 0 15,9 6 0-15,-12 0-1 16,4-5 1-16,-9 7-1 16,4-3 1-16,-12 0-1 0,8-4 2 15,-2-1-1-15,-1-2 2 16,-6 3-1-16,-1-4 1 15,-7 1-1-15,-2 2 1 16,-7 3-2-16,-1-4 2 16,-2 6 7-16,-3 0 20 15,0 1 4-15,0-3 7 16,0-2-1-16,-1 2-6 16,1 2-20-16,1-4-6 15,-1 2-5-15,2-1 0 16,0-3 0-16,3-2 1 15,-1-2-1-15,3-2 1 16,3-2-3-16,-1-4 1 16,1 1 0-16,0 1 1 15,-2-2-2-15,3-11 1 0,1 8 0 16,-1-20 0-16,2-4 0 16,6-23 1-16,-1 5 0 15,5-14 0-15,-4 13-1 16,-1-1 2-16,-6 20-1 15,-3-12 1-15,-4 5 0 16,-2-21 0-16,-3 6-1 16,-1-44 1-16,-2 16-2 0,-4 2 1 15,4 21-1-15,-2 0 1 16,2 45-3-16,-2 4 2 16,5 5-2-16,-3-2 0 15,3 10-1-15,0 1-1 16,0 1 0-16,-2-1 1 15,2 11-2-15,2-9 3 16,-6 5-1-16,4 0 2 16,0 0 1-16,0-4 1 15,-3 4 0-15,1-5 0 16,1 2-1-16,-2 2 0 16,-2-1 0-16,-2 0 0 15,-1 4 1-15,-3 0-1 16,-2-4 0-16,-3-5 0 15,-1 7-1-15,-5 0 1 16,-1-6 1-16,-6 1 16 16,0 0 4-16,-10-6 6 0,-2-7 2 15,-6 0 1-15,0-5-15 16,-14 0-4-16,1 4-5 16,-12-2-2-16,-2-2-3 15,-16-3 4-15,8 1-3 16,-11-4 3-16,9 1 1 15,-18-1 3-15,9 6-2 16,-18-6 3-16,5 4-2 0,-17 4-1 16,21 6-5-16,-21 2 3 15,14 7-3-15,-14-1 2 16,11 1-1-16,-11-2 0 16,12-1-3-16,-10 1 1 15,12-1 0-15,-13-1 0 16,11-2 0-16,-5 3 0 15,13-1-2-15,-19 2-1 16,17 1-1-16,-11 7-1 16,9 3 0-16,-8 6 2 15,28 0-1-15,-14 4 2 16,10-6 1-16,-11 3 3 16,15-1-2-16,-15 4 1 15,16 1-3-15,-7-3 1 16,19-1-3-16,-14-5 2 0,9-7 1 15,-12-3 3-15,15 3-2 16,-14 1 2-16,14 6-3 16,-6 9-2-16,17-1-2 15,-5 5 0-15,7 2 0 16,-7-2 3-16,13-10 0 16,-9 7 3-16,11-9-2 15,-4 2 2-15,11-4-2 16,-8 0 0-16,6-2-2 0,-11 5 1 15,9-1-1-15,-8 6-1 16,1 1 1-16,-7 13-1 16,7-2 1-16,-1 12 0 15,9-5 0-15,5 11 1 16,15-19-1-16,1 2 1 16,8-19-1-16,5 7 0 15,5-15 0-15,1 9 8 16,1-5-36-16,2 12 366 15,8-19-810-15</inkml:trace>
    <inkml:trace contextRef="#ctx0" brushRef="#br0" timeOffset="3883.609">4069 359 1020 0,'-11'-2'588'15,"0"2"-540"1,-10-5-11-16,8 5-14 16,5 0 4-16,9 2-15 0,9 6 0 15,-5 7-12 1,1 0-2-16,9 24 8 16,0 6-2-16,-4 19 7 15,-5-1-6-15,-1 60 6 16,-5 18-7-16,3 6 7 15,-4-15 1-15,-1 16 8 16,5-78-5-16,-9 7 4 16,-2 3-8-16,3 19-3 15,0-17-7-15,-1 17 3 16,6-27-4-16,5 0 3 16,-2-22-4-16,2 17 7 15,-2-25-2-15,5 4 5 16,-3-15-5-16,5 0 6 0,-2-18-7 15,-3 0 2-15,-1-11-4 16,1-1 7-16,-6-4-3 16,-1-4 7-16,2 4-2 15,-2-2 4-15,1 0-4 16,-2 2 10-16,1-2-4 16,2 2 3-16,-3 5-5 15,1-1 2-15,4-1-12 16,-4 0 2-16,0-3-4 15,-1-2 0-15,-3 2 1 0,-12-2 9 16,0 2 5 0,-6 4 14-16,-4 3 2 0,-6 2 1 15,5 2-10-15,-8 4-3 16,4-1-18-16,-1-4 4 16,7-1-7-16,1-1 7 15,6-7-5-15,-4-4 7 16,3-1-7-16,-5-1 8 15,0 0-6-15,-10 3 6 16,7 3-4-16,-10 4 4 16,3 3-7-16,-2-2 0 15,7-1-4-15,-13-2 3 16,7-3-2-16,-9-4 2 16,-4 1-2-16,-10-3 5 15,0 5-6-15,-10 2 5 16,7 0-6-16,-10 1 4 0,8 1-5 15,-11-2 6-15,11 0-6 16,-16 6 6-16,10-3-5 16,-14 3 5-16,12-3-6 15,-14-4 6-15,14-2-5 16,-8-2 5-16,6 4-5 16,-12-2 6-16,7 4-7 0,-9-11 6 15,8 1-5-15,-8-2 4 16,13 0-4-16,-9-3 5 15,16 12-6-15,-14 6 6 16,11-4-5-16,-5 2 4 16,9 2-4-16,-10-5 4 15,14-1-5-15,-10-1 5 16,12 1-4-16,-6-5 4 16,8 3-5-16,-10 1 6 15,14 3-5-15,-9-1 4 16,6 2-4-16,-1 1 5 15,12-4-6-15,-2 3 7 16,6-1-7-16,-3 4 6 16,6-4-5-16,-6-1 4 15,10-2-5-15,-2-3 8 16,13-4-4-16,0-2 4 0,8-6-2 16,-1 4 3-1,11-1-5-15,-10 1 3 0,10-2-3 16,1 5 2-16,2 0-3 15,-1 7 1-15,4-4-3 16,6 5 1-16,-1-8-3 16,3-2 0-16,2-8 0 0,5 6 3 15,-8-19-2 1,2-8 3-16,-6-7 1 0,1-12 1 16,-2-9-3-16,-3 10 3 15,4 10-1-15,4 1 0 16,0 15-2-16,3-9 1 15,5-2-2-15,-2-28 1 16,6 0-2-16,2-36 3 16,-1 13 0-16,-2 10 1 15,-3 31-1-15,-5 2 2 16,-6 48-4-16,-5-3 2 16,4 7-3-16,-2 1 3 15,2 9-2-15,6-9 3 16,-1 6-2-16,4-9 4 15,0-8-5-15,3 5 4 16,0-7-3-16,6 2 1 16,-1 1-3-16,10 8 4 0,2-8-5 15,12 10 2-15,2-6-3 16,13 0 5-16,-3 3-5 16,15-4 5-16,-6-6-1 15,15 0 2-15,-6 2-4 16,12-8 5-16,-11 0-4 15,10-12 3-15,-10 1-1 16,3-11 2-16,-10 9-2 16,7 1 1-16,-16 15-3 15,10 12 1-15,-9 9-4 0,5 4 4 16,-6 7-3-16,16-1 4 16,-10-6-2-16,20-7 4 15,-7-7-4-15,10-12 4 16,-10-2-4-16,10-2 4 15,-15 3-5-15,7 6 6 16,-10 9-5-16,9 2 3 16,-11 6-2-16,7 5 3 15,-10 3-6-15,5 2 6 16,-6 2-4-16,3 0 4 16,-8-6-4-16,6-5 5 15,-2-4-5-15,6-8 4 16,-5-4-4-16,12-7 4 15,-9 6-5-15,1-9 5 0,-14 9-5 16,3 4 4-16,-12 5-3 16,2 4 0-16,-6 5 0 15,3 0 5-15,-9-2-5 16,1 4 4-16,-8-4-1 16,3-4 2-16,-3-1-5 15,4-5 5-15,-5-2-7 16,4-3 7-16,-6 1-5 15,-2 1 4-15,-8 5-5 0,0 7 5 16,-8-2-6-16,-2 8 3 16,-3 2-5-16,0 6 7 15,-2-5-6-15,4 7 8 16,-4-6-5-16,2-1 6 16,0-6-6-16,2-2 6 15,-2-3-5-15,1-3 4 16,-1-2-4-16,-1-3 2 15,-7-2-77-15,-21 4-391 16</inkml:trace>
    <inkml:trace contextRef="#ctx0" brushRef="#br0" timeOffset="10478.7328">2722 2352 795 0,'-10'-8'556'31,"1"1"-432"-31,-11-1-112 16,15 2 4-16,4-1-14 15,9-1 7-15,10 5-6 0,8-1 8 16,-2 3-5-16,8-2 7 16,-4-2-6-16,9 0 4 15,2 0-8-15,8-2 6 16,-3 2-8-16,11-3 5 16,-3 5-6-16,13 0 5 15,-7-2-7-15,12 3 4 16,-5-1 11-16,6 1 12 15,-9 2-5-15,12-1 6 16,-11-2-3-16,22 3-11 16,-1-7-13-16,20 0 5 15,-7-1-5-15,22 2 6 16,-16-2-7-16,16 1 8 0,-12 2-7 16,14 9 4-16,-10-9-5 15,13 1 5-15,-13 1-6 16,10 0 7-16,-10-10-5 15,12 14 3-15,-19 4-4 16,9-3 4-16,-17-2-4 16,6 3 6-16,-16-4-6 15,13-4 6-15,-12 6-3 16,2-17 3-16,-17-4-5 0,1 3 5 16,-21-6-5-16,-4-3 5 15,-10 19-5-15,-3 7 5 16,-10-3-5-16,-3 3 6 15,-4 5-7-15,-5-5 8 16,-5-7-8-16,-1 6 20 16,-4-4 1-16,-3 0 25 15,-2 0 17-15,2 5-5 16,-1-2-19-16,1-3-1 16,0 4-26-16,1-4-18 15,3 3 4-15,0-4 7 16,1 4-7-16,2-8 7 15,1 4-4-15,3-15 4 16,1-2-6-16,4-15 7 16,0-1-7-16,2-11 6 15,0-1-5-15,-4-14 7 16,-4-5-7-16,-2-2 7 0,-8 9-7 16,-5-1 7-16,-1 19-7 15,-4 10 6-15,4 12-6 16,-4-12 6-16,5 0-6 15,-2-30 4-15,6-55-4 16,-2-6 6-16,1 17-7 16,2 0 7-16,2 35-7 0,-2 58 7 15,1 3-7 1,-1-2 7-16,0 11-6 0,-3-5 7 16,0 6-5-16,1-2 5 15,-1 0-6-15,3 0 5 16,-2-1-6-16,1-1 5 15,-1-1-5-15,-1 0 6 16,-5 0-5-16,-2 1 5 16,-3 3-4-16,-6 2 9 15,-3 0-5-15,-7 2 6 16,-2-6-4-16,-6 4 4 16,3-3-6-16,-8 4 2 15,6-6-4-15,-9 1 4 16,3-3-5-16,-13-4 6 15,3-1 0-15,-15-7 12 16,2-1-2-16,-14-4 4 0,4-1-5 16,-11 1-1-16,4 8-12 15,-22 5 2-15,10 3-6 16,-21 2 7-16,9 0-4 16,-9-9 5-16,20 1-2 15,-14-7 4-15,13 2-5 16,-14-4 4-16,8 9-8 15,-17-7 3-15,17 9-4 16,-11-3 4-16,11 8-5 0,-12 2 5 16,15 7-4-16,-11 7 10 15,14 4-2-15,-1 4 8 16,19 1-2-16,-11 4 3 16,16-4-8-16,-5 3 2 15,12-6-10-15,-2-1 5 16,14-2-6-16,-1-5 10 15,13 1-3-15,-2-3 7 16,8 2-5-16,-3 2 4 16,9 6-10-16,2 0 1 15,4 5-3-15,6-2 1 16,10-6-2-16,3 0 1 16,2-6-3-16,3-7-1 15,1 3-32-15,11-10 350 16,1-16-794-16</inkml:trace>
    <inkml:trace contextRef="#ctx0" brushRef="#br0" timeOffset="27510.1537">223 550 557 0,'-37'-23'312'0,"13"0"-15"16,4-5-137-16,-1 1-29 16,5 2-59-1,14 17-1-15,-2 5-16 0,-3 9-2 16,5 1-17-16,-6 9-9 16,-5 5-17-16,7 7-3 15,1 5-6-15,-3 6-1 16,1 8 1-16,1 47-1 15,-1 24 0-15,-4 14 2 16,-5-7-1-16,-4-1 2 16,4-44 0-16,-3-15 1 15,2-8-1-15,6 16-1 0,8 2-2 16,0 2 1 0,3-5-2-16,8-12 2 0,1-16-2 15,1-11 2-15,8-4-1 16,-2-23 0-16,-3 9 0 15,-1 1 0-15,2 1-1 16,-1-9 1-16,2 15 0 0,7-9-1 16,8-7 1-16,7 8-1 15,4-1 0-15,12-1 1 16,-1-3-1-16,11 5 2 16,-4-7-2-16,10-2 1 15,-5-1 0-15,4 5 0 16,-13-3 0-16,5 15 1 15,-10 1-1-15,7 2 2 16,-7-6-1-16,10 2 1 16,-10-11 0-16,11 0-1 15,-11 0-2-15,13 1 1 16,-5-3-2-16,6-3 0 16,-11 3 1-16,12-1 0 15,-11-2 1-15,11 4 0 16,-2 0 1-16,10-4 0 15,-7-2-3-15,15 5 2 0,-6-5-2 16,11 2-1 0,-8 0 1-16,11 1 3 0,-13-4 0 15,12 0 0-15,-9 3 0 16,17 1 0-16,-8 2-2 16,14-3 0-16,-10 0-1 15,10-7 2-15,-11-1-1 16,16 0 0-16,-9 1 0 0,12-1 0 15,-10 5 0 1,9-4 0-16,-15-1 2 0,10-2-1 16,-15 2 2-16,12 4 0 15,-12 3-2-15,8 2 1 16,-14-1-1-16,8 1 2 16,-15-6-1-16,10 0 1 15,-10 2-3-15,13-2 1 16,-9-6-2-16,4 1 0 15,-4 1 1-15,1-5 2 16,-13 2 0-16,7 7 1 16,-6-3-1-16,6 1 0 15,0 5-1-15,7-1 1 16,-9 0-2-16,8 3 2 16,-11-4-1-16,5-6 1 15,-9 0-1-15,15 1 2 0,-9-6-1 16,15 2 1-16,-12-2-2 15,3 3 1-15,-9-1-1 16,6 3 0-16,-17-1 0 16,6 7 1-16,-9-2 0 15,-3 1 1-15,-10-3-2 16,3-4 1-16,-7-1-1 16,-1-5 0-16,-9-2 0 15,-1-9 1-15,-11 14-1 0,-3-14 2 16,-5 1-1-16,-4 3 1 15,-4 7-1-15,-2-11 1 16,0 11-1-16,-1 0-1 16,5-4 0-16,-2-1 0 15,5-1 0-15,3-9 0 16,0 0 0-16,2-4 0 16,-1 1-1-16,-2-3 1 15,-2-1 0-15,-2-9 1 16,-5-4-1-16,-4-5 2 15,-4-5-2-15,-4 1 1 16,-4 8-1-16,1-2 1 16,6 12-1-16,-2 8 1 15,5 8-1-15,2-1 0 16,1-2-1-16,0-26 1 16,0-4 0-16,-5-68 1 0,-1 7 0 15,-5 13 2-15,-2 29-3 16,-3 6 3-16,0 66-1 15,0-5 0-15,3-2-2 16,-3-8 1-16,1 5 0 16,-3-1-1-16,1 2 0 0,-7-1 0 15,1 5 1 1,-9-8-2-16,-1-4 1 0,-7 4 1 16,-2 3 0-16,-11 5 2 15,1 1 2-15,-13 7 2 16,2-1-2-16,-12-4 2 15,7-5-3-15,-11 2-1 16,11-5-2-16,-13-5 0 16,7-3-1-16,-17-4 1 15,5 1 2-15,-16 4 5 16,10-3 1-16,-4 4 0 16,10 2 0-16,-14 1-1 15,12 5-4-15,-17-2-2 16,3 1 0-16,-8 1-1 15,18 1-1-15,-22 5 1 16,11 8 1-16,-16 4 2 16,12 3-1-16,-14-2 1 0,20 2-3 15,-12-5 1 1,16 1-2-16,-15 4 1 0,7 3-2 16,-12 5 0-16,13 1-1 15,-14 7 1-15,15 4 2 16,-12-2 2-16,14-7 0 15,-7-7 1-15,22-5-2 16,-15-1 0-16,14-3-1 16,-12 1 0-16,15 4 0 0,-17-5 0 15,20-5-1-15,-1 0 0 16,11-5 0-16,-10 5 0 16,13-2 0-16,-4 2 1 15,6 8 0-15,0-1 0 16,11-4-1-16,0-1 1 15,8-1 3-15,-3-9 7 16,9 2 3-16,4 2 6 16,1-4 5-16,4 2 0 15,8 7-5-15,-5 1-2 16,5 1-7-16,4 5-6 16,4-1-3-16,3-2-2 15,7-2 0-15,1 2 0 16,2-7 1-16,2 2-49 15,-2 2-29-15,-7-28-349 0,-3-8 58 16</inkml:trace>
    <inkml:trace contextRef="#ctx0" brushRef="#br0" timeOffset="9042.7138">2734 215 733 0,'-6'-15'287'15,"-6"7"19"-15,8 5-149 16,-6 6-97-16,-5 2 5 0,1 5-23 16,5 6 1-16,-3 5-23 15,8 17-3-15,3 8-15 16,1 9 3-16,5 25 1 16,1 3-5-1,-6 49 5-15,2 20-6 16,-1 10 3-16,-9-20-4 0,-3 14 6 15,-2-50-5 1,-5 0 7-16,0-13-5 0,2 10 7 16,3-15-7-16,8 2 8 15,2-21-9-15,6-2 6 16,-1-9-6-16,3-4 7 16,1-20-7-16,2-6 6 15,-1-8-7-15,-1-12 6 16,2-6-7-16,-1 1 6 15,1-2-6-15,0 3 7 16,0-1-15-16,5 2-27 16,-6 1-271-16,-4-1-57 15</inkml:trace>
  </inkml:traceGroup>
</inkml:ink>
</file>

<file path=ppt/ink/ink2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3:51.7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8FC6AC-7035-4E82-B24E-289CE8A59767}" emma:medium="tactile" emma:mode="ink">
          <msink:context xmlns:msink="http://schemas.microsoft.com/ink/2010/main" type="inkDrawing" rotatedBoundingBox="11363,5003 15518,11952 14347,12652 10192,5703" semanticType="callout" shapeName="Other">
            <msink:sourceLink direction="to" ref="{4604B8DD-CEA8-4CA2-AD7B-D67A6B36B14E}"/>
          </msink:context>
        </emma:interpretation>
      </emma:emma>
    </inkml:annotationXML>
    <inkml:trace contextRef="#ctx0" brushRef="#br0">0-4 840 0,'2'-2'230'15,"3"2"56"-15,1 0-238 16,7 0-25-16,0 5-8 31,-6-3 6-31,1 1-8 16,23 7 6-16,-1-1-1 0,1 4 4 16,0 0-2-16,-12-3 2 15,-1 0-4-15,3 1 1 16,0 2-2-16,4 3 1 15,-1 1 3-15,7 2 6 16,-3-1-9-16,7 3-4 16,-1-6-2-16,7 4-7 15,-5-4-10-15,9 4 5 16,-6-3 0-16,-2 7 1 16,-6-7 0-16,5 10 2 15,-10-6 2-15,8 4 4 16,0-1-1-16,6-2 1 15,-6-8-2-15,7 1-2 16,-7-4-3-16,2-3 0 0,-6 1-1 16,5 5 1-16,-8 0-2 15,9 5 7-15,-5 3 3 16,6 8 5-16,-3 0 2 16,5 5 3-16,-7 0-7 15,7 3-3-15,-6-2-4 16,2 3-2-16,-4-3-1 15,8 2 1-15,-5-5-1 16,8 6 2-16,-8-6-2 0,7 7 1 16,-7-3-2-16,8 6 4 15,-9-7 2-15,9 8 5 16,-7-4 2-16,6 6 7 16,-7-9-4-16,5 6 1 15,-3-5-5-15,1 2-2 16,-5-3-5-16,6 6-2 15,-4-3-2-15,3 6 0 16,-1-4-2-16,4 4 1 16,-6-4-1-16,5 1 0 15,-6-8-1-15,4 3 2 16,-3-1 2-16,7 3 6 16,-9-3-3-16,10 11 4 15,-3-7-4-15,2 7-3 16,-6-5-5-16,3 9 2 0,-12-9-2 15,5 8 1-15,-4-4 2 16,2 5-1-16,-1-10 1 16,9 3 2-16,-8-7 1 15,4-3-1-15,-2-6-1 16,3 7 0-16,-8-1-1 16,4 4 0-16,-2-1-1 15,3 12 1-15,-4-9-1 16,8 7 1-16,-5-6-3 15,4 9 2-15,-3-4-2 16,7 2 2-16,-6-1-2 0,5 2 0 16,-3-12 1-16,0 7 1 15,-4-5-2-15,-1 2 2 16,-2-4 0-16,3 11 1 16,0-7-1-16,4 4 1 15,-3 4-1-15,3 8 0 16,-3-4-1-16,5 3 1 15,-4-3-1-15,2-3 1 16,-3-7-1-16,3-3 1 16,-5-3 0-16,2 6 0 15,-5-6 0-15,5 7 0 16,-8-1-2-16,4 9 8 16,-7-5 1-16,4 9 3 0,-11-6 2 15,5 10 6-15,-7-7-7 16,5 6 1-16,-1-6-4 15,3 1 0-15,-5-14-3 16,3 7 1-16,-1-3-2 16,1 3 2-16,2-3 0 15,3 10-2-15,-3-11-4 16,1 8 1-16,-3-6-1 16,2 7-4-16,-3-7 3 15,3 6 0-15,-5-16 0 0,1 3 0 16,-2-9 3-16,2 6-3 15,-3-7 1-15,2 13 1 16,-1-4-1-16,2 8 0 16,-2-6 0-16,1 5 3 15,-4-5-1-15,0 6 3 16,-3-7 1-16,-1 1 1 16,-2-7-3-16,2 5 4 15,2-4-2-15,-3 2 1 16,3-2-3-16,1-2 2 15,0-5-5-15,2 3 1 16,0-11-2-16,-1 8 1 16,-2 3-2-16,-1 3 1 15,-1-6-1-15,0 12 2 0,-2-11-1 16,2 6-1-16,0-7 1 16,-2 4 1-16,-3-7-3 15,2 1 1-15,-4-4 0 16,4-1 0-16,-1-2 0 15,-1 0 1-15,0-2 0 16,2 1 0-16,-2-3 1 16,-2 2 0-16,1-4-1 0,2 5 1 15,-4-1 0-15,3 3 2 16,0-4-1-16,0-1 2 16,0-1 1-16,2-6 1 15,-4 4-3-15,2-8 1 16,0-1-1-16,-1-2 2 15,1 2-2-15,-2-2 3 16,2 4 1-16,3-2 1 16,-1 1 0-16,-4-2-1 15,5 0 0-15,-4-2-2 16,-1 2-3-16,2-1-2 16,2-2 0-16,-4 1-1 15,7 4 0-15,-5 1 1 16,2-2 0-16,-2 1 1 15,1 0 0-15,-2 1 0 16,-1-3 1-16,2 0 4 16,-2 3-2-16,1-3 3 15,1-3-2-15,1 1 0 0,-1 2-5 16,0 2 0-16,0-4-2 16,2 4 0-16,0 1-1 15,-1 0 1-15,3-1 2 16,-4 0 1-16,3-1 0 15,-3-1 2-15,-3-3-1 16,1 3 0-16,0 0 0 0,-1 0-2 16,3 3-2-16,2-3 2 15,-2 3-2-15,0-6 1 16,0 8 1-16,-7-8 0 16,7 3-1-16,-5-7 0 15,5 6-1-15,-1-6 1 16,6 6-2-16,-2 6-1 15,0-4 0-15,-3 1 0 16,2 1 0-16,-4-5 3 16,0 1 2-16,4 2 0 15,-2 3 0-15,-2-4 2 16,2 0-2-16,0-2-1 16,2-1-2-16,-2 1 0 15,3 4-2-15,1 1 2 16,-4-1 0-16,-2-1 1 15,4-1 1-15,-4 2 2 0,-3-1 0 16,5-1 0 0,-2-1 1-16,1-2 1 0,-1 1-2 15,2-1-1-15,0-2-2 16,0 5-1-16,2 5 0 16,-1-7 0-16,-1 7 1 0,-1-2 2 15,1 0-1 1,-3-3 2-16,-2 0 0 0,3-1-1 15,0 1-3-15,2 0 1 16,0-3-1-16,-1 7 0 16,1 0-2-16,0 1 1 15,-2-5 1-15,2 6 1 16,5-1-1-16,-5-2 1 16,0 2 1-16,0 5-1 15,-3-2 0-15,-2-3 0 16,2 1 0-16,-2 4-1 15,2 3 0-15,3-2 2 16,0 6 1-16,0 2 0 16,1-3 0-16,-1-1 1 15,-1 1-2-15,-3-3-1 16,3-3 0-16,-4 1 2 16,3 0-3-16,1-2 2 0,1-1 0 15,-2 3-1-15,2-4-2 16,0-3 2-16,0 0-1 15,-3-1 1-15,3-3-2 16,1 0 2-16,-1-2-1 16,-3 2 1-16,8 0-1 15,-7 0 1-15,2 0 0 16,2 2 1-16,-2-2-2 0,-2 0 2 16,4-2-2-1,-4 2 2-15,1 0-1 0,1 0 1 16,0 0-2-16,1 0 2 15,1 2-1-15,0-4 0 16,-6 4 0-16,6-2 1 16,-4 0 0-16,1 0-1 15,1 0 1-15,0-2-1 16,0 1 1-16,0 1-2 16,-2 0 0-16,4 0-1 15,1 1 1-15,-5-1-1 16,2-1 0-16,0-1 0 15,-3 2 3-15,0-3-2 16,5 0 2-16,-1 1 0 16,-1 0-1-16,0-3 0 15,0 4 1-15,-1-1-1 0,-3 1 1 16,3-4 0-16,1 3-1 16,-2-1 0-16,2 1-3 15,0 1 0-15,0 1-6 16,0 0-7-16,2 1-10 15,-4-2-25-15,2 1-12 16,-3-2-44-16,0-1-12 16,-2-5-38-16,3-1 509 0,-3-2-804 15,-6 6 435-15</inkml:trace>
  </inkml:traceGroup>
</inkml:ink>
</file>

<file path=ppt/ink/ink2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4:19.3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59EC2C7-17A0-45A4-8D2E-101A5DC843FE}" emma:medium="tactile" emma:mode="ink">
          <msink:context xmlns:msink="http://schemas.microsoft.com/ink/2010/main" type="inkDrawing" rotatedBoundingBox="13259,10206 13313,9572 13586,9595 13533,10229" shapeName="Other"/>
        </emma:interpretation>
      </emma:emma>
    </inkml:annotationXML>
    <inkml:trace contextRef="#ctx0" brushRef="#br0">3129 4416 957 0,'2'6'291'0,"1"-7"53"16,0 5-251-16,-1 0-56 0,3-3-18 15,-1 3 1 1,-2-8-6-16,0-9-2 0,-6-1-5 15,-5-12 21-15,-3 0 13 16,-2 8 32-16,1 3 11 16,3 2 16-16,4 17-22 15,4 7-14-15,7 4-33 0,8 3-14 16,3 4-16-16,5-1 0 16,-1-6-1-16,2-9 0 15,-7-9 0-15,-5-11 2 16,-6-11-1-16,-2-14 3 15,-12 0 1-15,-1 0 1 16,-4 7-2-16,2 8 1 16,0 14-3-16,7 10-2 15,6 10-3-15,3 14-1 16,10 10 0-16,5 10 1 16,1-2 3-16,3 0 0 15,-1-13 2-15,-7-11-2 16,-6-15-1-16,-3-9 2 15,-6-12 2-15,-11-21 1 16,-2-5 0-16,-7-6 3 16,-2 6-4-16,0 5 2 15,7 22-2-15,3 10-1 16,10 10-2-16,1 14 0 0,7 4-3 16,6 11 1-16,1 1 0 15,2 5 2-15,4-5-1 16,-3-10 2-16,-4-15-2 15,0-16 0-15,-1-13 1 16,-8-22 2-16,-2 0 1 16,-5-9 1-16,-5 9 0 0,-1 3 0 15,3 14-3-15,0 7 3 16,3 15-2-16,0 6 0 16,3 16-3-16,5 4 1 15,1 6-3-15,9 11 0 16,5 5 3-16,4 0 0 15,-4-6 0-15,3 0 0 16,-8-19 0-16,-8-9-1 16,-5-17-1-16,2-12 1 15,-7-4 2-15,-3-11 0 16,1 0 1-16,-3-5 0 16,-1 4-1-16,-5-4 1 15,3 11-1-15,-5 2 2 16,3 10-2-16,-2 11 2 15,2 12-3-15,-1 7-1 16,4 7-2-16,4 16-2 0,5 6 0 16,8 13 1-16,5 3 1 15,8 4 1-15,-2-14 2 16,6-7 0-16,-4-15 0 16,2-12-2-16,-6-13-2 15,3-12 1-15,-6-11 1 16,-1-28 1-16,-7-8 2 0,-6-7 1 15,-2 4-1-15,-2 1 1 16,1 22 0-16,3 8 1 16,1 14-2-16,0 7 3 15,1 6-3-15,-1 9-2 16,2 4-2-16,2 5 1 16,1 2-2-16,3 3 3 15,3 0 1-15,-1-6 1 16,1-5-1-16,0-4 1 15,-9-3-2-15,3-3 2 16,-6-4-3-16,4 0 2 16,-4 1-3-16,9-2 2 15,-1 0-1-15,5 2 2 16,-5-2-1-16,6-3 2 16,-11 2-1-16,-3-4 1 15,-8-5-1-15,-10-1 2 0,-5-3-1 16,-7-2 2-16,1 4-1 15,4 11 0-15,9 3-2 16,6 16-2-16,13 4-3 16,6 13-2-16,7 2 2 15,13 10 1-15,-2-6 1 16,10-2 1-16,-9-13 1 16,6-13-3-16,-10-18 1 0,-5-19 0 15,-13-18 2-15,-3-18 1 16,-8-3 2-16,-13-6 3 15,-7 14-4-15,-6 11-17 16,4 21-6-16,-5 15-24 16,19 22-32-16,11 16-51 15,12 14 501-15,6 13-816 16,-2-1 405-16</inkml:trace>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2:35.0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BBC4C61-3817-401C-B4A2-9BAF54CA3636}" emma:medium="tactile" emma:mode="ink">
          <msink:context xmlns:msink="http://schemas.microsoft.com/ink/2010/main" type="inkDrawing" rotatedBoundingBox="8584,6121 8978,3853 9764,3989 9369,6258" semanticType="callout" shapeName="Other">
            <msink:sourceLink direction="to" ref="{D2FCDC01-59F4-4395-AA9F-9AB6EA6742C9}"/>
            <msink:sourceLink direction="from" ref="{A5725021-6B25-4ACF-ABDF-93994A560920}"/>
          </msink:context>
        </emma:interpretation>
      </emma:emma>
    </inkml:annotationXML>
    <inkml:trace contextRef="#ctx0" brushRef="#br0">4 2189 621 0,'-9'-3'302'0,"5"-4"-19"15,8-3-147-15,7-12-69 16,5-12-45-16,10-33-9 16,2-24 2-16,2-30-6 15,3-11 2-15,9-40-4 16,-5 9 2-16,9-27-7 15,-2 11 6-15,3-17-7 16,-8 32 5-16,3-13-7 16,-12 43 7-16,-4 4-8 0,-4 41 7 15,-11 21-12-15,-6 39-5 16,-5 11-61-16,-7 32-67 16,-7 19-166-16,-1-2-19 15</inkml:trace>
    <inkml:trace contextRef="#ctx0" brushRef="#br0" timeOffset="400.0405">-41 966 339 0,'-23'11'131'0,"0"-4"54"16,7-1-60-16,2 6-16 16,4 2-2-16,2 19-3 15,-2 7-43-15,5 25-23 16,5 10-14-16,5 22-12 16,3-9-1-16,5 19-7 15,5-12 1-15,-3 11-6 16,-2-17 5-16,-2 8-5 15,-1-17 3-15,-4-6-5 0,-1-17 3 16,5-7-18-16,-1-17-12 16,6-10-19-16,3-9 1 15,13-11-3-15,1-7 21 16,12-14 38-16,0 0 27 16,9-15 10-16,-1-4 13 15,11 0 0-15,-1 9-19 16,3 5-277-16,-16 6 88 15</inkml:trace>
  </inkml:traceGroup>
</inkml:ink>
</file>

<file path=ppt/ink/ink2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3:54.7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04B8DD-CEA8-4CA2-AD7B-D67A6B36B14E}" emma:medium="tactile" emma:mode="ink">
          <msink:context xmlns:msink="http://schemas.microsoft.com/ink/2010/main" type="inkDrawing" rotatedBoundingBox="15089,11420 15155,11749 14960,11789 14893,11459" shapeName="Other">
            <msink:destinationLink direction="to" ref="{068FC6AC-7035-4E82-B24E-289CE8A59767}"/>
          </msink:context>
        </emma:interpretation>
      </emma:emma>
    </inkml:annotationXML>
    <inkml:trace contextRef="#ctx0" brushRef="#br0">4884 6026 638 0,'-16'7'325'0,"3"3"-24"16,3-1-136-16,5-2-102 15,2-4-43-15,3 2 1 16,2-8-9-16,-2-1 5 16,1-4-9-16,-4-6 6 15,3-7-7-15,-2 3 3 0,2 0-7 16,2 0 3-16,0 7-6 15,-4-2 5-15,2 5-2 16,2-2 8-16,-4 7-2 16,5-2 6-16,-1 6-6 15,-1-2 2-15,-1 2-9 16,2-2 3-16,0 1-4 0,-2-2 4 16,-2 1 0-16,0-3 4 15,-4-1-2-15,-4-3 3 16,2 2-6-16,0 1 3 15,3 5-1-15,-1 0 7 16,7 5-1-16,-2-2 5 16,4 5-5-16,0-1 0 15,5-1-8-15,-1 1 0 16,2-2-4-16,-2-9 2 16,-1-5-1-16,1-11 3 15,-4 1-1-15,-9-12 3 16,-2 2-4-16,-12-1 1 15,2 11-3-15,-6 0 2 16,4 17-2-16,4 7 10 16,6 8 2-16,-2 6 7 15,8 1 0-15,3 1 4 16,4-8-7-16,2 5-1 0,4-9-6 16,4 1-2-16,-1-5-3 15,-2-7 1-15,-4-11-2 16,-1-8 2-16,-5 2-1 15,-3-7 3-15,-7 8-4 16,7 10 2-16,-2 5-4 16,-2 6 3-16,2 5-3 15,4 5 4-15,-1 2-2 0,10 10 3 16,2 0-1-16,8 1 2 16,-2-4-2-16,4-7-3 15,-7-10 1-15,3-10 0 16,-6-11-1-16,-2-8 1 15,-8 1 1-15,-10-2 1 16,-1 6-2-16,-12 1 1 16,3 13-3-16,3 9 1 15,2 5 1-15,2 16 6 16,11 14 0-16,2 3 2 16,5 3 0-16,5 1 1 15,5-12-7-15,-2-10-1 16,-1-11-5-16,1-16 3 15,2-12-4-15,-10-16 4 16,0-4 0-16,-4-6 3 16,-7 4-4-16,-7 6 1 0,0 10-4 15,-5 8 0-15,4 6-4 16,1 11 3-16,4 7 1 16,11 10-1-16,1 5 2 15,4 2 3-15,4-1-2 16,7-6 1-16,-10-6-1 15,10-17-2-15,0-9-1 16,-4-13 2-16,-7-11-1 0,-2-7 3 16,-7 5 0-16,-9-5 0 15,-4 11-2-15,1 10 1 16,2 14-2-16,2 4 3 16,1 11 3-16,6 4 4 15,-1 4-2-15,6-2 4 16,4 6-2-16,4 1 3 15,1-2-4-15,6-4 1 16,-4-7-3-16,1-8 0 16,2-10-4-16,-1-3 1 15,-7-4 1-15,2-3-22 16,-8 7-26-16,-4 13 43 16,5 8-438-16,0 36 134 15</inkml:trace>
  </inkml:traceGroup>
</inkml:ink>
</file>

<file path=ppt/ink/ink2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5:10.944"/>
    </inkml:context>
    <inkml:brush xml:id="br0">
      <inkml:brushProperty name="width" value="0.09333" units="cm"/>
      <inkml:brushProperty name="height" value="0.09333" units="cm"/>
      <inkml:brushProperty name="fitToCurve" value="1"/>
    </inkml:brush>
    <inkml:context xml:id="ctx1">
      <inkml:inkSource xml:id="inkSrc6">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3-22T08:43:56.959"/>
    </inkml:context>
  </inkml:definitions>
  <inkml:traceGroup>
    <inkml:annotationXML>
      <emma:emma xmlns:emma="http://www.w3.org/2003/04/emma" version="1.0">
        <emma:interpretation id="{5A210B95-627F-41FC-A12A-9115951661A4}" emma:medium="tactile" emma:mode="ink">
          <msink:context xmlns:msink="http://schemas.microsoft.com/ink/2010/main" type="writingRegion" rotatedBoundingBox="25245,5920 31553,5185 31702,6469 25394,7203">
            <msink:destinationLink direction="with" ref="{24C4664E-36B7-4571-92EE-D1F6B4EC32ED}"/>
          </msink:context>
        </emma:interpretation>
      </emma:emma>
    </inkml:annotationXML>
    <inkml:traceGroup>
      <inkml:annotationXML>
        <emma:emma xmlns:emma="http://www.w3.org/2003/04/emma" version="1.0">
          <emma:interpretation id="{49C4E634-66B7-423F-A413-5CA6A6792D22}" emma:medium="tactile" emma:mode="ink">
            <msink:context xmlns:msink="http://schemas.microsoft.com/ink/2010/main" type="paragraph" rotatedBoundingBox="25245,5920 31553,5185 31702,6469 25394,7203" alignmentLevel="1"/>
          </emma:interpretation>
        </emma:emma>
      </inkml:annotationXML>
      <inkml:traceGroup>
        <inkml:annotationXML>
          <emma:emma xmlns:emma="http://www.w3.org/2003/04/emma" version="1.0">
            <emma:interpretation id="{40A455AF-715A-4DF6-A26A-3C13B8AFFE35}" emma:medium="tactile" emma:mode="ink">
              <msink:context xmlns:msink="http://schemas.microsoft.com/ink/2010/main" type="line" rotatedBoundingBox="25245,5920 31553,5185 31702,6469 25394,7203"/>
            </emma:interpretation>
          </emma:emma>
        </inkml:annotationXML>
        <inkml:traceGroup>
          <inkml:annotationXML>
            <emma:emma xmlns:emma="http://www.w3.org/2003/04/emma" version="1.0">
              <emma:interpretation id="{DB050FB7-C9FC-4353-9BAA-1377FD2CF587}" emma:medium="tactile" emma:mode="ink">
                <msink:context xmlns:msink="http://schemas.microsoft.com/ink/2010/main" type="inkWord" rotatedBoundingBox="25259,6040 27622,5765 27741,6784 25377,7060">
                  <msink:destinationLink direction="from" ref="{7D5791B9-6586-4293-BBE3-D0D040B5D071}"/>
                </msink:context>
              </emma:interpretation>
              <emma:one-of disjunction-type="recognition" id="oneOf0">
                <emma:interpretation id="interp0" emma:lang="" emma:confidence="1">
                  <emma:literal/>
                </emma:interpretation>
              </emma:one-of>
            </emma:emma>
          </inkml:annotationXML>
          <inkml:trace contextRef="#ctx0" brushRef="#br0">-4 428 946 0,'-3'-57'277'0,"15"-9"71"16,10 9-272-16,17-6 1 15,3 12-34-15,14 1-5 16,-1 18-18-16,13 1-6 16,-5 16-13-16,5 9-2 15,-13 12-3-15,2 10 0 16,-18 9-1-16,-2 9 2 0,-6-2 1 15,-5 1 2-15,-10-4 0 16,1 0 0 0,-9-5-1-16,-13 9 1 0,-5-2 2 15,-18 4 9-15,-7 1 9 16,-12 3 18-16,-5-7 6 16,-11 4 6-16,9-10-8 15,1-2-7-15,10-7-17 0,14-3-11 16,19-9-13-16,23-5-22 15,18-13-29-15,23-8 457 16,16-7-817-16,19-1 406 16</inkml:trace>
          <inkml:trace contextRef="#ctx0" brushRef="#br0" timeOffset="-350.1174">306 279 935 0,'49'-44'654'0,"1"0"-568"0,-24 13-43 0,-11 30-38 15,-10 33-3-15,-12 15 1 16,4 23 2-16,6-5 1 16,5 8 0-16,-3-10-1 15,3 7-2-15,-5-10-2 16,1 8 1-16,-6-11-1 15,4 1 1-15,1-14-1 0,-5 3 4 16,1-13-15-16,-6 0-35 16,-6-10 22-16,-18-3-330 15,-1-12 80-15</inkml:trace>
          <inkml:trace contextRef="#ctx0" brushRef="#br0" timeOffset="1229.3698">939 477 1075 0,'-15'4'308'15,"-12"3"62"-15,-3 8-279 16,6 6-77-16,-3 8-3 16,2 2-2-16,4 9 2 15,7 2-4-15,4 5-2 16,7-11-3-16,9-3-2 16,5-16-1-16,12-10 4 0,6-18 1 15,17-19 2-15,2-7 0 16,11-13 1-16,-6 4-4 15,-6 12-3-15,-13 20-2 16,-8 15-1-16,-9 20-1 16,-11 15 2-16,-3-2 4 15,1 10 12-15,-9-8 4 16,-2-2 5-16,7-18 0 0,2-5 1 16,-1-14-7-16,6-16 1 15,6-16-2-15,-5-18 1 16,-5-5-5-16,1-7-1 15,-6 13-6-15,-3 11-2 16,-1 25-7-16,4 18-2 16,-5 17-2-16,11 12 0 15,2 5 0-15,17 2 3 16,3-7-1-16,18-11 3 16,4-17 1-16,14-16 4 15,-7-15 1-15,5-12 3 16,-18-4-1-16,-9-3 1 15,-17 10 0-15,-14-2 2 16,-15 16-3-16,-9 10-4 16,-2 15-3-16,-7 14-4 15,4 13-2-15,-1 18 2 0,10 4 2 16,7 7 2-16,13-6 1 16,11 5-1-16,13-17-1 15,9-9 1-15,6-20 2 16,14-19 4-16,-3-23 1 15,8-25 1-15,-7-16 0 16,-2-22 0-16,-16 0-2 16,-7-19 1-16,-12 9-1 0,-11-8 0 15,-3 24-2-15,1 15 1 16,2 29-4-16,-5 19-2 16,0 25-2-16,-5 21 1 15,-2 9-1-15,1 29 3 16,-2 7 4-16,3 19 1 15,10-3 0-15,-4 11 2 16,7-20-4-16,12 10 2 16,-2-17-1-16,-2 1 2 15,0-20-1-15,-9-4 1 16,-2-17 1-16,-9-8 4 16,-4-16 3-16,-6-12 0 15,-1-14 0-15,-11-20 1 16,2-6-5-16,-10-14-2 15,4 9-2-15,1 7 1 16,7 15-3-16,7 12 5 16,10 13-2-16,5 6-3 0,8 9-4 15,8 6-1-15,7 0-7 16,16 0 0-16,6-4 7 16,19-12 6-16,1-8-16 15,12-13-48-15,-7-6-28 16,5-2-43-16,-23-1-13 15,-7 9 16-15,-16 8 47 16,-16 11 28-16,-14 8 48 0,-16 20 31 16,-8 8 10-16,-10 19 29 15,3 4 11-15,3 12 14 16,8-4-18-16,9-9-6 16,14-12-26-16,9-10-13 15,10-17-21-15,9-12 0 16,4-10-1-16,3-17 7 15,-8-10 1-15,0-16 1 16,-12 0-3-16,-11-3 2 16,-11 14-4-16,-8 9-1 15,-8 19-3-15,-5 12-2 16,4 8-2-16,0 9-1 16,9 2 0-16,5 1 3 15,8-4-2-15,10-3-2 16,6-7 6-16,15-11-81 0,0-9-341 15,1-11 95 1</inkml:trace>
        </inkml:traceGroup>
        <inkml:traceGroup>
          <inkml:annotationXML>
            <emma:emma xmlns:emma="http://www.w3.org/2003/04/emma" version="1.0">
              <emma:interpretation id="{20EAB88E-FE1D-4ADC-90C7-C9C2E349A1DB}" emma:medium="tactile" emma:mode="ink">
                <msink:context xmlns:msink="http://schemas.microsoft.com/ink/2010/main" type="inkWord" rotatedBoundingBox="28026,5596 30909,5260 31058,6544 28175,6879"/>
              </emma:interpretation>
              <emma:one-of disjunction-type="recognition" id="oneOf1">
                <emma:interpretation id="interp1" emma:lang="" emma:confidence="1">
                  <emma:literal/>
                </emma:interpretation>
              </emma:one-of>
            </emma:emma>
          </inkml:annotationXML>
          <inkml:trace contextRef="#ctx0" brushRef="#br0" timeOffset="2697.4778">4008-231 1263 0,'8'-13'358'0,"13"-3"75"16,0 8-348-16,13-5-62 15,2-1-22-15,9 1 2 16,-3 6-3-16,5 7 0 16,-11 11-4-16,-2 15-3 15,-13 10-2-15,-14 9 2 16,-14 4 2-16,-12 14 3 16,-11-4 4-16,-5 11 3 15,4-10 1-15,0 1 8 0,12-12-1 16,7-4 2-16,7-14-1 15,7-3-3-15,8-7-7 16,3-7-1-16,3-6-1 16,8-1 2-16,1-4 0 15,1-3 1-15,0 2 0 16,-1-4-38-16,-5-3-28 16,-1-4-15-16,-9 2-372 15,-11-3 91-15</inkml:trace>
          <inkml:trace contextRef="#ctx0" brushRef="#br0" timeOffset="2866.0893">4139 196 1238 0,'0'-2'303'0,"10"-7"104"16,8 5-349-16,14-10-20 15,4-2-13-15,12-2 1 16,1 0-7-16,13-6-34 15,-10 1-58-15,12-8-351 16,-7-1 74-16</inkml:trace>
          <inkml:trace contextRef="#ctx0" brushRef="#br0" timeOffset="3051.1059">5013-64 1115 0,'18'15'291'0,"-11"5"116"0,-6 7-287 15,-4 14-13-15,-7-6-6 16,0 3 2-16,2-9-37 16,2 2-26-16,6-12-22 15,5 5-76-15,1-7-55 16,-6 4-360-16,-3-18 34 0</inkml:trace>
          <inkml:trace contextRef="#ctx0" brushRef="#br0" timeOffset="3580.1339">5279 133 1105 0,'-10'3'370'0,"7"-5"53"15,6 4-279-15,-1-5-93 16,8 1-14-16,4-1-19 0,9-7-5 16,1-6-5-1,12-7 0-15,-3-8-3 0,-1-9 2 16,-9-6-2-16,-5-1-7 16,-14 12-14-16,-10-3-36 15,-7 17-10-15,-8 13-6 16,1 15 7-16,-2 19 12 15,4 11 38-15,0 15 21 16,2 5 14-16,4 1 14 16,11-9 1-16,4-10-3 15,5-12-13-15,21-14-2 16,4-13-14-16,14-18-18 16,5-8-27-16,6-19-55 15,-11 0 332-15,-6-2-657 16,-17 14 295-16</inkml:trace>
          <inkml:trace contextRef="#ctx0" brushRef="#br0" timeOffset="1836.1">2854 460 863 0,'-6'0'279'0,"3"-1"44"16,3-1-239-16,3 1-41 16,2 2-30-16,3-1-5 15,5-1-8-15,3-6 2 16,-1 1 2-16,4-9 6 16,1-5 3-16,-1-14 5 15,-1-5-1-15,-4-6 2 16,-5 0-7-16,-11 2-1 15,-9 11-6-15,-7 8-3 16,-7 14-4-16,-2 10 2 16,1 11-2-16,0 19 1 15,3 5 7-15,4 14 15 16,7 0 4-16,8 4 8 16,5-9 0-16,11-7-4 0,2-13-15 15,14-4-6-15,1-15-6 16,11-13 4-16,1-12 0 15,6-22 2-15,-2-11-2 16,9-27 1-16,-2-16-6 16,3-30 1-16,-8-1 1 15,-6-14-18-15,-14 29-1 16,-11 22 2-16,-12 44-3 0,-9 28-6 16,-10 39 17-16,-11 34-1 15,-3 12 13-15,-10 25 25 16,3 6 11-16,2 7 12 15,15-16 5-15,1 4-10 16,18-22-22-16,7 1-5 16,4-11-13-16,0 2-2 15,-1-9-2-15,-2 3 1 16,-5-12-6-16,2-1-38 16,-5-13-16-16,7-4-47 15,-4-12-14-15,7-22 80 16,-4-18-355-16,27-34 159 15</inkml:trace>
          <inkml:trace contextRef="#ctx0" brushRef="#br0" timeOffset="2355.3015">3592-417 814 0,'-11'2'261'16,"-8"22"58"-16,-3 13-207 15,-2 20-31-15,3 8-12 16,2 24 6-16,10-5-14 15,1 17 3-15,3-10-15 16,-3 16 2-16,4-16-12 16,-3 6-7-16,2-9-13 15,0 2-5-15,0-20-9 0,2-8 1 16,-2-23-1-16,4-13 0 16,1-22-6-16,3-38-1 15,3-21-19-15,11-47-41 16,-3-21-25-16,-1-15 1 15,-1 29 3-15,-4 15 24 16,-8 57 41-16,0 29 22 16,1 21 5-16,-1 14 15 15,4 12 3-15,0 2 14 16,5-7 4-16,4 2 3 16,1-9-18-16,12-7-8 15,3-14-15-15,7-12 0 16,3-15-1-16,8-14 2 15,-10-2-2 1,-1-13-14-16,-13 9-7 0,-6 9-2 0,-12 19-5 16,-3 5 1-16,-4 19 11 15,-1 13 19-15,1 11 7 16,-1 5 22-16,5 10 10 16,-1 4 7-16,6-7-13 15,3-7-6-15,-1-14-17 16,8-8-58-16,-6-14 14 15,-14-14-399-15,8-11 89 0</inkml:trace>
          <inkml:trace contextRef="#ctx1" brushRef="#br0">3899 756 0</inkml:trace>
        </inkml:traceGroup>
        <inkml:traceGroup>
          <inkml:annotationXML>
            <emma:emma xmlns:emma="http://www.w3.org/2003/04/emma" version="1.0">
              <emma:interpretation id="{838C30BC-8790-4BD3-9600-5910CFED31BB}" emma:medium="tactile" emma:mode="ink">
                <msink:context xmlns:msink="http://schemas.microsoft.com/ink/2010/main" type="inkWord" rotatedBoundingBox="30592,5348 31559,5235 31666,6159 30700,6271"/>
              </emma:interpretation>
              <emma:one-of disjunction-type="recognition" id="oneOf2">
                <emma:interpretation id="interp2" emma:lang="" emma:confidence="0">
                  <emma:literal>it</emma:literal>
                </emma:interpretation>
                <emma:interpretation id="interp3" emma:lang="" emma:confidence="0">
                  <emma:literal>ib</emma:literal>
                </emma:interpretation>
                <emma:interpretation id="interp4" emma:lang="" emma:confidence="0">
                  <emma:literal>ihr</emma:literal>
                </emma:interpretation>
                <emma:interpretation id="interp5" emma:lang="" emma:confidence="0">
                  <emma:literal>if</emma:literal>
                </emma:interpretation>
                <emma:interpretation id="interp6" emma:lang="" emma:confidence="0">
                  <emma:literal>'dr</emma:literal>
                </emma:interpretation>
              </emma:one-of>
            </emma:emma>
          </inkml:annotationXML>
          <inkml:trace contextRef="#ctx0" brushRef="#br0" timeOffset="4422.4456">5299-583 1338 0,'-7'-1'384'15,"6"-12"75"-15,4 2-375 16,8 1-115-16,9-2-429 16,-4-4 111-16</inkml:trace>
          <inkml:trace contextRef="#ctx0" brushRef="#br0" timeOffset="4215.9981">5686 27 567 0,'-16'51'432'0,"3"-11"-64"16,2-3-36-1,4-14-205-15,9-3-30 0,6-11-45 16,10-10-10-16,8-9-27 16,18-22-3-16,3-19-3 15,8-27 2-15,-2-1-16 16,4-25-34-16,-16 10-35 0,-11 0-24 15,-8 28-2 1,-9 10 11-16,-15 32 32 0,-5 22 57 16,1 22 42-16,-7 9 29 15,-2 10 19-15,2 6 32 16,7-4-17-16,-1-2-6 16,11-8-30-16,-3 4-17 15,6-7-33-15,1 6-8 16,2-2-8-16,1 11 2 15,2-4-4-15,2 8 1 16,-4-2-1-16,0 0 1 16,-3-11-3-16,0-6 0 15,-1-10-3-15,3-8-6 16,-2-12-2-16,5 4-11 16,-5-10-9-16,0-1-5 15,-3 1 1-15,-8-3-11 0,-9-7 2 16,-6-1-9-1,-4-2 1-15,-8-7-24 0,1 0-6 16,-2-2-36-16,6 4-27 16,-5-5-7-16,11 6 23 15,-1 0 68-15,4 7 71 16,5-2 95-16,6 11 35 16,0-3 31-16,2 7-45 15,11-3-21-15,0 3-48 0,5-1-10 16,5-1-20-1,8-1 4-15,3-2 0 0,18-6 1 16,3 0-9-16,7-5-4 16,-2 2-8-16,0 1-45 15,-16 5 52-15,-16 6-434 16,-20 7 119-16</inkml:trace>
        </inkml:traceGroup>
      </inkml:traceGroup>
    </inkml:traceGroup>
  </inkml:traceGroup>
</inkml:ink>
</file>

<file path=ppt/ink/ink2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4:54.8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6F7635-CBDD-4279-954B-5F6622A66E4C}" emma:medium="tactile" emma:mode="ink">
          <msink:context xmlns:msink="http://schemas.microsoft.com/ink/2010/main" type="inkDrawing" rotatedBoundingBox="29211,1890 29236,3889 27585,3910 27560,1910" rotationAngle="2011738468" semanticType="enclosure">
            <msink:destinationLink direction="with" ref="{8A85392E-B2F3-45FE-AB33-3BAEB4FA5479}"/>
            <msink:destinationLink direction="with" ref="{F080AF3C-6FEC-4974-AC70-2658CF8C5A00}"/>
          </msink:context>
        </emma:interpretation>
      </emma:emma>
    </inkml:annotationXML>
    <inkml:trace contextRef="#ctx0" brushRef="#br0">207 207 673 0,'20'22'162'0,"-9"-7"49"16,-1 3-184-16,-4 8-30 15,-1-5 19-15,0 10 17 16,-3 8 41-16,-2-5 3 16,-8 45 11-16,-2 17-18 15,-6 29-8-15,-2-10-33 0,-7 10 1 16,6-46-11-1,-5-2 3-15,3-37-10 0,-7 31 1 16,7 2-11-16,-3 13 15 16,3-14-5-16,4 11 11 15,8-23-6-15,4-2 7 16,8-18-18-16,5 6 3 16,7-12-9-16,6-6 4 15,3-14-6-15,5-3 3 16,7-4-5-16,5-4 6 15,2-3-4-15,3 8 4 16,-2 12-1-16,1-1 4 16,2 2-5-16,2 5 5 15,1-5-6-15,8-9 5 0,1 1-6 16,7-2 4-16,1-1-6 16,7-5 6-16,-12-5-6 15,6-4 6-15,-11 4-6 16,1-3 5-16,-11 0-6 15,8-2 0-15,-9 2-7 16,4-7 5-16,-6 0-7 16,5-3 8-16,-9 7-1 0,1-1 10 15,-12 3-6-15,-2-11 8 16,-10 0-6-16,-6 17 6 16,-8-5-5-16,0 3 6 15,-1 14-7-15,1 4 6 16,-1-18-5-16,9 5 3 15,-4-7-5-15,3 4 4 16,-1-4-6-16,9-11 2 16,-11 12-6-16,7-19 6 15,-7-1-3-15,4-11 6 16,-6 7 0-16,3-25 4 16,-5 13-5-16,-1-18 4 15,-2 3-6-15,-8-28 5 16,1 4-3-16,-4-16 2 15,6 6-2-15,-8-3 2 16,3 29-3-16,1-2 3 16,1 7-3-16,-5-22 3 15,6-41-3-15,2-7 3 0,-1 5-2 16,2 8 2-16,4 21-4 16,7 41 4-16,3 1-4 15,1-12 3-15,2-2-2 16,-3 4 3-16,-5 14-3 15,-9 3 5-15,-4 22 2 16,-6 14 22-16,-3 6-1 0,-7 9 5 16,0 6-4-16,-4 8-1 15,4 4-21-15,0 2 1 16,7-7-6-16,1-1 5 16,8-8-5-16,-5-4 4 15,3-10-5-15,-3-4 7 16,-3-3-5-16,-7-4 5 15,-3-5-5-15,-9 0 8 16,-4 1-6-16,-11-3 6 16,-1 4-4-16,-4 4 7 15,5 1-6-15,-10 8 6 16,6 4-3-16,-4 4 6 16,1 3-7-16,-8 5 6 15,12 6-9-15,-4 6 4 16,10-7-8-16,3 4 6 15,13-2-6-15,4-13 4 0,12-6-5 16,5 1 2-16,9 3-6 16,2-17-10-16,8 11-37 15,7-24-358-15,2-12 97 16</inkml:trace>
  </inkml:traceGroup>
</inkml:ink>
</file>

<file path=ppt/ink/ink2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4:58.4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E213514-5F31-4E45-B2EC-7B53BFA0E4E1}" emma:medium="tactile" emma:mode="ink">
          <msink:context xmlns:msink="http://schemas.microsoft.com/ink/2010/main" type="inkDrawing" rotatedBoundingBox="25461,1878 27376,2510 26863,4065 24948,3433" hotPoints="25307,2658 27103,2306 27092,3301 26916,3574 25583,3729 25306,2661" semanticType="enclosure" shapeName="Hexagon">
            <msink:destinationLink direction="with" ref="{8A85392E-B2F3-45FE-AB33-3BAEB4FA5479}"/>
            <msink:destinationLink direction="to" ref="{7D5791B9-6586-4293-BBE3-D0D040B5D071}"/>
          </msink:context>
        </emma:interpretation>
      </emma:emma>
    </inkml:annotationXML>
    <inkml:trace contextRef="#ctx0" brushRef="#br0">-2164 348 834 0,'-37'16'208'16,"4"10"80"-16,11 0-238 0,5 3 2 15,8 28-6-15,7 14-3 16,5-4-13-16,9 35-5 16,4 3-14-16,5-23-4 15,0-13-4-15,3 16 0 16,-3-33-1-16,-1 16 2 16,-4 1-2-16,0 17 0 15,-3-11-1-15,2 1 0 31,-4-14-1-15,9-9 1-16,2-9-1 0,12-3 0 0,7-6-1 0,14-5 2 0,4-8-2 16,9-10 1-16,-7-9 1 15,12-8 3-15,-8-5-2 16,15-6 1-16,-6 3-1 16,19 2 2-16,-12-5-4 15,8-4 1-15,-40 10 2 16,-1 2-3-1,50-13 2-15,-25 3-2 0,-5 9 1 16,-15 2 0-16,-30 9 0 16,-8 3-1-16,-6 1 2 15,1 5 0-15,-3 1 5 16,-3-6 0-16,1 4 2 16,0-5-2-16,-2-5 1 15,4 1-7-15,3-5 2 16,3-8-3-16,4-7 1 15,3-2-1-15,6-2 0 16,0-1 1 0,-4 6-1-16,-2-2 1 15,-2-2 0-15,-8-12 2 16,-6-9 0-16,4-18 1 0,-4-12 0 16,-1-3 0-1,-3 9-2-15,0 2-1 0,2 15-1 16,-2-17 1-16,6 3-1 15,-1-9 0-15,-3 11 1 16,-7-39 1-16,-3 33 0 16,-17 15 4-16,1 6 1 15,-10 3 3-15,3 44 0 0,-8 1 3 16,8 1-4-16,-6-2 0 16,5 2-3-16,-7-2 0 15,0-7-4-15,-10 6 0 16,4 2 1-16,-20-4 3 15,0 6 1-15,-19 39 5 16,1-1 1-16,-16 3 3 16,8 6-2-16,-8-5 1 15,18-35-1-15,-8 2 8 16,14-6-1-16,-6-6 4 16,11-2 3-16,-3-4 3 15,17-1-8-15,4-4 1 16,14 5-7-16,9-3-4 15,11 13-8-15,5-9-3 16,9-31 3-16,4-1-50 0,3 0-36 16,8-9-341-16</inkml:trace>
  </inkml:traceGroup>
</inkml:ink>
</file>

<file path=ppt/ink/ink2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5:00.1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7B9D819-E798-4874-977B-7084F21ACD7E}" emma:medium="tactile" emma:mode="ink">
          <msink:context xmlns:msink="http://schemas.microsoft.com/ink/2010/main" type="inkDrawing" rotatedBoundingBox="29456,2194 31474,1907 31713,3587 29696,3875" hotPoints="31599,2205 31583,3660 29647,3639 29663,2184" semanticType="enclosure" shapeName="Rectangle">
            <msink:destinationLink direction="with" ref="{8A85392E-B2F3-45FE-AB33-3BAEB4FA5479}"/>
          </msink:context>
        </emma:interpretation>
      </emma:emma>
    </inkml:annotationXML>
    <inkml:trace contextRef="#ctx0" brushRef="#br0">2097 265 524 0,'-7'20'247'0,"1"-4"15"15,3 5-108-15,-2 3-46 16,2 12-20-16,1 0-37 16,0 67-11-16,2 19-23 15,5 9-4-15,0-7-7 0,2 2 0 16,-1-66-4-16,-1-16 1 15,-3-13 0-15,-2 22 2 16,-2 7 0-16,-3 17 4 16,2 0-1-16,-2 5 6 15,2-16-1-15,1-8 0 16,0-14-1-16,4-6 0 16,1-12-5-16,-1-7 0 15,1-8-3-15,0-6 0 16,4-5 0-16,4-3-1 15,2-8 1-15,10-4 0 16,6-9-3-16,8 6 0 16,-7 8-206-1,-1 0 204-15,42-6 1 0,-1 13-1 16,6 9 207 0,-1-10-205-16,-12 12 0 0,-8 5 0 15,12 0 0-15,-11-2-1 16,9 10 0-16,-10-11 0 15,4-1-1-15,-12-2 1 16,5-1-1-16,-8 1 1 16,6 1 2-16,-1-1-2 0,7-6 1 15,-4 2-1-15,11-4 1 16,-6-2-2-16,8-7 0 16,-13 0 0-16,2-3 1 15,-16-3-1-15,6-2 0 16,-15 5 2-16,9 0-1 15,-11-1 1-15,7-4 0 16,-11 3 0-16,3-4 1 16,-8-4-1-16,1-3 1 15,-7-5 0-15,4-14 2 16,-6-2 0-16,4-15 1 16,-1-1-1-16,0 1 0 15,0 10-2-15,-1 0 0 16,-6 18-2-16,-3 3 1 15,-6 9-1-15,-3-16 1 16,-4-2-1-16,-5-15 2 0,1-5-1 16,1-49 2-16,3 17-2 15,0 6 1-15,7 16-2 16,3-3 1-16,2 44-2 16,-2-2 2-16,-4 2-2 15,-4 3 1-15,-10 13 0 16,-6 6 4-16,-7 9 7 15,-9-2 19-15,-4 0 8 16,-11 5 17-16,-4 5 5 0,-14-1 7 16,0 4-14-16,-9 7 5 15,5-9-14-15,-5-16-5 16,12-1-14-16,-8-9-5 16,0-3-12-16,-19-1-1 15,3 4-3-15,-18-1 0 16,10 6-2-16,-4 1 1 15,22 2-4-15,3 7 0 16,22 5 0-16,12 0-62 16,25 8 162-16,14-23-545 15</inkml:trace>
  </inkml:traceGroup>
</inkml:ink>
</file>

<file path=ppt/ink/ink25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22T08:44:07.1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080AF3C-6FEC-4974-AC70-2658CF8C5A00}" emma:medium="tactile" emma:mode="ink">
          <msink:context xmlns:msink="http://schemas.microsoft.com/ink/2010/main" type="inkDrawing" rotatedBoundingBox="28893,3808 28893,3649 29032,3650 29032,3809" semanticType="callout" shapeName="Other">
            <msink:sourceLink direction="with" ref="{146F7635-CBDD-4279-954B-5F6622A66E4C}"/>
          </msink:context>
        </emma:interpretation>
      </emma:emma>
    </inkml:annotationXML>
    <inkml:trace contextRef="#ctx0" brushRef="#br0">1313 1752 0,'69'78'0,"0"3"16</inkml:trace>
  </inkml:traceGroup>
</inkml:ink>
</file>

<file path=ppt/ink/ink2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5:15.9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C4664E-36B7-4571-92EE-D1F6B4EC32ED}" emma:medium="tactile" emma:mode="ink">
          <msink:context xmlns:msink="http://schemas.microsoft.com/ink/2010/main" type="inkDrawing" rotatedBoundingBox="25359,7475 31661,6742 31681,6912 25379,7646" semanticType="underline" shapeName="Other">
            <msink:sourceLink direction="with" ref="{5A210B95-627F-41FC-A12A-9115951661A4}"/>
          </msink:context>
        </emma:interpretation>
      </emma:emma>
    </inkml:annotationXML>
    <inkml:trace contextRef="#ctx0" brushRef="#br0">0 699 1043 0,'11'7'288'0,"30"-14"63"0,19 7-298 15,42-3-26-15,-4-2-23 16,0 0 0 0,146-11-1-16,-32 2 3 31,1 1-4-31,230-26 0 0,45-13-2 15,-54-2-2-15,29-20 2 16,-154 10-1-16,47-9 1 16,-38 10 2-16,34-3 0 15,-39 27 0-15,13 3 0 16,-54 15-1-16,4 1 0 16,-60 16-1-16,-17-6 0 15,-56 5 4-15,-15 8 9 16,-45 2 2-16,-22 2 3 15,-25 2 0-15,-17 11-4 16,-28 1-384-16</inkml:trace>
  </inkml:traceGroup>
</inkml:ink>
</file>

<file path=ppt/ink/ink2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5:35.5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E00DAB-9DAC-46AD-9BFC-F7D349987EC7}" emma:medium="tactile" emma:mode="ink">
          <msink:context xmlns:msink="http://schemas.microsoft.com/ink/2010/main" type="inkDrawing" rotatedBoundingBox="12504,11695 12701,10383 13648,10525 13451,11837" hotPoints="13677,11098 13083,11693 12488,11098 13083,10504" semanticType="enclosure" shapeName="Circle">
            <msink:destinationLink direction="with" ref="{3DBC5068-58E2-4EC7-BB27-FBE9D43C4F12}"/>
          </msink:context>
        </emma:interpretation>
      </emma:emma>
    </inkml:annotationXML>
    <inkml:trace contextRef="#ctx0" brushRef="#br0">454 80 710 0,'-20'-13'332'0,"6"-3"-11"15,-3 0-147-15,-4 0-104 0,3 4-26 16,-6 4 12-16,1 6 0 15,-4 9 5-15,-1 8-19 16,-7 12-1-16,-1 4-15 16,-6 18-6-16,4 2-10 15,1 14 2-15,13-6-7 16,4 17 1-16,7-8-1 16,5 13 4-16,3-9 1 0,4 22 7 15,2-12-1-15,8 12 3 16,2-14-6-16,15 8-1 15,5-20-4-15,12 1-3 16,0-18-4-16,12-4 3 16,-10-13-2-16,10-10 2 15,-4-14 1-15,10-12 1 16,-9-14 1-16,11-18 0 16,-6-8-1-16,3-10 0 15,-6-2-1-15,2-14 0 16,-13 3-3-16,2-14 2 15,-13 1-3-15,-6-18 2 16,-1 10-1-16,-6-6 1 16,-7 12-1-16,-6-7 1 0,-1 14 0 15,-15 1 2-15,0 17-1 16,-15 2 2-16,-3 15 0 16,-16 11 17-16,-1 7 6 15,-20 6 12-15,6 7 6 16,-12 2 2-16,6 4-16 15,-9 1-8-15,15 3-14 16,-6-5-6-16,15 2-18 16,-7 2-42-16,10 6-26 0,-3 12 265 15,11 12-677-15,-3 31 301 16</inkml:trace>
    <inkml:trace contextRef="#ctx0" brushRef="#br0" timeOffset="4817.7703">463 74 623 0,'-17'-4'238'0,"2"0"27"16,-3-1-135-1,8-2-45-15,-4 4-3 0,-4 0-7 0,-1 1-4 16,2 2-11-16,-4 5-6 16,2 6-9-16,-6 7-11 15,-2 8-6-15,-6 16-8 16,3-1-6-16,-3 9-6 16,10 4 3-16,-1-6-7 15,10-12 3-15,-1 3-5 16,4-13 8-16,-2 3-3 15,6 5 4-15,2 15-6 16,2-1 4-16,6 19-8 16,5-7 2-16,2 6-6 15,5-6 7-15,3 2-8 16,-2-8 7-16,2 1-6 16,-1-20 6-16,0-5-5 15,2-8 5-15,-1-2-4 16,1-9 3-16,4 4-4 15,1-1 3-15,4-1-5 0,3-8 4 16,9-6-3-16,3-3 3 16,5-5-3-16,2-11 3 15,7-6-4-15,-6-3 5 16,5-18-3-16,-5-3 5 16,-1-20-3-16,-8 8 4 15,3-11-4-15,-12 12 4 0,-2-6-3 16,-10 22 3-16,-2-9-2 15,-11 15 1-15,0 4-2 16,-6 9 3-16,-2 0-2 16,-3 6 9-16,0-1 5 15,-2 5 4-15,0-5 0 16,-2 3 0-16,-4-3-7 16,-2-2-6-16,-6-12-10 15,-2 1-16-15,-4-4-48 16,6 7 8-16,-4 14-347 15,0 17 78-15</inkml:trace>
  </inkml:traceGroup>
</inkml:ink>
</file>

<file path=ppt/ink/ink2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6:12.9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B5F422-6F29-4459-AE30-DD76741BB059}" emma:medium="tactile" emma:mode="ink">
          <msink:context xmlns:msink="http://schemas.microsoft.com/ink/2010/main" type="inkDrawing" rotatedBoundingBox="14082,3206 17392,7938 16032,8889 12722,4157" hotPoints="13519,4105 16888,7903 16855,8241 16181,8545" semanticType="9" shapeName="Quadrilateral">
            <msink:sourceLink direction="with" ref="{71CAA40D-B0F2-4421-8C06-AF72AAC5F435}"/>
            <msink:destinationLink direction="with" ref="{3DBC5068-58E2-4EC7-BB27-FBE9D43C4F12}"/>
          </msink:context>
        </emma:interpretation>
      </emma:emma>
    </inkml:annotationXML>
    <inkml:trace contextRef="#ctx0" brushRef="#br0">83-491 893 0,'-31'-11'242'0,"-4"3"73"15,4 11-256-15,-11 11-18 16,-5 11-13-16,-8 10-10 16,4 11-1-16,-6 12 2 15,17-4 5-15,6 12 1 16,13-1 0-16,3 16-6 16,10-6-2-16,3 32-7 15,7-5-1-15,9 13-5 16,4-13 0-16,12 2-4 15,6-24 4-15,10-1-5 16,-2-19 3-16,12-1-1 16,-7-17 1-16,14-7-1 0,-7-14 2 15,14-11-1-15,-7-15 3 16,16-14 0-16,-11-15 4 16,8-21 0-16,-7-7 3 15,6-9 3-15,-14-2 4 16,1-21 7-16,-19 6 7 15,-4-17 13-15,-18-2 0 16,-12-10 6-16,-7 19-8 16,-8-7 3-16,-2 19-12 0,-13 5 7 15,3 24-9-15,-25 10-7 16,-4 26-6-16,-21 19-8 16,-4 19-8-16,-17 13-7 15,12 5 7-15,-4 8-47 16,19-4-31-16,-3-5 133 15,11-14-522-15,-5-25 184 16</inkml:trace>
    <inkml:trace contextRef="#ctx0" brushRef="#br0" timeOffset="-18747.4328">64-22 723 0,'-16'11'185'0,"-2"-3"64"0,-3-5-197 15,0-6 9 1,1-2-6-16,1-4 12 0,-6-3-8 15,3-9-11-15,-1 2-22 16,-6-7-7-16,-5-7-13 16,-2-6-2-16,-10-3-2 15,-10-16 1-15,-3-1 1 16,-12-15 0-16,-4-1-2 0,-7-9 1 16,5 1-3-16,-13-21 1 15,4 10 0-15,-13-19 2 16,5 7-2-16,-15-14 1 15,18 18-3-15,-9-11 2 16,14 9-2-16,-10-7 2 16,20 16 0-16,-10-11 2 15,14 14-2-15,-6-2 0 16,10 6 0-16,-3-19 0 16,6 10-1-16,-11-23 3 15,6 3 0-15,-5-8 0 16,2 26 1-16,-8-9 0 15,17 25 1-15,-3-10 0 16,10 14 1-16,7-14 0 16,13 14-1-16,-2-1-1 0,10 17-2 15,1 3 0-15,0 15 0 16,-2-1 0-16,2 6-1 16,-6 6 1-16,5 0 0 15,0-2 0-15,3 10-1 16,3 0 1-16,3 3-1 15,4 6 1-15,5 4 0 16,3 3-4-16,4 10-4 16,11 10-12-16,3 6 54 15,4 3-369-15,-1 2 135 0</inkml:trace>
    <inkml:trace contextRef="#ctx0" brushRef="#br0" timeOffset="-6400.5514">-590 568 1131 0,'-21'-8'279'0,"2"2"92"16,6 7-317-16,1-2-24 0,6-3 2 15,-1 1 2-15,4-3 1 16,13 4-10-16,3-6-7 16,9 0-11-16,6-4-4 15,8-1-5-15,-6 0 5 16,9 0-3-16,-6 0 4 15,6 0-6-15,-5 2 5 0,3-2-6 16,-4 5 6 0,2-2-6-16,-9 2 7 0,3 5-7 15,-6-2 5-15,-3 5-5 16,-4 7 4-16,-3 1-4 16,-4 3 4-16,-5 10 1 15,-4 2 9-15,-8 6 3 16,-4 3 3-16,-14 20 13 15,-6 4 3-15,-14 15-4 16,1 3 0-16,-2 8 2 16,10-22-8-16,8-4-6 15,17-18 2-15,6-14-11 16,7-9-1 0,7-7-11-1,4-12-12-15,9-15-87 0,3-7 437 0,-3-16-792 16,-5 3 329-16</inkml:trace>
  </inkml:traceGroup>
</inkml:ink>
</file>

<file path=ppt/ink/ink2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6:15.8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9BA9B4-8A2F-43DC-B99A-17F418650B1A}" emma:medium="tactile" emma:mode="ink">
          <msink:context xmlns:msink="http://schemas.microsoft.com/ink/2010/main" type="inkDrawing" rotatedBoundingBox="15871,1488 29944,1485 29945,1829 15872,1832" shapeName="Other"/>
        </emma:interpretation>
      </emma:emma>
    </inkml:annotationXML>
    <inkml:trace contextRef="#ctx0" brushRef="#br0">-12 2 1049 0,'-10'-3'334'0,"3"8"50"16,9 3-297-16,8-1-40 15,8-4-42-15,17 0-4 16,12-8-9-16,20 2 7 16,-4-4-5-1,0 1 9 1,72-4-4-16,8-1 5 0,3 1-2 16,1 0 1-16,-53 15-4 15,18 5 4-15,-11 1-3 16,19 10 4-16,-8-1-4 15,22 3 3-15,-10-7-2 16,23-3 2-16,-14-5-4 16,23-3 4-16,-13-4-4 15,17 6 3-15,-15 1-3 16,20 3 5-16,-22 4-6 16,21 3 4-16,-20-2-3 0,28 2 3 15,-16-7-5-15,20-3 4 16,-18-6-5-16,31-4 2 15,-23-4-1-15,22-6 5 16,-16-2-4-16,26 1 5 16,-28 2-4-16,17-1 4 15,-22 9-5-15,22 6 6 16,-30 0-5-16,20 12 5 16,-22-4-6-16,27 7 11 15,-29-3-5-15,23 4 5 16,-20-6-4-16,26 2 7 15,-28-7-11-15,24 3 3 16,-20-9-4-16,30 9 4 16,-33-3-6-16,29-1 4 0,-19-4-3 15,27 4 4-15,-32-14-4 16,32-3 4 0,-25 1-5-16,24-11 5 0,-26-1-4 15,24-5 3-15,-19 0-4 16,21-1 5-16,-25 4-5 15,20 0 5-15,-22 10-2 16,16 4 7-16,-27-1-1 16,14 10 5-16,-15-2-4 0,20 1 2 15,-21-3-5-15,21 3 1 16,-20-9-5-16,10 2 2 16,-22 0-3-16,11 1 2 15,-25 2-3-15,12 4 4 16,-21-2-4-16,9 4 7 15,-17 2 5-15,6 1 9 16,-16 2 2-16,7 2 8 16,-19-5-8-16,14 2 0 15,-18 0-8-15,7 3-2 16,-15 0-7-16,3 2 2 16,-15-7-6-16,7 1 3 15,-13-9-4-15,11-2 2 16,-8-1-1-16,6 5 8 15,-4-5-2-15,4 6 5 16,-7-3 0-16,-4 2 7 0,-15-5-4 16,-2-2 9-16,-19-1-2 15,-4 3 5-15,-1 3-4 16,-5 0 1-16,-11 3-4 16,2 7-2-16,-7-1-4 15,-9 0-83-15,-15 6 397 16,-24 6-822-16</inkml:trace>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46:17.9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34BCE8-B8CD-4833-B757-EB339FB347FE}" emma:medium="tactile" emma:mode="ink">
          <msink:context xmlns:msink="http://schemas.microsoft.com/ink/2010/main" type="writingRegion" rotatedBoundingBox="30983,3900 30792,791 31917,722 32107,3831"/>
        </emma:interpretation>
      </emma:emma>
    </inkml:annotationXML>
    <inkml:traceGroup>
      <inkml:annotationXML>
        <emma:emma xmlns:emma="http://www.w3.org/2003/04/emma" version="1.0">
          <emma:interpretation id="{158EAF7E-8BEB-4613-96AF-FE2221225ED1}" emma:medium="tactile" emma:mode="ink">
            <msink:context xmlns:msink="http://schemas.microsoft.com/ink/2010/main" type="paragraph" rotatedBoundingBox="30867,736 32015,736 32015,3863 30867,3863" alignmentLevel="1"/>
          </emma:interpretation>
        </emma:emma>
      </inkml:annotationXML>
      <inkml:traceGroup>
        <inkml:annotationXML>
          <emma:emma xmlns:emma="http://www.w3.org/2003/04/emma" version="1.0">
            <emma:interpretation id="{94AF0B55-92D0-4148-B8CB-C1BD4D9ADB5B}" emma:medium="tactile" emma:mode="ink">
              <msink:context xmlns:msink="http://schemas.microsoft.com/ink/2010/main" type="inkBullet" rotatedBoundingBox="30983,3900 30792,791 31917,722 32107,3831"/>
            </emma:interpretation>
          </emma:emma>
        </inkml:annotationXML>
        <inkml:trace contextRef="#ctx0" brushRef="#br0">12176-5390 847 0,'-49'61'318'0,"-6"20"12"16,6 5-197-16,6 18-108 16,17-6-13-16,9-6-9 15,16-21 5-15,9 2-8 16,8-21 7-16,8 7-10 0,2-9 8 15,12 3-9-15,-1-4 7 16,10 11-7-16,0-11 6 16,13-1-13-16,-10-12 8 15,9-8-12-15,-9-19 7 16,8-13-7-16,-10-16 13 16,10-24-7-16,-8-9 13 15,9-25-5-15,-11 2 9 0,7-20-8 16,-8 8 8-16,5-12-10 15,-11 3 7-15,-1-20 4 16,-12 15 13-16,-10-2 4 16,-15 11 12-16,-16 7 0 15,-16 23 5-15,-18 8 1 16,-8 16-4-16,-20 21-11 16,1 21 0-16,-14 19-15 15,10 10-7-15,-11 9-3 16,19-3 9-16,8-2-35 15,22-15-22-15,7-29-355 16,25-21 79-16</inkml:trace>
        <inkml:trace contextRef="#ctx0" brushRef="#br0" timeOffset="-521400.8491">12589-3441 855 0,'-9'17'249'16,"9"-6"150"15,0-6-336-31,1 1-37 0,4 7-5 16,5-8 16-16,1-21 16 15,-1-12 17-15,-5-35 4 16,-3-8 2-16,2-15-13 16,0-2-17-16,-3-8-14 15,3 23-10-15,-6 9-7 0,-1 17 3 16,-2 12 2 0,2 18 3-16,-4 4-6 0,4 1 0 15,1 11-10-15,1-4-3 16,2 3-32-16,4-9-45 15,0-1-370-15,1-15 81 16</inkml:trace>
        <inkml:trace contextRef="#ctx0" brushRef="#br0" timeOffset="897.1618">12528-3569 949 0,'-41'5'220'0,"-7"18"79"16,5 11-265-16,-12 23-15 16,18-2 37-1,0 2-15-15,-41 67 1 16,8-4 4-16,12 13-4 15,24-13 0-15,37-42-12 16,16-14-4-16,24-3-19 16,10-19-2-16,18-3-8 15,1-9 6-15,11-1-6 16,-12-8 6-16,5 0-6 16,-14-7 9-16,9-9-8 15,-12-8 8-15,2-10-9 16,-9-6 0-16,3-12-19 0,-13-5 5 15,2-11-9 1,-10-2 12-16,-1-27-2 0,-14-2 20 16,2-11 3-16,-11 6 13 15,-7-1-4-15,-4 26 6 16,-8 4-6-16,-8 22-3 16,-13-2-6-16,1 8 2 15,-13 8-6-15,0 0 6 16,-4-1-6-16,4 6-4 15,-8-5-50-15,5-8 266 0,-1-10-597 16,6 0 242-16</inkml:trace>
        <inkml:trace contextRef="#ctx0" brushRef="#br0" timeOffset="-140276.3468">12260-4385 682 0,'-3'0'313'0,"0"4"11"0,-1 0-127 16,1 0-76-16,2-1-11 16,-3-1-34-16,4-1-13 15,7-1-32-15,3-1-17 16,4-3-13-16,12-2-1 16,3-6-1-16,9-5 1 15,-1-3 1-15,8-1 2 16,-4 2 1-16,3 2 1 15,-4 8-2-15,6 4 1 16,-9 6-3-16,4 6 1 16,-9 1 0-16,-1 2 1 15,-9 0-2-15,-5-1 2 16,-9-2 0-16,-2-2 1 16,-9-1 2-16,-7-5 1 0,-3-4-1 15,-9 0 2-15,-8-1-5 16,-8-1 11-16,0 6 3 15,-9 4 4-15,8-2-1 16,-5 6 3-16,10 6-14 16,-1-3-3-16,10 1-6 15,-4 0 4-15,8-1-2 16,2-5 4-16,-1 0-1 0,7-2 0 16,5 0-2-16,3-3 0 15,4 2-3-15,2-2-2 16,6 0-2-16,4-2-1 15,4-1-1-15,9-4 0 16,5-4 2-16,10-7 0 16,3-4 2-16,4-6 1 15,-4 0 1-15,7 2 2 16,-15 4 1-16,-5 6-1 16,-11 9 0-16,-4-1 1 15,-12 6-2-15,-5 7 4 16,-4 2-1-16,-7 2 4 15,-8 6 0-15,-5 3 8 16,-1 1 1-16,-11 6 6 16,2-7-2-16,0 4 3 0,-1-6-7 15,-4-3-2-15,8-4-6 16,0-3-1-16,-2-4-5 16,6-4 1-16,5 2-1 15,-2-2-38-15,2 4-65 16,-5 11-360-16</inkml:trace>
        <inkml:trace contextRef="#ctx0" brushRef="#br0" timeOffset="-520981.4031">12383-3875 879 0,'-17'13'201'16,"12"-5"79"-16,5-5-259 16,10-3-8-16,4-10 10 15,9-1 14-15,-2-10 22 16,-5-4 19-16,4-9 13 15,-4-6-8-15,-2-27-18 16,4-1-20-16,2-19-18 16,-4 2-16-16,-3 1-7 0,-5 26 4 15,-8 7-2-15,-2 27 14 16,-2 11 2-16,0 13 3 16,1 18-7-16,3 9 2 15,3 7-15-15,4 7-1 16,6 8-6-16,3-10 7 15,7 1-7-15,3-11 5 0,4-3-7 16,-2-11 8-16,3-5-22 16,-4-10-39-16,-1-5-354 15,-8-5 87-15</inkml:trace>
      </inkml:traceGroup>
    </inkml:traceGroup>
  </inkml:traceGroup>
</inkml:ink>
</file>

<file path=ppt/ink/ink2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6:18.9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B2210E-DCD5-49FF-AE8B-3BB4A13D4FCC}" emma:medium="tactile" emma:mode="ink">
          <msink:context xmlns:msink="http://schemas.microsoft.com/ink/2010/main" type="inkDrawing" rotatedBoundingBox="20881,15677 20976,18133 20829,18139 20734,15683" shapeName="Other"/>
        </emma:interpretation>
      </emma:emma>
    </inkml:annotationXML>
    <inkml:trace contextRef="#ctx0" brushRef="#br0">66 16 524 0,'-8'-9'114'16,"0"5"50"-16,5 2-132 0,-1 0 35 16,4-1 19-1,0-2 1-15,0 4 5 0,0 1-26 16,4 3-33-16,-1 8-9 15,-3 9 2-15,1 15-2 16,1 14 9-16,-4 26-4 16,4 9 2-16,3 23 4 15,1 0 5-15,4 24-2 16,2-11 2-16,1 15-12 16,1-13-10-16,2 9-9 15,-11-53-2 1,0 0-2-16,3 84-5 15,-1-22 5-15,-6 6-5 16,-6-23 6-16,4-41-6 0,-1-17 5 16,1 3 1-16,-1-16 6 15,0 4-3-15,1-16 4 16,1-1-1-16,0-11-2 16,-2-6-3-16,4-10 2 15,1-3-3-15,-3-2 1 16,-2-2-2-16,1-2 2 15,-1 2-5-15,-1-4 1 0,1-2-3 16,-1-6 4-16,0-17-6 16,-2-4 7-16,3-43-3 15,2-16 2-15,7-27-4 16,-1-8 4-16,9-40-6 16,-5 23 6-16,-2-17-5 15,-3 13 4-15,-2-21-6 16,-8 23 4-16,-2-11-13 15,-4 16 0-15,-5-7-16 16,-4 29 7-16,1 4-5 16,4 22 13-16,1 14 0 15,4 27 16-15,2 11-4 16,5 23 7-16,-1 5-6 16,3 6 8-16,-2 2-10 15,3 2 5-15,0 8-12 16,0 11 3-16,-2 24-10 15,4 20 12-15,-2 32-5 0,1 15 12 16,2 33-2-16,2-6 11 16,-2 22-5-16,2-19 3 15,0 13-4-15,0-26 2 16,0 19-7-16,-2-23 3 16,4 16-3-16,-6-23 2 15,4 12-4-15,-2-26 5 16,1 3-3-16,-1-24 3 0,0-4-3 15,0-27 4-15,2-10-6 16,-2-19 2-16,1-12-7 16,2-9 5-16,1-17 0 15,4-11 5-15,-3-39-3 16,2-19 9-16,-4-41-8 16,-4-8-2-16,-4-42-14 15,-6 8 1-15,-1-21-10 16,0 13 6-16,5-25-6 15,-5 31 13-15,3 1-7 16,1 27 10-16,-1 8-8 16,-6 45 10-16,-1 17-6 15,0 29 10-15,0 16-8 16,-1 18 10-16,-1 6-10 16,5 10 7-16,2 8-11 15,2 10 8-15,3 28-9 0,4 19 10 16,6 42-3-16,-1 15 12 15,4 38-3-15,1-1 7 16,4 26-5-16,-4-21 4 16,4 8-7-16,-1-30 4 15,4 13-8-15,-8-31-22 16,-10-2-285-16,-7-38 85 16</inkml:trace>
  </inkml:traceGroup>
</inkml:ink>
</file>

<file path=ppt/ink/ink2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6:57.6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F15E97-B125-40DC-B5A8-8BE2383FC43C}" emma:medium="tactile" emma:mode="ink">
          <msink:context xmlns:msink="http://schemas.microsoft.com/ink/2010/main" type="inkDrawing" rotatedBoundingBox="12266,4801 13647,3181 14867,4220 13486,5841" hotPoints="14527,4559 13574,5513 12621,4559 13574,3606" semanticType="9" shapeName="Circle">
            <msink:sourceLink direction="with" ref="{71CAA40D-B0F2-4421-8C06-AF72AAC5F435}"/>
          </msink:context>
        </emma:interpretation>
      </emma:emma>
    </inkml:annotationXML>
    <inkml:trace contextRef="#ctx0" brushRef="#br0">1209 2 1076 0,'-40'-3'240'16,"-12"-4"96"-16,5 17-306 31,0-1-16-31,-49 26-8 0,-6 7-5 16,-4 8 5-16,-2 20-9 16,43-12 7-16,-13 7-6 15,13 3 10-15,-5 7-8 16,9 6 8-16,-6 19-8 15,14 12 7-15,-4-1-6 16,16-1 12-16,7-6 1 16,15-22 11-16,16 14-7 15,16-3 7-15,14 12-13 16,12-4-3-16,18 12-10 16,8-27 6-16,17-6-9 15,0-29 7-15,18-5-8 16,-1-19 9-16,15-14-9 15,-14-14 8-15,19-9-6 0,-17-14 7 16,11-25-10-16,-15-8 8 16,14-21-10-16,-25-8 7 15,9-22-6-15,-18 6 12 16,0-7 0-16,-18 17 13 16,4-6-3-16,-17 14 7 15,-1-12-8-15,-12 2 1 16,-6-11-11-16,-16 9 1 0,-10 8-6 15,-13 17 7-15,-17 3-6 16,-9 18 15-16,-22-9 7 16,-4 14 11-16,-16 3 9 15,-1 11 13-15,-22 11-13 16,6 19-5-16,-17 9-16 16,9 15-20-16,-9 19-72 15,7 6-15-15,-12 43-361 16,15 11 60-16</inkml:trace>
  </inkml:traceGroup>
</inkml:ink>
</file>

<file path=ppt/ink/ink2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6:58.5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AD5A06-DFEC-48DE-8BEF-42F2BEEA9338}" emma:medium="tactile" emma:mode="ink">
          <msink:context xmlns:msink="http://schemas.microsoft.com/ink/2010/main" type="inkDrawing" rotatedBoundingBox="9270,10066 9574,7575 10995,7749 10691,10240" semanticType="enclosure" shapeName="Other">
            <msink:destinationLink direction="with" ref="{6773A26A-6B59-498A-BDC6-D951305A9BBB}"/>
          </msink:context>
        </emma:interpretation>
      </emma:emma>
    </inkml:annotationXML>
    <inkml:trace contextRef="#ctx0" brushRef="#br0">807 193 1023 0,'-54'9'271'0,"4"7"72"15,-10 10-284-15,-3 6-56 16,-9 9-15-16,11 3 6 15,-7 7-9-15,9-4 12 16,-1 15-7-16,25-10 11 16,1 0 6-1,-38 79-7-15,46-35 15 16,0 1-1-16,-19 129-9 16,19 4 7-16,36-19-10 15,16-20 3-15,6-50-9 16,15-25 8-16,15-8-6 15,-2-25 8-15,22-2-7 16,4-26 9-16,21-8-8 16,-9-21 6-16,15-13-7 15,-10-23 7-15,7-22-8 16,-18-22 8-16,10-35-14 16,-17-21 7-16,-2-47-9 15,-20-15 7-15,-13-49-8 16,-21-6 12-16,-11-44-5 15,-20 31 8-15,-11-15 2 16,-4 56 17-16,-19 21 14 0,-5 66 9 16,-19 16-5-16,-4 55-5 15,-26 28-45-15,1 36-28 16,-24 42-304-16,-3 34-44 16,-18 55-95-16</inkml:trace>
  </inkml:traceGroup>
</inkml:ink>
</file>

<file path=ppt/ink/ink2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5:55.2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73A26A-6B59-498A-BDC6-D951305A9BBB}" emma:medium="tactile" emma:mode="ink">
          <msink:context xmlns:msink="http://schemas.microsoft.com/ink/2010/main" type="inkDrawing" rotatedBoundingBox="1023,10058 19103,-1220 23728,6192 5648,17471" semanticType="callout" shapeName="Other">
            <msink:sourceLink direction="with" ref="{EFAD5A06-DFEC-48DE-8BEF-42F2BEEA9338}"/>
            <msink:sourceLink direction="with" ref="{C93BB7E4-B132-42AF-BAF7-B92D1DE5A3C0}"/>
          </msink:context>
        </emma:interpretation>
      </emma:emma>
    </inkml:annotationXML>
    <inkml:trace contextRef="#ctx0" brushRef="#br0">-1258-5143 819 0,'13'8'226'0,"-5"7"56"16,14 11-211-16,5 0-43 16,17 4 3-16,-2 4-13 15,16 2 5-15,2-2-16 0,17 3 4 16,-6-6-11-16,23 15 10 15,-6 1-2-15,16 16 12 16,-12 3-7-16,13 24 13 16,-17-12-11-16,8 9 6 15,-12-19-11-15,7 20 11 16,-16-15-9-16,-3 11 19 16,-10-11-4-16,-2 20 18 15,-14-27-8-15,1 7 6 16,-5-13-20-16,2 7 4 15,-7-12-17-15,10 18 4 16,-7 1-7-16,1 19 10 16,-7-7-10-16,-1 14 7 15,-9-14-7-15,-3-8 4 16,-5-19-9-16,-3-6 4 16,-6-17-7-16,-6-10 7 15,-1-8-5-15,0-2 7 0,-3 3-5 16,6 9 4-16,4 8-5 15,2 9 3-15,3 2-6 16,2 5 4-16,-5-12-5 16,5 3 4-16,-7-14-7 15,-3-8 3-15,0-10-8 16,1-3-19-16,-5-8-26 0,-5-8-10 16,1-2-338-16,-18-17 89 15</inkml:trace>
    <inkml:trace contextRef="#ctx0" brushRef="#br0" timeOffset="184029.4074">-11053 3812 798 0,'15'2'207'0,"11"3"61"15,3 3-226-15,13-2-19 16,7-4-6-16,11 0-12 15,-5-6 2-15,16 1-7 16,-25-2 2 0,1 2 1-16,52 0-5 15,-10-4 6-15,16 9 0 16,-12 3 10-16,-14 9-4 16,-6 2 7-16,13 9-5 0,-9-2 1 15,13-1-7-15,-7-6 4 16,18-4-1-1,-9-9 4-15,15-3-4 0,-11-3 2 16,14 1-7-16,-11-1 2 16,15 0-7-16,-14-2 5 15,17-3-5-15,-16-2 4 16,14 0-5-16,-15-3 6 0,19-3-7 16,-14-3 7-16,15-9-6 15,-14 0 5-15,10-2-5 16,-17-3 6-16,16 1-7 15,-8 1 8-15,10-5-6 16,-11 4 3-16,15-9-5 16,-20 7 7-16,16-6-7 15,-10 6 6-15,11-4-5 16,-14 11 5-16,16-9-5 16,-18 5 4-16,13-9-5 15,-12 1 7-15,13-12-6 16,-20 11 5-16,13-4-6 15,-19 7 8-15,11-2-8 16,-17 5 7-16,17-10-6 16,-13 0 5-16,10-9-5 15,-15-1 6-15,10-4-6 0,-17 6 6 16,8-10-4 0,-12 9 6-16,10-7-6 0,-10 5 5 15,7-9-5-15,-16 8 3 16,10-9-5-16,-11 6 6 15,8-7-7-15,-10 15 7 16,14-9 2-16,-7 13 7 16,14-13-2-16,-8 5 5 0,13-16-6 15,-11 9-1-15,9-12-8 16,-11 12 3-16,5-8-6 16,-12 10 6-16,12-6-7 15,-8 9 7-15,11-13-5 16,-10 7 4-16,9-12-5 15,-10 4 5-15,7-12-6 16,-13 12 6-16,12-9-6 16,-8 12 7-16,10-3-7 15,-10 3 6-15,8-12-6 16,-11 6 6-16,8-12-6 16,-11 3 5-16,4-8-5 15,-6 17 6-15,12-7-6 16,-6 6 7-16,14-13-7 15,-9 9 7-15,15-20-6 0,-11 0 5 16,7-8-5-16,-12 8 6 16,11-19-6-16,-13 9 7 15,18-18-7-15,-10 4 6 16,17-13-6-16,-15 17 5 16,8-18-7-16,-8 15 8 15,4-16-4-15,-10 15 3 16,10 6-6-16,-4 26 7 15,7 5-7-15,-6 28 3 16,5-22-3-16,-12-7 7 0,6-20-7 16,-10 11 6-16,0-22-6 15,-2 22 6-15,9-9-7 16,-7 15 7-16,8-22-5 16,-6 30 4-16,0-8-4 15,-12 16 6-15,5-7-7 16,-9 18 6-16,11-23-5 15,-5 11 5-15,13-5-5 16,-7 9 5-16,15-2-2 16,-11 8 2-16,8-14-5 15,-10 7 6-15,12-17-6 16,-12 10 3-16,10-1-3 16,-5 22 6-16,13 4-5 15,-13 22 5-15,9-9-4 0,-9 14 6 16,12-4-5-16,-12 5 6 15,13 2-3-15,-9 7 5 16,14-12-5-16,-8 2 4 16,11-11-5-16,-15-2 1 15,14-6-4-15,-12 7 4 16,11-8-7-16,-7 7 6 16,19-4-5-16,-14 5 5 15,14 0-5-15,-15 5 5 16,17 3-1-16,-17 2 7 0,20-2-7 15,-7 5 7-15,13-3-4 16,-9 2 0-16,14 1-6 16,-18 1 4-16,18 1-5 15,-13 3 5-15,11-3 0 16,-14 3 5-16,16-2-4 16,-21 2 6-16,19-5-6 15,-12 6 2-15,12-6-6 16,-17 7 3-16,14-1-5 15,-21 9 6-15,10 5-5 16,-12 1 8-16,19-3-4 16,-17-4 7-16,14-4-6 15,-12-3 5-15,8-4-7 16,-13 3 3-16,12 3-6 16,-12 4 5-16,8-4-5 0,-14 6 3 15,5-2-4 1,-13 0 6-16,4-5-7 0,-11 4 6 15,6-4 1-15,-10 5 12 16,4-3 9-16,-13 7 11 16,0 6-2-16,-10 2 3 15,-4 2-10-15,-12 6-10 0,-2-2-9 16,-3-2-1-16,-3 3-1 16,-5 2-22-16,3 5-336 15,-10 0-56-15</inkml:trace>
    <inkml:trace contextRef="#ctx0" brushRef="#br0" timeOffset="-13068.3156">-3167 631 668 0,'-6'21'276'15,"1"0"18"-15,0-1-127 16,5-4-93-16,-3-1 3 16,4-6-23-16,3-2 1 15,-4-6-19-15,1 4 4 16,3-5-9-16,-3 2 1 0,1 3-11 15,-4-2-2-15,2 0-12 16,-1 2 0-16,-1-2-4 16,0-4 1-16,4 1-4 15,-2-10 3-15,0-3-2 16,0-6 5-16,-5-6 0 16,-1-4 8-16,-4 6 0 15,-3 1 12-15,-2 9 4 16,2 5 15-16,0 12-5 0,2 8-2 15,1 9-12-15,4 8-7 16,6 3-17-16,1 3 0 16,4-8-3-16,8-3 1 15,0-11-4-15,-3-9 2 16,6-9-1-16,-6-10 3 16,-2-7-2-16,0-8 6 15,-3 4-1-15,-5 2 2 16,0 8 1-16,-2 8 16 15,-4 8 3-15,3 8 2 16,-1 8-2-16,3 12-1 16,-2 2-16-16,-1 3-4 15,3-6-3-15,-4-2 0 16,5-14-1-16,1-8 0 0,-1-4-1 16,7-11 0-1,-1-4 0-15,-1-7 2 0,-1-1 1 16,2 0 0-16,-8 8 1 15,2 4-1-15,2 11 0 16,-5 7 1-16,1 9-2 16,7 7 2-16,-7 3-1 15,6 4 0-15,0-8 0 16,-2-5-1-16,0-6-1 16,3-8 0-16,-1-11-1 0,-2-4 1 15,-4-9 0-15,-1-11 4 16,-8-1-1-16,-2 0 2 31,5 10-2-31,-5 9 3 0,-2 14-1 0,4 10 2 16,-5 8-3-16,4 10 0 15,7 2-3-15,4 1-1 16,2-4-3-16,6-4 3 16,-2-9-2-16,1-8 0 15,-1-10-2-15,5-6 2 16,-4-7-1-16,-1-10 2 15,3-2 0-15,-6-3 4 16,3 9-2-16,-5 3 2 16,0 11-2-16,-2 7 2 15,4 9-2-15,-7 2 0 0,2 5-1 16,4 4 1-16,-1-1 0 16,4 0-1-16,-1-9-1 15,5-4 1-15,-2-8-1 16,-1-10 0-16,-6-6 3 15,6 0-40-15,-7 3-48 16,5 18-381-16,-1 21 70 16</inkml:trace>
    <inkml:trace contextRef="#ctx0" brushRef="#br0" timeOffset="186667.4349">-1545-1253 925 0,'13'-47'227'0,"15"5"79"16,11 16-271-16,16 0-16 15,-6 34-6 17,-25-5-10-32,2 2-5 0,73 24 1 15,-15 18-7-15,-14 18 4 16,-23 11-5-16,-65-8 10 16,-16 0 2-16,-21 17 21 0,-10-7 9 15,-23 1 32-15,4-4 7 16,-20 3 15-16,9-14-16 15,-4 6-10-15,22 0-29 16,6-4-13-16,22-10-17 16,9 0 1-16,17-7-5 15,9 0 0-15,10-9-6 16,25 1-5-16,13-14-2 0,33-10 3 16,17-14 0-16,44-23 9 15,4-15-1-15,40-19-27 16,-7-3-20-16,40-16 7 15,-17 9-341-15,23-21 102 16</inkml:trace>
    <inkml:trace contextRef="#ctx0" brushRef="#br0" timeOffset="186050.2795">-1420-715 1018 0,'5'5'231'15,"6"-6"87"-15,28-3-289 16,36 3-36 15,0 1 8-31,101-4-4 0,30-5 4 16,17-14-3-16,20-3 2 15,-81-8-7-15,21-11 6 16,-14-3-3-16,29-2 9 16,-16 6-3-16,27-1 17 15,-16 14 0-15,42 4 9 16,-21 4-5-16,44 2 4 15,-13 6-17-15,44-3 1 0,-20 1-11 16,47-1 4-16,-24 0-6 16,45-3 4-16,-28 0-3 15,44-4 4-15,-33-2-4 16,45-12 4-16,-38-3-6 16,48-10 3-16,-41-2-2 15,42-4 6-15,-46 8-7 16,31 3 7-16,-46 14-4 15,31 6 4-15,-50 14-7 16,19-4 6-16,-38 8-5 0,19-9 4 16,-58-7-6-16,28-9 8 15,-39 2-5-15,-1-17 3 16,-46 10-2-16,6 0 4 16,-55 5-5-16,-15 5 4 15,-43 16-3-15,-26-6-4 16,-49 4-344-16,-45-1 113 15</inkml:trace>
    <inkml:trace contextRef="#ctx0" brushRef="#br0" timeOffset="734.3878">118-5101 834 0,'-7'0'256'15,"2"-6"52"-15,1 4-237 0,4-1-18 16,3 1-22-16,-2 4 14 16,-2-1-14-16,4 14 11 15,4 6-16-15,4 23 3 16,2 1-14-16,10 15 18 15,1 12-3-15,7 20 13 16,1 4-8-16,14 21 1 16,-1-7-18-16,4 2-2 15,-2-12-11-15,1 6 13 16,-7-15-5-16,6 19 8 16,-3-13-6-16,6 1 2 15,-6-25-13-15,3 1 1 16,-8-20-6-16,1 4 5 15,-6-11-6-15,7 7 4 0,-5-12-4 16,6-2 5-16,-2-14-4 16,4-3 6-16,-3-8-4 15,-1-2 7-15,-2-4-5 16,4 1 8-16,-7 1-7 16,6 2 6-16,-7 4-8 15,2-3 6-15,-10-1-8 16,-2-3 4-16,-8-7-9 15,0-1 3-15,-4-4-5 16,-4-1 6-16,0-5-3 0,-3-5 10 16,-2 0-3-16,-3 1-2 15,0 3-23-15,-6 10-31 16,7 16-370-16,-14 2 94 16</inkml:trace>
  </inkml:traceGroup>
</inkml:ink>
</file>

<file path=ppt/ink/ink264.xml><?xml version="1.0" encoding="utf-8"?>
<inkml:ink xmlns:inkml="http://www.w3.org/2003/InkML">
  <inkml:definitions>
    <inkml:context xml:id="ctx0">
      <inkml:inkSource xml:id="inkSrc0">
        <inkml:traceFormat>
          <inkml:channel name="X" type="integer" max="9600" units="cm"/>
          <inkml:channel name="Y" type="integer" max="2160" units="cm"/>
          <inkml:channel name="T" type="integer" max="2.14748E9" units="dev"/>
        </inkml:traceFormat>
        <inkml:channelProperties>
          <inkml:channelProperty channel="X" name="resolution" value="370.65637" units="1/cm"/>
          <inkml:channelProperty channel="Y" name="resolution" value="124.85549" units="1/cm"/>
          <inkml:channelProperty channel="T" name="resolution" value="1" units="1/dev"/>
        </inkml:channelProperties>
      </inkml:inkSource>
      <inkml:timestamp xml:id="ts0" timeString="2021-03-22T08:47:32.8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6D7BF47-2757-4502-971D-36BBDEB3FB0B}" emma:medium="tactile" emma:mode="ink">
          <msink:context xmlns:msink="http://schemas.microsoft.com/ink/2010/main" type="inkDrawing" rotatedBoundingBox="554,1138 569,1138 569,1153 554,1153" shapeName="Other"/>
        </emma:interpretation>
      </emma:emma>
    </inkml:annotationXML>
    <inkml:trace contextRef="#ctx0" brushRef="#br0">0 0 0</inkml:trace>
  </inkml:traceGroup>
</inkml:ink>
</file>

<file path=ppt/ink/ink265.xml><?xml version="1.0" encoding="utf-8"?>
<inkml:ink xmlns:inkml="http://www.w3.org/2003/InkML">
  <inkml:definitions>
    <inkml:context xml:id="ctx0">
      <inkml:inkSource xml:id="inkSrc0">
        <inkml:traceFormat>
          <inkml:channel name="X" type="integer" max="9600" units="cm"/>
          <inkml:channel name="Y" type="integer" max="2160" units="cm"/>
          <inkml:channel name="T" type="integer" max="2.14748E9" units="dev"/>
        </inkml:traceFormat>
        <inkml:channelProperties>
          <inkml:channelProperty channel="X" name="resolution" value="370.65637" units="1/cm"/>
          <inkml:channelProperty channel="Y" name="resolution" value="124.85549" units="1/cm"/>
          <inkml:channelProperty channel="T" name="resolution" value="1" units="1/dev"/>
        </inkml:channelProperties>
      </inkml:inkSource>
      <inkml:timestamp xml:id="ts0" timeString="2021-03-22T08:47:28.9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95F3BE-929C-4F96-9FC8-159B1A8D0EBF}" emma:medium="tactile" emma:mode="ink">
          <msink:context xmlns:msink="http://schemas.microsoft.com/ink/2010/main" type="inkDrawing" rotatedBoundingBox="3386,1255 3401,1255 3401,1270 3386,1270" shapeName="Other"/>
        </emma:interpretation>
      </emma:emma>
    </inkml:annotationXML>
    <inkml:trace contextRef="#ctx0" brushRef="#br0">0 0 0</inkml:trace>
  </inkml:traceGroup>
</inkml:ink>
</file>

<file path=ppt/ink/ink2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5:51.4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76F0B94-3995-423F-A4D2-358009B4104C}" emma:medium="tactile" emma:mode="ink">
          <msink:context xmlns:msink="http://schemas.microsoft.com/ink/2010/main" type="inkDrawing" rotatedBoundingBox="16282,7939 16445,7618 16583,7688 16420,8009" shapeName="Other"/>
        </emma:interpretation>
      </emma:emma>
    </inkml:annotationXML>
    <inkml:trace contextRef="#ctx0" brushRef="#br0">3123-446 552 0,'-6'2'427'15,"1"1"-63"1,0 2-3-16,0 0-212 0,-1 3 0 16,1 0-42-16,2-2-10 15,-1-1-48-15,6 0-15 16,1-3-23-16,2-4-2 16,8-3-9-16,2-4 6 15,-1-4-4-15,1-12 8 16,-2-1-5-16,-8-3 7 15,-4 3-9-15,-7 0 20 16,-2 12-3-16,-12 6 10 16,-2 11-4-16,-8 11 5 15,4 11-19-15,-3 7 0 16,8 1-9-16,2 1 1 16,11-5-2-16,8-8-2 0,3-8-1 15,5-7-2-15,8-7-3 16,2-12 5-16,0-3-1 15,3-14 3-15,-2 1 1 16,-2-2 5-16,-11 4-5 16,-8 6 4-16,-4 11 0 15,-9 10 10-15,-4 8-3 16,-4 15 3-16,1 4 0 16,4 11-3-16,1-8-7 0,8 3-1 15,5-12-4-15,11-10-4 16,1-11-1-16,12-11 1 15,5-13-1-15,8-19 5 16,-5-4 1-16,-4-11 3 16,-11 11-3-16,-7 6 3 15,-12 16-7-15,-7 16 7 16,-5 21-2-16,-10 15 3 16,2 12-1-16,1 20 5 15,3-6-5-15,3 2 2 16,17-12-3-16,2-9-1 15,8-20-4-15,9-7-1 16,2-12-1-16,-1-13 2 16,0-6 2-16,-4-12 4 15,-9 0-1-15,-3 1 3 16,-12 10-6-16,-3 12-3 0,-3 18-3 16,0 18-12-16,4 14-54 15,21 13-461-15,5-12 127 16</inkml:trace>
  </inkml:traceGroup>
</inkml:ink>
</file>

<file path=ppt/ink/ink2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5:57.8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CAA40D-B0F2-4421-8C06-AF72AAC5F435}" emma:medium="tactile" emma:mode="ink">
          <msink:context xmlns:msink="http://schemas.microsoft.com/ink/2010/main" type="writingRegion" rotatedBoundingBox="14091,4242 13923,4899 13628,4823 13796,4167">
            <msink:destinationLink direction="with" ref="{91B5F422-6F29-4459-AE30-DD76741BB059}"/>
            <msink:destinationLink direction="with" ref="{14F15E97-B125-40DC-B5A8-8BE2383FC43C}"/>
          </msink:context>
        </emma:interpretation>
      </emma:emma>
    </inkml:annotationXML>
    <inkml:traceGroup>
      <inkml:annotationXML>
        <emma:emma xmlns:emma="http://www.w3.org/2003/04/emma" version="1.0">
          <emma:interpretation id="{4B310DD9-C455-448E-B2A3-6D4AB2DC201A}" emma:medium="tactile" emma:mode="ink">
            <msink:context xmlns:msink="http://schemas.microsoft.com/ink/2010/main" type="paragraph" rotatedBoundingBox="14091,4242 13923,4899 13628,4823 13796,4167" alignmentLevel="1"/>
          </emma:interpretation>
        </emma:emma>
      </inkml:annotationXML>
      <inkml:traceGroup>
        <inkml:annotationXML>
          <emma:emma xmlns:emma="http://www.w3.org/2003/04/emma" version="1.0">
            <emma:interpretation id="{A6EBA312-E1D9-4ECD-BFB5-2029549EB73E}" emma:medium="tactile" emma:mode="ink">
              <msink:context xmlns:msink="http://schemas.microsoft.com/ink/2010/main" type="line" rotatedBoundingBox="14091,4242 13923,4899 13628,4823 13796,4167"/>
            </emma:interpretation>
          </emma:emma>
        </inkml:annotationXML>
        <inkml:traceGroup>
          <inkml:annotationXML>
            <emma:emma xmlns:emma="http://www.w3.org/2003/04/emma" version="1.0">
              <emma:interpretation id="{477F1823-7C02-4E18-B299-294007C91890}" emma:medium="tactile" emma:mode="ink">
                <msink:context xmlns:msink="http://schemas.microsoft.com/ink/2010/main" type="inkWord" rotatedBoundingBox="14091,4242 13923,4899 13628,4823 13796,4167"/>
              </emma:interpretation>
            </emma:emma>
          </inkml:annotationXML>
          <inkml:trace contextRef="#ctx0" brushRef="#br0">580-3755 938 0,'-10'5'266'0,"-3"2"86"16,5-6-256-16,-1 3-6 0,-3-3-8 15,1 2-4-15,1 1-24 16,0 4-10-16,4 6-22 16,4 3-7-16,4 0-8 15,4 3 0-15,4-2-3 16,6-7-2-16,1-4-4 15,8-14-3-15,0-14 1 0,-2-16 3 16,-9-20 2-16,-6-27 5 16,-13 1 1-16,-12 3-2 15,-11 9 11-15,-9 29 29 16,-4 37 4-16,-8 42 9 16,14 12 2-16,2 48-12 15,12 5-26-15,11 1 0 16,12-22-6-16,0 1 0 15,6-39-1-15,8-17-5 16,2-12-11-16,13-24-2 16,0-14-1-16,4-21 1 15,-4-10 2-15,-3-27 7 16,-14 16-2-16,2-4 0 16,-11 23-1-16,-3 13-1 15,-4 26-3-15,1 11-1 0,-6 9-2 16,-1 18 3-1,-3 6 0-15,-2 13 5 0,-2-9 1 16,2 6 1 0,2-22-1-16,3-6-3 0,1-13-4 15,1-7-1-15,2-8-2 16,3-6 1-16,1 0 0 16,3-3 3-16,4 7 0 0,2 2 0 15,6 9-4 1,4 2 2-16,2 6-1 0,5-4 3 15,-4 2 0-15,-1-8 0 16,-7-2 0-16,-4-8-1 16,-10-3 0-16,-11-15 1 15,-9 2 4-15,-16-7 1 16,-6 8 0-16,-8 14-1 16,5 28-5-16,2 17 0 15,9 20 0-15,13 15 1 16,10-3 1-16,9-4 5 15,10-11-2-15,9-10-2 16,0-19-4-16,11-11-4 16,0-16 2-16,-1-16 0 15,-1-15 2-15,-6-20 4 16,-11 4 5-16,-10-16 0 16,-9 9-3-16,-6 12 2 15,-2 22-3-15,-3 17 1 0,5 37-1 16,4 29 1-16,7 10 0 15,7 13-1-15,6 0 0 16,8 3 4-16,4-29-100 16,6-5-397-16,-8-34 103 15</inkml:trace>
        </inkml:traceGroup>
      </inkml:traceGroup>
    </inkml:traceGroup>
  </inkml:traceGroup>
</inkml:ink>
</file>

<file path=ppt/ink/ink2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6:06.0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DBC5068-58E2-4EC7-BB27-FBE9D43C4F12}" emma:medium="tactile" emma:mode="ink">
          <msink:context xmlns:msink="http://schemas.microsoft.com/ink/2010/main" type="inkDrawing" rotatedBoundingBox="13333,10779 15814,8275 15860,8321 13379,10824" semanticType="10" shapeName="Other">
            <msink:sourceLink direction="with" ref="{24E00DAB-9DAC-46AD-9BFC-F7D349987EC7}"/>
            <msink:sourceLink direction="with" ref="{91B5F422-6F29-4459-AE30-DD76741BB059}"/>
          </msink:context>
        </emma:interpretation>
      </emma:emma>
    </inkml:annotationXML>
    <inkml:trace contextRef="#ctx0" brushRef="#br0">3 2493 722 0,'0'7'248'0,"-2"-4"46"16,2 0-184-16,2-4-26 15,-1 2-16-15,-1-7-11 16,0 4-14-16,4-3-14 16,0-1-7-16,3-6-12 15,4 6 0-15,2-6-6 16,2-1 6-16,3-1-6 16,-1 3 6-16,1-9-5 15,2-1 5-15,-1 0-6 0,-4 1 4 16,1-4-3-16,-3 5 6 15,2-1-2-15,2 1 4 16,6-4-3-16,0 2 1 16,4-3-7-16,-1-2 3 15,4-2-6-15,-4 2 4 16,8-3-6-16,-2 1 5 16,4-6-5-16,-5 3 5 0,11-1-5 15,-7 4 4-15,8-6-5 16,-3 7 6-16,6-7-7 15,-9-4 5-15,7-10-2 16,-5 6 2-16,6-10-4 16,-8 1 7-16,9 0-6 15,-4 4 4-15,7-7-4 16,-11 9 4-16,10-6-5 16,-10 7 5-16,8 2-6 15,-7 5 6-15,8-8-5 16,0 2 5-16,8-10-6 15,-10-5 6-15,12-7-6 16,-11 6 6-16,9-6-6 16,-10 10 7-16,9 3-7 15,-12 7 7-15,8-2-6 16,-11 11 6-16,6-1-8 16,-7 9 7-16,6-7-6 15,-5 7 6-15,4-13-6 0,-4 6 7 16,3-9-6-16,-6 8 5 15,1-4-5-15,-7 11 5 16,-1-4-6-16,-2 7 5 16,-1-1-3-16,-1 4 4 0,-4-3-5 15,0 5 4-15,-3 0-3 16,-1 5 4-16,-4-2-5 16,0 6 6-16,-1-1-6 15,-6 5 5-15,1 2-6 16,-4 6 6-16,-5-2-9 15,1 7-17-15,-4 2-125 16,-3 7-222-16,3 4 10 16</inkml:trace>
  </inkml:traceGroup>
</inkml:ink>
</file>

<file path=ppt/ink/ink2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9:06.7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DB9DC0-2AC5-4F1C-8733-10AB5FF3C3DA}" emma:medium="tactile" emma:mode="ink">
          <msink:context xmlns:msink="http://schemas.microsoft.com/ink/2010/main" type="inkDrawing" rotatedBoundingBox="24075,7374 31260,4727 31341,4947 24156,7594" semanticType="underline" shapeName="Other">
            <msink:sourceLink direction="with" ref="{0526FE7C-FD6E-4BA1-BA8A-0F6B121D8F1F}"/>
          </msink:context>
        </emma:interpretation>
      </emma:emma>
    </inkml:annotationXML>
    <inkml:trace contextRef="#ctx0" brushRef="#br0">-2 2592 1145 0,'0'3'251'16,"19"-21"101"-16,46-3-336 16,16-10-27-1,1 1 15-15,135-50-5 16,20-3 5-16,51-14-4 15,3 3 4-15,-16 2-4 16,-9 1 3-16,56-41-3 16,-9-2 3-16,56-24-5 15,-28 19 4-15,45-49-5 16,-37 14 6-16,37 7-7 16,-49 20 4-16,40 2-3 15,-55 61 5-15,29 11-5 16,-68 8 6-16,13-5-3 15,-69 9 1-15,-2-3-1 0,-67 27 2 16,-14-2-2-16,-55 10 3 16,-18 3 2-16,-33 0-358 15</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3:02.6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1DC45F-F252-4F0C-8FEB-77B0E9CAC281}" emma:medium="tactile" emma:mode="ink">
          <msink:context xmlns:msink="http://schemas.microsoft.com/ink/2010/main" type="inkDrawing" rotatedBoundingBox="5053,8610 5569,6387 5657,6407 5141,8630" semanticType="callout" shapeName="Other">
            <msink:sourceLink direction="with" ref="{D2FCDC01-59F4-4395-AA9F-9AB6EA6742C9}"/>
            <msink:sourceLink direction="with" ref="{D1A527D2-4C49-44DD-9129-C6183B76188C}"/>
          </msink:context>
        </emma:interpretation>
      </emma:emma>
    </inkml:annotationXML>
    <inkml:trace contextRef="#ctx0" brushRef="#br0">529 0 158 0,'-26'54'39'0,"-5"9"13"0,-6 16-47 16,8-2-3 0,-2 22-5-16,2-7 4 0,-5 23-4 15,10-11 4-15,-9 19-2 16,2-11 4-16,4 20-4 15,7-20 5-15,-4 21-3 16,3-17 5-16,-2 11-4 16,0-20 6-16,-3 15-4 15,5-24 4-15,4 11-4 16,4-16 6-16,3-6-69 16,10-22 25-16</inkml:trace>
  </inkml:traceGroup>
</inkml:ink>
</file>

<file path=ppt/ink/ink2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9:03.181"/>
    </inkml:context>
    <inkml:brush xml:id="br0">
      <inkml:brushProperty name="width" value="0.09333" units="cm"/>
      <inkml:brushProperty name="height" value="0.09333" units="cm"/>
      <inkml:brushProperty name="fitToCurve" value="1"/>
    </inkml:brush>
    <inkml:context xml:id="ctx1">
      <inkml:inkSource xml:id="inkSrc3">
        <inkml:traceFormat>
          <inkml:channel name="X" type="integer" max="9600" units="cm"/>
          <inkml:channel name="Y" type="integer" max="2160" units="cm"/>
          <inkml:channel name="T" type="integer" max="2.14748E9" units="dev"/>
        </inkml:traceFormat>
        <inkml:channelProperties>
          <inkml:channelProperty channel="X" name="resolution" value="370.65637" units="1/cm"/>
          <inkml:channelProperty channel="Y" name="resolution" value="124.85549" units="1/cm"/>
          <inkml:channelProperty channel="T" name="resolution" value="1" units="1/dev"/>
        </inkml:channelProperties>
      </inkml:inkSource>
      <inkml:timestamp xml:id="ts1" timeString="2021-03-22T08:46:26.880"/>
    </inkml:context>
  </inkml:definitions>
  <inkml:traceGroup>
    <inkml:annotationXML>
      <emma:emma xmlns:emma="http://www.w3.org/2003/04/emma" version="1.0">
        <emma:interpretation id="{0526FE7C-FD6E-4BA1-BA8A-0F6B121D8F1F}" emma:medium="tactile" emma:mode="ink">
          <msink:context xmlns:msink="http://schemas.microsoft.com/ink/2010/main" type="writingRegion" rotatedBoundingBox="24506,5392 29940,3804 30324,5117 24889,6705">
            <msink:destinationLink direction="with" ref="{A9DB9DC0-2AC5-4F1C-8733-10AB5FF3C3DA}"/>
          </msink:context>
        </emma:interpretation>
      </emma:emma>
    </inkml:annotationXML>
    <inkml:traceGroup>
      <inkml:annotationXML>
        <emma:emma xmlns:emma="http://www.w3.org/2003/04/emma" version="1.0">
          <emma:interpretation id="{6200BB07-8A37-4CEA-BAC3-01B087CC36DA}" emma:medium="tactile" emma:mode="ink">
            <msink:context xmlns:msink="http://schemas.microsoft.com/ink/2010/main" type="paragraph" rotatedBoundingBox="24506,5392 29940,3804 30324,5117 24889,6705" alignmentLevel="1"/>
          </emma:interpretation>
        </emma:emma>
      </inkml:annotationXML>
      <inkml:traceGroup>
        <inkml:annotationXML>
          <emma:emma xmlns:emma="http://www.w3.org/2003/04/emma" version="1.0">
            <emma:interpretation id="{E42DCF6D-CC68-4FBB-9AB9-71A36813A904}" emma:medium="tactile" emma:mode="ink">
              <msink:context xmlns:msink="http://schemas.microsoft.com/ink/2010/main" type="line" rotatedBoundingBox="24506,5392 29940,3804 30324,5117 24889,6705"/>
            </emma:interpretation>
          </emma:emma>
        </inkml:annotationXML>
        <inkml:traceGroup>
          <inkml:annotationXML>
            <emma:emma xmlns:emma="http://www.w3.org/2003/04/emma" version="1.0">
              <emma:interpretation id="{C93BB7E4-B132-42AF-BAF7-B92D1DE5A3C0}" emma:medium="tactile" emma:mode="ink">
                <msink:context xmlns:msink="http://schemas.microsoft.com/ink/2010/main" type="inkWord" rotatedBoundingBox="24506,5392 27353,4560 27737,5873 24889,6705">
                  <msink:destinationLink direction="with" ref="{6773A26A-6B59-498A-BDC6-D951305A9BBB}"/>
                </msink:context>
              </emma:interpretation>
              <emma:one-of disjunction-type="recognition" id="oneOf0">
                <emma:interpretation id="interp0" emma:lang="" emma:confidence="1">
                  <emma:literal/>
                </emma:interpretation>
              </emma:one-of>
            </emma:emma>
          </inkml:annotationXML>
          <inkml:trace contextRef="#ctx0" brushRef="#br0">4 545 969 0,'-13'-57'267'0,"15"-11"70"15,20 13-287-15,29-18 13 16,9 3-27-16,21-11 0 16,-5 20-9-16,11 9-1 15,-12 29-18-15,11 17-4 16,-16 20-5-16,4 15 1 16,-18 10-3-16,-8 18 3 15,-20 2-2-15,-10 12 4 16,-15 12-1-16,-15 54 4 15,-12-7-4-15,-10 13 4 16,-6-10-2-16,-12-8 14 16,-2-49 5-16,-9 12 14 15,3-14 2-15,-10 14 6 16,7-25-11-16,-7-8-5 0,12-26-13 16,1-11-2-16,13-23-13 15,5-14-42-15,18-15-29 16,15-11-33-16,12-1-17 15,12 4-36-15,6 21-215 16,12 19 83-16</inkml:trace>
          <inkml:trace contextRef="#ctx0" brushRef="#br0" timeOffset="-363.4991">492 261 858 0,'-19'26'268'15,"6"15"129"1,1 1-384-16,-2 83-6 16,1 6-6-16,6 1 2 15,9-7-1-15,17-56 2 0,-4-33-1 16,3 0 3-16,0-12-4 15,-4 5 4-15,-9-11-13 16,-3-15-305-16,-4-11 98 16</inkml:trace>
          <inkml:trace contextRef="#ctx0" brushRef="#br0" timeOffset="792.421">1108 878 361 0,'10'1'411'0,"0"-2"-84"15,-2 1-56-15,2 0-77 16,1-36-114-16,4-3-23 16,3 0-36-16,3-9-7 15,-2-12-8-15,5 4 2 16,-1-8-2-16,-3-9 1 15,-9 4-3-15,-9 9 3 16,-9 31-4-16,-11 10 1 16,-6 15-5-16,-7 16 2 15,-1 9-4-15,-7 28 3 0,5 15 5 16,0 53 18-16,11-11 4 16,7 2 4-16,11-25 1 15,13-12-8-15,8-54-14 16,8-3-6-16,7-7-1 15,13-14 1-15,-3-7 1 16,11-45 3-16,-4-14-4 0,1-27 3 16,-10-2-6-1,-2 11 3-15,-11 40-5 0,-5 34 1 16,-8 33-3-16,2 36 1 16,-6-2-3-16,3 42 4 15,-1-12 0-15,9-2 3 16,2-21-1-16,9-10-1 15,0-43 0-15,21 5 3 16,0-63-1-16,8-35 3 16,-2-18 1-16,4-7-1 15,-20-4-2-15,-11 53 0 16,-17 34-3-16,-7 23 1 16,-9 11-1-16,-3 10 2 15,-3 5 1-15,3 23 4 16,2-12 1-16,5 8 1 15,4-4-3-15,10-11-2 0,4-28-1 16,12-9 2-16,4-17-2 16,9-14 3-16,-4 4 0 15,0 10-1-15,-11 11-3 16,-5 11-2-16,-14 15-2 16,-4 8-2-16,-7 9-1 15,-4 25 3-15,4 7 2 16,4 9 1-16,4-6 2 15,8 32 0-15,5-22 1 16,11-51-51-16,-1-21-19 0,18-14-344 16,-12-49 57-16</inkml:trace>
          <inkml:trace contextRef="#ctx1" brushRef="#br0">1185 126 0</inkml:trace>
          <inkml:trace contextRef="#ctx0" brushRef="#br0" timeOffset="1120.7119">2674 291 1236 0,'-21'1'271'0,"-2"14"114"16,2 1-363-16,1-3-14 16,4 0-3-1,8 2-4-15,6-1-2 16,4 11-2-16,8-3 1 16,3 9-3-16,6 1 0 15,4-7 0-15,9-25 0 0,-1-8 1 16,6-26 6-16,-6-7 0 15,-2-6 5-15,-11 11-1 16,-8 1 9-16,-10 12 5 16,-13-1 15-16,-6 9-2 15,-4 5 2-15,0 9-11 16,2 6-7-16,8 4-14 16,2 4 1-16,6-1 0 0,13-1-55 15,5-3-39-15,8-11-330 16,3-13 39-16</inkml:trace>
        </inkml:traceGroup>
        <inkml:traceGroup>
          <inkml:annotationXML>
            <emma:emma xmlns:emma="http://www.w3.org/2003/04/emma" version="1.0">
              <emma:interpretation id="{BB10799F-F076-4EAA-B0F9-2FC5872F144F}" emma:medium="tactile" emma:mode="ink">
                <msink:context xmlns:msink="http://schemas.microsoft.com/ink/2010/main" type="inkWord" rotatedBoundingBox="27692,4802 28303,4623 28479,5224 27868,5402"/>
              </emma:interpretation>
              <emma:one-of disjunction-type="recognition" id="oneOf1">
                <emma:interpretation id="interp1" emma:lang="" emma:confidence="1">
                  <emma:literal/>
                </emma:interpretation>
              </emma:one-of>
            </emma:emma>
          </inkml:annotationXML>
          <inkml:trace contextRef="#ctx0" brushRef="#br0" timeOffset="1428.632">3042-413 1033 0,'-21'29'295'15,"5"5"85"-15,-1 13-260 16,16-8 14-1,-1 0-57 1,7 40-66-16,8-1-4 16,3 5-3-16,5-10 0 15,-9-34-1-15,-9-2-2 16,0-9 2-16,4-14-4 0,4-2-1 16,5-8-4-16,12-10 4 15,9-25 4-15,4-13 5 16,12-27 1-16,-6-2 4 15,7-6-2-15,-9 17-7 16,0 4 1-16,-9 19-2 16,-2 1 1-16,-8 14 1 15,-3 4-44-15,-15 14-41 0,-19 24-341 16,-10 8 55 0</inkml:trace>
        </inkml:traceGroup>
        <inkml:traceGroup>
          <inkml:annotationXML>
            <emma:emma xmlns:emma="http://www.w3.org/2003/04/emma" version="1.0">
              <emma:interpretation id="{F9346416-76D7-4CC9-9F80-A6D138CD82A9}" emma:medium="tactile" emma:mode="ink">
                <msink:context xmlns:msink="http://schemas.microsoft.com/ink/2010/main" type="inkWord" rotatedBoundingBox="27906,4664 30012,4048 30243,4839 28137,5454"/>
              </emma:interpretation>
              <emma:one-of disjunction-type="recognition" id="oneOf2">
                <emma:interpretation id="interp2" emma:lang="" emma:confidence="0">
                  <emma:literal>verhie</emma:literal>
                </emma:interpretation>
                <emma:interpretation id="interp3" emma:lang="" emma:confidence="0">
                  <emma:literal>vertier</emma:literal>
                </emma:interpretation>
                <emma:interpretation id="interp4" emma:lang="" emma:confidence="0">
                  <emma:literal>Tekie</emma:literal>
                </emma:interpretation>
                <emma:interpretation id="interp5" emma:lang="" emma:confidence="0">
                  <emma:literal>verhieß</emma:literal>
                </emma:interpretation>
                <emma:interpretation id="interp6" emma:lang="" emma:confidence="0">
                  <emma:literal>Teachic</emma:literal>
                </emma:interpretation>
              </emma:one-of>
            </emma:emma>
          </inkml:annotationXML>
          <inkml:trace contextRef="#ctx0" brushRef="#br0" timeOffset="2869.4382">3298 145 1024 0,'0'0'233'0,"10"-4"97"16,4 4-294-16,6-3-7 15,1 2-10-15,8 1 7 16,-1 1-12-16,6-7-3 16,-3 14-11-16,3-7 5 15,-10 1-6-15,0-2 14 16,-4-5 4-16,-2-16 12 15,3 5 0-15,5-7 3 16,-2 2-11-16,2 5-5 16,-2-2-11-16,-7-11 0 0,0 4 0 15,-2-1 0 1,-7 2 0-16,-5 6 15 0,-6 5 4 16,-10 0 0-16,-2 9 0 15,3-1-2-15,-3 0-16 16,7 15-6-16,1-1 0 15,7 7-1-15,4-4-8 16,7 9-38-16,-1-13-16 16,16-2-38-16,1-14-20 0,6-8-55 15,-3-10 32-15,9 0 24 16,-18-6 39-16,-3 9 52 16,-10 10 81-16,-8 2 27 15,-4 6-5-15,-8 11 3 16,-2-4-31-16,-6 9-7 15,1 10-14-15,-6 14 20 16,4-3 4-16,5 12 8 16,3-12-7-16,2 1-8 15,11-16-22-15,9 0-10 16,4-11-10-16,17-9-2 16,7-10 1-16,3-10 4 15,1-16 1-15,-4 0 3 16,-12 5 0-16,-8 10 0 0,-7 8-7 15,-10 21 3 1,-3 11-2-16,-2 7 2 0,-1 3 2 16,2-1 5-16,4-5-3 15,5-7 2-15,8-8-5 16,13-13 0-16,5-10-3 16,19-18 5-16,7-12-3 15,14-40 4-15,-2-14-1 16,10-18 0-16,-16 6-32 15,-11-27-11-15,-21 34-3 0,-13 28 10 16,-25 35-2-16,-11 34 44 16,-1 49 19-16,-13 19 26 15,1 2 8-15,-2 4 30 16,7-17-4-16,5-4-5 16,8 8-22-16,5 9-19 15,5-10-29-15,9 4-11 16,-2-1 0-16,5-16-3 15,0-7 2-15,0-4-1 16,-1-7 2-16,-3 5-4 16,0-6 4-16,-5-2-2 15,-5 2 1-15,-1-8-2 16,1-4 2-16,5-2-7 16,3-3 1-16,-1-17-6 0,-1 1 5 15,3-20 2 1,-3-7 7-16,-2-10 0 0,-1 6 7 15,4 4-5-15,-4 18-3 16,-1 8-5-16,8 12-2 16,1 9-5-16,1 5 1 15,10 6 0-15,5 4 2 16,2 4 1-16,3 0 4 16,4 1 0-16,-2-8-1 15,9-7 1-15,-3-2-1 0,9-11-3 16,-3-8 0-16,7-12 1 15,-7-6-1-15,4-15 2 16,-12-3 3-16,-4-3 4 16,-14 16-1-16,-7 1 1 15,-2 19-4-15,-9 14-2 16,-5 19-3-16,0 10-1 16,-2 18 0-16,-6 7 2 15,8 9 4-15,4-14-1 16,8-10 0-16,5-10-2 15,8-10 0-15,2-14-4 16,5-2 2-16,7-11-2 16,2-8 4-16,4-24-1 15,2-8 5-15,6-21 0 16,-6 2 3-16,-1-2 1 16,-11 17-1-16,-6 8 1 0,-14 26-4 15,-6 8 0-15,-6 13-7 16,-8 7 1-16,-1 5-2 15,-6 17 5-15,-1 7 4 16,5 7 3-16,8-1 1 16,8 9-1-16,8-17-3 15,8-6-4-15,1-10 1 0,5-2-2 16,-1-16 1-16,5-3 2 16,-6-8-9-16,2-18-81 15,-5-13-120-15,-4-16-267 16,-8-8-35-16</inkml:trace>
          <inkml:trace contextRef="#ctx0" brushRef="#br0" timeOffset="3001.1645">5188-833 1388 0,'-23'-22'356'0,"4"8"108"15,14 27-446-15,0 26-452 16,-7-33 111-16</inkml:trace>
        </inkml:traceGroup>
      </inkml:traceGroup>
    </inkml:traceGroup>
  </inkml:traceGroup>
</inkml:ink>
</file>

<file path=ppt/ink/ink2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7:53.7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28FCFE-404B-4F95-B2CE-EB5BF8C93F2B}" emma:medium="tactile" emma:mode="ink">
          <msink:context xmlns:msink="http://schemas.microsoft.com/ink/2010/main" type="inkDrawing" rotatedBoundingBox="1211,3117 33024,3239 33022,3741 1210,3619" shapeName="Other">
            <msink:destinationLink direction="with" ref="{1C8FB4CA-461E-49BE-A4AB-2925B770912D}"/>
            <msink:destinationLink direction="with" ref="{8E299D1D-B7DE-4C2D-BF9D-AEE7811BB322}"/>
          </msink:context>
        </emma:interpretation>
      </emma:emma>
    </inkml:annotationXML>
    <inkml:trace contextRef="#ctx0" brushRef="#br0">-15 191 647 0,'-8'8'334'15,"-3"-3"-31"-15,3 3-101 16,8-4-172-16,0-3-8 16,1-1-14-16,9-3 4 15,0 0-8-15,0 3 1 16,-1-8-2-16,9 6 2 15,-3-3-5-15,-1 4 4 0,3 2-4 16,0 1 6-16,-5-1-4 16,1-1 11-16,3 2-2 15,0 1 14-15,-1 2-3 16,3 0 8-16,-1 3-9 16,1-5 4-1,2-1-14-15,6 4 2 0,1-1-10 16,4-1 5-16,2 0-10 15,7 0 7-15,-3-6-6 0,9 2 5 16,-2-2-6-16,6-2 6 16,-8 2-6-16,3-1 5 15,17-4-2 1,5-1-3-16,-1-2 5 16,5-3-5-16,12 0 4 15,-20 0-4-15,10-1 5 16,-6-2-6-16,9 1 7 15,-9 0-5-15,11 1 5 16,-7 4-6-16,12 4 7 16,-6 2-7-16,19 4 5 15,-7 4-5-15,10-4 4 16,-9 0-4-16,10-2 5 16,-11-1-6-16,12-7 6 15,-9 2-5-15,10 1 4 16,-14 1-4-16,16-1 5 0,-18 3-7 15,14 0 7-15,-4 1-5 16,16-5 4-16,-20 0-4 16,12 0 5-16,-11-2-5 15,12 0 5-15,-16 7-6 16,22 0 6-16,-9 3-5 16,3 5 3-16,-11-2-3 0,15 5 4 15,-13 0-4-15,9-1 4 16,-1-2-4-16,13-2 5 15,-22-5-5-15,17 2 4 16,-16 0-4-16,13 2 4 16,-14 4-5-16,22 2 5 15,-19 2-4-15,10 1 4 16,-12 2-5-16,14 0 7 16,-16 2-8-16,18 0 7 15,-5-2-5-15,3-4 4 16,-6-2-5-16,15-2 7 15,-14 0-7-15,17 1 6 16,-5 4-5-16,9-4 4 16,-11 1-5-16,17-1 7 15,-19-1-7-15,20-3 5 16,-13-1-3-16,18 3 2 16,-16-4-3-16,20 3 6 15,-13 2-6-15,17 4 3 16,-18 4-3-16,23 2 4 0,-17 1-6 15,22-1 6-15,-17-2-3 16,25-2 4-16,-18 2-5 16,23-5 6-16,-23-1-6 15,22-2 4-15,-20 1-4 16,22-4 5-16,-25-2-5 16,22 11 3-16,-20-1-3 15,25-2 5-15,-18 0-6 0,20 5 5 16,-17-5-4-16,27 0 5 15,-25 4-6-15,16-1 5 16,-18-1-3-16,28-4 3 16,-24-1-4-16,20 6 4 15,-19-4-3-15,30-7 3 16,-28 1-3-16,22 9 2 16,-19-11-3-16,31 2 4 15,-36 6-4-15,31 6 4 16,-22-10-3-16,23 5 3 15,-23-5-4-15,25 7 4 16,-24-8-5-16,24-6 5 16,-22 6-4-16,20 3 5 15,-19-7-6-15,22-8 6 0,-25 7-4 16,22-2 2-16,-20-1-3 16,17 1 4-16,-17 11-3 15,20-6 2-15,-20-4-3 16,16 5 4-16,-20 9-3 15,18-10 2-15,-23-2-3 16,16 6 4-16,-23-4-3 16,21-10 3-16,-23 0-3 0,16 9 3 15,-25 1-3-15,19-7 3 16,-24 4-4-16,12-2 2 16,-21 2 3-16,17 1 17 15,-19 0 0-15,15 4 10 16,-20 8-1-16,22-2 0 15,-21-2-17-15,19 1 0 16,-17-4-10-16,19-5 3 16,-17 1-4-16,22-4 1 15,-19-3-2-15,17 0 2 16,-11 0-3-16,11 1 3 16,-17-1-5-16,20-2 5 15,-16-1-3-15,18-4 2 16,-17-2-2-16,27-8 4 15,-19 4-5-15,16 0 4 0,-11 0-5 16,22-13 7-16,-19 10-7 16,14-6 4-16,-12 11-3 15,14 1 5-15,-17 7-7 16,11 4 7-16,-17 6-5 16,19 2 6-16,-15 1-7 15,14 1 6-15,-15 0-4 16,16-1 4-16,-17-4-6 15,18-1 6-15,-27-3-4 16,22 1 3-16,-20 3-6 0,16-8 8 16,-21 7-6-16,13 3 3 15,-25 0-3-15,14 2 4 16,-23 9-4-16,14-3 4 16,-17-3-3-16,10 2 3 15,-10-1-5-15,9 1 6 16,-14 1-5-16,17 6 1 15,-22 1-1-15,16 8 7 16,-13-4-1-16,12 7 8 16,-14-5-3-16,27-1 2 15,-22-7-3-15,20 3-4 16,-12-2-7-16,20-10 7 16,-21-1-6-16,25-13 3 15,-20-3-2-15,19-14 4 0,-16 7-5 16,19-3 4-16,-20 7-3 15,12 2 3-15,-19 7-5 16,11 1 7-16,-18 7-7 16,21-6 5-16,-17-3-4 15,21-3 5-15,-15 0-7 16,16-6 8-16,-13 6-6 16,13-2 4-16,-17-5-4 0,11 2 6 15,-18 6-6-15,9 4 5 16,-12-2-5-16,-1 11 5 15,-22-2-5-15,-3-2 5 16,-18 11-5-16,-3 1 10 16,-12 0 1-16,8 1 9 15,-7 2-2-15,-4-11 8 16,-5 1-9-16,-2-4-6 16,-10 0-5-16,-6-2 5 15,-11 2-8-15,-5-2-32 16,-10 6-28-16,-19-16 79 15,-16-1-451-15,-26-14 147 16</inkml:trace>
  </inkml:traceGroup>
</inkml:ink>
</file>

<file path=ppt/ink/ink2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7:54.6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8FB4CA-461E-49BE-A4AB-2925B770912D}" emma:medium="tactile" emma:mode="ink">
          <msink:context xmlns:msink="http://schemas.microsoft.com/ink/2010/main" type="inkDrawing" rotatedBoundingBox="15555,1838 15946,3614 15819,3642 15428,1865" semanticType="callout" shapeName="Other">
            <msink:sourceLink direction="with" ref="{6C28FCFE-404B-4F95-B2CE-EB5BF8C93F2B}"/>
          </msink:context>
        </emma:interpretation>
      </emma:emma>
    </inkml:annotationXML>
    <inkml:trace contextRef="#ctx0" brushRef="#br0">0 25 725 0,'3'-19'330'0,"-2"12"10"0,4 12-164 16,-3 8-82-16,6 19-23 15,3 12-27-15,7 33-16 16,7-1 7 15,-12-37-28-31,0 0-2 0,45 129-8 16,-3-9 7-16,2 5-7 15,-7-24 7-15,-37-64-7 16,-11-8 7-16,-4 11-8 16,-3-7 10-16,-1 9-8 15,3-11 8-15,1 1-7 16,5-16 9-16,4 0-10 16,-1-17 8-16,5 4-9 15,1-13 8-15,2 5-9 16,-1-13 8-16,0-1-20 15,0-17-6-15,2-3-44 16,-7-16 19-16,-3-25-330 0,-3-11 90 16</inkml:trace>
  </inkml:traceGroup>
</inkml:ink>
</file>

<file path=ppt/ink/ink2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7:56.4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299D1D-B7DE-4C2D-BF9D-AEE7811BB322}" emma:medium="tactile" emma:mode="ink">
          <msink:context xmlns:msink="http://schemas.microsoft.com/ink/2010/main" type="inkDrawing" rotatedBoundingBox="15831,1012 25106,1881 24979,3245 15703,2376" semanticType="callout" shapeName="Other">
            <msink:sourceLink direction="with" ref="{6C28FCFE-404B-4F95-B2CE-EB5BF8C93F2B}"/>
          </msink:context>
        </emma:interpretation>
      </emma:emma>
    </inkml:annotationXML>
    <inkml:trace contextRef="#ctx0" brushRef="#br0">-9 446 1105 0,'-6'3'265'15,"7"-11"90"-15,16-8-319 16,14-1-28-16,19-4-11 15,13-8 7-15,23-3-8 16,2 4 7-16,17 2-7 16,-1 7 8-16,16 2-8 15,-8 8 8-15,19 1-6 16,-8 3 5-16,14 6-7 16,-17 3 8-16,24 4-9 0,-16 3 9 15,23 0-7 1,-8-1 7-16,32 1-8 0,-19-2 9 15,25-3-9-15,-15 1 8 16,20 1-8-16,-20-5 8 16,15-2-7-16,-22 3 7 15,18-6-9-15,-24-1 9 16,14 0-7-16,-20-4 6 16,15-4-16-16,-20-5 2 15,8-9-17-15,-21-6 5 0,10-9-10 16,-27-1 19-16,6-4-3 15,-22 9 17-15,5 7-5 16,-25 13 11-16,0 16-10 16,-22 10 9-16,4 14-5 15,-17 5 7-15,1 12-7 16,-8-7 9-16,3 8-7 16,-11-8 5-16,2 0-8 15,-11-10 9-15,3 1-11 16,-4-12 8-16,-1-5-9 15,-2-7 9-15,3-2-8 16,-1-6 8-16,-1-4-7 16,1-4 8-16,-1-1-9 15,-1 0 8-15,0 0-7 16,-5 1 8-16,-1 5-7 16,-2 2 9-16,-2 2-7 0,0 4 8 15,4 5-8-15,1-1 7 16,5 0-10-16,0-1 7 15,6-6-9-15,-3 0 9 16,4-4-9-16,-4-3 8 16,5-2 0-16,-6-1 1 15,4-1 2-15,-7 6 11 0,4 0 0 16,2 4 2 0,1 3-1-16,1 3-1 0,14 5-10 15,6 3-1-15,11 5-8 16,4 1 7-16,11 3-8 15,-4-5 5-15,4 0-6 16,-7-6 8-16,4-6-9 16,-10-1 7-16,-2-3-7 15,-16 0 7-15,1-3-7 16,-7 4 6-16,9 0-5 16,-1-1 6-16,15 1-6 15,0-2 8-15,13 2-7 16,-7 1 7-16,17 1-8 15,-7-1 8-15,11 1-10 16,-6-3 9-16,10-4-8 16,-12-2 8-16,7-1-8 0,-6 0 8 15,5 1-7-15,-9 2 7 16,9 5-8-16,-9 4 7 16,0 3-6-16,-6 2 6 15,12 4-7-15,-7-1 8 16,9 0-8-16,-3 0 8 15,10 1-8-15,-10-2 9 0,3-1-9 16,-11-7 7-16,8-4-7 16,-13-5 7-16,-2-4-7 15,-9 0 8-15,-2 5-8 16,-15 3 8-16,-1 3-7 16,-10 2 8-16,-1 5-9 15,-4-3 8-15,2 2-7 16,-7 1 7-16,4 3-8 15,-2-1 8-15,0 6-8 16,-4 0 10-16,3 8-7 16,-3 0 8-16,1 12-6 15,-5 1 7-15,-2 11-9 16,-4-1 7-16,2 9-5 16,-2-4 8-16,2 4-6 15,1-2 7-15,4 12-8 16,-1-6 6-16,5 13-9 15,-2-2 5-15,5 10-6 0,0-9 7 16,3 11-8-16,-1-14 7 16,1-1-7-16,2-13 8 15,-3-7-8-15,-4-11 7 16,0 1-6-16,-4-9 5 16,1-4-5-16,-7-7 8 15,3-5-4-15,-3-7 7 16,4 0 0-16,-8-3 8 15,5 0 0-15,-2 3 6 0,-4-3-4 16,-1-1-1-16,1 2-4 16,-1-2 3-16,1 1-2 15,3-2 6-15,-2 2-6 16,3-2 3-16,-2 4-10 16,-1-2-1-16,-1 3-8 15,1-1 5-15,-2 0-6 16,-3-4 6-16,2 0-5 15,-2 1 6-15,3-1-7 16,0 0 6-16,0 1-6 16,3-1 6-16,-1 2-7 15,5 0 5-15,-4 3-7 16,2 4 4-16,5 4-7 16,-2 1-2-16,2 4-28 0,3 0-8 15,5-5-51-15,-3-1-269 16,-23-31-53-16</inkml:trace>
  </inkml:traceGroup>
</inkml:ink>
</file>

<file path=ppt/ink/ink2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8:19.3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1E77FF-D5B8-48E9-9E84-283BE402E1E8}" emma:medium="tactile" emma:mode="ink">
          <msink:context xmlns:msink="http://schemas.microsoft.com/ink/2010/main" type="inkDrawing" rotatedBoundingBox="1330,9190 6376,9337 6372,9482 1326,9334" shapeName="Other"/>
        </emma:interpretation>
      </emma:emma>
    </inkml:annotationXML>
    <inkml:trace contextRef="#ctx0" brushRef="#br0">24-2 906 0,'-9'0'255'0,"1"3"61"16,1 0-263-16,12 4-15 16,3 1-30-16,8 3 4 15,2-1-7-15,11 1 8 16,1 1-3-16,10-1 7 16,1-3-8-16,11-1 4 15,-4-6-12-15,11-1 5 16,-11-3-6-16,16 2 13 15,-11-6 0-15,4 4 14 16,-2 3-2-16,13 1 6 16,-6 4-10-16,17 5-2 15,2 1-11-15,20 1-1 16,-10-3-7-16,11-2 3 16,-37-7-1-1,1 0-4-15,77-7 6 16,-16-2-7-16,10-9 6 0,-10-2-6 15,-31 3 6-15,-14 0-6 16,8 4 7-16,-13 5-6 16,16 5 5-16,-12 8-5 15,10 5 4-15,-5 3-3 16,13 0 6-16,-10-4-5 16,16-1 6-16,-3-6-4 0,15-4 1 15,-13 1-4-15,13-4 4 16,-10 2-4-16,6 3 4 15,-15 0-2-15,14 5 1 16,-15-1-3-16,0 1 2 16,-14 0-3-16,9 5 3 15,-14-2 1-15,5 3 7 16,-7 1 0-16,12 2 9 16,-12-1-2-16,0 0 5 15,-14-1-8-15,4 2 3 16,-17-6-10-16,5 0 2 15,-11-1-5-15,8-2 3 16,-14-5-4-16,-1 0 3 16,-12-2-5-16,-4 1 11 15,-9-1 2-15,-5-1 27 16,-4 4 5-16,0-1 25 0,-4 2-4 16,0-4 10-16,2 4-23 15,0-4-4-15,-1 4-22 16,1-2-5-16,0 0-19 15,0 2 1-15,1-2-8 16,-1 0-2-16,2 0-16 16,0 0-47-16,-1-2-42 15,2-5 140-15,-6-9-517 0,-10-11 193 16</inkml:trace>
  </inkml:traceGroup>
</inkml:ink>
</file>

<file path=ppt/ink/ink2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8:31.7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F25E962-1856-481E-BA2D-5CB8B125CC7D}" emma:medium="tactile" emma:mode="ink">
          <msink:context xmlns:msink="http://schemas.microsoft.com/ink/2010/main" type="inkDrawing" rotatedBoundingBox="4310,11178 9416,11202 9415,11358 4309,11333" shapeName="Other"/>
        </emma:interpretation>
      </emma:emma>
    </inkml:annotationXML>
    <inkml:trace contextRef="#ctx0" brushRef="#br0">0 131 575 0,'2'4'289'16,"0"-4"-17"-16,6 3-108 16,0-3-112-16,6 3-22 15,3-5 1-15,4 2 1 16,-2 0 5-16,5-3-5 0,1-2 7 15,2-1-11 1,-1 3-3-16,7-5-13 0,-17 3 15 31,2 0-8-31,13-5 4 0,-2 5 9 16,0-3 2-16,-6 6 2 16,-7 4-5-16,7 0-5 15,1-2-8-15,4 0-6 16,6 0-6-16,0 0 0 0,6-4-6 15,-2 0 4-15,-1-1-7 16,-5-2 7-16,7 2-7 16,-6 4 9-16,6 1-6 15,-5-2 10-15,8 2-4 16,-6 2 8-16,6 1-6 16,-11-1 3-16,4 3-7 15,-9-2 1-15,7-2-6 16,-7-2 4-16,11 1-4 15,-3-2 5-15,6 2-6 16,-5-1 5-16,3 1-4 16,-5 0 8-16,3 0-7 15,-6 0 10-15,9 0-7 16,-5 0 7-16,5-2-10 0,0 0 6 16,3-1-8-16,-3 0 7 15,-1-2-7-15,-4 0 6 16,-5 0-5-16,-2 4 4 15,1-3-5-15,0 1 5 16,1 3-4-16,0-2 3 16,0 4-3-16,-3-2 5 15,7 0-2-15,-6-2 11 16,6 1 5-16,-1-2 10 16,7 3-5-16,0 1 2 0,13 1-10 15,-5-2-5 1,11-2-9-16,-4 1 2 0,9-4-6 15,-9-2 5-15,9 2-5 16,-10 0 6-16,11 1-6 16,-9 0 8-16,8 6-8 15,-8-2 5-15,8 0-4 16,-9 0 6-16,4 0-7 16,-9 0 6-16,4 2-4 15,-10 1 4-15,4 2-5 16,-5 1 5-16,8-1-5 15,-6-3 5-15,9 1-5 16,-7 0 6-16,4-3-3 16,-8 2 9-16,9-2-6 15,-9-2 7-15,5 1-6 0,-2-1 2 16,-3 2-6-16,-11 0 2 16,11 0-4-16,-4 3 3 15,1-1-3-15,1-1 3 16,6 4-2-16,-9 3 3 15,2-3-5-15,-2 0 6 16,4 0-8-16,-2 2 6 16,3-4-5-16,-5 3 7 15,8 1-7-15,-7-2 7 0,4-1-7 16,-6 5 5-16,1-1-1 16,-13 0 7-16,9 0 1 15,-6 0 6-15,7-3-2 16,-1 1 0-16,9-2-6 15,-1-4 0-15,7-2-6 16,-2 4 4-16,5-7-7 16,-5-2 7-16,6 4-8 15,-8-2 7-15,-2-3-7 16,-11 5 7-16,3 1-7 16,-15 2 6-16,-4 2-2 15,-4-1 9-15,-1 9 14 16,-9-8 11-16,3 1 15 15,-8-6 9-15,4 3 5 16,5-8-9-16,-10 8-6 0,2 5-16 16,0-2-12-1,3 0-11-15,-3-1-8 0,1-4-6 16,2-4-6-16,7 7-7 16,-9-2-41-16,0 1-38 15,7 4-101-15,0 0-333 16,-31-3 47-16</inkml:trace>
  </inkml:traceGroup>
</inkml:ink>
</file>

<file path=ppt/ink/ink2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48:44.2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33D23F-775E-470F-9E8A-CC3A6A1DD69F}" emma:medium="tactile" emma:mode="ink">
          <msink:context xmlns:msink="http://schemas.microsoft.com/ink/2010/main" type="inkDrawing" rotatedBoundingBox="23068,13171 23274,15570 22980,15595 22774,13196" semanticType="callout" shapeName="Other"/>
        </emma:interpretation>
      </emma:emma>
    </inkml:annotationXML>
    <inkml:trace contextRef="#ctx0" brushRef="#br0">86 102 947 0,'-2'-86'319'0,"-11"81"-49"0,0 11-224 15,0 1-17-15,8 3-18 16,8-4-1-16,2 5-5 16,0 2 0-16,2 7-2 15,-1 3 4-15,1 3-2 0,-1 6 1 16,-4-3-1-16,3 10 0 15,-4 0-3-15,4 11 3 16,2-3 1-16,-1 12 6 16,2 1-1-16,2 9 3 15,-5-4-5-15,-2 13-1 16,0-6-2-16,4-1 6 16,-1-9 2-16,-1 2 11 15,0-12 1-15,3 0 4 16,-8-8-9-16,7 1-2 15,4-2-10-15,-5 4-3 16,1 0-5-16,-1 11 0 16,-7-6 0-16,-2 3 6 15,7-5 2-15,-4 9 2 16,4-12 2-16,-1 3-1 16,3-1-7-16,-4-5 0 0,1-9-4 15,-1 4 1-15,-1-5-1 16,3-1 3-16,1 1-1 15,-5 6 3-15,4-2-1 16,0 4 0-16,-3 0-3 16,-1 7 1-16,4-9-3 15,0 2 2-15,0-6-1 16,-1-5 0-16,3-10 0 16,-4-2 0-16,0-7-1 0,-1-6 3 15,-1-4-3-15,-3 0 2 16,5-1 1-16,-4-2 0 15,0-1-1-15,4-3 2 16,-2-1-1-16,-2-12-1 16,-2-3 0-16,-1-9-1 15,-3 3-1-15,3-7 1 16,-2 1-1-16,4-7-1 16,-5 2 1-16,5-10-1 15,-1-4 0-15,-2-6-2 16,-2 1-1-16,6-10-1 15,-1 1-3-15,-4-10 0 16,6 3 0-16,-4-17 1 16,-2 8 1-16,-2-14-3 0,-1 13-1 15,-3-17-6-15,2 9-2 16,-2-8 1-16,1 15 4 16,3-2 3-16,-3 17 6 15,2 6 2-15,6 15 2 16,-1 7-1-16,0 5 0 15,3 5 1-15,1 6 0 16,-4-5 0-16,3 1 0 0,-3-3 1 16,0 4-1-16,-3-3 0 15,0 7 1-15,0 3 0 16,2 10-1-16,-1 2 1 16,4 6-2-16,0 6 0 15,1 2-3-15,-1 5 2 16,1 1-2-16,5 9 2 15,2-1 1-15,2 12 0 16,2 0-1-16,8 8-1 16,-1-3-1-16,3 20 2 15,1-1 0-15,3 18 0 16,-2 4 0-16,-2 17 0 16,-4-10 1-16,3 7 0 15,-9-7 1-15,3 10 1 16,-4-4 0-16,5 8 2 15,-2-5-1-15,4 7 2 16,-1-17-2-16,4 2 1 16,-5-14-2-16,3 7 2 0,-4-13-4 15,1 8 4-15,-2-8-2 16,-1 1 1-16,-4-14-1 16,-4 0 2-16,-1-8 0 15,-2-7 0-15,-2-11-1 16,-1-3 1-16,3-12-2 15,-4-5-1-15,0-7 0 0,2-12 2 16,-4-13-2-16,1-26 2 16,1-16-2-16,-6-36-1 15,-2-11-9-15,-9-36-8 16,3 3-7-16,-10-28-8 16,9 22-1-16,1-12 7 15,6 35 10-15,2 3 6 16,9 32 8-16,-5-3 1 15,9 18-3-15,1 5 0 16,2 8-1-16,5 1 1 16,-4 7 3-16,3 0 0 15,-3 3-2-15,-1 4-8 16,-2 6-4-16,5 1-8 16,-6 14-2-16,4 1 2 15,-4 8 6-15,-5 1 5 16,-2 7 9-16,-5-1 3 0,-1 6 0 15,-9 0 8-15,4 14 0 16,0 9 2-16,8 12 1 16,4 13 3-16,17 7-6 15,5 14-1-15,5-1-4 16,8 7-9-16,-4-8-8 16,-4 1-8-16,-3-16-7 15,-6-1-12-15,-11-6 7 16,-4 3-273-16,-4 1 88 0</inkml:trace>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3:04.1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454BEF-E3B0-46BA-B764-413BBA2EFDDA}" emma:medium="tactile" emma:mode="ink">
          <msink:context xmlns:msink="http://schemas.microsoft.com/ink/2010/main" type="inkDrawing" rotatedBoundingBox="6614,9299 6970,7305 7032,7316 6676,9310" semanticType="callout" shapeName="Other">
            <msink:sourceLink direction="with" ref="{D2FCDC01-59F4-4395-AA9F-9AB6EA6742C9}"/>
            <msink:sourceLink direction="with" ref="{E817F8E0-8F9F-4ACA-9BD5-AE6C2B77E6F2}"/>
          </msink:context>
        </emma:interpretation>
      </emma:emma>
    </inkml:annotationXML>
    <inkml:trace contextRef="#ctx0" brushRef="#br0">344 94 335 0,'-15'-41'111'0,"10"9"16"16,5 17-90-16,0 9-32 15,2 12-9-15,-1 27-4 16,-4 19 4-16,-7 42 1 16,-4 21 15-16,-12 44 0 0,-3-3 2 15,-9 30-4-15,3-22 1 16,-4 18-3-16,0-33 2 16,5 10-3-16,8-34 4 15,3 1-2-15,10-30 5 16,15-5 0-16,7-25-153 15,3-22 54-15</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3:03.7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1D6805-B90D-45E4-84BF-D81E7275DDE9}" emma:medium="tactile" emma:mode="ink">
          <msink:context xmlns:msink="http://schemas.microsoft.com/ink/2010/main" type="inkDrawing" rotatedBoundingBox="8928,9538 9435,8127 9594,8183 9086,9595" semanticType="verticalRange" shapeName="Other"/>
        </emma:interpretation>
      </emma:emma>
    </inkml:annotationXML>
    <inkml:trace contextRef="#ctx0" brushRef="#br0">509 2 210 0,'-18'-5'150'16,"-6"4"8"-16,-2 4-46 16,-8 15-2-16,8 6-37 0,-15 20-11 15,4 14-28-15,-10 35-11 16,5 4-4-16,-7 31-6 15,10-8-1-15,-2 7-8 16,14-19 0-16,2 3-10 16,9-27 6-16,7 17-6 15,5-15 9-15,-2 24-200 16,7-5 71-16</inkml:trace>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27:51.0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FCB942-1CDC-4A20-92E9-77F71B080B9D}" emma:medium="tactile" emma:mode="ink">
          <msink:context xmlns:msink="http://schemas.microsoft.com/ink/2010/main" type="writingRegion" rotatedBoundingBox="6327,15062 6309,16791 5340,16781 5358,15052"/>
        </emma:interpretation>
      </emma:emma>
    </inkml:annotationXML>
    <inkml:traceGroup>
      <inkml:annotationXML>
        <emma:emma xmlns:emma="http://www.w3.org/2003/04/emma" version="1.0">
          <emma:interpretation id="{4D708AD1-1374-4261-882B-459A58C4D64C}" emma:medium="tactile" emma:mode="ink">
            <msink:context xmlns:msink="http://schemas.microsoft.com/ink/2010/main" type="paragraph" rotatedBoundingBox="6327,15062 6309,16791 5340,16781 5358,15052" alignmentLevel="1"/>
          </emma:interpretation>
        </emma:emma>
      </inkml:annotationXML>
      <inkml:traceGroup>
        <inkml:annotationXML>
          <emma:emma xmlns:emma="http://www.w3.org/2003/04/emma" version="1.0">
            <emma:interpretation id="{3D637690-2CB8-4476-A110-63AE88256EF4}" emma:medium="tactile" emma:mode="ink">
              <msink:context xmlns:msink="http://schemas.microsoft.com/ink/2010/main" type="line" rotatedBoundingBox="6327,15062 6309,16791 5340,16781 5358,15052"/>
            </emma:interpretation>
          </emma:emma>
        </inkml:annotationXML>
        <inkml:traceGroup>
          <inkml:annotationXML>
            <emma:emma xmlns:emma="http://www.w3.org/2003/04/emma" version="1.0">
              <emma:interpretation id="{7AA51FCC-6223-468D-AE0A-01CF1A627EC2}" emma:medium="tactile" emma:mode="ink">
                <msink:context xmlns:msink="http://schemas.microsoft.com/ink/2010/main" type="inkWord" rotatedBoundingBox="6327,15062 6309,16791 5340,16781 5358,15052"/>
              </emma:interpretation>
              <emma:one-of disjunction-type="recognition" id="oneOf0">
                <emma:interpretation id="interp0" emma:lang="" emma:confidence="1">
                  <emma:literal/>
                </emma:interpretation>
              </emma:one-of>
            </emma:emma>
          </inkml:annotationXML>
          <inkml:trace contextRef="#ctx0" brushRef="#br0">0 47 482 0,'41'-22'732'0,"0"0"-402"0,-41 19-326 0,-9 13 0 16,5 9-1-16,7 12 4 15,10-3-3-15,0 4 1 16,3-3 0-16,-1 4-1 15,-9-2-2-15,-8 6 0 16,-9 2 0-16,-8 19-1 16,-4-2-53-16,-3 10-265 15,6-19 70-15</inkml:trace>
          <inkml:trace contextRef="#ctx0" brushRef="#br0" timeOffset="135733.4939">-314-16 658 0,'3'-15'309'15,"-1"-6"19"-15,-1 12-163 16,1-4-8-16,-4 11-44 0,1-4 10 16,-1 9-26-1,0-3-10-15,1 0-33 0,2 6-18 16,1 2-28-16,1 9-5 16,2 0-4-16,-2 13 2 15,-1-9 1-15,1 8 0 16,-1-10-1-16,-4 4 0 15,2-7 0-15,-1 7-1 16,2-2 0-16,-2 7-1 16,1-1 1-16,-2 4 1 15,2-2 0-15,0 0 1 16,2-6 0-16,-1-2-1 16,4-5-1-16,-3-4 3 15,-1-6-3-15,1-2 2 16,-2-4 0-16,-2-4 3 15,-1-2-2-15,3-2 2 0,0 0-2 16,2-2-2-16,-2 0-1 16,3-1 1-16,0-2-2 15,0-5 2-15,1-6 0 16,1-6-1-16,-2-4 0 16,-2-9 1-16,-2 4-1 15,-1 1 0-15,-1 4 0 0,3 7 1 16,-2 10 0-16,1 6 0 15,-1 10-1-15,0 4-3 16,-1 2-1-16,-3 8-1 16,2 4-1-16,0 8 1 15,0 2 4-15,4 11 0 16,4-3 1-16,-1 9 2 16,0-3-2-16,0 11 1 15,1-10 0-15,-1 3 1 16,-2-9-2-16,1-9 2 15,-2-14 0-15,0 0 0 16,-2-11 0-16,-2-7 2 16,2-6 1-16,0-15-1 15,-3-7 1-15,1-20 0 16,-1-6-4-16,0-2 0 16,2 14-1-16,-1 6 0 15,3 19-1-15,1 15-5 0,0 15-2 16,0 20-4-16,0 7-2 15,-4 14-16-15,3 3-22 16,-6-5-108-16,1-21-267 16,-4-28 26-16</inkml:trace>
          <inkml:trace contextRef="#ctx0" brushRef="#br0" timeOffset="136641.1843">-287 664 881 0,'-6'-4'323'0,"-6"4"55"16,3 2-233-1,-4 3-36-15,0 1-38 0,-2 4-15 16,1-2-29-16,-1 2-5 16,2 0-11-16,0 6-1 15,5 2-3-15,1 6 4 16,4 2 5-16,5 3 6 16,1-4-2-16,4-4-1 15,1-7-7-15,1-7-4 16,4-14-6-16,2-15 2 15,1-8 0-15,4-7 0 0,-3 0-3 16,0 3 2-16,-6 13-4 16,2 4 2-16,-5 12-2 15,-3 12-1-15,-3 6-1 16,-1 3 2-16,1 4 0 16,1 4 3-16,0-5-1 15,5 3 1-15,2-3-2 16,0 4 1-16,1-2 0 0,2 3 1 15,-5-4 1-15,2 2 0 16,-3-2 0-16,-3-1 1 16,-2-3-2-16,1 2-1 15,-3-5 6-15,0 0 22 16,-1-1 10-16,-6-3 30 16,-3 3 11-16,-6-1 8 15,-3 0-17-15,-6 1-1 16,1-6-26-16,-2-3-8 15,7 1-15-15,-1-1-6 16,7-6-11-16,7 1-3 16,3-1-8-16,7-10-54 15,6-5-47-15,3-16-443 16,-3-3 78-16</inkml:trace>
          <inkml:trace contextRef="#ctx0" brushRef="#br0" timeOffset="498.2571">-713 1317 709 0,'-15'8'296'16,"9"-3"4"-16,-2 0-129 15,12-2-99-15,5-7 14 16,-1-1-2-16,9-10 6 15,9-6-25-15,12-11-17 16,1-6-27-16,9-10-6 16,-2 2-11-16,-4 4 1 0,-16 16-3 15,-10 13-5-15,-13 20-3 16,-11 22 0-16,-8 11-2 16,-8 19 4-16,-1 2 3 15,1 14 2-15,9-13-1 16,6 6 2-16,9-20-2 15,6-1 0-15,4-19 0 0,3-7 2 16,5-11 1 0,11-17-33-16,10-14-358 0,6-14 109 15</inkml:trace>
          <inkml:trace contextRef="#ctx0" brushRef="#br0" timeOffset="841.6181">49 1131 1192 0,'-6'-8'293'0,"1"9"91"16,-2 11-346-16,-6 15-26 16,0 9-14-16,-1 16 0 15,4-4 0-15,7 16 2 16,6-4-2-16,5 5 1 16,2-9 0-16,3-4 0 15,-2-18 0-15,4-13 4 16,4-21 5-16,10-22 9 15,2-17 1-15,6-26 3 0,-4-8-4 16,-7-8 13-16,-12 9 8 16,-15 9 24-16,-15 24 0 15,-14 17 0-15,-5 20-18 16,-11 17-17-16,11 7-24 16,1 11-1-16,9-3-2 15,12 3-24-15,12-7-62 16,17-2-378-16,20-12 80 0</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3:04.7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60B778D-C290-42BB-99C5-7BB7A44113C0}" emma:medium="tactile" emma:mode="ink">
          <msink:context xmlns:msink="http://schemas.microsoft.com/ink/2010/main" type="inkDrawing" rotatedBoundingBox="10627,10324 10943,8647 11041,8666 10725,10343" semanticType="verticalRange" shapeName="Line">
            <msink:sourceLink direction="with" ref="{5EDEEFCD-9044-46C3-8F5B-9BC3EB835D52}"/>
          </msink:context>
        </emma:interpretation>
      </emma:emma>
    </inkml:annotationXML>
    <inkml:trace contextRef="#ctx0" brushRef="#br0">386-2 604 0,'-19'2'215'16,"-6"7"23"-16,3 4-164 15,1 5-30-15,6 0-26 16,2 6-10-16,5 4-5 0,1 17-7 15,6 7 0 1,1 33-1-16,-5 10 6 0,-8 33 0 16,-3 4 11-16,-10 25-3 15,-7-13 1 1,-4 12-17-16,3-26-10 0,5 1-73 16,4-29-58-16,3 6-99 15,7-21-42-15</inkml:trace>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3:38.570"/>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3-22T07:38:03.548"/>
    </inkml:context>
  </inkml:definitions>
  <inkml:traceGroup>
    <inkml:annotationXML>
      <emma:emma xmlns:emma="http://www.w3.org/2003/04/emma" version="1.0">
        <emma:interpretation id="{EB2E8FDE-E4D6-43F7-87D8-9997A86675BF}" emma:medium="tactile" emma:mode="ink">
          <msink:context xmlns:msink="http://schemas.microsoft.com/ink/2010/main" type="writingRegion" rotatedBoundingBox="31920,11290 32931,10726 33319,11421 32308,11985"/>
        </emma:interpretation>
      </emma:emma>
    </inkml:annotationXML>
    <inkml:traceGroup>
      <inkml:annotationXML>
        <emma:emma xmlns:emma="http://www.w3.org/2003/04/emma" version="1.0">
          <emma:interpretation id="{7B957495-237E-47E2-AD2E-4A26E8EDB84D}" emma:medium="tactile" emma:mode="ink">
            <msink:context xmlns:msink="http://schemas.microsoft.com/ink/2010/main" type="paragraph" rotatedBoundingBox="31920,11290 32931,10726 33319,11421 32308,11985" alignmentLevel="1"/>
          </emma:interpretation>
        </emma:emma>
      </inkml:annotationXML>
      <inkml:traceGroup>
        <inkml:annotationXML>
          <emma:emma xmlns:emma="http://www.w3.org/2003/04/emma" version="1.0">
            <emma:interpretation id="{1DA08E19-AA28-4A43-8E70-EB8989569D80}" emma:medium="tactile" emma:mode="ink">
              <msink:context xmlns:msink="http://schemas.microsoft.com/ink/2010/main" type="line" rotatedBoundingBox="31920,11290 32931,10726 33319,11421 32308,11985"/>
            </emma:interpretation>
          </emma:emma>
        </inkml:annotationXML>
        <inkml:traceGroup>
          <inkml:annotationXML>
            <emma:emma xmlns:emma="http://www.w3.org/2003/04/emma" version="1.0">
              <emma:interpretation id="{E05DE5DA-8221-49F2-8F48-988C2BEB06A4}" emma:medium="tactile" emma:mode="ink">
                <msink:context xmlns:msink="http://schemas.microsoft.com/ink/2010/main" type="inkWord" rotatedBoundingBox="31920,11290 32931,10726 33319,11421 32308,11985"/>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15 699 285 0,'11'-13'219'16,"-1"-3"14"-16,4-2 0 16,4-1-63-16,7-5 6 15,-1-1-51-15,7-7-25 16,1 4-48-16,7-12-1 16,-3 2-25-16,12-10-1 15,1 7-14-15,13-6 0 0,-22 10-5 47,-20 17-3-47,1 3-2 0,57-52 1 0,-15 18-1 16,-14 2-7-16,-24 16-1 15,-44 55 3-15,-5 8 0 16,-22 14 2-16,-9 16 6 16,-18 13 4-16,-1 2-5 15,-16 6 4-15,14-5-3 0,0 0 2 16,17-17-4-16,8-9 4 15,16-13-6-15,11-7 3 16,13-18-4-16,11-5 4 16,10-9-3-16,14-17 4 15,3-9-3-15,22-15 7 16,3-11-7-16,16-16 4 16,2 2-5-16,16-8 3 15,-12 6-4-15,9-4 4 16,-15 9-2-16,-6 3 1 15,-22 15-2-15,-7 13 1 16,-17 18-5-16,-19 17 0 16,-13 16-3-16,-14 21 4 15,-7 6-3-15,-24 15 6 0,-1 2 0 16,-11 14 5-16,2-15-5 16,-7 8 5-16,16-10-3 15,2 2 3-15,15-14-5 16,6-1 4-16,14-16-7 15,9-6 5-15,10-10-5 16,11-13 5-16,9-8-3 16,15-13 5-16,7-11-4 15,22-20 6-15,4-10-5 0,21-16 4 16,-2 8-5-16,10-9 3 16,-13 11-4-16,3-7 4 15,-21 17-3-15,-7 1 2 16,-16 18-2-16,-11 10 2 15,-14 21-2-15,-14 8 13 16,-11 6-3-16,-13 17 4 16,-8 6-4-16,-14 17 4 15,0 1-12-15,-8 8 1 16,2-3-3-16,-14 8 4 16,5-10-4-16,-12 10 3 15,5-2-4-15,-1 7 4 16,18-10-3-16,6-4 321 15,24-17-697-15,13-26 340 16</inkml:trace>
          <inkml:trace contextRef="#ctx1" brushRef="#br0">940 817 0,'0'0'0,"0"0"0,25-73 15,7 8-15,9-8 16,-17 20-16,-4 9 15,-8 20 1,-3 3-16,-1 9 16,-4 4-1,0 4-15,-4 0 16,0 0-16,4-4 31,0 0 0</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0:00.575"/>
    </inkml:context>
    <inkml:brush xml:id="br0">
      <inkml:brushProperty name="width" value="0.09333" units="cm"/>
      <inkml:brushProperty name="height" value="0.09333" units="cm"/>
      <inkml:brushProperty name="fitToCurve" value="1"/>
    </inkml:brush>
    <inkml:context xml:id="ctx1">
      <inkml:inkSource xml:id="inkSrc1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3-22T07:52:32.820"/>
    </inkml:context>
  </inkml:definitions>
  <inkml:traceGroup>
    <inkml:annotationXML>
      <emma:emma xmlns:emma="http://www.w3.org/2003/04/emma" version="1.0">
        <emma:interpretation id="{11F90EA5-3F05-4BA9-952A-D426EC47BCAA}" emma:medium="tactile" emma:mode="ink">
          <msink:context xmlns:msink="http://schemas.microsoft.com/ink/2010/main" type="writingRegion" rotatedBoundingBox="25500,11333 31755,7886 33201,10510 26946,13957"/>
        </emma:interpretation>
      </emma:emma>
    </inkml:annotationXML>
    <inkml:traceGroup>
      <inkml:annotationXML>
        <emma:emma xmlns:emma="http://www.w3.org/2003/04/emma" version="1.0">
          <emma:interpretation id="{CACA054B-8AAB-4C3A-9938-96AC7D546FBC}" emma:medium="tactile" emma:mode="ink">
            <msink:context xmlns:msink="http://schemas.microsoft.com/ink/2010/main" type="paragraph" rotatedBoundingBox="25500,11333 31755,7886 32472,9188 26217,12635" alignmentLevel="1"/>
          </emma:interpretation>
        </emma:emma>
      </inkml:annotationXML>
      <inkml:traceGroup>
        <inkml:annotationXML>
          <emma:emma xmlns:emma="http://www.w3.org/2003/04/emma" version="1.0">
            <emma:interpretation id="{3146ABB2-058D-4115-800C-55D43152D6F3}" emma:medium="tactile" emma:mode="ink">
              <msink:context xmlns:msink="http://schemas.microsoft.com/ink/2010/main" type="inkBullet" rotatedBoundingBox="25632,11573 26151,11287 26267,11497 25747,11783"/>
            </emma:interpretation>
            <emma:one-of disjunction-type="recognition" id="oneOf0">
              <emma:interpretation id="interp0" emma:lang="" emma:confidence="0">
                <emma:literal>•</emma:literal>
              </emma:interpretation>
            </emma:one-of>
          </emma:emma>
        </inkml:annotationXML>
        <inkml:trace contextRef="#ctx0" brushRef="#br0">7015 5295 849 0,'-3'-5'273'0,"-6"15"42"16,5-8-240-16,-1-1-16 16,3 3-26-16,4 0-10 15,3-2-5-15,6 1-3 16,2-6-11-16,10 0-10 16,3-5 4-16,6-13 4 15,2-5-1-15,10-3 4 16,-8-1-2-16,-2 3 4 15,-8 9-7-15,-9 10 2 16,-9 8-7-16,-4 1 6 16,-9 8-5-16,0 0 8 15,-5 1-4-15,-6 1 8 16,-3-3-6-16,-12 2 3 16,-7 2-8-16,-9 2 4 0,-3 1-2 15,-5 6 0-15,5 0 2 16,-4 3 3-16,9-4-2 15,6 1 1-15,8-7 0 16,5-1 1-16,13-3-3 16,5-7-1-16,8-3-3 15,5-6 1-15,6-1-1 0,9-6 2 16,6 2 1-16,9 1 3 16,-1 2 0-16,10-2-1 15,-5 9-2-15,5-7 0 16,-10 1-4-16,3-2 0 15,-6-3-4-15,-2-12 3 16,-6 4-1-16,-4-4 5 16,-6 6-1-16,-8 7 1 15,-8 12 0-15,-13 8 2 16,-7 5-3-16,-16 6 12 16,-3 2 10-16,-2 6 20 15,-1-5 4-15,-4-2 5 16,12-7-11-16,3-1 1 15,-2-8-61-15,-1-13-357 16,8-21 109-16</inkml:trace>
        <inkml:trace contextRef="#ctx0" brushRef="#br0" timeOffset="-197620.2154">6990 5115 1068 0,'-50'91'313'0,"42"-80"73"15,3-11-299-15,4-3-30 16,4-3-29-16,8-6-7 0,5 3-12 15,9-3-4-15,2 7-3 16,15 0 8-16,2 4-31 16,15-6-374-16,-9-7 122 15</inkml:trace>
        <inkml:trace contextRef="#ctx0" brushRef="#br0" timeOffset="-186928.5382">6981 5371 831 0,'-33'9'259'0,"28"-29"53"0,-3 7-233 16,2 2-21-16,-2 4-31 16,16 6-5-16,0-3-15 15,5-2-1-15,1-1-8 16,9-5 4-16,-7 2-4 15,4-2 5-15,3 8-5 0,1-3 6 16,-5 2-6-16,7 4 6 16,0-3-5-16,3-2 6 15,-3-1-7-15,5-1 7 16,-5 2-7-16,-1-4 7 16,-4 4-8-16,-7-1 9 15,-4 4-9-15,-4 1 11 16,-9 2-6-16,-7 7 21 15,-4-1-6-15,-9 7 12 16,-3-2-2-16,-5 1 15 16,1-2-12-16,-6-4 13 15,2-6-8-15,-2-2 4 16,4-2-16-16,-2-9 4 16,9 4-11-16,-1-2 7 15,2 3-10-15,1 5 4 16,5 9-8-16,1 4 1 15,7 5-10-15,0-1 3 0,7 1-6 16,6-2 3-16,7-10-6 16,8-3 3-16,8-6-4 15,8-11 4-15,0-7 3 16,8 1-50-16,-3 2 185 16,0 2-539-16,-10 6 189 15</inkml:trace>
      </inkml:traceGroup>
      <inkml:traceGroup>
        <inkml:annotationXML>
          <emma:emma xmlns:emma="http://www.w3.org/2003/04/emma" version="1.0">
            <emma:interpretation id="{5336189D-1541-47A4-A9ED-D88943FDE41C}" emma:medium="tactile" emma:mode="ink">
              <msink:context xmlns:msink="http://schemas.microsoft.com/ink/2010/main" type="line" rotatedBoundingBox="27299,10342 31755,7886 32472,9188 28017,11644"/>
            </emma:interpretation>
          </emma:emma>
        </inkml:annotationXML>
        <inkml:traceGroup>
          <inkml:annotationXML>
            <emma:emma xmlns:emma="http://www.w3.org/2003/04/emma" version="1.0">
              <emma:interpretation id="{C89EFC81-914A-4F3C-80A4-F5649473FCFB}" emma:medium="tactile" emma:mode="ink">
                <msink:context xmlns:msink="http://schemas.microsoft.com/ink/2010/main" type="inkWord" rotatedBoundingBox="27299,10342 31755,7886 32472,9188 28017,11644"/>
              </emma:interpretation>
              <emma:one-of disjunction-type="recognition" id="oneOf1">
                <emma:interpretation id="interp1" emma:lang="" emma:confidence="1">
                  <emma:literal/>
                </emma:interpretation>
              </emma:one-of>
            </emma:emma>
          </inkml:annotationXML>
          <inkml:trace contextRef="#ctx0" brushRef="#br0" timeOffset="-167486.9242">12541 1980 1035 0,'-15'-16'271'0,"-6"0"94"16,-3-2-298-16,-7 0-20 16,-1 2-14-16,-14 8-19 15,4 6-15-15,-13 13-5 16,3 10 5-16,-5 15-5 15,7 8 7-15,-5 16-3 16,16 5 2-16,3 21-6 0,15 0 6 16,11 11-7-1,14-6 6-15,12 9-3 0,6-17 5 16,14 8-4-16,1-13 8 16,17 3-8-16,1-13 6 15,12 3-10-15,-7-22 3 16,16-13-6-16,-10-25 6 15,12-29-4-15,-8-24 14 16,18-34 16-16,-12-17 22 0,16-35 27 16,-16 0 12-16,-3-21 11 15,-22 16-8-15,-16 5-15 16,-23 34-26-16,-17 16-4 16,-16 32-15-16,-16 20-9 15,-12 10-3-15,-21 10-5 16,-3 6-3-16,-11 3-9 15,6-5-27-15,-6-7-106 16,19-9-343-16,-2-29 49 16</inkml:trace>
          <inkml:trace contextRef="#ctx0" brushRef="#br0" timeOffset="-168218.9633">12101 2418 953 0,'-8'-13'332'0,"10"0"56"16,3 3-239-16,14-9-29 0,9-6-20 15,12-12-5-15,9 1-16 16,8-12-20-16,-2 12-25 16,8-3-16-16,-5 12-13 15,2-3-2-15,-6 17-12 16,3-3-83-16,-10 10-35 16,-2-2-339-16,-14 14 16 0</inkml:trace>
          <inkml:trace contextRef="#ctx0" brushRef="#br0" timeOffset="-168033.4056">12247 2593 1241 0,'-13'13'357'16,"5"-10"100"-16,7-3-331 15,7-3-61-15,12-3-9 16,3-6-24-16,16-1-20 16,-1 2-8-16,16-10-1 15,-2 0-7-15,20-7-105 0,-8 1 219 16,15-12-581-16,-13 3 163 16</inkml:trace>
          <inkml:trace contextRef="#ctx0" brushRef="#br0" timeOffset="-168555.1268">12448 2264 1263 0,'-9'-7'333'0,"1"14"93"15,-2 16-346-15,0 9-64 16,2 21-7-16,3 7 0 0,5 17-6 15,3-35 2 1,1 0-1-16,2 38-4 16,4-20 2-16,-4-10-2 15,1-21 5-15,-9-19-30 16,7-5-28-16,-7-5-52 16,2-2-11-16,4-1-318 15,-3-7 79-15</inkml:trace>
          <inkml:trace contextRef="#ctx0" brushRef="#br0" timeOffset="-169341.4993">10835 3110 1016 0,'-9'4'358'0,"3"1"55"0,4-5-253 16,7-4-71-16,8 1-28 15,13-10-8-15,5-8-23 16,13-7-12-16,-4-1-2 15,12-5-7-15,-13 5 1 16,8 5-5-16,-6 7 1 16,1 4-42-16,-10 9-50 15,10 7-364-15,-14 2 67 16</inkml:trace>
          <inkml:trace contextRef="#ctx0" brushRef="#br0" timeOffset="-166057.4377">11172 2791 954 0,'-3'-8'665'31,"1"3"-437"-31,2 2-147 0,6-13-13 16,9-6-38-16,16 1-15 15,6 0-13-15,4 12-1 16,-1 4-3-16,12 13-1 0,-3 6 0 16,9 9 0-16,-6 10 1 15,7 4 1-15,-21-6 2 16,0-1 0-16,-14-7 1 16,-6-8 1-16,-13-9 0 15,3-6 3-15,-11 0 0 16,-5-1 0-16,-7 2-2 15,-11 7 3-15,-5 7-4 0,-9 13 2 16,-6 6 1-16,-2 9 1 16,5 4-3-16,3 10 0 15,9-3-2-15,13 4-3 16,8-9-69-16,10 6-350 16,10-29 93-16</inkml:trace>
          <inkml:trace contextRef="#ctx0" brushRef="#br0" timeOffset="-111607.2115">9892 3738 906 0,'-6'-5'264'0,"1"2"75"0,3 1-241 16,1 1-17-16,2 2-11 15,2 3-6-15,4-3-13 16,3 3-17-16,4-1-10 16,9 2-11-16,-2-2-4 15,11 0-8-15,4-4 4 0,13-9-6 16,-1-2 6-16,16-9-5 16,-6 2 7-16,1-5-5 15,-14 6 2-15,4-7-3 16,-14 11 3-16,-1-2-5 15,-6 6 4-15,-2 2-3 16,-13 4 4-16,-2 1-4 16,-11 2 16-16,-8 2 11 15,-3 2 8-15,-14 1-2 16,-4 2 5-16,-6 1-15 16,-4 1-12-16,-12 0-7 15,4-3 1-15,-8 3-5 16,0-2 4-16,-7 6-7 15,9-1 6-15,-2 4-5 16,9-4 5-16,-2 9-7 16,14-4 9-16,1 2-8 0,10-4 4 15,10 1-8-15,7-7 6 16,11-3-12-16,11-4 4 16,23-7-6-16,6-5 10 15,25-17-9-15,8-8 6 16,11-8-21-16,-9 4-2 15,-4 3-23-15,-23 14 1 0,-10 10-6 16,-21 10 21-16,-12 6-3 16,-18 5 15 15,3-5 58-31,2 2 7 0,-31 18 3 16,-17 1 3-16,-18 4-8 15,-9 1-8-15,3-10-11 16,7-1-4-16,0-5-10 15,14-1-4-15,6-3-63 16,17-5 474-16,21-4-3 16,18 1-815-16</inkml:trace>
          <inkml:trace contextRef="#ctx0" brushRef="#br0" timeOffset="25702.7308">9936 3818 453 0,'-8'6'402'0,"0"-3"-89"16,3-1-35-16,2 1-175 15,4-3-52-15,7-3-18 16,4-2-9-16,6-5-13 16,4-1-2-16,6-7-8 15,-2 4 5-15,1-1-7 16,-2 4 7-16,2-1-7 16,-4 6 6-16,6 1-8 15,-1-3 7-15,3 3-7 16,-7 0 6-16,8 2-4 15,-9 1 4-15,0 2-4 16,-7 0 3-16,-1-1-5 16,-9-1 5-16,1 0-2 15,-4 1 2-15,2-1 5 0,-1 2 9 16,-5 3 0-16,-1-3 4 16,-4-1 3-1,-6-1-2-15,-2-3 2 0,-1 0 5 16,-11 1 6-16,-1-1 3 15,-9 0-3-15,2 0-5 16,-7 0-7-16,7 3-3 16,2 1 0-16,8 2 7 0,-2 1 2 15,6 1 3-15,9-1-9 16,3 0-3-16,1-1-14 16,7-1-4-1,2 2-6-15,-2-4 6 0,8 2-6 16,3-1 8-16,4 2-4 15,4-1 5-15,7 0-8 16,0-1 5-16,10-1-7 16,-4-3 6-16,7-3-4 15,-3-2 6-15,5-1-3 16,-12 0 4-16,2-1-2 16,-7 2 1-16,-5 2-2 15,-7 2 3-15,-4 3-3 16,-5 3 1-16,-5 3-7 15,1 2 4-15,-12 6-4 16,1 2 3-16,-5 6 1 0,-9 1 7 16,-5-2 0-16,0-2 3 15,-6 0-2-15,-1-6 3 16,3-2-2-16,1-1 4 16,-5-1 1-16,8-1 5 15,-1 5-7-15,2-2 4 16,1 3-7-16,6 2 0 15,1-2-7-15,9-1 4 16,3-2-9-16,8-1-5 0,15-6-4 16,8-5 4-16,12-9-8 15,9-9 0-15,13-5-29 16,0-4-4-16,2 2-20 16,-8 8-5-16,-7 11-28 15,-14 8 36-15,-6 12-324 16,-6-2 95-16</inkml:trace>
          <inkml:trace contextRef="#ctx0" brushRef="#br0" timeOffset="-232161.0423">8872 4429 379 0,'-7'0'228'0,"-4"0"37"0,3 0-76 16,6-5 3-16,-1-6-43 15,5-5-21-15,6-5-57 16,5-2-15-16,0 2-26 15,8 1-7-15,-2 6-7 16,9 1-5-16,16 3-8 16,3 4-2-16,1 4 2 15,3 2-2-15,-6 6 1 16,-19 7-2-16,-3 8-1 16,-7 2-1-16,-6 3 0 15,-9-2 1-15,-2 4 0 16,-7-5 0-16,-5 8 0 15,-2-1 0 1,-4 9 1-16,-1-1-1 0,-4 1 2 16,3-12-1-16,4 1 2 15,3-14 0-15,7-1 0 16,7-3-2-16,7-5 2 16,-1-5-2-16,17-5 0 15,0-1 1-15,8-3 2 16,-2 0 0-16,5 2-1 15,-10 6 0-15,1 1 0 16,-8 3-5-16,-2 13 1 0,-9 0-2 16,1 12 1-16,-5 1 1 15,-1 2 2-15,-1-5 1 16,0 3 1-16,-1-13 0 16,-3 0-1-16,-2-6-1 15,-4 1 1-15,-5-4-1 0,-7 6 3 16,-6 0-1-16,-12 5 4 15,1-2 3-15,-8 5 6 16,5-6 0-16,-1 1 1 16,11-8-4-16,-1 0-2 15,11-5-6-15,4-1 1 16,5-5-1-16,2 1 2 16,1-6-2-16,5-2 3 15,0-1-15-15,2 0 52 16,14-1-417-16,7 7 142 15</inkml:trace>
          <inkml:trace contextRef="#ctx0" brushRef="#br0" timeOffset="-231581.2508">9767 4174 550 0,'-21'4'228'16,"8"10"-5"-16,-3 16-107 16,3 0-118-16,-5 6 1 15,8 3 1-15,-6 8 3 16,6-3 0-16,6 4 2 16,-6-1-2-16,5 5 1 15,0-3-2-15,5 1 2 16,-6-11-3-16,9 2-1 15,-5-12 0-15,7-10 1 16,-5-9 2-16,11-3 35 16,-2-11 21-16,8-15 18 15,0-15 2-15,15-23 10 0,2-11-26 16,12-11-10-16,-1 7-15 16,5 9-3-16,-8 21-14 15,-4 8-8-15,-9 21-10 16,0 5-1-16,-8 9-2 15,-1 4-7-15,-6 3-17 16,-2-1-81-16,-7-1-123 16,-2 1-114-16,-6-6-77 15</inkml:trace>
          <inkml:trace contextRef="#ctx0" brushRef="#br0" timeOffset="-231402.8736">9910 4565 1029 0,'-2'12'212'0,"6"14"99"16,5 0-307-16,9 11-3 15,0-8-1 1,8 2-3-16,2-7-51 0,9 2-257 15,-6-5 63-15</inkml:trace>
          <inkml:trace contextRef="#ctx1" brushRef="#br0">10660 3082 0,'0'0'0</inkml:trace>
          <inkml:trace contextRef="#ctx0" brushRef="#br0" timeOffset="-199292.2927">9960 3702 845 0,'-9'4'280'16,"-3"-4"49"-16,4-2-195 16,5-1-69-16,1 1-4 15,2 1-29-15,8 1-3 16,5-2-27-16,5 2 2 15,5 2-8-15,11-4 8 16,-2-1-9-16,11-2 8 0,4-2-8 16,8-9 7-16,0-2-8 15,5-11 8 1,-7-2-4-16,-1-1 6 0,-27 21 1 16,1 1-9-1,16-2-21-15,-5 19-6 16,-5 14-324-16,-6 8 83 15</inkml:trace>
        </inkml:traceGroup>
      </inkml:traceGroup>
      <inkml:traceGroup>
        <inkml:annotationXML>
          <emma:emma xmlns:emma="http://www.w3.org/2003/04/emma" version="1.0">
            <emma:interpretation id="{577978D6-401B-4CCA-8531-593A4221120C}" emma:medium="tactile" emma:mode="ink">
              <msink:context xmlns:msink="http://schemas.microsoft.com/ink/2010/main" type="line" rotatedBoundingBox="30824,9703 32153,8873 32288,9089 30958,9918"/>
            </emma:interpretation>
          </emma:emma>
        </inkml:annotationXML>
        <inkml:traceGroup>
          <inkml:annotationXML>
            <emma:emma xmlns:emma="http://www.w3.org/2003/04/emma" version="1.0">
              <emma:interpretation id="{FF0B3790-CE6A-4A7A-BB73-8D061FE0AF2A}" emma:medium="tactile" emma:mode="ink">
                <msink:context xmlns:msink="http://schemas.microsoft.com/ink/2010/main" type="inkWord" rotatedBoundingBox="30824,9703 32153,8873 32288,9089 30958,9918"/>
              </emma:interpretation>
              <emma:one-of disjunction-type="recognition" id="oneOf2">
                <emma:interpretation id="interp2" emma:lang="" emma:confidence="0">
                  <emma:literal>b</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B</emma:literal>
                </emma:interpretation>
                <emma:interpretation id="interp6" emma:lang="" emma:confidence="0">
                  <emma:literal>.</emma:literal>
                </emma:interpretation>
              </emma:one-of>
            </emma:emma>
          </inkml:annotationXML>
          <inkml:trace contextRef="#ctx0" brushRef="#br0" timeOffset="214880.3016">12060 3474 515 0,'2'-3'247'16,"-2"1"14"-16,2 2-77 15,-2-7-64-15,3 3 1 16,-3-5-28-16,6 3-13 16,1-1-36-16,6-1-10 15,1 7-17-15,7-4-3 16,5-3-7-16,10-4-1 15,14-106-3 1,5-13-2-16,12 93 0 0,3-4 1 16,8-10 0-16,-12 103 1 15,12-3 0-15,-12-96-2 16,7-3 1-16,-13 11-3 16,0 1 1-16,-14 11-1 15,-4 2 1-15,-18 10 0 16,-6 5 3-16,-10 6 9 15,-4 3 22-15,-16 7 2 16,-12 10 0-16,-12 6-1 16,-24 14-7-16,-10 11-22 0,-19 14-1 15,3 0 0-15,-13 8-2 16,13-5-1-16,-3 4 0 16,15-12-2-16,-6-2 3 15,18-7 0-15,2-6 0 16,15-7-1-16,8-6 1 15,14-7-2-15,10-7-2 16,11-7-1-16,14-6 0 16,9-8-2-16,19-13 2 15,14-6 2-15,24-17 1 16,8-7-2-16,16-17 3 16,-5 0-2-16,7-8 2 15,-18 11-1-15,3-1 0 16,-16 17-2-16,-1 7 1 15,-21 11-1-15,-8 2 0 0,-14 11 1 16,-11 5 1-16,-13 6-1 16,-7 4-3-16,-5 5-1 15,-17 6-5-15,-12 5-3 16,-22 18 5-16,-8 8 2 16,-25 17 1-16,3 3 4 15,-8 12 3-15,19-12-3 16,-3-3 2-16,20-12-1 0,5-3 2 15,16-19 0-15,5-2 0 16,14-6-2-16,8-5-4 16,10-8-1-16,15-4-1 15,13-5-1-15,16-7 1 16,13-9 4-16,25-13 2 16,1-10-1-16,23-17 2 15,-1-4-7-15,11-6-16 16,-18 4-9-16,11-2-2 15,-25 14-2-15,-5 3 8 16,-24 10 16-16,-8 7 8 16,-23 20 2-16,-16 9 13 15,-17 15-2-15,-27 12 7 16,-13 11 0-16,-26 13 3 16,-12 7-12-16,-29 14 7 15,6 4-4-15,-13 11 7 16,11-12-2-16,6 7 0 0,22-18-6 15,5 0-1-15,17-12-8 16,11-1 2-16,15-11-4 16,19 4-392-16,13-7 131 15</inkml:trace>
        </inkml:traceGroup>
      </inkml:traceGroup>
    </inkml:traceGroup>
    <inkml:traceGroup>
      <inkml:annotationXML>
        <emma:emma xmlns:emma="http://www.w3.org/2003/04/emma" version="1.0">
          <emma:interpretation id="{C3A58D2D-0904-4C81-AFC1-7E416B2603EA}" emma:medium="tactile" emma:mode="ink">
            <msink:context xmlns:msink="http://schemas.microsoft.com/ink/2010/main" type="paragraph" rotatedBoundingBox="28160,10999 32389,9415 32917,10827 28688,12410" alignmentLevel="2"/>
          </emma:interpretation>
        </emma:emma>
      </inkml:annotationXML>
      <inkml:traceGroup>
        <inkml:annotationXML>
          <emma:emma xmlns:emma="http://www.w3.org/2003/04/emma" version="1.0">
            <emma:interpretation id="{E6570E93-EC90-445E-A961-0D10CBC1E5AC}" emma:medium="tactile" emma:mode="ink">
              <msink:context xmlns:msink="http://schemas.microsoft.com/ink/2010/main" type="inkBullet" rotatedBoundingBox="28348,11501 29162,11196 29252,11437 28438,11742"/>
            </emma:interpretation>
            <emma:one-of disjunction-type="recognition" id="oneOf3">
              <emma:interpretation id="interp7" emma:lang="" emma:confidence="0">
                <emma:literal>→</emma:literal>
              </emma:interpretation>
            </emma:one-of>
          </emma:emma>
        </inkml:annotationXML>
        <inkml:trace contextRef="#ctx0" brushRef="#br0" timeOffset="-196616.0571">9897 5187 679 0,'-3'6'387'15,"6"-1"-57"-15,0-2-120 16,9 0-169-16,-1 4-41 15,8-9 0-15,4-3 0 16,5-6 2-16,-1-5-5 16,6-10-5-16,-6 0-1 0,-1-2 2 15,-8 4-3-15,-5 6 6 16,-6 7 4-16,-7 6-3 16,-9 8-1-16,-4 9-1 15,-6-3 2-15,-7 6 3 16,-5 0 5-16,-4-1 19 15,-3-4 15-15,-7 4 17 16,1-4 6-16,-8 2 11 16,5-3-19-16,0 1-11 15,13 0-20-15,5-2-6 16,11-3-15-16,8 0-4 16,7-2-4-16,5-5 2 15,6-3 1-15,10-1 1 16,9-2 1-16,10-4 8 15,4 1-18-15,11-4-48 16,-2 1-17-16,0-11-23 16,-4 1-107-16,1-5-176 0,-13 5 51 15</inkml:trace>
        <inkml:trace contextRef="#ctx0" brushRef="#br0" timeOffset="-1230.525">9736 5214 1086 0,'-11'0'260'0,"8"-6"86"15,6 6-315-15,5-4-19 16,2 0-5 0,1 0-2-16,17-4 2 15,-4 2-3-15,7-6 0 16,0 6-4-16,-5 1 3 15,-4 3-4-15,8-1 3 16,-9-3-4-16,5-1 5 16,-2-3-5-16,-3-1 6 15,-6 1-5-15,-4 4 7 0,-6 1-7 16,-12 5 26-16,-2 2 5 16,-11 2 24-16,-7 1 4 15,-12 5 19-15,1 0-18 16,-10 1-3-16,1-3-23 15,-4 4-6-15,4-4-15 16,-6-2-6-16,6-1-5 0,-10 3-33 16,7-5-46-16,-12 4-365 15,12-4 74-15</inkml:trace>
        <inkml:trace contextRef="#ctx0" brushRef="#br0" timeOffset="232896.219">9736 5256 737 0,'-65'75'247'0,"47"-70"-95"0,7-2-59 15,3-1-15-15,1-1-32 16,14-1-4-16,1-3-19 0,2-3 0 15,1-3-2-15,12 0 1 16,-4-3-4-16,7-1 0 16,5 4-10-16,6-4-4 15,-1-5-3-15,9-2 0 16,-2-2-1-16,5-3 3 16,-1 1 0-16,4 1 1 15,-4 7 0-15,0 3 1 16,-8 3-2-16,-7 9 1 15,-9 2-1-15,-7 4 0 16,-3 2 0-16,-8 2 3 16,-8 0 0-16,-9 4 2 15,-9-2 0-15,-3 3 2 16,-7-1-4-16,0 2 0 0,0-7-3 16,0 2 0-1,-3-5 3-15,-1 1 9 0,2-2 2 16,-4-1 5-16,6 0 0 15,-5 2-4-15,9 0-9 16,-4 6-4-16,5 2-5 16,3 0 1-16,12-3-1 15,1-5-1-15,7-2 1 16,1-8-2-16,4 5 0 16,0-3-1-16,1 1 1 0,10-8 1 15,5 1 1-15,8-9 2 16,1-2 1-16,11-1 0 15,-6 0 0-15,7 2 1 16,-5 4-1-16,8 1-1 16,-8 2-1-16,2 1 1 15,-8 3-2-15,-7 0 1 16,-10 3-1-16,-3 3 0 16,-8-1-2-16,-13 5 4 15,-3 1 0-15,-18 5 2 16,-5 6-1-16,-13 9 2 15,0 0-4-15,-8 6 0 16,10-1-1-16,-5-2 2 0,9-10-2 16,7 0 1-16,8-3-1 15,6 2 1-15,8-7-1 16,6-3-1-16,6 3-1 16,10-13-5-16,8-7-1 15,15-12 0-15,12 3 1 16,17-21 3-16,4 3 4 15,11-2 1-15,-9 11 2 16,2-3-1-16,-16 17-1 16,-4 1 0-16,-14 7-2 0,-10 7-2 15,-13 4-3-15,-10 0 4 16,-9 2 2-16,-13 5 0 16,-5-4 3-1,-10 6 5-15,-4-1-6 0,-4 2 1 16,2 0-1-16,1 1 0 15,7-1-2-15,3 2 0 16,10-4 0-16,1 4 0 16,10-4 1-16,6 1 228 15,11-4-579-15,12-18 270 16</inkml:trace>
        <inkml:trace contextRef="#ctx0" brushRef="#br0" timeOffset="-110735.6763">9787 5185 1441 0,'-89'76'425'0,"82"-69"-425"0,20-7 2 15,10 0 0-15,17-5 1 16,4-8-3-16,14-8 7 16,1-7-6-16,9-6 6 15,-6 7-5-15,1-1 7 16,-11 10-9-16,-5 7 4 16,-13 4-5-16,-10 4 3 0,-11 1-4 15,-6 6 2-15,-9-1-2 16,-13 2 5-16,-2 0-3 15,-16 6 7-15,-6-1-4 16,-16 3 5-16,-2 1-7 16,-11 6 6-16,5-1-6 15,-7 2 6-15,17-3-7 0,-1-5 7 16,15-2-8-16,8-4 6 16,14-4-6-16,0-3 1 15,14 2-6-15,6-4 0 16,7 2-5-16,14-1 2 15,10 2-1-15,17-6 2 16,-3 0-16-16,14-6-28 16,-7-5 29-16,-5-4-356 15,-11 3 101-15</inkml:trace>
        <inkml:trace contextRef="#ctx0" brushRef="#br0" timeOffset="-185808.3127">9834 5258 858 0,'-5'-8'262'16,"2"1"50"-16,3 1-241 0,3 6-29 15,5-2-17 1,2 2-22-16,21-3-1 16,1-3-2-16,18-9 2 15,1-6 0-15,-4-4 0 16,-7 6 0-16,2 1 1 15,-11 15-2-15,-2 8 0 16,-9 3-2-16,-6 2 2 16,-9-1-1-16,-6 1 3 15,-7-5 0-15,-10-3 3 16,-5-2 1-16,-9-5 7 16,-3-3 1-16,-10-5 9 15,3 1 0-15,-8 4-1 16,4 5-7-16,-2 14-9 15,5 6-6-15,1 12-2 16,26-15 2 0,0 3 3-16,-12 13 0 15,14-10-4-15,10-12-1 0,14-11-2 16,14-18 2-16,9-5-1 16,12-8 4-16,1 6 0 15,6 2-15-15,-5 16-15 16,0 5-22-16,-10 10-21 15,-5 2-12-15,-12 1 15 16,-9 0 25-16,-9-3 44 0,-12-2 54 16,-5-4 25-16,-7 2 25 15,-6-2-1-15,-7 2-3 16,0 1-35-16,-8 4-12 16,2 2-25-16,-3 5-11 15,7 0-15-15,-4 4 3 16,16-6-35-16,13-14-371 15,9-14 120-15</inkml:trace>
        <inkml:trace contextRef="#ctx0" brushRef="#br0" timeOffset="-198549.2149">9852 5075 960 0,'-7'1'310'0,"2"6"44"16,2-1-261-16,3 1-34 15,2-1-39-15,6-3 1 16,3-1-6-16,9-4-5 16,4-1-8-16,10-6 3 15,0-4-2-15,7-2 1 16,-6-1 0-16,6-4 1 16,-6 6-15-16,3-1-362 15,-11 5 117-15</inkml:trace>
      </inkml:traceGroup>
      <inkml:traceGroup>
        <inkml:annotationXML>
          <emma:emma xmlns:emma="http://www.w3.org/2003/04/emma" version="1.0">
            <emma:interpretation id="{E3CE940E-CBBB-47C5-BC85-301E7C3E6190}" emma:medium="tactile" emma:mode="ink">
              <msink:context xmlns:msink="http://schemas.microsoft.com/ink/2010/main" type="line" rotatedBoundingBox="29704,10421 32389,9415 32917,10827 30232,11832"/>
            </emma:interpretation>
          </emma:emma>
        </inkml:annotationXML>
        <inkml:traceGroup>
          <inkml:annotationXML>
            <emma:emma xmlns:emma="http://www.w3.org/2003/04/emma" version="1.0">
              <emma:interpretation id="{F0708076-519C-4B96-963F-1A82068977BF}" emma:medium="tactile" emma:mode="ink">
                <msink:context xmlns:msink="http://schemas.microsoft.com/ink/2010/main" type="inkWord" rotatedBoundingBox="29704,10421 32389,9415 32917,10827 30232,11832"/>
              </emma:interpretation>
              <emma:one-of disjunction-type="recognition" id="oneOf4">
                <emma:interpretation id="interp8" emma:lang="" emma:confidence="1">
                  <emma:literal/>
                </emma:interpretation>
              </emma:one-of>
            </emma:emma>
          </inkml:annotationXML>
          <inkml:trace contextRef="#ctx1" brushRef="#br0" timeOffset="-867340.7983">13438 3601 0,'0'0'15,"0"0"-15,0 0 16,0 0-16,0 0 31</inkml:trace>
          <inkml:trace contextRef="#ctx0" brushRef="#br0" timeOffset="-127985.7802">12868 3362 1049 0,'-50'1'246'0,"-2"12"100"15,-4 7-303-15,8 8-13 16,-2 14-9-16,8 1-5 15,-3 14-12-15,6 10-1 16,3 19-4-16,10-4 6 16,5 16-2-16,10-1 5 15,9 12-4-15,8-15 1 16,17 18-4-16,8-12 3 0,14 7-4 16,7-22 3-1,13 10-3-15,-3-23 3 0,14-7-5 16,-6-25 6-16,14-11-5 15,-11-30 7-15,8-27 3 16,-6-20 13-16,3-43 12 16,-13-21 18-16,9-49 21 15,-9-1 9-15,0-39 10 16,-21 27-11-16,-15 4-13 16,-23 53-20-16,-22 17-8 15,-19 48-19-15,-19 24-12 16,-4 27 1-16,-27 22-7 15,3 14-8-15,-26 19-89 16,1 3-41-16,-14 6-354 16,17-21 16-16</inkml:trace>
          <inkml:trace contextRef="#ctx0" brushRef="#br0" timeOffset="-128754.6149">12820 3628 1134 0,'0'-13'261'0,"-3"21"94"0,-1 18-319 15,-2 34-25-15,1 13 3 16,-2 24-6-16,3 4 10 16,-3 19-10-16,2-28 3 15,2 4-6-15,1-20 4 16,4-9-1-16,1-22 6 15,2-8-6-15,3-22 8 0,4-18 31 16,2-22 18-16,11-36 9 16,9-22 9-16,6-26 6 15,-16 46 14 1,2 2-76-16,25-55-9 16,-12 34-9-16,-5 23-10 15,-13 30-4-15,-13 31-29 16,-5 4-21-16,2 6-58 15,-7-3-22-15,1 3-347 16,-4-1 81-16</inkml:trace>
          <inkml:trace contextRef="#ctx0" brushRef="#br0" timeOffset="-128594.9673">12988 4199 1022 0,'5'21'265'0,"3"2"100"0,7-4-290 16,6 2-15-16,0-3-12 16,5 1-16-16,-3-4-15 15,1-4-25-15,2-2-367 16,7-8 118-16</inkml:trace>
          <inkml:trace contextRef="#ctx0" brushRef="#br0" timeOffset="-131218.9027">10989 4614 480 0,'-5'-5'383'0,"-2"2"-56"16,2 0-25-16,-4 3-159 15,7 3-12-15,-3 0-30 16,7-3-13-16,1 2-23 16,12-4-7-16,-4-1-17 15,8-4 2-15,3 4-4 0,10-5-6 16,-1 3-10-16,9-1-8 15,2 1-8-15,12-2-4 16,-4-1 0-16,10 3-3 16,-6-3 13-16,4 0-88 15,-9-5-43-15,-9-6-341 16,-12-2 15-16</inkml:trace>
          <inkml:trace contextRef="#ctx0" brushRef="#br0" timeOffset="-130636.1047">11474 4277 1191 0,'0'-4'304'15,"1"-2"93"-15,9 1-329 16,9-3-28-16,7 0-11 16,12-2-7-16,2 4-3 0,7-1-12 15,-1 6-5-15,4 1-3 16,-6-2 4-16,6 0-3 15,-3-1 4-15,3 0-4 16,-11 0 4-16,2-1-6 16,-14 3 7-16,-1 1-7 15,-9 1 5-15,-3 9-9 16,-9 8 2-16,-7 14-6 16,-11 7 8-16,-13 16-5 15,-6 2 12-15,-13 15 23 16,-2-6 14-16,-4-1 7 15,9-10 9-15,-2-3-4 16,13-18-19-16,7-6-13 16,10-6-11-16,2-5-8 0,9-8-2 15,5-6-43-15,4-4-63 16,17-4-371-16,6-3 62 16</inkml:trace>
          <inkml:trace contextRef="#ctx0" brushRef="#br0" timeOffset="-3621.868">13130 3474 955 0,'-13'-2'304'0,"0"4"-88"15,0-2-150-15,1 1-4 16,3-1-21-16,4 2 1 16,-3 0-24-16,-2-6 1 15,2 3-10-15,-2-1 7 16,-6 1-6-16,0-1 7 16,-1 2-6-16,-4 2 5 0,2 1-7 15,-4 2 13-15,2 1-2 16,-5 2 15-16,5-5-3 15,0-1 10-15,1-4-14 16,1 1 3-16,4-4-14 16,1 5 0-16,1-2-13 15,5 6 5-15,0 0-10 16,-4 5 5-16,4-1-4 0,-6 6 13 16,-3-4 0-16,-1 3 15 15,4-3-3-15,-2 1 8 16,4-3-13-16,-1 5 3 15,5-3-17-15,-2 3 1 16,2 0-9-16,-1 6 4 16,2-1-6-16,-3 8 5 15,2 0-3-15,-3 7 4 16,3-8-4-16,0 10 5 16,1-5-4-16,2 3 3 15,2-1-4-15,3 2 4 16,-5-5-3-16,0 2 3 15,1-6-2-15,-3 4 3 16,-1-5-3-16,1 5 4 16,1 1 0-16,-1 4 5 0,3-5-1 15,2 3 3-15,4-4-4 16,4-1 0-16,-1-1-5 16,8 0 1-16,-2-3-4 15,4 0 3-15,-4-2-3 16,7 3 2-16,-3-1-2 15,3 3 4-15,-2-4-4 0,2 3 5 16,-1-6-6-16,1 1 6 16,-3 2-6-16,3 4 5 15,-5-3-4-15,1 3 4 16,-2-2-3-16,-1-4 4 16,-1-7-2-16,3 3 2 15,-2-5-3-15,5 6 2 16,-1-6-3-16,8 5 4 15,-6-3-3-15,6 2 4 16,-2-4-1-16,2 5 1 16,-4-4-4-16,4-3 2 15,-5 1-4-15,6-5 0 16,-3-3-2-16,7-7 3 16,-5 0-2-16,7-8 3 15,-5-3 0-15,7-5 3 16,-4-4-1-16,6 1 1 15,-5 1-1-15,0 4 2 0,-6 4-4 16,1 1 2-16,-6-3-4 16,0 0 2-16,-3-6-3 15,4-5 2-15,-1-1-3 16,5-7 5-16,-4 1-5 16,5-9 5-16,-3 5-6 15,1-5 6-15,-5 5-5 0,4-1 6 16,-4 9-5-1,-1-2 7-15,-2 11-6 16,3-3 5-16,-3 4-6 0,-1 2 5 16,0-2-5-16,2-7 4 15,-5 6-4-15,1-11 2 16,0 2-2-16,2-8 1 16,-8 0-2-16,5-8 4 15,-9 8 0-15,-4 1 2 16,-3 5-1-16,3 7 2 15,-7 10-3-15,-3-2 3 16,3 3-4-16,0-1 4 16,-6 5-4-16,-2-5 4 15,-3 1-3-15,-5-3 3 16,-3 4-6-16,-2-6 5 16,-1 4-5-16,-2 0 5 0,1 4-5 15,-2 1 6-15,4 5-4 16,0-1 5-16,3 4-5 15,-2-2 7-15,5 3-7 16,-2-1 5-16,6 3-2 16,-2-3 3-16,2-2-3 15,-2-2 3-15,7 1-3 16,-12-2-2-16,9 6-3 0,-7 2 0 16,-2 5-2-16,-12 5 2 15,6 0 1-15,-8-1 4 16,9 4-2-16,1-1 5 15,6-6-4-15,-2 5 3 16,4-2-5-16,-5-5 3 16,6 3-6-16,-1 1 6 15,6-1-10-15,-2 6 4 16,6 1-5-16,-7 4 5 16,3 5-6-16,-2 6 9 15,4-2-3-15,0 6 5 16,1-2-4-16,1 3 4 15,-1-5-3-15,2 2 3 16,-3-5-3-16,3 5 3 16,3-2-2-16,-3 2 1 15,5-1-1-15,0 11 0 16,-3-2-2-16,-1 6 0 16,11 1-1-16,-6 6 3 0,4-17-1 15,6 9 0-15,0-5-2 16,2 2 3-16,2-4-2 15,6 16 1-15,-2-7-1 16,7 6 2-16,0-7-1 16,3 2 2-16,-3-8-3 15,9-8 2-15,-6-8-2 0,7-4 0 16,1-8-2-16,5-4 3 16,-1 1-2-16,4-5 3 15,0 4-3-15,4-1 6 16,-2-1-5-16,6 3 6 15,-4 0-6-15,4-1 4 16,-8-6-6-16,4 1 1 16,-10-7-4-16,6-9 5 15,-5-4-3-15,7-7 6 16,-5-1-4-16,9-4-13 16,-6 2-15-16,0-14-8 15,-8 1-10-15,4-9 5 16,-7-2 13-16,-2-11 15 15,-4 9 8-15,-1-9 10 16,-6 1-4-16,0-4 7 16,-2 8-5-16,-2-4 7 0,-5 12-5 15,3-2 6-15,-6 6-6 16,-2-2 5-16,-2 2-6 16,-4-1 3-16,-1 5-4 15,-3-3 6-15,-2 7-7 16,-2-5 6-16,0-3-9 15,-1-9-1-15,2 6-20 16,-7-4-44-16,0 9-40 0,-7 10-321 16,-1 11 54-16</inkml:trace>
        </inkml:traceGroup>
        <inkml:traceGroup>
          <inkml:annotationXML>
            <emma:emma xmlns:emma="http://www.w3.org/2003/04/emma" version="1.0">
              <emma:interpretation id="{034A7247-D88E-478A-BDAF-74BC59DD66BE}" emma:medium="tactile" emma:mode="ink">
                <msink:context xmlns:msink="http://schemas.microsoft.com/ink/2010/main" type="inkWord" rotatedBoundingBox="32304,9478 32317,9474 32323,9489 32309,9494"/>
              </emma:interpretation>
              <emma:one-of disjunction-type="recognition" id="oneOf5">
                <emma:interpretation id="interp9" emma:lang="" emma:confidence="0">
                  <emma:literal>.</emma:literal>
                </emma:interpretation>
                <emma:interpretation id="interp10" emma:lang="" emma:confidence="0">
                  <emma:literal>'</emma:literal>
                </emma:interpretation>
                <emma:interpretation id="interp11" emma:lang="" emma:confidence="0">
                  <emma:literal>*</emma:literal>
                </emma:interpretation>
                <emma:interpretation id="interp12" emma:lang="" emma:confidence="0">
                  <emma:literal>,</emma:literal>
                </emma:interpretation>
                <emma:interpretation id="interp13" emma:lang="" emma:confidence="0">
                  <emma:literal>l</emma:literal>
                </emma:interpretation>
              </emma:one-of>
            </emma:emma>
          </inkml:annotationXML>
          <inkml:trace contextRef="#ctx1" brushRef="#br0" timeOffset="142537.5119">13373 3179 0,'0'0'0</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4:42.0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B07FCD-98F2-4A4D-9B09-53E6D3182ABC}" emma:medium="tactile" emma:mode="ink">
          <msink:context xmlns:msink="http://schemas.microsoft.com/ink/2010/main" type="inkDrawing" rotatedBoundingBox="10661,3913 21745,2683 21760,2824 10677,4053" semanticType="underline" shapeName="Other">
            <msink:sourceLink direction="with" ref="{A5725021-6B25-4ACF-ABDF-93994A560920}"/>
            <msink:sourceLink direction="with" ref="{BB230546-C9AB-49A0-9596-7AC9C88C6009}"/>
            <msink:sourceLink direction="with" ref="{34009A9F-09D4-463C-B053-5B997250E2FC}"/>
          </msink:context>
        </emma:interpretation>
      </emma:emma>
    </inkml:annotationXML>
    <inkml:trace contextRef="#ctx0" brushRef="#br0">-3 1204 1125 0,'0'0'277'0,"3"3"84"15,4 0-321-15,12-6-31 16,9 1-7-16,11 4-9 16,-3-7 9-16,14-5-5 0,-6 5 6 15,4-4-5-15,-6 1 7 16,15 3-7-16,-11 0 5 16,15 2-4-16,-6 3 6 15,15-2-6-15,-5-1 8 16,13 0-6-16,-10-4 8 15,8 1-2-15,-8-1 8 16,14 1-3-16,-13 2 6 0,20-5-8 16,-3 1 1-16,10-9-7 15,-15 4 1-15,15-3-6 16,-34 11 2 0,-1 0 4-16,71-9-4 15,-9 7 4-15,15-9-1 16,-56 10 4-1,1-1-4-15,53-8-4 16,-11-1 2-16,16 0-2 16,-9 14 1-16,-32-4-2 15,-7 1 3-15,9 5-3 16,-19-5 2-16,16-3-2 16,-5 2 3-16,6-4-3 15,-11 3 2-15,14 3-2 0,-16 2 3 16,17-1-4-1,-8 1 4-15,17-11-3 0,-7-2 3 16,10-10-3-16,-10 3 3 16,11-2-5-16,-10 1 5 15,19 2-3-15,-14 3 2 16,16-1-4-16,-11 3 6 16,11 1-5-16,-13-1 4 15,14-7-3-15,-14-1 3 0,14-5-4 16,-17 1 6-16,16 1-7 15,-7 7 5-15,12 6-2 16,-18 4 1-16,19 7-3 16,-15 3 6-16,17 0-7 15,-14 1 6-15,19-6-3 16,-15 0 3-16,15-6-4 16,-16-4 5-16,16-4-6 15,-16 0 3-15,18-6-2 16,-17 6 4-16,17-4-5 15,-15 7 4-15,12-2-3 16,-19 0 3-16,17 4-4 16,-18 4 3-16,13-6-2 15,-14 4 2-15,11-2-2 16,-19-1 2-16,13-8-1 16,-16 7 1-16,14-3-1 15,-12 7 0-15,10-1 0 0,-16 5 1 16,15-3-2-16,-19 0 3 15,12-4-2-15,-16 5 2 16,3-1-2-16,-21 4 2 16,1-1-5-16,-17 3 7 15,3 4-6-15,-14-2 5 16,8 3-5-16,-12 0 7 0,3 0-7 16,-8 0 6-16,0 0 0 15,-9-4 8-15,1 6-2 16,-11-2 4-16,-2-2 1 15,-8 2-2-15,-4 0 1 16,-5-3 4-16,1 3 18 16,-5 0 11-16,-5-2 15 15,0 2-1-15,6-1-4 16,-5-1-19-16,-1 2-9 16,5 0-35-16,-3-10 191 15,-17-6-666-15</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31:52.4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C87F0BC-2428-4AF6-B177-0444473CBCBD}" emma:medium="tactile" emma:mode="ink">
          <msink:context xmlns:msink="http://schemas.microsoft.com/ink/2010/main" type="writingRegion" rotatedBoundingBox="2143,8846 3370,8846 3370,11438 2143,11438">
            <msink:destinationLink direction="with" ref="{2218E400-6B71-416E-863A-2646CE0619CE}"/>
          </msink:context>
        </emma:interpretation>
      </emma:emma>
    </inkml:annotationXML>
    <inkml:traceGroup>
      <inkml:annotationXML>
        <emma:emma xmlns:emma="http://www.w3.org/2003/04/emma" version="1.0">
          <emma:interpretation id="{8F33F34C-5D6E-42EF-9581-AA9F10B31EB1}" emma:medium="tactile" emma:mode="ink">
            <msink:context xmlns:msink="http://schemas.microsoft.com/ink/2010/main" type="paragraph" rotatedBoundingBox="2143,8846 3370,8846 3370,11438 2143,11438" alignmentLevel="1"/>
          </emma:interpretation>
        </emma:emma>
      </inkml:annotationXML>
      <inkml:traceGroup>
        <inkml:annotationXML>
          <emma:emma xmlns:emma="http://www.w3.org/2003/04/emma" version="1.0">
            <emma:interpretation id="{265C4E33-D82C-4894-9265-F5B3E5AAACC5}" emma:medium="tactile" emma:mode="ink">
              <msink:context xmlns:msink="http://schemas.microsoft.com/ink/2010/main" type="line" rotatedBoundingBox="2143,8846 3370,8846 3370,11438 2143,11438"/>
            </emma:interpretation>
          </emma:emma>
        </inkml:annotationXML>
        <inkml:traceGroup>
          <inkml:annotationXML>
            <emma:emma xmlns:emma="http://www.w3.org/2003/04/emma" version="1.0">
              <emma:interpretation id="{D1A527D2-4C49-44DD-9129-C6183B76188C}" emma:medium="tactile" emma:mode="ink">
                <msink:context xmlns:msink="http://schemas.microsoft.com/ink/2010/main" type="inkWord" rotatedBoundingBox="2216,8846 2640,8846 2640,9461 2216,9461">
                  <msink:destinationLink direction="with" ref="{231DC45F-F252-4F0C-8FEB-77B0E9CAC281}"/>
                </msink:context>
              </emma:interpretation>
              <emma:one-of disjunction-type="recognition" id="oneOf0">
                <emma:interpretation id="interp0" emma:lang="" emma:confidence="1">
                  <emma:literal/>
                </emma:interpretation>
              </emma:one-of>
            </emma:emma>
          </inkml:annotationXML>
          <inkml:trace contextRef="#ctx0" brushRef="#br0">1582-2790 870 0,'-2'5'328'0,"1"3"30"16,2 7-228-16,4 9-51 15,2 5-43-15,1 7-1 16,3 6-18-16,4 5 7 15,-2-3-15-15,1 3 10 16,-1-8-9-16,2-2 16 16,-4-6-5-16,-1-3 10 15,-2-9-10-15,-5-4 6 16,-1-7-17-16,-4-3-1 16,-1-7-35-16,-7-8-48 0,-1-3 4 15,-5-6-341-15,-2-5 65 16</inkml:trace>
          <inkml:trace contextRef="#ctx0" brushRef="#br0" timeOffset="226.454">1410-2697 1057 0,'-5'-5'355'0,"3"-5"61"15,7 5-299-15,3-4 0 16,5-4-49-1,8-4-9-15,2-1-20 0,6-6-3 16,1-5-25-16,4 5-1 16,-7-2-9-16,1 0 4 15,-7 11-2-15,-5 9-48 16,-5 4-48-16,-4 12 69 16,-2 11-437-16,-8-3 122 15</inkml:trace>
          <inkml:trace contextRef="#ctx0" brushRef="#br0" timeOffset="481.1202">1497-2519 1036 0,'0'2'365'0,"7"-5"42"16,6-10-224-16,5-7-107 15,6-11 9-15,4-3-31 16,2-3 0-16,0 3-31 16,2 6-6-16,-1 10-17 15,-2 4 4-15,-1 9-5 16,-4 8-54-16,-6-3-62 0,0 10-343 16,-18 8 38-16</inkml:trace>
        </inkml:traceGroup>
        <inkml:traceGroup>
          <inkml:annotationXML>
            <emma:emma xmlns:emma="http://www.w3.org/2003/04/emma" version="1.0">
              <emma:interpretation id="{4A7F3FD9-315C-428A-887F-9B62E4A43524}" emma:medium="tactile" emma:mode="ink">
                <msink:context xmlns:msink="http://schemas.microsoft.com/ink/2010/main" type="inkWord" rotatedBoundingBox="2143,11376 3370,11376 3370,11438 2143,11438"/>
              </emma:interpretation>
              <emma:one-of disjunction-type="recognition" id="oneOf1">
                <emma:interpretation id="interp1" emma:lang="" emma:confidence="1">
                  <emma:literal/>
                </emma:interpretation>
              </emma:one-of>
            </emma:emma>
          </inkml:annotationXML>
          <inkml:trace contextRef="#ctx0" brushRef="#br0" timeOffset="1.18719E6">1330-381 1065 0,'4'6'287'15,"4"1"74"-15,3 1-297 16,5 2-44-16,7 1-9 16,3-8-14-16,2-4-22 15,2-4-11-15,1-3-13 16,-5-2-2-16,0 3 3 0,-5 4 20 15,-1 5 10-15,-4 3 7 16,3 4-22-16,-2-2-32 16,5-1-137-16,-2-1-105 15,6-3-39-15</inkml:trace>
          <inkml:trace contextRef="#ctx0" brushRef="#br0" timeOffset="1.18738E6">2085-396 417 0,'32'4'170'16,"-6"0"-2"-16,3 3-125 16,-4-2-85-16,2 1-3 15,-4-9-1-15,4 0 49 16,-1 0 65-16,4-2 38 16,-1 1 3-16,8 4 2 15,-1 2-48-15,3-2-144 16,0-2-147-16,8-4-4 15</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28:02.8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C9266C2-5F0C-47AB-8308-443E7D3C0F12}" emma:medium="tactile" emma:mode="ink">
          <msink:context xmlns:msink="http://schemas.microsoft.com/ink/2010/main" type="writingRegion" rotatedBoundingBox="501,11630 2160,10853 3101,12863 1442,13640">
            <msink:destinationLink direction="with" ref="{2218E400-6B71-416E-863A-2646CE0619CE}"/>
          </msink:context>
        </emma:interpretation>
      </emma:emma>
    </inkml:annotationXML>
    <inkml:traceGroup>
      <inkml:annotationXML>
        <emma:emma xmlns:emma="http://www.w3.org/2003/04/emma" version="1.0">
          <emma:interpretation id="{84C11E9C-5B95-4446-876A-52787E31E6F5}" emma:medium="tactile" emma:mode="ink">
            <msink:context xmlns:msink="http://schemas.microsoft.com/ink/2010/main" type="paragraph" rotatedBoundingBox="501,11630 2160,10853 2587,11765 928,12542" alignmentLevel="1"/>
          </emma:interpretation>
        </emma:emma>
      </inkml:annotationXML>
      <inkml:traceGroup>
        <inkml:annotationXML>
          <emma:emma xmlns:emma="http://www.w3.org/2003/04/emma" version="1.0">
            <emma:interpretation id="{E8CA09BD-2B83-47C1-A043-66933564E3A5}" emma:medium="tactile" emma:mode="ink">
              <msink:context xmlns:msink="http://schemas.microsoft.com/ink/2010/main" type="line" rotatedBoundingBox="501,11630 2160,10853 2587,11765 928,12542"/>
            </emma:interpretation>
          </emma:emma>
        </inkml:annotationXML>
        <inkml:traceGroup>
          <inkml:annotationXML>
            <emma:emma xmlns:emma="http://www.w3.org/2003/04/emma" version="1.0">
              <emma:interpretation id="{01CA2820-87B6-4C0E-B21B-CB1B5E90032A}" emma:medium="tactile" emma:mode="ink">
                <msink:context xmlns:msink="http://schemas.microsoft.com/ink/2010/main" type="inkWord" rotatedBoundingBox="501,11630 2160,10853 2587,11765 928,12542"/>
              </emma:interpretation>
            </emma:emma>
          </inkml:annotationXML>
          <inkml:trace contextRef="#ctx0" brushRef="#br0">119 65 793 0,'0'-26'282'15,"5"10"25"-15,0 3-192 16,-1 6-85-16,3 4-7 16,-7 3-10-16,0 5 4 15,1 8-4-15,4 10 0 16,-1 3-4-16,13 4-2 15,3 1-2-15,11-5 0 16,4-10 0-16,16-4 1 16,-3-9-2-16,6 2-1 15,-14-2-1-15,-9 7-5 16,-13 6-2-16,-15 10 3 16,-12-2 5-16,-11 18 10 15,-7-1 7-15,-12 6 7 0,5-3-1 16,-5-4 5-16,6-12-4 15,-2-5 16-15,4-14 0 16,-8 3 6-16,3-6-9 16,-3-6-6-16,7 3-17 15,-4 1-6-15,13-14-7 16,4-8-16-16,9-5-33 0,15-20 9 16,13-9-371-16,8-11 95 15</inkml:trace>
          <inkml:trace contextRef="#ctx0" brushRef="#br0" timeOffset="184.1261">111 18 1104 0,'-13'-18'320'0,"1"2"70"16,11 11-326-16,7-8-14 16,15 2-39-16,25-10-6 15,17-14-5-15,26-20 2 16,7-1 2-16,14-11-39 15,-16 4 48-15,-5 17-403 16,-27 22 113-16</inkml:trace>
          <inkml:trace contextRef="#ctx0" brushRef="#br0" timeOffset="-658.9287">1051 157 416 0,'-16'-6'297'0,"-3"3"-54"16,6 3-51-16,0 0-78 15,5 0-31-15,0 1 20 0,4-2-4 16,6 2-13-16,4 1-38 16,4 1-15-16,6-3-25 15,12 2-3-15,0-1-3 16,10-4 1-16,5 0-1 16,7-4 1-16,0-6-2 15,20-8 3-15,-4-3-1 16,11-7 1-16,-4 0-2 15,-4 5 0-15,-22 7-1 16,-6 6-1-16,-20 10-2 0,-11 9 1 16,-15 4-3-16,-5 9-68 15,-6 3-279-15,-3 3 70 16</inkml:trace>
          <inkml:trace contextRef="#ctx0" brushRef="#br0" timeOffset="102451.3021">1098-428 827 0,'-9'11'322'16,"2"7"46"-16,-1-2-214 0,5 0-7 15,0-4-39-15,4-1-3 16,-2-8-28-16,6 1-8 15,-1-4-30-15,4 0-5 16,5 1-15-16,4 1-2 16,-1 0-6-16,7 2-1 15,1 1-7-15,4 0 0 16,1 2-2-16,3-4 0 16,-4-2-3-16,3-4 0 15,-2-3-1-15,0-6 4 16,-3 3 0-16,1-1 4 15,-2 3-1-15,-6 3 2 16,-4-1-4-16,-2 0 1 16,-3 2-1-16,-1 1 0 0,-1 4-2 15,2 1 3-15,-2-2-1 16,-1-1 0-16,-4 2 1 16,0-4-2-16,-4-1-3 15,-4-3 4-15,-2-1 0 16,-1-6 3-16,-5-1 0 15,-3 4 4-15,3 2-4 16,-2 5-1-16,1 4-1 0,-2 6 2 16,3-6-1-1,-5 1 1-15,1 0 0 0,-2-6-1 16,0-2-2-16,-6 1 0 16,1-3 0-16,0 3 1 15,2 2 1-15,3 4 0 16,3 1 1-16,4 9 0 15,3 1-2-15,1 2 1 16,3-1-2-16,5 0 0 16,-2-8-1-16,-1-2 0 15,5-4-2-15,-2-4-1 16,-4-5-1-16,4-6 1 16,2 1 2-16,-4 2 2 15,4 4 1-15,4 2-1 16,2 9-3-16,7 3 1 15,1 3-1-15,5 1 0 0,-3 1 2 16,8-3 2-16,-3-9-2 16,4-4-1-16,-4-7 0 15,6-2 0-15,-8 0 0 16,2 4 1-16,-2 3 1 16,-1 6-1-16,-6 7-2 15,6 5-2-15,-4 3 0 16,-3 5 3-16,2 0 0 0,-6-5 4 15,-5-4-1-15,-3-2-12 16,-7-7-36-16,-9-15-52 16,-3 4-393-16,-8-14 80 15</inkml:trace>
          <inkml:trace contextRef="#ctx0" brushRef="#br0" timeOffset="103645.5181">841-670 863 0,'-9'-3'309'16,"0"6"43"-1,-3 0-233-15,-1 6-19 0,2-1-41 16,-4 8-7 0,-1 2-16-16,-2 6-6 0,4 7-14 15,-2 3-1-15,1 3-4 16,5 15 5-16,5 0-1 15,2 10 2-15,5-1-2 16,4-1-2-16,2-13-8 0,7-1-2 16,-2-12-1-16,10-8 0 15,-2-13-2-15,6-5 0 16,1-11-2-16,1-15 1 16,-5-3 1-16,-1-10 4 15,-5-3 3-15,-8-7 2 16,-9 6 0-16,-1-3 6 15,-6 14 9-15,-6 4 19 16,-2 19 0-16,-7 4 5 16,-4 13-4-16,-2 14-7 15,1 0-18-15,2 4-1 16,4-1-7-16,7-6 0 16,7-7-7-16,4-7-21 15,7-15-51-15,8-35-411 16,5-13 99-16</inkml:trace>
        </inkml:traceGroup>
      </inkml:traceGroup>
    </inkml:traceGroup>
    <inkml:traceGroup>
      <inkml:annotationXML>
        <emma:emma xmlns:emma="http://www.w3.org/2003/04/emma" version="1.0">
          <emma:interpretation id="{4704FB0B-AEFE-40B0-B7F7-7D1F4E891F5D}" emma:medium="tactile" emma:mode="ink">
            <msink:context xmlns:msink="http://schemas.microsoft.com/ink/2010/main" type="paragraph" rotatedBoundingBox="2421,12356 3010,12356 3010,12933 2421,12933" alignmentLevel="2"/>
          </emma:interpretation>
        </emma:emma>
      </inkml:annotationXML>
      <inkml:traceGroup>
        <inkml:annotationXML>
          <emma:emma xmlns:emma="http://www.w3.org/2003/04/emma" version="1.0">
            <emma:interpretation id="{9E7D61FB-FCE7-474E-821C-5E8BEE103683}" emma:medium="tactile" emma:mode="ink">
              <msink:context xmlns:msink="http://schemas.microsoft.com/ink/2010/main" type="inkBullet" rotatedBoundingBox="2516,12312 3038,12877 2837,13063 2315,12498"/>
            </emma:interpretation>
            <emma:one-of disjunction-type="recognition" id="oneOf0">
              <emma:interpretation id="interp0" emma:lang="" emma:confidence="0">
                <emma:literal>↳</emma:literal>
              </emma:interpretation>
            </emma:one-of>
          </emma:emma>
        </inkml:annotationXML>
        <inkml:trace contextRef="#ctx0" brushRef="#br0" timeOffset="218873.5814">1741 650 731 0,'-2'-1'359'16,"1"1"-8"-16,2 13-132 15,1-5-138-15,1 10-7 16,3 8-31-16,3 5-4 0,5-1-14 16,2 9-7-1,1-5-10-15,4 0 0 0,-7-1-5 16,1 3-1-16,-2-7 0 15,1 3 0-15,-4-6-2 16,-2 0 4-16,-1-5-3 16,-2-1 1-16,-2-3-1 15,-1 1 1-15,4-5-2 16,-8-6-18-16,-1-6-27 0,-10-4-116 16,-1-7-235-16,-7-14 13 15</inkml:trace>
        <inkml:trace contextRef="#ctx0" brushRef="#br0" timeOffset="219377.4889">1655 876 772 0,'-16'-33'380'16,"3"3"4"-16,3-8-121 15,5 1-123-15,2 0 6 16,4 6-37-16,4 3-15 16,3 9-40-16,4 1-16 15,2 7-29-15,6 4-7 16,-1 4-5-16,7 5 0 15,0 11 1-15,3 6 0 16,-4 0 2-16,2 11 1 16,-7-1 0-16,-6 10 0 15,-4-4 0-15,-2 11 3 16,-11-9-1-16,1 4 3 0,-4-9-1 16,-2 1 2-16,3-7-4 15,2-5 1-15,3-5-5 16,8-6 1-16,0-10-3 15,6-7 1-15,4-3-1 16,5-4 2-16,-2-4 1 16,8 5 2-16,-1 0-1 15,4 10 1-15,-6 4-1 0,3 14 0 16,-4 4-1-16,-3 7 1 16,-5 2-2-16,-1 1 2 15,-5-6 0-15,-1-4 0 16,-5-2 1-16,0-11 2 15,-5-6-2-15,0 0 13 16,0 0 3-16,-2-5 0 16,0 2-2-16,2 1 2 15,0 1-14-15,0 1-3 16,4-4-2-16,-3 8-37 16,3-4-81-16,-4-18-384 15,-2-5 65-15</inkml:trace>
      </inkml:traceGroup>
    </inkml:traceGroup>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4:51.5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689FC0-28C9-4C0E-B56A-E698DC6926C9}" emma:medium="tactile" emma:mode="ink">
          <msink:context xmlns:msink="http://schemas.microsoft.com/ink/2010/main" type="inkDrawing" rotatedBoundingBox="2265,8550 17299,15108 17055,15667 2021,9109" semanticType="callout" shapeName="Other">
            <msink:sourceLink direction="with" ref="{EF14CCDB-EF3D-43F2-A12B-CE4F23DCD84E}"/>
          </msink:context>
        </emma:interpretation>
      </emma:emma>
    </inkml:annotationXML>
    <inkml:trace contextRef="#ctx0" brushRef="#br0">12-1 264 0,'-3'2'164'0,"0"1"-1"15,1 4-24-15,-1-2-41 0,1 1 2 16,6-1-28-16,-1-3-4 16,0-2-28-16,4-2-12 15,-4 0-6-15,0-1 20 16,-4 2 3-16,2 2 29 16,-1 2 6-16,0 5 8 15,-1 4-16-15,4 4 2 16,0 0-27-16,2 2-3 15,-2-3-16-15,7-1-6 16,-2-4-13-16,3 1-1 16,-1-4-5-16,5-1 1 15,-6 1-1-15,4-2 0 16,2 1-1-16,0 2 0 16,-1 4 0-16,7 4 1 15,0 3 0-15,2 9 1 16,1-2 2-16,4 6 6 15,-5-7 2-15,4 1 6 0,-1-17 16 47,-13-4-16-47,2 0-12 0,40 10-7 16,2-10 2-16,-4 4-1 16,-3-4 0-16,-30-2-1 15,1 5 1-15,-5 2-1 16,2 2 4-16,-2-3 2 15,7 9 3-15,-4-2 1 0,4 2 1 16,2-2-3-16,4 9 0 16,-3-7-5-16,4 4 3 15,0 1 3-15,2 1 6 16,-4-3 1-16,3 4 4 16,-7-4-3-16,2-3-2 15,-7-5-6-15,2-4 0 16,-6 1-5-16,1-2-1 15,-4-1-2-15,5 4 0 16,-2 0 2-16,4 6 3 16,-4-1 0-16,8 3-1 15,-4 2 1-15,9 7-3 16,-4-7-3-16,9 3 0 16,-4-4 0-16,3-2 1 15,-4-5-2-15,4 6 1 16,-1-9-1-16,1 8 1 0,-1-7-2 15,8 0 1-15,-2 1 0 16,7 6 0-16,2-7-2 16,4 4 3-16,-5 1-1 15,4 3 0-15,-7-6-1 16,7 0 1-16,-7 0-1 0,8-5 0 16,-4-6 1-16,11 3 1 15,-9 0-1-15,7-2 2 16,-3 0-1-16,7 5-1 15,-4-1 0-15,3 2 1 16,-4 3-3-16,6 4 2 16,-8-6 0-16,6 3 1 15,-1-4-1-15,3 4 1 16,-5-4 0-16,7 0 1 16,-6 1-3-16,8 0 2 15,-6-4-2-15,-1 7 0 16,-9-3 0-16,9 5 0 15,-8 1 1-15,4 8 0 16,4-1 0-16,6 11 1 16,-7-2 1-16,4 6-1 15,-7-4-1-15,5 5-1 16,-9-5 0-16,5-2 0 0,-6-8-1 16,1 7 1-16,-7-5 0 15,4 10-1-15,-9 1-1 16,7 15 0-16,-4 0 1 15,9 6 1-15,-2-2 1 16,5 5 2-16,-5-11 1 16,5 6-1-16,-7-11 0 0,5 2-1 15,-6-8 0-15,0 0-1 16,-5-10 0-16,0 5 1 16,-7-5 0-16,6 4-1 15,1 1 1-15,-1 2 1 16,-2-4-1-16,8 2 0 15,-8-2 0-15,7-6 1 16,-2 0-2-16,6 7 0 16,-5-9-1-16,10 0 1 15,-10 1-2-15,5-2 1 16,-5-9-1-16,-4 2 3 16,-3 2-2-16,4 0 3 15,-3 1-1-15,1 4 1 16,7-3-2-16,-2 6 2 15,-4-10-1-15,5 2-1 16,-4-4 0-16,8 6 0 0,-4-14-1 16,10 12 1-16,-6-7-1 15,5 2 0-15,-8-8-1 16,9 10 2-16,-6-1-1 16,10 6 2-16,-5 1 0 15,8 8 2-15,-8-6-2 16,6-2 1-16,-3-2-1 15,9 1-1-15,-7-1-1 0,3 2 0 16,-9-8 0-16,6 2 1 16,-8-2-2-16,6-5 0 15,-3 2 2-15,10 1 0 16,-7-1 0-16,8 0 0 16,-5-1 0-16,10 1 1 15,-8-2-2-15,2 7 1 16,-12-1 1-16,10 6 0 15,-13-4-2-15,9 5 3 16,-5-6-1-16,8 4-1 16,-9-4 0-16,9 3 1 15,-9-5-2-15,10 3 0 16,-7-5 1-16,9 5-1 16,-10-3-1-16,5 5 3 15,-5-3-2-15,8 3 2 16,-10-5-1-16,10 1 2 0,-3 4-2 15,8 0 1-15,-5 3-1 16,11 2 1-16,-6 3-1 16,3 0-1-16,-10 0 0 15,1 0 1-15,-9-2-1 16,3 3 1-16,-4-2 2 16,3 2 0-16,-5-4-1 15,7 6 0-15,-6-1 0 0,9 3-1 16,-3-5-1-1,7 8 0-15,-6-5-1 0,12 5 2 16,-10-6-2-16,9 2 3 16,-9-9-1-16,9 2 2 15,-10-7-3-15,7 4 2 16,-8-6-2-16,10 11 2 16,-13-4 0-16,6 2 0 15,-8-1-1-15,6 7 0 16,-9-6 0-16,9 3-3 15,-4 0 4-15,8-2-1 16,-6-3 1-16,7 4 0 16,-1-9 1-16,10 10-3 15,-8-7 0-15,4 3 0 16,-7-3-1-16,7 4 0 16,-11-7 2-16,10 7 0 15,-5-2 1-15,10 5 1 0,-12 0-1 16,15 6 0-16,-11-6-2 15,11 6 0-15,-8-2 0 16,6 2 0-16,-8-8 1 16,10 10 0-16,-6-4 1 15,11 2 1-15,-5-4-1 16,10 6-1-16,-9-7-1 0,9 4 0 16,-12-5-1-1,9 3 2-15,-12-6 1 0,6 6 2 16,-5-4-2-16,5 9 1 15,-6-4-2-15,10 6-2 16,-8 1 0-16,6 4 1 16,-9-7-1-16,7 0 2 15,-12-5 1-15,8-1 0 16,-4-2 0-16,10 8-1 16,-9-2 0-16,11 7 1 15,-13 0-2-15,9-3 0 16,-9-5 1-16,15-1-3 15,-12-4 3-15,16 0 1 16,-6 0 1-16,13 3-2 16,-15 1 2-16,13 7-2 15,-9 0-2-15,2 10 2 0,-12-8 0 16,10 5 0-16,-12-5 0 16,8 10 1-16,-11-9-2 15,3 10 1-15,-15-6 0 16,3 5 0-16,-11-12 0 15,-4-1 1-15,-12-10-11 16,-2-2-52-16,-14-9-45 16,-8-5-335-16,-13-7 44 15</inkml:trace>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1:49.9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218E400-6B71-416E-863A-2646CE0619CE}" emma:medium="tactile" emma:mode="ink">
          <msink:context xmlns:msink="http://schemas.microsoft.com/ink/2010/main" type="inkDrawing" rotatedBoundingBox="8570,7855 8836,10980 7998,11052 7732,7927" semanticType="verticalRange" shapeName="Other">
            <msink:sourceLink direction="with" ref="{E48B1EC2-6057-4FAF-852D-56129D186BA0}"/>
            <msink:sourceLink direction="with" ref="{5C87F0BC-2428-4AF6-B177-0444473CBCBD}"/>
            <msink:sourceLink direction="with" ref="{5C9266C2-5F0C-47AB-8308-443E7D3C0F12}"/>
            <msink:sourceLink direction="with" ref="{9D6D645E-3411-48F4-B015-2416B5A96872}"/>
            <msink:destinationLink direction="to" ref="{0405723B-A9DB-41B4-99D6-A47A4008ABDE}"/>
          </msink:context>
        </emma:interpretation>
      </emma:emma>
    </inkml:annotationXML>
    <inkml:trace contextRef="#ctx0" brushRef="#br0">181 2380 513 0,'-7'8'227'0,"3"-2"25"16,0-4-136-16,1-2-4 16,-2-5-44-16,2 2-5 15,0-4-30-15,1-6-7 16,4-1-15-16,-2-11-1 15,1 3-10-15,3-17 5 16,-3 1-6-16,-1-12 6 16,2-2-6-16,-4-22 5 0,1 5-5 15,-4-16 6-15,-5-5-7 16,-3-22 7-16,0 10-4 16,2-15 4-16,3 15-6 15,4 3 6-15,3 28-7 16,1 4 5-16,-5 14-6 15,2-1 5-15,-4 11-3 16,-4-8 4-16,1 3-5 0,2-6 6 16,-2-6-6-16,2-18 4 15,5-3-4-15,-5-6 4 16,1 4-3-16,4-5 3 16,1 20-3-16,1 7 3 15,4 12-3-15,0 12 3 16,5 19-3-16,0 3 3 15,1 10-2-15,-6-1 4 16,0 1-4-16,-9-8 5 16,1 2-4-16,-5-6 3 15,5 1-4-15,2-2 3 16,3 10-4-16,3 0 0 16,-6 3-3-16,4 7 2 15,1-1-3-15,1 3 5 16,-4-1-7-16,10 2-138 15,-2-10-150-15,3-2-2 16</inkml:trace>
    <inkml:trace contextRef="#ctx0" brushRef="#br0" timeOffset="187076.0993">-379 326 466 0,'-17'5'297'0,"5"-10"-33"16,6-9-104-16,4-3-72 16,2-9-51-16,3-9-24 0,2-14-5 15,2-4 7-15,-1-19-7 16,5-2 7-16,1-14-9 15,1 10 3-15,1-14-7 16,3 11 6-16,-3-13-8 16,-1 12 7-16,3 3-9 15,1 22 7-15,2 17-5 16,1 27 10-16,4 13-8 16,0 13 8-16,2 14-8 15,3 1 6-15,-3 3-8 16,-1-4 5-16,1-4-4 15,0-9 3-15,-4-1-3 16,-1-3 2-16,10 6-2 16,-6 5 2-16,2 15-5 0,2 1 6 15,7 14-3-15,-8-1 5 16,2 4-3-16,-4-12 6 16,0 0-6-16,-6-13 4 15,4-9-5-15,-3-12 6 16,2-15 45-16,-4-7-350 15,-19-50 135-15</inkml:trace>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4:53.2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2D8BE8-5DC8-4DD9-B550-F4C9371865C7}" emma:medium="tactile" emma:mode="ink">
          <msink:context xmlns:msink="http://schemas.microsoft.com/ink/2010/main" type="inkDrawing" rotatedBoundingBox="2313,11536 5841,15318 5739,15412 2212,11630" semanticType="callout" shapeName="Other">
            <msink:sourceLink direction="with" ref="{03D08A32-4749-4478-B238-D61619C2D3AC}"/>
          </msink:context>
        </emma:interpretation>
      </emma:emma>
    </inkml:annotationXML>
    <inkml:trace contextRef="#ctx0" brushRef="#br0">-1 0 62 0,'-3'8'29'16,"1"-1"-3"-16,1-4-12 16,4 7 43-16,-1-4 31 15,1-1 38-15,3-3 35 16,4 6 58-16,3 0-33 16,8 5-23-16,7 3-39 0,7 18-31 15,4 0-57-15,7 8-21 16,-7 4-3-16,6 6-9 15,-8-9 6-15,-2 3-10 16,-10-10 7-16,10-1 6 16,-13-2 11-16,4 2 4 15,5 1 10-15,8 5 1 16,-5-3-6-16,15 8-7 16,1-4-5-16,5 7-8 15,0-5-1-15,8 7-9 16,-9-5 4-16,4 11-7 15,-4-14 5-15,-1 8-6 16,-15-11 7-16,4 7-7 16,-13-8 7-16,2 13 2 0,-3-2 13 15,10 10 6-15,-4-4 9 16,10 7 1-16,0-6 0 16,2 1-11-16,-3-9-6 15,6 7-10-15,-2-10 1 16,0 7-9-16,-2-6 5 15,6 4-7-15,-11-6 6 16,4 5-7-16,-5-9 5 16,2 6-6-16,-4 2 4 15,7 6 5-15,-2-3 4 0,10 8 1 16,-8-7 5-16,11 6-3 16,-7-9-3-16,6 5-7 15,-9-5 3-15,10 9-7 16,-6-11 4-16,3 6-4 15,-8-4 3-15,6 5-3 16,-11-8 4-16,6 10-5 16,-2-7 6-16,2 2 4 15,-4-10 6-15,6 7-3 16,-7-7 8-16,6 7-6 16,-6-4-1-16,5 7-8 15,-2-10 4-15,2-3-4 16,-6-5 6-16,3-8-4 15,-6-5 4-15,-4 1-3 0,-4-3 0 16,4-3-5-16,-6 7 3 16,7-2-5-16,-2 0 4 15,1 3-5-15,-4-1 12 16,-1-3 1-16,-4-3 7 16,1 1-5-16,-4-5 6 15,-4-1-12-15,-3-4 0 16,-2 0-8-16,-6-5 7 15,-2-1-8-15,0-2 5 16,-3 0-4-16,-1 0 6 0,1 0-23 16,-5-2-25-16,0-6-408 15,-9-2 108-15</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1:50.3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6D645E-3411-48F4-B015-2416B5A96872}" emma:medium="tactile" emma:mode="ink">
          <msink:context xmlns:msink="http://schemas.microsoft.com/ink/2010/main" type="writingRegion" rotatedBoundingBox="7853,7910 8373,7910 8373,8509 7853,8509">
            <msink:destinationLink direction="with" ref="{2218E400-6B71-416E-863A-2646CE0619CE}"/>
          </msink:context>
        </emma:interpretation>
      </emma:emma>
    </inkml:annotationXML>
    <inkml:traceGroup>
      <inkml:annotationXML>
        <emma:emma xmlns:emma="http://www.w3.org/2003/04/emma" version="1.0">
          <emma:interpretation id="{6ACCF6F5-DCA1-4BEF-9448-FE98CE7427FA}" emma:medium="tactile" emma:mode="ink">
            <msink:context xmlns:msink="http://schemas.microsoft.com/ink/2010/main" type="paragraph" rotatedBoundingBox="7853,7910 8373,7910 8373,8509 7853,8509" alignmentLevel="1"/>
          </emma:interpretation>
        </emma:emma>
      </inkml:annotationXML>
      <inkml:traceGroup>
        <inkml:annotationXML>
          <emma:emma xmlns:emma="http://www.w3.org/2003/04/emma" version="1.0">
            <emma:interpretation id="{986F7AAA-FD77-4EEB-BC4E-875CF4A1ADE6}" emma:medium="tactile" emma:mode="ink">
              <msink:context xmlns:msink="http://schemas.microsoft.com/ink/2010/main" type="line" rotatedBoundingBox="7853,7910 8373,7910 8373,8509 7853,8509"/>
            </emma:interpretation>
          </emma:emma>
        </inkml:annotationXML>
        <inkml:traceGroup>
          <inkml:annotationXML>
            <emma:emma xmlns:emma="http://www.w3.org/2003/04/emma" version="1.0">
              <emma:interpretation id="{E817F8E0-8F9F-4ACA-9BD5-AE6C2B77E6F2}" emma:medium="tactile" emma:mode="ink">
                <msink:context xmlns:msink="http://schemas.microsoft.com/ink/2010/main" type="inkWord" rotatedBoundingBox="7853,7910 8373,7910 8373,8509 7853,8509">
                  <msink:destinationLink direction="with" ref="{09454BEF-E3B0-46BA-B764-413BBA2EFDDA}"/>
                  <msink:destinationLink direction="to" ref="{0405723B-A9DB-41B4-99D6-A47A4008ABDE}"/>
                </msink:context>
              </emma:interpretation>
            </emma:emma>
          </inkml:annotationXML>
          <inkml:trace contextRef="#ctx0" brushRef="#br0">-380-113 674 0,'0'-15'216'0,"3"-13"32"16,5-2-190-16,3-16-15 15,2-1-26-15,4-18 8 16,-3 4-7-16,4-6 5 16,-2 10-13-16,2 2 3 15,0 20-12-15,1 1 6 16,-2 9-6-16,2 7 6 16,-8 9-7-16,6 2 6 15,-6 7-7-15,2 7 4 0,-3-1-6 16,8 10 3-16,-4 4-3 15,12 9 5-15,-2 2-2 16,11 9 5-16,-3 1-4 16,9 8-56-16,-4-7-220 15,3-16 53-15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27:55.1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38ACCF9-3968-409F-BA72-1D4213674CA6}" emma:medium="tactile" emma:mode="ink">
          <msink:context xmlns:msink="http://schemas.microsoft.com/ink/2010/main" type="writingRegion" rotatedBoundingBox="12652,15082 12408,16678 11357,16517 11601,14921"/>
        </emma:interpretation>
      </emma:emma>
    </inkml:annotationXML>
    <inkml:traceGroup>
      <inkml:annotationXML>
        <emma:emma xmlns:emma="http://www.w3.org/2003/04/emma" version="1.0">
          <emma:interpretation id="{3A0B3077-AE72-4D77-AD72-4A4E1CE5E6E0}" emma:medium="tactile" emma:mode="ink">
            <msink:context xmlns:msink="http://schemas.microsoft.com/ink/2010/main" type="paragraph" rotatedBoundingBox="12652,15082 12408,16678 11357,16517 11601,14921" alignmentLevel="1"/>
          </emma:interpretation>
        </emma:emma>
      </inkml:annotationXML>
      <inkml:traceGroup>
        <inkml:annotationXML>
          <emma:emma xmlns:emma="http://www.w3.org/2003/04/emma" version="1.0">
            <emma:interpretation id="{27B23DD2-7CA9-4111-8D2F-42B4095AC72A}" emma:medium="tactile" emma:mode="ink">
              <msink:context xmlns:msink="http://schemas.microsoft.com/ink/2010/main" type="line" rotatedBoundingBox="12652,15082 12408,16678 11357,16517 11601,14921"/>
            </emma:interpretation>
          </emma:emma>
        </inkml:annotationXML>
        <inkml:traceGroup>
          <inkml:annotationXML>
            <emma:emma xmlns:emma="http://www.w3.org/2003/04/emma" version="1.0">
              <emma:interpretation id="{F54A8947-3F46-406C-BBC3-5A2FC74DA653}" emma:medium="tactile" emma:mode="ink">
                <msink:context xmlns:msink="http://schemas.microsoft.com/ink/2010/main" type="inkWord" rotatedBoundingBox="12652,15082 12408,16678 11357,16517 11601,14921"/>
              </emma:interpretation>
              <emma:one-of disjunction-type="recognition" id="oneOf0">
                <emma:interpretation id="interp0" emma:lang="" emma:confidence="0">
                  <emma:literal>ö</emma:literal>
                </emma:interpretation>
                <emma:interpretation id="interp1" emma:lang="" emma:confidence="0">
                  <emma:literal>Ö</emma:literal>
                </emma:interpretation>
                <emma:interpretation id="interp2" emma:lang="" emma:confidence="0">
                  <emma:literal>Ä</emma:literal>
                </emma:interpretation>
                <emma:interpretation id="interp3" emma:lang="" emma:confidence="0">
                  <emma:literal>ä</emma:literal>
                </emma:interpretation>
                <emma:interpretation id="interp4" emma:lang="" emma:confidence="0">
                  <emma:literal>e</emma:literal>
                </emma:interpretation>
              </emma:one-of>
            </emma:emma>
          </inkml:annotationXML>
          <inkml:trace contextRef="#ctx0" brushRef="#br0">262 1287 465 0,'14'-26'400'0,"-4"6"-81"15,-8 12-65-15,-9 10-149 16,-9 7-74-16,-7 21 15 15,0 7-15-15,1 10 14 16,1 0-8-16,9 7 7 16,17-9-26-16,3-5 1 15,4-9-14-15,10-10 12 16,4-11-4-16,12-21 17 16,2-15-7-16,10-21 9 0,-4-13-12 15,-7-26 5-15,-20 3-19 16,-17-1 8-16,-17 17-13 15,-19 22 2-15,-8 33-13 16,-8 29 10-16,6 23-12 16,3 24 10-16,14 4-59 15,20 9-331-15,24-17 90 16</inkml:trace>
          <inkml:trace contextRef="#ctx0" brushRef="#br0" timeOffset="-298.6294">-598 1240 1056 0,'29'-26'275'16,"4"-7"74"-16,15-3-277 16,4 6-53-16,7 4 8 15,-9 6-12-15,-5 11 6 16,-16 12-18-16,-11 13 1 0,-21 10-14 15,-15 16 11-15,-11 8-8 16,-13 10 13-16,-2-4-7 16,2 0 10-16,8-15-5 15,5-9 14-15,12-12-7 16,4-1 8-16,5-9-10 16,10 5 6-16,6-1-16 0,3 1 8 15,15-7-10-15,20-5 4 16,1-6-29-16,16-7-29 15,4-6-26-15,6-5-225 16,-12-2-74-16,14-1-49 16</inkml:trace>
          <inkml:trace contextRef="#ctx0" brushRef="#br0" timeOffset="-822.0952">0 85 1041 0,'82'-88'216'0,"-81"85"103"15,-11 14-314-15,-1 10 13 16,0 10-3-16,6 10 12 16,0-2-9-16,2 9 9 15,4 1-21-15,1 3 5 16,3-10-10-16,3 0 9 16,2-11-10-16,1 0 8 15,-1-10-9-15,-2 0-26 16,0-2-42-16,-8 4-273 0,-2-8 45 15</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4:56.3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05723B-A9DB-41B4-99D6-A47A4008ABDE}" emma:medium="tactile" emma:mode="ink">
          <msink:context xmlns:msink="http://schemas.microsoft.com/ink/2010/main" type="inkDrawing" rotatedBoundingBox="8173,8730 8474,10984 8219,11018 7918,8764" semanticType="callout" shapeName="Other">
            <msink:sourceLink direction="to" ref="{2218E400-6B71-416E-863A-2646CE0619CE}"/>
            <msink:sourceLink direction="to" ref="{E817F8E0-8F9F-4ACA-9BD5-AE6C2B77E6F2}"/>
          </msink:context>
        </emma:interpretation>
      </emma:emma>
    </inkml:annotationXML>
    <inkml:trace contextRef="#ctx0" brushRef="#br0">411 2043 418 0,'-13'44'161'16,"3"8"9"-16,5-10-112 16,4-6-16-16,-3-17 1 15,0-2 46-15,0-13 12 16,0-5-1-16,-1-9 0 15,0-11-25-15,3-2-52 0,-1-3-15 16,1-1 0-16,2-2-7 16,-1 1 4-16,-7-13-5 15,3-1 4-15,-15-24-4 16,2-7 4-16,-4-18-5 16,4 0 5-16,-5-21-3 15,4 18 3-15,1-2-3 16,5 19 4-16,-5-1-3 15,0 21 2-15,5-8-4 16,-5 13 3-16,-4-10-5 16,-1 9 4-16,3-12-2 15,1 7 9-15,1-10-3 16,8 11 6-16,6-10-5 16,2 14 4-16,4-10-11 15,-1 4 5-15,2-7-6 16,-3 14 4-16,5 1-5 0,0 21 5 15,2 5-6 1,1 16 4-16,6 2-3 0,-1 9 5 16,0-2-4-16,2 5 4 15,-2-4-2-15,-10-4 3 16,4-2-3-16,-6-8 4 16,-4-16-3-16,1 0 4 0,-1-5-5 15,0-2 3-15,0 5-5 16,-1 12 5-16,3 7-6 15,-1 6 4-15,4 3-5 16,-1 3 4-16,3 1-4 16,2 2 4-16,5 6-4 15,-2 2 6-15,7 4-4 16,0-3 4-16,-5 1-94 16,-4-4-210-16,3-13 39 15</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4:59.8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4B59C23-622B-4B5A-B11F-7AFDA02A917A}" emma:medium="tactile" emma:mode="ink">
          <msink:context xmlns:msink="http://schemas.microsoft.com/ink/2010/main" type="inkDrawing" rotatedBoundingBox="5092,13428 17299,13632 17293,13995 5086,13790" shapeName="Other"/>
        </emma:interpretation>
      </emma:emma>
    </inkml:annotationXML>
    <inkml:trace contextRef="#ctx0" brushRef="#br0">26 123 217 0,'-9'2'158'0,"1"5"22"16,1-6-43-16,4 1 27 15,3 1-44-15,3-1-2 0,4 3-49 16,2-5-12-16,4 6-36 16,8-8 1-16,1-6-15 15,0-6 4-15,3 1-9 16,2-3 7-16,-1 4-7 15,5 7 7 1,-4 2 0 0,3 0-3-16,28-5-5 15,4-2 15-15,-1 2-2 0,4-3 6 16,-26 6-2-16,8 5 3 16,0-2-16-16,7-1 4 15,-2 1-9-15,13-1 4 16,-10-4-6-16,11 3 7 15,-7-1-7-15,4 1 6 16,-11 3-6-16,8 2 6 16,-12 1-5-16,11 0 5 15,-7-1-6-15,9 3 7 16,-7 2-4-16,11 1 8 16,-10-1-5-16,8 1 6 15,-6-4-5-15,0-8 3 16,-10 2-7-16,3-1 4 15,-9 3-5-15,1 6 2 16,-5 4-2-16,5 4 4 0,-9 5-2 16,2 0 12-16,-4-3-4 15,6 2 6-15,-6-5-5 16,7-9 3-16,-4 2-10 16,5-5 5-16,-9-7-6 15,8 11 3-15,-4-3-4 16,0-1 2-16,1 0-3 0,8 2 2 15,-8-5-2 1,9 6 2-16,-3-1-2 0,2-1 1 16,-4-1-2-16,8-6 3 15,-8-6-4-15,7-2 5 16,-4 1-4-16,8-2 4 16,-8 5-4-16,12 6 3 15,-5 4-4-15,2-2 3 16,-7 5-2-16,13 0 2 15,-10-1-3-15,7-5 2 16,-6 0-1-16,9-2 2 16,-8 0-3-16,9-5 3 15,-6 5-2-15,10-3 2 16,-9 2-3-16,6-1 3 16,-8 7-3-16,9-1 3 15,-11 2-3-15,8 4 4 16,0-2-3-16,4-3 2 0,-6 2-3 15,10-5 4-15,-6-2-4 16,6 2 3-16,-12-1-3 16,4-2 4-16,-10 4-5 15,6 1 5-15,-7-1-5 16,7 2 4-16,-7 3 6 16,11 5 9-16,-10 5-3 15,9 3 5-15,1 6-2 16,11-5-5-16,-5 4-9 0,7-3 3 15,-5-3-5-15,3 0 1 16,-9 1-1-16,6-8 1 16,-5 5-1-16,8-2 1 15,-5-4-2-15,10-1 1 16,-5 2-1-16,7 4 0 16,-9-3 0-16,10 4 1 15,-11 4-1-15,15 0 1 16,-4 0-1-16,12 2 1 15,-4-1-2-15,8-2 2 16,-11-5-2-16,7-2 3 16,-12-5-3-16,5 0 4 15,-9-3-3-15,14 1 3 16,-8 3-4-16,9 0 3 0,-12-2-4 16,16 2 4-16,-12-2-4 15,7-6 5-15,-8 1-5 16,16-4 4-16,-15 1-4 15,14 2 3-15,-14-2-3 16,11-5 4-16,-16 3-4 16,9-2 5-16,-12 1-3 15,12-2 3-15,-7 5-5 16,12 2 5-16,-14-4-5 0,7-4 4 16,-8 1-4-1,5 1 4-15,-16-9-2 0,16 5 1 16,-12 5-1-16,14 4 2 15,-6 3-3-15,9 9 2 16,-8-3-1-16,9 1 1 16,-14-1-2-16,4-3 3 15,-5-6-4-15,5 4 3 16,-9-4-2-16,8 2 3 16,-5-5-4-16,4 3 5 15,-9-3-5-15,5 4 4 16,-10-4-4-16,7 7 4 15,-6-1-3-15,9 1 2 16,-7-2-2-16,12-1 2 16,-8-4-3-16,8 3 3 0,-10 2-2 15,9-3 2-15,-14 7-2 16,7-4 3-16,-8 2-3 16,6-5 1-16,-8 7-1 15,7-5 2-15,-10-1-2 16,9 1 3-16,-7 3-2 15,3-5 2-15,-10 2-3 16,1 1 2-16,-4 1-2 0,2-1 1 16,-7 4-2-16,6-1 2 15,-3 1-2-15,2 4 3 16,-4-2-3-16,4 2 4 16,-3-3-3-16,4 2 2 15,-9-3-2-15,6 0 3 16,-6-6-3-16,4-1 2 15,-4 1 0-15,1-6 1 16,-6 0-1-16,2 0 2 16,-11-1-2-16,1 1 2 15,-7 2-2-15,0 5 1 16,-3-4-3-16,-1 4 3 16,-1 5-3-16,2-5 3 15,-3-1-4-15,1 4 4 16,-1 2-3-16,1 0-17 15,-4 9-19-15,1 0-316 16,-5-3 80-16</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5:00.9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4B3F8C-9062-40D4-AAC2-F0535764B9AC}" emma:medium="tactile" emma:mode="ink">
          <msink:context xmlns:msink="http://schemas.microsoft.com/ink/2010/main" type="inkDrawing" rotatedBoundingBox="17703,13107 18016,13855 17335,14140 17022,13392" semanticType="verticalRange" shapeName="Other">
            <msink:sourceLink direction="with" ref="{6021FFE5-BABC-4806-B099-8A8D3822F87C}"/>
          </msink:context>
        </emma:interpretation>
      </emma:emma>
    </inkml:annotationXML>
    <inkml:trace contextRef="#ctx0" brushRef="#br0">51 25 940 0,'-23'4'256'15,"7"0"65"-15,6 1-257 16,8-4-46-16,2-1-6 16,2-3-10-16,11 1 2 15,2-3-5-15,4 2 4 16,2-3-3-16,7 3 3 16,-2-6-5-16,1 5 5 15,2 0-5-15,5 8 4 16,-3-6-6-16,7 25 6 15,-1 1-5-15,8 8 6 16,-3 2-5-16,9 7 6 16,-7-17-5-16,-1-3 5 15,-9-6-5-15,9 0 4 16,-16-1-4-16,6-1 4 16,-4 7-4-16,0-1 3 0,-10-6-3 15,6 5 5-15,-12-3-6 16,-3-4 4-16,-7-3-1 15,-3 5 23-15,-5-5-4 16,-8 5 15-16,2 3-4 16,-9 4 3-16,1-6-22 15,-6 11 4-15,1-6-14 16,-5 1 7-16,-2-1 3 16,-6 10 12-16,1-1 3 0,-8 8 13 15,0-6-3-15,2 6 4 16,3-5-12-16,0-2 0 15,9-10-16-15,0 1 2 16,9-5-12-16,2-7 4 16,6-3-7-16,1-2 5 15,6-3-6-15,-1-2 6 16,3-3-6-16,0 4 5 16,0-3-9-16,0 1-12 15,1 0-23-15,3 3-36 16,-2 0 78-16,9-7-419 15,-2-6 145-15</inkml:trace>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17.1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B2CCFD-EF3B-4873-BEB6-15331F4BBB21}" emma:medium="tactile" emma:mode="ink">
          <msink:context xmlns:msink="http://schemas.microsoft.com/ink/2010/main" type="inkDrawing" rotatedBoundingBox="2269,11265 6172,15229 6120,15280 2217,11316" semanticType="callout" shapeName="Other">
            <msink:sourceLink direction="with" ref="{ECB58DC6-A275-4250-A1BF-39A26872B1D9}"/>
            <msink:sourceLink direction="with" ref="{C340A022-AF8E-4389-A0A9-7298998CC5D0}"/>
          </msink:context>
        </emma:interpretation>
      </emma:emma>
    </inkml:annotationXML>
    <inkml:trace contextRef="#ctx0" brushRef="#br0">-5-4 644 0,'-4'-1'270'0,"3"2"13"16,2 3-177-16,4 4-24 15,2 0-47-15,7 5 2 16,1 1-17-16,1 1 14 15,-1-4-13-15,3 4 8 16,-4-4-14-16,6 4 10 16,-1 3-14-16,10 3 7 15,1 3-11-15,9 5 6 16,1 2-11-16,7 2 7 16,0-3-4-16,-3 9 11 15,-3-3-6-15,-1 6 11 16,-3 4-1-16,2 2 9 15,2-2-9-15,6 2 7 16,-7-5-10-16,7 5 1 0,-3-1-14 16,10 7 4-16,-6-6-9 15,17 12 5-15,-6-3-7 16,4 2 7-16,-11-9-5 16,8 8 4-16,-10-6-3 15,2 3 2-15,-5-9 4 16,12 9 12-16,-11-6-5 15,6 4 7-15,-6-3-3 0,7 9-3 16,-6-9-13-16,0 4 7 16,-4-6-7-16,6 11 6 15,-8-6-1-15,11 10 7 16,-2-4-6-16,8 6 5 16,-7-13-7-16,12 8 0 15,-10-10-7-15,7 12 6 16,-7-15-6-16,7 3 5 15,-14 0-4-15,4 4 5 16,-10-11-5-16,5 16 8 16,-4-4 0-16,5 0 6 15,-2-6-5-15,6 4 5 16,-9-7-8-16,6 6 1 16,-5-7-8-16,6 4 6 15,-1-9-6-15,4 7 5 16,-2-5-4-16,-1 5 5 15,-10-1-5-15,4 6 4 0,-6-5-5 16,2 3 5-16,-1-8-6 16,3 0 7-16,-5-4-6 15,1-1 6-15,-6-4-5 16,2 4 4-16,-3-6-4 16,6 6 5-16,-6-5-6 0,5 1 6 15,-4-2-5-15,-1-2 3 16,-3-5-4-16,4 4 6 15,-11-2-4-15,-1-4 3 16,-2 1 0-16,-4-7 4 16,-6-4-3-16,4 1 3 15,-1-4-4-15,-1 4 0 16,-1-1-2-16,0 1 1 16,-5-4-3-16,1-4 4 15,-3-3-2-15,-4 0 2 16,2-4-2-16,0 2-6 15,0 2-33-15,-3-4-288 16,-2 2-104-16,-29-5-93 16</inkml:trace>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25.220"/>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EE72489-3812-48B5-89C5-C0B2AEBB608C}" emma:medium="tactile" emma:mode="ink">
          <msink:context xmlns:msink="http://schemas.microsoft.com/ink/2010/main" type="inkDrawing" rotatedBoundingBox="2984,5584 16647,13538 14992,16381 1329,8427" semanticType="callout" shapeName="Other">
            <msink:sourceLink direction="to" ref="{78CA9526-DA62-495E-BF4A-88BF67DFE0F8}"/>
            <msink:sourceLink direction="from" ref="{C3040411-FC7F-4B4D-BD91-E0117EBD7395}"/>
          </msink:context>
        </emma:interpretation>
      </emma:emma>
    </inkml:annotationXML>
    <inkml:trace contextRef="#ctx0" brushRef="#br0">0 0 759 0,'3'9'223'16,"3"4"48"-16,4-1-211 15,0 2-26-15,0-4-18 16,-1 0-1-16,0-5-5 15,2 1 0-15,-3-1-3 16,7 3 1-16,-2 2 2 16,4 3 1-16,0-3 0 15,4 4 1-15,-5-1-3 0,7 5-1 16,-4-8-5-16,5 4 6 16,-2-1 2-16,3-1 3 15,0-3-1-15,4 11 3 16,-1 3-8-16,2-2-1 15,0 1-3-15,-3 4 0 16,-3-1 0-16,4-3 0 16,-4-1 0-16,2 1 7 15,0-5-1-15,3 3 2 16,-3-2 1-16,7 4 2 16,-4-1-7-16,5 5 2 15,-1-4-3-15,-1 3 0 16,-4-2-4-16,4-2 1 0,-3 2-3 15,2 1 1-15,-2-4-2 16,5 1 0-16,-6-3-1 16,4 0 2-16,-6-4-2 15,7 2 2-15,-6 1-1 16,12 4 0-16,-5 1-2 16,8 1 12-16,1 3 2 15,5-2 2-15,-4 1 2 16,6 4 2-16,-1 3-11 15,3-1-2-15,-5 0-1 0,5-2-2 16,-12-6-1-16,7 1 0 16,-11-1 0-16,1 3-1 15,-3-2 0-15,7 5 1 16,-5-1 0-16,11 4-1 16,-2-2 1-16,-1 2 1 15,-5-3-1-15,3-1 0 16,-6-4-1-16,6 0 11 15,-2 4 0-15,9-2 2 16,-3 0 0-16,5 1 2 16,-8-1-11-16,7 0-2 15,-10-1-1-15,7 7 1 16,-1-3-1-16,7 7 1 16,-7-5 0-16,7 5 0 15,-4-2-2-15,1 3 2 0,-4-3-1 16,10 8-1-1,-4-5 0-15,8 6 2 0,-6-3 3 16,4 2 2-16,-6-6 2 16,5-2 0-16,-12-8-1 15,6 0-2-15,-4-2 1 16,3 2 3-16,-5 0-1 16,11 8 2-16,-5-1-3 0,8 2-4 15,-9-5-3-15,4 9 0 16,-7-10-2-16,1 2 0 15,-4-4 1-15,11 4 1 16,-4-7 1-16,2 7-1 16,-1 0 1-16,3 3-1 15,-8-5-1-15,10 5-1 16,-7-8 1-16,4 2-1 16,-7-7 0-16,10 8 1 15,-14-6-1-15,9 11 2 16,-5 0 0-16,12 5 0 15,-9-4 0-15,10 4 1 16,-5-3-2-16,7-3 1 16,-9-8-1-16,9 1 0 15,-10-9 0-15,3 0-1 16,-6 1 0-16,9 3 1 16,-8 2 0-16,12 11 2 0,-2-6-2 15,6 4 1-15,-7-4-1 16,7 7 1-16,-7-4-2 15,7-3 0-15,-9-4 0 16,8 0 1-16,-12-7-1 16,7-1 1-16,-8 7 1 15,10 7 1-15,-9 3-1 16,11 3 0-16,-7 1 0 16,11-3-1-16,-12-8-1 0,8 5-1 15,-14-9 1-15,10-1 1 16,-10 1-1-16,13 0 2 15,-7-4 0-15,10 5 1 16,-7 1-2-16,7 4 1 16,-8-1-2-16,11 1 1 15,-9-5-1-15,4 1 0 16,-10-1-1-16,11-4 2 16,-10 1 0-16,8 6 0 15,-8-9 0-15,9 3 1 16,-11-2-1-16,9 1-1 15,-7-3 1-15,10 7 0 16,-7 0-1-16,1 3 1 16,-9 0 0-16,2 3 1 0,-5-5-1 15,3 9 1-15,-1-1 0 16,4 4 2-16,-2-4-2 16,0 9 5-16,-2-7 9 15,8 3 3-15,-8-6 0 16,4 5 2-16,-7-10-6 15,2 1-8-15,-7-3-4 16,7 4 1-16,-5-5-3 16,8 9 3-16,1-1-2 0,7 5 2 15,-7-2-2-15,6 0 0 16,-8-7 0-16,9 6 0 16,-9-10-2-16,0 6 1 15,-9-5-1-15,11 5 0 16,-12-4 0-16,9 10 2 15,0-4 0-15,7 10 0 16,-7-4 0-16,6 3 0 16,-6-7-1-16,8 3 0 15,-9-12-1-15,9 4 1 16,-7-7-1-16,1 5 1 16,-6-5 0-16,7 8 0 15,-7-2 1-15,6 4 0 16,2-2 1-16,6 5 0 0,-3-3-1 15,8 0 0 1,-3-7-1-16,6 7 0 0,-7-10-2 16,1 7 0-16,-4-1 1 15,5 8 1-15,-7-1-1 16,7 3 2-16,-2-1 0 16,1-1-1-16,-6-6 0 15,10 4 1-15,-6-9-2 0,4 10 2 16,-2 2-2-16,6 3 1 15,-10-3-1-15,9 14 2 16,-4-11 0-16,0 3 1 16,-1-5 0-16,9 7-1 15,-10-8-1-15,11 4 0 16,-7-4-2-16,-1 3 1 16,-8-7 0-16,8 9 1 15,-11-9 0-15,11 4 1 16,-6 5 0-16,6 2 0 15,-9-5 0-15,9 9 0 16,-6-2-1-16,8-1-1 16,-13-8 1-16,3-1 0 15,-13-6-1-15,0-1 2 16,-8-4-1-16,12 2 1 16,-9 2 0-16,12 8 1 0,-6-4-3 15,8 2 2-15,-9-1-1 16,2-3 1-16,-9-5-2 15,6-6 1-15,-10-6 0 16,6 5 0-16,-5-3-1 16,1-2 1-16,-7 1 1 15,1 6-1-15,-4-9-1 16,-5-1 2-16,-5-5 0 16,-2-1 0-16,-3-8 1 0,-8 0 1 15,7 4 1-15,-5 0-2 16,2-1 1-16,-2 6 0 15,3-7-2-15,-2 0 0 16,0 2 0-16,1 2 2 16,2 1 3-16,1 10 302 15,6 5-732-15,-10 0 348 16</inkml:trace>
    <inkml:trace contextRef="#ctx0" brushRef="#br1" timeOffset="156995.8352">785-1687 351 0,'1'-62'225'0,"-4"17"22"16,-2 22-80-16,-4 20-6 15,-1 22-52-15,-10 28-25 16,-1 17-48-16,-5 38-17 16,2 15-11-16,-8 48 3 15,-1 9-5-15,-4 46 3 16,1 1-5-16,0 32 5 16,11-41-7-16,7 9 2 15,10-46-2-15,6 0 2 16,5-37-3-16,7 6 1 15,1-32-1-15,4 8 2 16,-4-26-3-16,4-6 3 16,-9-18 0-16,2-5-194 0,-3-20-103 15,2-8-30-15</inkml:trace>
    <inkml:trace contextRef="#ctx0" brushRef="#br1" timeOffset="157350.4916">1057-1064 398 0,'2'9'52'15,"-4"25"63"-15,-4 38-113 16,-2 17-1-16,-9 36 27 16,6 3-9-16,-5 47 6 15,-2 2-2-15,-1 39 6 16,2-22-1-16,-4 43 2 16,3-34-4-16,7 21 3 15,1-31-7-15,4 14-4 16,7-43-6-16,6 0 1 15,-1-37-6-15,11 1 1 0,1-28 1 16,-1 9-183-16,4-21 60 16</inkml:trace>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37.1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9EF8649-103A-48AF-BB26-7D6890F9DCF7}" emma:medium="tactile" emma:mode="ink">
          <msink:context xmlns:msink="http://schemas.microsoft.com/ink/2010/main" type="inkDrawing" rotatedBoundingBox="2357,3329 15435,11001 15227,11356 2148,3684" semanticType="callout" shapeName="Other">
            <msink:destinationLink direction="with" ref="{FEC7FB1A-12BD-4FBC-9F41-2FBC55E7A80D}"/>
            <msink:destinationLink direction="with" ref="{290D028C-536C-438C-8F29-52EAFF99F726}"/>
            <msink:destinationLink direction="with" ref="{E3EF0B44-9003-47B1-A168-AE55245F7D98}"/>
          </msink:context>
        </emma:interpretation>
      </emma:emma>
    </inkml:annotationXML>
    <inkml:trace contextRef="#ctx0" brushRef="#br0">0-3 551 0,'1'2'258'0,"4"-1"16"15,-2-1-134-15,5 13-28 16,0-1-39-16,2-6-26 0,2 4-18 16,1 4-18-16,-5-10-2 15,5 5-8 1,0-1 5-16,1 4-8 0,-2-4 7 15,5 2-7-15,0-4 6 16,2 1-7-16,1 1 7 16,1-3-7-16,-2 1 7 0,1-1-7 15,-1 0 8-15,1-2-8 16,2 5 7-16,4 0-7 16,0 5 7-16,3-1-7 15,-1 1 6-15,-2 1-6 16,-5-2 6-16,3 2-6 15,-4-3 6-15,2-4-6 16,6 3 6-16,3-1-6 16,-2-2 7-16,2 4-8 15,-2 2 8-15,0 5-7 16,0-3 8-16,1 7-9 16,-3-5 9-16,7 4-9 15,-3-3 9-15,5 3-10 16,1-2 11-16,5 2-9 15,-3-3 10-15,7 3-7 16,-9-6 7-16,2 1-6 0,-12-1 6 16,9 2-7-16,-8 1 5 15,4 7-6-15,0-8 6 16,9 16-5-16,-7-7 4 16,7 1-4-16,-7-9 5 15,6 10-6-15,-6-12 6 16,4 0 1-16,-4-3 11 15,6 10-3-15,-6-9 9 0,7 6-3 16,-5 1-2 0,2 7-8-16,-5-4 1 0,4 10-8 15,-4-11 3-15,1 4-6 16,-3-2 3-16,3-3-5 16,-5-7 6-16,3 12-7 15,-1-2 7-15,3 2-6 16,-1 1 7-16,4 3-7 15,-3-7 6-15,5-1-6 16,-5-4 4-16,8 4-5 16,-5-8 5-16,7 2-5 15,-7 6 6-15,4 1-4 16,-4-2 3-16,5 10-4 16,-3-3 4-16,7 0-4 15,-1-1 4-15,1 1-4 16,-6-3 5-16,6 3-5 0,-6-6 5 15,9 3-6-15,-2-3 6 16,6 4-6-16,1-4 6 16,-1 6-5-16,-4-3 4 15,8 7-3-15,-8-1 3 16,-1 2-4-16,2-10 4 16,4-1-3-16,-9-3 3 0,9-3-3 15,-7 3 3 1,7 11-3-16,-3 1 5 0,8 5-3 15,-11 4 4-15,6-1-3 16,-4-9 4-16,2 3-5 16,-6-8 2-16,7 7-4 15,-3-6 5-15,6 4-7 16,-8-3 7-16,9 3-6 16,-5-12 6-16,8 9-7 15,-5-6 7-15,5 7-7 16,-8-6 5-16,8 3-4 15,-7-10 5-15,6 2-5 16,-2-5 5-16,8 7-3 16,-7-3 3-16,8 9-4 15,-6 7 6-15,7 9-5 16,-4 2 3-16,5 6-4 16,-8-4 3-16,12 4-3 0,-11-11 4 15,7 5-5-15,-3-7 6 16,8 3-6-16,-9-2 6 15,9 2-7-15,-9-1 6 16,9 5-7-16,-8-8 7 16,10 4-6-16,-9-4 5 15,14 3-3-15,-7-2 4 0,10 13-5 16,-9-6 6 0,9 6-6-16,-13-6 4 0,14 5-5 15,-16-10 7-15,13 5-8 16,-8-4 7-16,16 2-5 15,-12-1 5-15,10-1-7 16,-9-4 7-16,11 3-5 16,-14-7 5-16,11 11-6 15,-12-6 6-15,19 7-6 16,-14-2 5-16,14 3-5 16,-12-9 6-16,8 8-5 15,-13-4 6-15,10 7-7 16,-13-4 7-16,12 5-7 15,-9 1 5-15,12-2-4 16,-12-10 5-16,6 7-6 16,-12-8 6-16,10-2-6 0,-17 1 6 15,13 8-6-15,-9-6 6 16,14 8-6-16,-10-1 7 16,7 5-7-1,-13-5 7-15,10 1-7 0,-14-6 6 16,9 5-6-16,-8-4 6 15,9 6-5-15,-8-7 4 16,9 8-4-16,-9-8 4 0,10 3-4 16,-15-2 5-1,5 9-5-15,-9-10 4 16,4 6-4-16,-7-4 5 0,9 3-6 16,-4-5 6-1,8 4-5-15,-9-4 5 0,10 7-6 16,-9-11 6-16,8 4-6 15,-9-6 6-15,2 2-7 16,-7-7 7-16,8 9-6 16,-9-6 5-16,6 8-4 15,-3-3 6-15,6 6-7 16,-9-8 5-16,13 11-4 16,-9-4 5-16,12 1-6 15,-11-3 5-15,6 6-4 16,-10-7 4-16,7 1-4 15,-14-4 4-15,9 1-4 16,-6-7 5-16,4 2-5 0,-5-7 5 16,12 6-5-16,-6 7 5 15,12 10-7-15,-5 2 7 16,2 11-5-16,-6-7 4 16,1-4-3-16,-11-9 4 15,4 1-6-15,-6-7 6 16,7 7-5-16,-5-4 2 15,5 5 8-15,-6-6 6 0,8 3-6 16,-9-10 6-16,8 6-3 16,-4-15-6-16,-1 8-6 15,-6-7 4-15,-3 3-5 16,-11-6 5-16,-3 4-3 16,-5-5 2-16,3-4-3 15,-2-4 4-15,1 4-4 16,1-5 4-16,-2 4-5 15,-4-1 5-15,1 2-5 16,-1-3 6-16,-2 3-6 16,1 1 6-16,1-2-4 15,-2-4 8-15,-1 3-5 16,0-3 9-16,1-3-7 16,-4 2 5-16,-2-1-8 15,-1-3 8-15,-2 4 3 16,1-7 10-16,-3 2-3 0,1-2 7 15,-1 1-9-15,1-1-3 16,1 3-9-16,-3-3 5 16,4 2 4-16,-1-2 10 15,0 0 1-15,-3 0 9 16,2 0-4-16,-2-2-3 16,-4 2-9-16,4 0-1 0,2-1-11 15,-2 2 3-15,0-1-8 16,0 0 4-16,0 2-14 15,-3-2-47-15,0 3-397 16,-2-1 109-16</inkml:trace>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44.3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ECD5CE2-59D3-4E6A-83B6-587D1B3E8D27}" emma:medium="tactile" emma:mode="ink">
          <msink:context xmlns:msink="http://schemas.microsoft.com/ink/2010/main" type="inkDrawing" rotatedBoundingBox="9345,11372 10386,11539 10380,11573 9340,11406" semanticType="callout" shapeName="Other"/>
        </emma:interpretation>
      </emma:emma>
    </inkml:annotationXML>
    <inkml:trace contextRef="#ctx0" brushRef="#br0">0 0 321 0,'83'7'201'15,"-10"-4"9"-15,9 2-55 16,-12 0-61-16,8 3-3 16,-3 3-61-16,7 7-12 15,-7 1-17-15,13 2 8 16,-12-1-13-16,2-2-20 15,-15-7-64-15,5-11-136 16,-13-11-1-16</inkml:trace>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44.6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FDCA58-FBE0-46B7-9CE8-C42F47D023E3}" emma:medium="tactile" emma:mode="ink">
          <msink:context xmlns:msink="http://schemas.microsoft.com/ink/2010/main" type="inkDrawing" rotatedBoundingBox="11217,11547 14266,11634 14261,11803 11213,11717" semanticType="callout" shapeName="Other"/>
        </emma:interpretation>
      </emma:emma>
    </inkml:annotationXML>
    <inkml:trace contextRef="#ctx0" brushRef="#br0">0 0 862 0,'68'26'212'16,"10"0"75"-16,-7-11-253 15,13-12-12-15,-7-9-16 16,9 6 6-16,-10-5-12 0,15 0 8 16,-10 7-9-16,11 11 7 15,-12-4-13-15,14 9-28 16,-13 6-54-16,8 2 1 16,-13-9-9-16,15-4 14 15,-13-9 26-15,16-4 56 16,-13-4 5-16,13-3 18 15,-8 4-7-15,10-5 11 16,-13-2-10-16,19 0 4 16,-15-1-19-16,14 4 8 15,-14 7-11-15,11 2 10 16,-19 5-12-16,7 4 22 16,-16-3-2-16,8-3 12 15,-12-8-7-15,7-9-18 16,-9-9-145-16,7-8-98 15,-11-2-42-15</inkml:trace>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8:51.01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827B912-DC48-4BEC-B2B6-FFF68878E583}" emma:medium="tactile" emma:mode="ink">
          <msink:context xmlns:msink="http://schemas.microsoft.com/ink/2010/main" type="inkDrawing" rotatedBoundingBox="2135,11002 7991,15274 7938,15347 2081,11075" semanticType="callout" shapeName="Other">
            <msink:sourceLink direction="with" ref="{C340A022-AF8E-4389-A0A9-7298998CC5D0}"/>
          </msink:context>
        </emma:interpretation>
      </emma:emma>
    </inkml:annotationXML>
    <inkml:trace contextRef="#ctx0" brushRef="#br0">1 1 528 0,'-11'3'287'16,"4"7"-17"-16,11 3-100 16,1 3-91-16,4 3-30 15,9 4 2-15,3-2-13 16,7 0 5-16,1 2-19 16,5 0 2-16,-3-6-12 15,6 6 0-15,-3 0-12 0,10 4 6 16,0-2-7-16,11 9 7 15,-2 0-7-15,6 13 6 16,-9-5-4-16,5 12 4 16,-13-9-5-16,9 4 3 15,-9-15-3-15,5-4 2 16,-6-7-2-16,6 0 8 16,-9-4-1-16,8 12 9 15,-6 0-2-15,11 3 7 16,-6-3-4-16,4 6 3 15,-7-6-6-15,2 3 0 16,-4-3-9-16,7 9 1 16,-1-2-6-16,7 7 1 15,1-4-2-15,3 2 2 16,-7-12-3-16,5 2 2 0,-6-11-1 16,4-4 1-16,-6-1-1 15,4 8 2-15,-11-8-1 16,1 5 1-16,-7 4 0 15,3 5 4-15,-3-2 1 16,10 12 5-16,-4-4 0 16,7 7 3-16,-4-5-6 15,4 1 1-15,-7-7-8 16,9 4 3-16,-5-3-5 0,9 4 3 16,-7-4-4-16,9 5 3 15,-5-7-1-15,-1-1 0 16,-2 1 0-16,5 4 0 15,-12-8 0-15,2 7-1 16,-3 1-1-16,3 1 3 16,-3-6-2-16,5 10 4 15,-3-6-3-15,7 6 4 16,-7-9-4-16,4 7 2 16,-3-6-4-16,7 6 2 15,-10-4-2-15,13 6 1 16,-7-4 0-16,11 2 0 15,-6-8 0-15,5-4 1 16,-8-6-2-16,7 7 2 16,-7-2-3-16,8 6 4 15,-7 4-3-15,4 5 2 0,-5-7-1 16,0 5 1-16,-14-5-2 16,4-2 2-16,-6-3 1 15,5 1 1-15,-6-6 0 16,13 3 2-16,-6 1-2 15,5 1 0-15,-6 0-3 16,6 4 2-16,-5-2-2 16,5 0 1-16,-1-6-2 15,3 5 2-15,-9-4-2 0,6 1 0 16,-5-1 2-16,-2 5-1 16,-7-2 3-16,7-1-2 15,-4-4 2-15,5 7-1 16,3-4-2-16,4 7 1 15,1-1-1-15,5 3 1 16,-6-4-2-16,5 4 3 16,-5-9-5-16,2 6 4 15,-4-2-3-15,6-2 2 16,-6-3-1-16,4 0 1 16,-8-10-1-16,-2 2-1 15,-3-5 1-15,-2 1-1 16,-5 1 2-16,7-1 0 15,-4 4 0-15,3 2 1 0,-4-2 0 16,6 3 0-16,-1 3-2 16,0-1 2-16,-2-2-1 15,-2 0 1-15,-5-3-2 16,-3-5 4-16,-6-4-3 16,-2 1 3-16,-4-2-1 15,3-1 5-15,-2 1-5 16,5 2 5-16,-2-4-4 15,5 2 1-15,-1 0-5 0,-1-1 3 16,-2-2-5-16,-6-2 3 16,-1 0-2-16,-3-1 1 15,-2-2 0-15,-2 0 4 16,2 1-5-16,-10-1-46 16,4-1-41-16,-12 1-332 15,3 0 48-15</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11.8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F1EF07-BA5C-4F9D-AA3E-55EEAAF6DA6B}" emma:medium="tactile" emma:mode="ink">
          <msink:context xmlns:msink="http://schemas.microsoft.com/ink/2010/main" type="inkDrawing" rotatedBoundingBox="2472,13302 2607,11885 2693,11893 2559,13311" semanticType="callout" shapeName="Other">
            <msink:sourceLink direction="with" ref="{17464D7A-308C-4FFF-BDC4-77B8240DD2BF}"/>
            <msink:sourceLink direction="with" ref="{C340A022-AF8E-4389-A0A9-7298998CC5D0}"/>
          </msink:context>
        </emma:interpretation>
      </emma:emma>
    </inkml:annotationXML>
    <inkml:trace contextRef="#ctx0" brushRef="#br0">178 0 677 0,'-5'8'216'16,"-8"10"47"-16,4 8-179 15,-6 8-19-15,2 2-16 16,-3 16 0-16,5 0-15 16,-1 11-7-16,4-5-14 15,0 20-4-15,3-8-5 0,-1 22 2 16,-7 2-2-16,0 28 2 16,0-12-3-16,3 9 2 15,2-20-4-15,9-10-6 16,6-31-10-16,3-4-21 15,3-20-42-15,3-2-225 16,-6-11 46-16</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3:06.8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C467BA-B294-4008-A515-AD0BFF4B7B38}" emma:medium="tactile" emma:mode="ink">
          <msink:context xmlns:msink="http://schemas.microsoft.com/ink/2010/main" type="writingRegion" rotatedBoundingBox="19508,11280 19236,16921 16438,16786 16710,11145"/>
        </emma:interpretation>
      </emma:emma>
    </inkml:annotationXML>
    <inkml:traceGroup>
      <inkml:annotationXML>
        <emma:emma xmlns:emma="http://www.w3.org/2003/04/emma" version="1.0">
          <emma:interpretation id="{79A92D54-C771-4BEA-A642-8A3BF8CF8B2B}" emma:medium="tactile" emma:mode="ink">
            <msink:context xmlns:msink="http://schemas.microsoft.com/ink/2010/main" type="paragraph" rotatedBoundingBox="18308,12323 19696,14684 19012,15086 17624,12725" alignmentLevel="2"/>
          </emma:interpretation>
        </emma:emma>
      </inkml:annotationXML>
      <inkml:traceGroup>
        <inkml:annotationXML>
          <emma:emma xmlns:emma="http://www.w3.org/2003/04/emma" version="1.0">
            <emma:interpretation id="{30EDCEDE-4E3F-43CC-8FCC-0B47394625FE}" emma:medium="tactile" emma:mode="ink">
              <msink:context xmlns:msink="http://schemas.microsoft.com/ink/2010/main" type="inkBullet" rotatedBoundingBox="18012,12497 18234,12875 17847,13104 17624,12725"/>
            </emma:interpretation>
            <emma:one-of disjunction-type="recognition" id="oneOf0">
              <emma:interpretation id="interp0" emma:lang="" emma:confidence="0">
                <emma:literal>-</emma:literal>
              </emma:interpretation>
            </emma:one-of>
          </emma:emma>
        </inkml:annotationXML>
        <inkml:trace contextRef="#ctx0" brushRef="#br0">858-2558 427 0,'-10'2'140'16,"-3"11"18"-16,-5 14-106 16,-1 11-35-16,-5 7-7 0,3-3-3 15,1 7-1-15,7-8-4 16,0 9 1-16,8-1-2 15,0 6 3-15,5 3 1 16,-6 12-169-16,6-5 58 16</inkml:trace>
      </inkml:traceGroup>
      <inkml:traceGroup>
        <inkml:annotationXML>
          <emma:emma xmlns:emma="http://www.w3.org/2003/04/emma" version="1.0">
            <emma:interpretation id="{A0B45032-E8E5-461D-9796-B2F82045A555}" emma:medium="tactile" emma:mode="ink">
              <msink:context xmlns:msink="http://schemas.microsoft.com/ink/2010/main" type="line" rotatedBoundingBox="18679,12954 19696,14684 19152,15004 18134,13273"/>
            </emma:interpretation>
          </emma:emma>
        </inkml:annotationXML>
        <inkml:traceGroup>
          <inkml:annotationXML>
            <emma:emma xmlns:emma="http://www.w3.org/2003/04/emma" version="1.0">
              <emma:interpretation id="{7DB969A3-6B86-4F42-8455-A4BF38A772A4}" emma:medium="tactile" emma:mode="ink">
                <msink:context xmlns:msink="http://schemas.microsoft.com/ink/2010/main" type="inkWord" rotatedBoundingBox="18679,12954 19696,14684 19152,15004 18134,13273"/>
              </emma:interpretation>
              <emma:one-of disjunction-type="recognition" id="oneOf1">
                <emma:interpretation id="interp1" emma:lang="" emma:confidence="0">
                  <emma:literal>u</emma:literal>
                </emma:interpretation>
                <emma:interpretation id="interp2" emma:lang="" emma:confidence="0">
                  <emma:literal>" \</emma:literal>
                </emma:interpretation>
                <emma:interpretation id="interp3" emma:lang="" emma:confidence="0">
                  <emma:literal>\ "</emma:literal>
                </emma:interpretation>
                <emma:interpretation id="interp4" emma:lang="" emma:confidence="0">
                  <emma:literal>" /</emma:literal>
                </emma:interpretation>
                <emma:interpretation id="interp5" emma:lang="" emma:confidence="0">
                  <emma:literal>\ „</emma:literal>
                </emma:interpretation>
              </emma:one-of>
            </emma:emma>
          </inkml:annotationXML>
          <inkml:trace contextRef="#ctx0" brushRef="#br0" timeOffset="255.8372">1523-2104 345 0,'-26'38'112'16,"2"10"25"-16,-7 16-93 15,0 2-9-15,-3 17-6 16,11-2-17-16,7 3-1 16,14-9-2-16,6-2 8 0,10-5-162 15,6-10 58-15</inkml:trace>
          <inkml:trace contextRef="#ctx0" brushRef="#br0" timeOffset="553.8111">1937-1010 203 0,'-25'66'86'0,"-7"20"5"16,3-5-51-16,-4 8-15 15,14-12-9-15,7-1 0 16,12-21-4-16,4-6 5 16,4-18-112-16,-7-18 39 15</inkml:trace>
          <inkml:trace contextRef="#ctx0" brushRef="#br0" timeOffset="560.7955">2186-329 514 0,'-39'40'131'15,"9"9"40"-15,10-5-147 16,14 1-7-16,11-12-185 16,9-35 62-16</inkml:trace>
        </inkml:traceGroup>
      </inkml:traceGroup>
    </inkml:traceGroup>
    <inkml:traceGroup>
      <inkml:annotationXML>
        <emma:emma xmlns:emma="http://www.w3.org/2003/04/emma" version="1.0">
          <emma:interpretation id="{1D889899-B708-41D6-9E54-A6801CEB875A}" emma:medium="tactile" emma:mode="ink">
            <msink:context xmlns:msink="http://schemas.microsoft.com/ink/2010/main" type="paragraph" rotatedBoundingBox="17568,13201 17913,13579 17489,13966 17144,13589" alignmentLevel="3"/>
          </emma:interpretation>
        </emma:emma>
      </inkml:annotationXML>
      <inkml:traceGroup>
        <inkml:annotationXML>
          <emma:emma xmlns:emma="http://www.w3.org/2003/04/emma" version="1.0">
            <emma:interpretation id="{32D272DE-D0E9-4EA1-A7C0-D3393856822E}" emma:medium="tactile" emma:mode="ink">
              <msink:context xmlns:msink="http://schemas.microsoft.com/ink/2010/main" type="line" rotatedBoundingBox="17568,13201 17913,13579 17489,13967 17144,13589"/>
            </emma:interpretation>
          </emma:emma>
        </inkml:annotationXML>
        <inkml:traceGroup>
          <inkml:annotationXML>
            <emma:emma xmlns:emma="http://www.w3.org/2003/04/emma" version="1.0">
              <emma:interpretation id="{B0DBFE10-C43E-4ED3-A3BF-055091675772}" emma:medium="tactile" emma:mode="ink">
                <msink:context xmlns:msink="http://schemas.microsoft.com/ink/2010/main" type="inkWord" rotatedBoundingBox="17568,13201 17913,13579 17489,13967 17144,13589"/>
              </emma:interpretation>
              <emma:one-of disjunction-type="recognition" id="oneOf2">
                <emma:interpretation id="interp6" emma:lang="" emma:confidence="1">
                  <emma:literal/>
                </emma:interpretation>
              </emma:one-of>
            </emma:emma>
          </inkml:annotationXML>
          <inkml:trace contextRef="#ctx0" brushRef="#br0" timeOffset="-43569.4232">218-1661 953 0,'-4'-8'215'16,"4"2"84"-1,2 6-284-15,1 1-9 0,7 1-4 0,6 0 5 16,9-1 0-16,7 4 4 15,5 2-1-15,7-1-4 0,-3 2-4 16,4 3 0-16,-8-2-2 16,7 4 1-16,-10-5 0 15,4 5 0-15,-14-2 0 16,2 4 0-16,-10-6-1 16,-3 8 1-16,-10-3-2 15,-4 6-1-15,-7-1 2 16,-9 7 2-16,-5-5 2 15,-6 10 4-15,2-5 1 0,-6 5 3 16,-1-2-3-16,-7 11 0 16,2-4-4-16,-1 10 4 15,5-6 6-15,0 1-335 16,15-15 117-16</inkml:trace>
        </inkml:traceGroup>
      </inkml:traceGroup>
    </inkml:traceGroup>
    <inkml:traceGroup>
      <inkml:annotationXML>
        <emma:emma xmlns:emma="http://www.w3.org/2003/04/emma" version="1.0">
          <emma:interpretation id="{3DDC6F1A-078B-4C94-B4FC-24E57EA9EE7E}" emma:medium="tactile" emma:mode="ink">
            <msink:context xmlns:msink="http://schemas.microsoft.com/ink/2010/main" type="paragraph" rotatedBoundingBox="17737,11195 17465,16835 16438,16786 16710,11145" alignmentLevel="1"/>
          </emma:interpretation>
        </emma:emma>
      </inkml:annotationXML>
      <inkml:traceGroup>
        <inkml:annotationXML>
          <emma:emma xmlns:emma="http://www.w3.org/2003/04/emma" version="1.0">
            <emma:interpretation id="{AA83B60A-088A-4269-B726-59F3EDAA6C8C}" emma:medium="tactile" emma:mode="ink">
              <msink:context xmlns:msink="http://schemas.microsoft.com/ink/2010/main" type="inkBullet" rotatedBoundingBox="17449,11181 17429,11603 17054,11585 17075,11163"/>
            </emma:interpretation>
            <emma:one-of disjunction-type="recognition" id="oneOf3">
              <emma:interpretation id="interp7" emma:lang="" emma:confidence="0">
                <emma:literal>•</emma:literal>
              </emma:interpretation>
            </emma:one-of>
          </emma:emma>
        </inkml:annotationXML>
        <inkml:trace contextRef="#ctx0" brushRef="#br0" timeOffset="-11316.2108">120-3674 413 0,'-21'4'303'0,"0"-3"-26"0,3 1-62 16,-2 0-79-1,8-4-39-15,0 2-10 0,1 2-18 16,3-1-7-16,6 2-12 15,0 5-12-15,-2 4-16 16,5 6-12-16,2 0-6 16,6 7-6-16,2-3 3 0,8-5-4 15,2-10 4-15,2-9-1 16,-3-17 4-16,2-14 0 16,-5-7 6-16,-1-12-5 15,-8 3 2 1,-8-3-2-16,-5 10 2 0,-8 6 5 15,-5 15 13-15,-5 15-4 16,1 16 3-16,-6 20-5 16,6 13-7-16,-4 13-12 15,4 0 2-15,6 7 0 16,8-18 0-16,7 1-1 16,7-17-1-16,4-8-2 15,4-16 1-15,12-13 3 16,-1-17 1-16,7-17 2 15,5-8 1-15,-4-10-3 16,-10 11 2-16,-2 7-4 16,-13 16 3-16,-7 10 10 0,-4 11 11 15,-10 12-2-15,-6 4 3 16,-4 13-3-16,-3 7-11 16,0 6-10-16,5 1 2 15,1 1-3-15,6-4 3 16,6-4-3-16,3-10-1 15,7-3-4-15,2-8 0 16,11-10-2-16,4-8 4 0,12-15 0 16,2-6 6-16,7-17-1 15,-1-1 2-15,-2-10-3 16,-9 10 2-16,-7 0-4 16,-11 15 6-16,-12 9-1 15,-9 14 11-15,-13 12-5 16,-9 11 4-16,-12 19-4 15,-4 4-1-15,-6 15-9 16,6-2 3-16,9 4-2 16,7-10 1-16,9-1-1 15,9-17 0-15,7-1-4 16,3-12-5-16,15-8 0 16,6-12-1-16,9-11 3 15,7-11 4-15,14-16 4 16,-4-6 3-16,1 3-3 15,-8 7 0-15,-8 12-3 0,-12 13 4 16,-7 9-3-16,-7 2 6 16,-5 4-1-16,-5 1 6 15,-4 0-5-15,-4 3 2 16,-6 5-5-16,2 2 0 16,-3 4-7-16,4 6 1 15,1 4-3-15,6 5 3 16,1 9-2-16,11-3 2 0,6-1-2 15,4-9-1-15,9-9 0 16,5-16 2-16,4-16 0 16,1-10 5-16,0-18 2 15,-11-8 3-15,0-6-2 16,-14 11 3-16,-10 3-2 16,-6 21 1-16,-16 12-6 15,-5 19 2-15,-8 15-6 16,3 16 0-16,-2 9 0 15,11 3 2-15,13-1-24 16,13-16-56-16,18-31-363 16</inkml:trace>
      </inkml:traceGroup>
      <inkml:traceGroup>
        <inkml:annotationXML>
          <emma:emma xmlns:emma="http://www.w3.org/2003/04/emma" version="1.0">
            <emma:interpretation id="{6021FFE5-BABC-4806-B099-8A8D3822F87C}" emma:medium="tactile" emma:mode="ink">
              <msink:context xmlns:msink="http://schemas.microsoft.com/ink/2010/main" type="line" rotatedBoundingBox="17720,11541 17465,16835 16438,16786 16694,11491">
                <msink:destinationLink direction="with" ref="{844B3F8C-9062-40D4-AAC2-F0535764B9AC}"/>
              </msink:context>
            </emma:interpretation>
          </emma:emma>
        </inkml:annotationXML>
        <inkml:traceGroup>
          <inkml:annotationXML>
            <emma:emma xmlns:emma="http://www.w3.org/2003/04/emma" version="1.0">
              <emma:interpretation id="{A23DFCB8-F697-4F7B-8E58-284390D80479}" emma:medium="tactile" emma:mode="ink">
                <msink:context xmlns:msink="http://schemas.microsoft.com/ink/2010/main" type="inkWord" rotatedBoundingBox="17087,11510 17062,12043 17011,12040 17036,11508">
                  <msink:destinationLink direction="with" ref="{AD8EA7D1-2BD3-4D22-9818-43798430420B}"/>
                </msink:context>
              </emma:interpretation>
              <emma:one-of disjunction-type="recognition" id="oneOf4">
                <emma:interpretation id="interp8" emma:lang="" emma:confidence="0">
                  <emma:literal>.</emma:literal>
                </emma:interpretation>
                <emma:interpretation id="interp9" emma:lang="" emma:confidence="0">
                  <emma:literal>a</emma:literal>
                </emma:interpretation>
                <emma:interpretation id="interp10" emma:lang="" emma:confidence="0">
                  <emma:literal>M</emma:literal>
                </emma:interpretation>
                <emma:interpretation id="interp11" emma:lang="" emma:confidence="0">
                  <emma:literal>q</emma:literal>
                </emma:interpretation>
                <emma:interpretation id="interp12" emma:lang="" emma:confidence="0">
                  <emma:literal>*</emma:literal>
                </emma:interpretation>
              </emma:one-of>
            </emma:emma>
          </inkml:annotationXML>
          <inkml:trace contextRef="#ctx0" brushRef="#br0" timeOffset="-84335.8627">-105-3549 1113 0,'-7'4'326'0,"4"0"79"16,-2 5-312-16,5 20-44 15,4 6-28-15,2 25-8 16,-1 9-31-16,0 15-59 16,-4-3-159-16,3 5-167 15,-3-13-57-15</inkml:trace>
        </inkml:traceGroup>
        <inkml:traceGroup>
          <inkml:annotationXML>
            <emma:emma xmlns:emma="http://www.w3.org/2003/04/emma" version="1.0">
              <emma:interpretation id="{4079BDA8-D8D1-4E9D-B914-CE998F104C81}" emma:medium="tactile" emma:mode="ink">
                <msink:context xmlns:msink="http://schemas.microsoft.com/ink/2010/main" type="inkWord" rotatedBoundingBox="16827,13000 16809,13360 16793,13360 16810,12999"/>
              </emma:interpretation>
            </emma:emma>
          </inkml:annotationXML>
          <inkml:trace contextRef="#ctx0" brushRef="#br0" timeOffset="-84196.6066">-329-2058 1200 0,'-10'70'248'0,"1"6"118"0,4-8-368 15,0-2 58-15,3-18-420 16,-1-16 150-16</inkml:trace>
        </inkml:traceGroup>
        <inkml:traceGroup>
          <inkml:annotationXML>
            <emma:emma xmlns:emma="http://www.w3.org/2003/04/emma" version="1.0">
              <emma:interpretation id="{3B406AAE-78C4-40A8-AD9D-CBD10632E9FB}" emma:medium="tactile" emma:mode="ink">
                <msink:context xmlns:msink="http://schemas.microsoft.com/ink/2010/main" type="inkWord" rotatedBoundingBox="17581,14415 17465,16835 16438,16786 16555,14366"/>
              </emma:interpretation>
              <emma:one-of disjunction-type="recognition" id="oneOf5">
                <emma:interpretation id="interp13" emma:lang="" emma:confidence="1">
                  <emma:literal/>
                </emma:interpretation>
              </emma:one-of>
            </emma:emma>
          </inkml:annotationXML>
          <inkml:trace contextRef="#ctx0" brushRef="#br0" timeOffset="-84034.2361">-277-676 1018 0,'-10'61'201'0,"-1"1"87"15,1-12-348-15,4-7-246 16,4-21 51-16</inkml:trace>
          <inkml:trace contextRef="#ctx0" brushRef="#br0" timeOffset="-1.2808E6">-50 37 884 0,'3'-30'287'0,"2"5"63"0,-2 4-450 16,-1 3 188-16,0 9-34 15,1 2-6-15,-1 6-26 16,1 14 205-16,-2 4-219 16,1 17 6-16,1 12-8 0,-1 15 8 15,-4 1-7-15,1 11 5 16,1-5-8-16,0 2 6 15,-2-8-8-15,5-7 7 16,2-16-7-16,-3-9 7 16,-2-13-8-16,3-8 6 15,-3-4-4-15,-2-10 13 16,1-9-2-16,1-12 7 16,0-10-5-16,1-21 3 15,3-3-15-15,2-11 6 16,5 3-10-16,1-2 5 15,-1 17-6-15,-1 9 6 16,-2 15-11-16,-2 12 2 16,-4 17-7-16,0 12 7 15,-1 7-7-15,-2 12 10 16,-1 6-3-16,0 2 9 16,1-1-7-16,-6 7 7 15,2 0-8-15,1 6 8 0,-3-3-6 16,1 1 8-16,1-13-7 15,0-9 8-15,0-12-6 16,2-20 10-16,0-16-7 16,1-31 7-16,4-11-8 15,4-20 7-15,1 4-11 0,-1 9 6 16,2 29-12-16,-3 30 1 16,-3 34-11-16,1 37 8 15,-2 18-10-15,-1 30 13 16,0-6-4-16,-3 2-76 15,3-26-327-15,0-26 80 16</inkml:trace>
          <inkml:trace contextRef="#ctx0" brushRef="#br0" timeOffset="-1.51102E6">33 26 1168 0,'-5'-11'701'31,"2"1"-654"-31,-2 5-23 0,0 10-33 16,0 16 9-16,-1 7-8 15,2 14 11-15,6 2-7 16,1 14 7-16,4-3-7 15,-2 12 11-15,-2-2-10 16,-6 11-28-16,-7-13 173 0,10 8-525 16,0-20 198-16</inkml:trace>
          <inkml:trace contextRef="#ctx0" brushRef="#br0" timeOffset="-83796.8376">-60 704 1100 0,'-14'58'397'15,"6"-2"25"-15,-2-21-269 16,2-15-174-16,5-25-55 15,4-28-343-15,4-18 48 16</inkml:trace>
          <inkml:trace contextRef="#ctx0" brushRef="#br0" timeOffset="-1.51037E6">-687 1098 1205 0,'17'-19'299'16,"13"-9"97"-16,10 10-350 15,10 4-10-15,-4 4-23 16,1 12 6-16,-10 9-11 0,-8 13 1 15,-12 7-17-15,-11 11 8 16,-11 0-5-16,-14 4 11 16,-4-10-6-16,-8-1 10 15,5-9-9-15,0-5 9 16,7-6-8-16,3-2 9 16,4-5-9-16,6-6 8 15,6 2-11-15,8 3 6 16,7 3-11-16,11-1 9 15,6 11-9-15,9 1 11 16,-6-5-8-16,2 4 9 16,-9 1-10-16,-7 1 9 15,-13 0-11-15,-8 7 7 16,-13 0-9-16,-13 5 10 16,-3-5-8-16,-8 0 16 0,4-4 8 15,-4-7 45-15,6-10 10 16,-1-7 21-16,4-6-16 15,-6-12-3-15,8-9-42 16,4-12-72-16,10 4-67 16,11-3-47-16,12 13-34 15,7 6-158-15,9 15-103 0,9 9 24 16</inkml:trace>
          <inkml:trace contextRef="#ctx0" brushRef="#br0" timeOffset="-1.50999E6">287 1259 1202 0,'0'-16'288'0,"-27"19"97"16,-12 15-347-16,-18 16-33 16,2 5-11-16,1 16 13 15,17-3-5-15,10 4 11 16,20-2-10-16,9 1 9 15,9-11-14-15,10-7 10 16,3-14-8-16,14-15 14 16,6-16-7-16,11-24 11 0,-5-14-8 15,0-19 7 1,-17-5-7-16,-19-3 20 0,-23 12-12 16,-25 12 6-16,-17 22-9 15,-14 22-1-15,-1 13-21 16,-4 24-30-16,18 7 428 15,15 12-815-15,17-11 380 16</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58.41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F0EBAB4-8A44-4EB4-9730-2C7E2738450C}" emma:medium="tactile" emma:mode="ink">
          <msink:context xmlns:msink="http://schemas.microsoft.com/ink/2010/main" type="inkDrawing" rotatedBoundingBox="2426,4542 15831,14944 15656,15169 2251,4768" semanticType="callout" shapeName="Other">
            <msink:sourceLink direction="with" ref="{78CA9526-DA62-495E-BF4A-88BF67DFE0F8}"/>
            <msink:sourceLink direction="with" ref="{C3040411-FC7F-4B4D-BD91-E0117EBD7395}"/>
          </msink:context>
        </emma:interpretation>
      </emma:emma>
    </inkml:annotationXML>
    <inkml:trace contextRef="#ctx0" brushRef="#br0">0 0 1432 0,'29'29'7'0,"6"8"-9"16,-5-9 8-16,8 1-8 0,-8-6 6 16,3 1-6-16,-7-12 6 15,-2 10-6-15,-4 1 7 16,1 1-8-16,-3-1 6 15,4 5-4-15,1-1 6 0,3 1-3 16,0-2 7-16,1 1-7 16,-4-4 7-16,5 3-9 15,-2 0 5-15,1 5-8 16,-1-4 8-16,7 7-8 16,-6-3 8-16,6 5-8 15,-4-7 8-15,5 10-8 16,-5-7 7-16,5 2-2 15,-3-11 10-15,1 11-5 16,-4-11 9-16,3 6-5 16,-8-1 1-16,4 1-7 15,-4-11 3-15,3 6-6 16,-2-6 5-16,5-3-2 16,-3-1 7-16,5 4-5 15,-2-5 7-15,2 11-5 16,0 4 3-16,1 6-2 15,-1 3 6-15,3 7-4 0,-1-8 6 16,1 1-5-16,0-6 1 16,1 3-6-16,0-7 1 15,-1 4-5-15,-2-3 2 16,-3-1-6-16,-6-5 4 16,3 3-3-16,-8-5 3 15,8 3-2-15,1 1 4 0,6 2-4 16,-4-5 5-1,8 3-4-15,-6-6 2 0,1 2-4 16,-2-4 4-16,-1 5-5 16,-5-11 4-16,4 8-2 15,-1 4 5-15,1 4-4 16,-1-2 5-16,6 15-5 16,-4-5 4-16,4-1-7 15,-4-2 4-15,2 4-5 16,-4-2 4-16,4-1-5 15,-4-2 5-15,4 2-4 16,2-3 3-16,2 0-3 16,-4-3 3-16,3 2-3 15,-3-5 3-15,2 6-4 16,-4-7 5-16,6 6-5 16,0-4 6-16,3 2-6 0,1-5 5 15,5 5-5-15,0 7 4 16,3-4-5-16,-3-3 5 15,-2 2-5-15,-8-6 5 16,0-1-5-16,-8-1 5 16,3 2-4-16,4 1 5 15,6 8-5-15,1-5 5 16,10 13-5-16,-3-3 5 16,7 6-6-16,-5-8 6 0,7 6-5 15,-5-6 5-15,2-1-6 16,-7-7 5-16,1-3-3 15,-10-1 3-15,-1-4-4 16,-2 0 4-16,3 6-3 16,-1-1 3-16,6 3-4 15,2 5 4-15,3 6-4 16,-4-6 5-16,8 6-5 16,-7-6 5-16,3 1-6 15,-5-7 6-15,-2 4-6 16,-4-10 6-16,0 4-5 15,-7-5 4-15,0 3-4 16,-5-2 3-16,7 7-3 16,-2 0 4-16,9 5-4 15,1 3 5-15,6 2-5 16,-3-7 4-16,2 4-4 0,-3-7 4 16,1-7-3-16,-5 9 4 15,4-1-6-15,-6-6 6 16,4 7-6-16,-3 3 6 15,1-9-5-15,-1 3 3 16,4 2-3-16,-5 1 5 16,5 3-6-16,2 3 4 15,4 5-3-15,-3 1 5 16,11 4-5-16,-9-4 5 0,6 3-5 16,-8-9 5-16,6 0-6 15,-7-7 5-15,9 7-5 16,-6-4 6-16,7 2-5 15,-10-1 4-15,8 5-3 16,-6-6 3-16,3 9-4 16,-3-3 5-16,6 8-5 15,-6-9 4-15,3 3-5 16,-6-7 7-16,6 3-7 16,-5-5 6-16,8 7-6 15,-1-2 6-15,6 6-6 16,-10-3 5-16,4 4-4 15,-5-9 4-15,4 7-2 0,-7-3 1 16,9 3-3-16,-4-3 4 16,1 1-5-16,-7-6 5 15,6 0-4-15,-6-2 5 16,7 8-2-16,0 0 2 16,0 4-6-16,-3-2 6 15,2 5-6-15,-4-5 2 16,6 3-1-16,-5-3 4 15,5 1-4-15,-2-4 4 0,1 4-4 16,-10-2 5-16,8 2-5 16,-6-1 5-16,5 5-6 15,-2-5 6-15,7 2-6 16,-7-6 5-16,7 3-4 16,-7-6 4-16,0 5-5 15,-8-4 5-15,8 7-4 16,-6-6 4-16,8 4-4 15,-4-6 4-15,9 5-4 16,-8-6 5-16,6 11-5 16,-5-4 5-16,8 4-5 15,-6 0 5-15,6 2-6 16,-4-9 5-16,2 8-4 16,-9-11 3-16,0 5-3 15,-3-3 3-15,1 2-3 16,0-2 4-16,6 3-3 0,-1-7 3 15,0 5-3-15,-3-7 3 16,1-2-5-16,-2 1 5 16,2-1-5-16,-1-4 6 15,7 8-5-15,-8-4 4 16,11 3-3-16,-8 7 2 16,6 0-3-16,-13 0 4 15,6 2-3-15,-6-2 3 0,9 1-4 16,-8-6 4-16,12 2-4 15,-9-7 4-15,5 1-4 16,-5-2 4-16,5 7-5 16,-5-4 6-16,10 2-5 15,-2 1 4-15,6 3-3 16,-10-9 3-16,7 4-4 16,-10-3 3-16,1 3-3 15,-6-6 4-15,5 4-4 16,-3-4 4-16,3 11-4 15,-4-5 4-15,9 4-4 16,-5 1 5-16,6 3-6 16,-2-8 6-16,4 2-5 15,-5-3 5-15,7 1-6 16,-9-5 6-16,5 4-4 16,-9-6 3-16,0 6-4 15,-5-4 3-15,4 4-3 0,-2-2 3 16,6-2 1-16,0 2 3 15,6-2-1-15,-4-2 3 16,4 0-4-16,-3 7 2 16,8 1-5-16,-2 0 3 15,3 8-5-15,-7-1 5 16,5-1-5-16,-9-5 5 0,-2 3-5 16,-7-8 5-16,4 3-4 15,-4-2 3-15,5 4-4 16,-2 0 4-16,8 6-4 15,-8-6 5-15,8 6-4 16,-8-6 3-16,8 5-4 16,-3-7 4-16,7 5-5 15,-9-1 5-15,8 1-3 16,-7-5 3-16,-1 7-3 16,-8-6 3-16,0 1-4 15,-4 0 4-15,-6-2-3 16,1-5 3-16,4 6-4 15,0-6 5-15,10 5-5 16,1-3 4-16,2 2-5 16,-3-6 5-16,5 4-5 15,-8-3 6-15,4 3-5 0,-2-3 5 16,6 4-4-16,-5-1 3 16,1-1-4-16,-4-6 4 15,5 2-3-15,-5-8 1 16,6 5 0-16,-8 3 0 15,7 5-2-15,-10 0 3 16,10 10-2-16,-9-6 3 16,10 0-4-16,-4-4 5 15,7 3-5-15,-9-3 4 0,7 3-4 16,-9-5 5-16,6 4-5 16,-2-5 5-16,4 4-7 15,-3-3 7-15,5 4-6 16,-2-2 5-16,-1 3-2 15,-5-4 2-15,0 0-3 16,-5-5 2-16,0 1-4 16,-7-10 1-16,-1 7 0 15,-3-5 1-15,1 2-3 16,-5-5 2-16,4 4-3 16,-4-9 2-16,4 3-3 15,-10-5 2-15,3-3-3 16,-5-1 1-16,-1 2-1 15,-6-6 5-15,6 5 0 0,0 2 5 16,-1-4 0 0,2 6 2-16,2-1-4 0,0 2 4 15,-2 0-3-15,2 0 1 16,-1-4-6-16,-3 1-5 16,-2-4-21-16,-1 2-5 15,-1 0-23-15,1 7-278 16,4 6-24-16,1 9-89 15</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3.20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B8A8293-62FB-44F4-96B8-3F5B26644978}" emma:medium="tactile" emma:mode="ink">
          <msink:context xmlns:msink="http://schemas.microsoft.com/ink/2010/main" type="inkDrawing" rotatedBoundingBox="4850,8527 4883,10465 4753,10467 4720,8529" semanticType="callout" shapeName="Other">
            <msink:sourceLink direction="with" ref="{C340A022-AF8E-4389-A0A9-7298998CC5D0}"/>
          </msink:context>
        </emma:interpretation>
      </emma:emma>
    </inkml:annotationXML>
    <inkml:trace contextRef="#ctx0" brushRef="#br0">67 0 253 0,'-19'217'199'0,"-2"46"23"16,11-18-56-16,-1 26 11 15,7-46-54-15,1-7-27 16,10-64-57-16,2-16-15 15,4-49-13-15,5-19-3 16,2-38-9-16,4-16-118 16,-5-27-145-16,9-36 5 15</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2.88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87261B2-20FF-4852-86BA-01E6964A286C}" emma:medium="tactile" emma:mode="ink">
          <msink:context xmlns:msink="http://schemas.microsoft.com/ink/2010/main" type="inkDrawing" rotatedBoundingBox="3971,9866 4101,7091 4207,7096 4078,9871" semanticType="callout" shapeName="Other">
            <msink:sourceLink direction="with" ref="{C340A022-AF8E-4389-A0A9-7298998CC5D0}"/>
            <msink:sourceLink direction="with" ref="{4CA1B915-2F47-4717-88A3-1396BE47D010}"/>
          </msink:context>
        </emma:interpretation>
      </emma:emma>
    </inkml:annotationXML>
    <inkml:trace contextRef="#ctx0" brushRef="#br0">134 0 510 0,'5'7'80'16,"-3"43"50"-16,-2 49-165 15,-3 18-13-15,-10 45 18 16,-2-3 6-16,-6 32 51 15,-2-14 43-15,2 21 45 16,3-21 10-16,4 16 8 16,6-26-38-16,4 10-23 15,3-22-45-15,6 8-10 16,4-27-9-16,1 8-10 0,-2-27-69 16,4-7-183-1,5-32 29-15</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3.48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6ECAC9C-98F5-425C-B631-39A7F4E87148}" emma:medium="tactile" emma:mode="ink">
          <msink:context xmlns:msink="http://schemas.microsoft.com/ink/2010/main" type="inkDrawing" rotatedBoundingBox="5732,11102 5784,8632 5914,8635 5863,11105" semanticType="callout" shapeName="Other">
            <msink:sourceLink direction="with" ref="{C340A022-AF8E-4389-A0A9-7298998CC5D0}"/>
            <msink:sourceLink direction="with" ref="{4CA1B915-2F47-4717-88A3-1396BE47D010}"/>
          </msink:context>
        </emma:interpretation>
      </emma:emma>
    </inkml:annotationXML>
    <inkml:trace contextRef="#ctx0" brushRef="#br0">100 0 866 0,'3'77'180'0,"0"48"87"16,-3 18-257-16,-5 53 0 15,-6-16-1-15,-7 43 0 16,0-17-3-16,-3 25-1 15,7-33-1-15,2 12 1 16,11-45 0-16,7-9 0 16,9-43 0-16,6-12 2 15,5-33-15-15,1-15-269 16,-5-27 87-16</inkml:trace>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3.75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939E3CE-F7C7-4CC7-98E3-F23D3261E60D}" emma:medium="tactile" emma:mode="ink">
          <msink:context xmlns:msink="http://schemas.microsoft.com/ink/2010/main" type="inkDrawing" rotatedBoundingBox="6870,9599 6906,11957 6824,11958 6787,9600" semanticType="callout" shapeName="Other"/>
        </emma:interpretation>
      </emma:emma>
    </inkml:annotationXML>
    <inkml:trace contextRef="#ctx0" brushRef="#br0">17 0 965 0,'-7'125'201'16,"14"50"95"-16,-7 4-289 15,0 35 0-15,0-29-3 16,0 26 1-16,-8-30-2 0,3 14 1 16,0-31-3-16,10 9 2 15,5-35-2-15,1-2 4 16,4-27 83-16,12-7-387 16,-1-32 159-16</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4.05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C41F037-C855-4923-8A20-533102F80210}" emma:medium="tactile" emma:mode="ink">
          <msink:context xmlns:msink="http://schemas.microsoft.com/ink/2010/main" type="inkDrawing" rotatedBoundingBox="7874,10589 7918,12058 7869,12060 7826,10591" semanticType="callout" shapeName="Other"/>
        </emma:interpretation>
      </emma:emma>
    </inkml:annotationXML>
    <inkml:trace contextRef="#ctx0" brushRef="#br0">21 0 478 0,'-5'185'241'15,"-5"38"13"-15,4-20-121 16,6 11-27-16,3-37-45 16,7-12-18-16,3-49-28 15,1-21 2-15,-1-35-77 16,-3-29-207-16,-8-34 52 0</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4.51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9E1B396-1C8F-4EBD-BBAA-47E6F135883D}" emma:medium="tactile" emma:mode="ink">
          <msink:context xmlns:msink="http://schemas.microsoft.com/ink/2010/main" type="inkDrawing" rotatedBoundingBox="9493,11268 9712,13406 9660,13412 9441,11274" semanticType="callout" shapeName="Other">
            <msink:sourceLink direction="with" ref="{9F8CB604-D649-40BE-8948-28D94BEA5FB0}"/>
          </msink:context>
        </emma:interpretation>
      </emma:emma>
    </inkml:annotationXML>
    <inkml:trace contextRef="#ctx0" brushRef="#br0">0 0 783 0,'41'106'183'0,"-14"74"70"15,-1 17-226-15,2 39 1 16,-4-21 2-16,-1 4 4 16,-4-44-3-16,-7-9 0 15,-3-35-16-15,-2 1-4 16,-1-27-6-16,-2-6-14 16,1-19-53-16,1-20-224 15,5-26 41-15</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4.27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161A712-799E-4358-B287-7F72943A5F90}" emma:medium="tactile" emma:mode="ink">
          <msink:context xmlns:msink="http://schemas.microsoft.com/ink/2010/main" type="inkDrawing" rotatedBoundingBox="8651,10356 8752,12665 8705,12667 8605,10358" semanticType="callout" shapeName="Other"/>
        </emma:interpretation>
      </emma:emma>
    </inkml:annotationXML>
    <inkml:trace contextRef="#ctx0" brushRef="#br0">0 0 838 0,'26'51'198'0,"-10"73"73"16,-1 47-247-16,0 67 1 16,-7 7-12-16,2 29-1 15,-9-48 2-15,1-1 4 16,1-66-6-16,5-8 1 16,-3-47-1-16,8 4 0 0,-8-25 51 15,0 5-353-15,-10-28 139 16</inkml:trace>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37.14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ABBABDA-321E-493C-96A2-79E49B3844CD}" emma:medium="tactile" emma:mode="ink">
          <msink:context xmlns:msink="http://schemas.microsoft.com/ink/2010/main" type="writingRegion" rotatedBoundingBox="3854,12334 6944,14984 6743,15218 3653,12568"/>
        </emma:interpretation>
      </emma:emma>
    </inkml:annotationXML>
    <inkml:traceGroup>
      <inkml:annotationXML>
        <emma:emma xmlns:emma="http://www.w3.org/2003/04/emma" version="1.0">
          <emma:interpretation id="{A7FC4B81-A00A-46B7-9A5B-EA9176B4B073}" emma:medium="tactile" emma:mode="ink">
            <msink:context xmlns:msink="http://schemas.microsoft.com/ink/2010/main" type="paragraph" rotatedBoundingBox="3854,12334 6944,14984 6743,15218 3653,12568" alignmentLevel="1"/>
          </emma:interpretation>
        </emma:emma>
      </inkml:annotationXML>
      <inkml:traceGroup>
        <inkml:annotationXML>
          <emma:emma xmlns:emma="http://www.w3.org/2003/04/emma" version="1.0">
            <emma:interpretation id="{CD51A20E-0F98-4A28-B561-5EA42842FB96}" emma:medium="tactile" emma:mode="ink">
              <msink:context xmlns:msink="http://schemas.microsoft.com/ink/2010/main" type="line" rotatedBoundingBox="3854,12334 6944,14984 6743,15218 3653,12568"/>
            </emma:interpretation>
          </emma:emma>
        </inkml:annotationXML>
        <inkml:traceGroup>
          <inkml:annotationXML>
            <emma:emma xmlns:emma="http://www.w3.org/2003/04/emma" version="1.0">
              <emma:interpretation id="{17464D7A-308C-4FFF-BDC4-77B8240DD2BF}" emma:medium="tactile" emma:mode="ink">
                <msink:context xmlns:msink="http://schemas.microsoft.com/ink/2010/main" type="inkWord" rotatedBoundingBox="3854,12334 6944,14984 6743,15218 3653,12568">
                  <msink:destinationLink direction="with" ref="{9CF1EF07-BA5C-4F9D-AA3E-55EEAAF6DA6B}"/>
                  <msink:destinationLink direction="to" ref="{A9A6BFBF-E961-4751-88D3-19581726499B}"/>
                  <msink:destinationLink direction="with" ref="{1165D034-76AD-4913-BE56-2B28D3D26A4C}"/>
                  <msink:destinationLink direction="with" ref="{70BCAEE1-554C-409F-BF9C-4A90C6717C0C}"/>
                  <msink:destinationLink direction="with" ref="{8F517C66-1D72-4D42-A91D-2C3A82EA1B00}"/>
                  <msink:destinationLink direction="with" ref="{60B2C27D-E3F2-47A9-A272-2D1BC84B667E}"/>
                  <msink:destinationLink direction="with" ref="{23189929-70E5-413A-8288-F6AB6ACEE3CE}"/>
                  <msink:destinationLink direction="with" ref="{932D2AE3-076A-4062-AAD7-FC7AA88600CD}"/>
                  <msink:destinationLink direction="with" ref="{68D99945-6F88-42B9-A83B-464D8EC63EEA}"/>
                  <msink:destinationLink direction="with" ref="{44C62FC9-7B59-44DE-A4A9-3FDE835EDFB4}"/>
                  <msink:destinationLink direction="with" ref="{7EDAD033-7209-4193-8272-6BAE6C6AF7AA}"/>
                </msink:context>
              </emma:interpretation>
              <emma:one-of disjunction-type="recognition" id="oneOf0">
                <emma:interpretation id="interp0" emma:lang="" emma:confidence="1">
                  <emma:literal/>
                </emma:interpretation>
              </emma:one-of>
            </emma:emma>
          </inkml:annotationXML>
          <inkml:trace contextRef="#ctx0" brushRef="#br0">-2355-3438 714 0,'-9'-11'278'15,"3"9"25"-15,3 9-184 0,6 2-51 16,2 13-29 0,5 8-20-16,6 19-8 0,2 1 0 15,4 15-5-15,3-6 4 16,-3-4-6-16,-5-16 4 16,-1-13-6-16,-5-22 6 15,-3-18-6-15,-5-14 6 0,1-16-8 16,2-1 6-16,4 1-7 15,3 12 5-15,5 16-9 16,8 19 6-16,3 16-6 16,2 17 7-16,4 13 3 15,-2 4 10-15,1 12-1 16,-5-7 6-16,-6-10-5 16,-4-16-1-16,-2-9-7 15,-8-20 2-15,1-13-6 16,-4-8 5-16,1-11-7 15,-1-7 6-15,7 4-9 16,5 11 5-16,10 21-9 16,3 18 7-16,9 21-8 15,-1 6 7-15,7 18-4 16,-4-4 6-16,1 14-6 16,-5-20 7-16,-7-4-3 15,-10-18 3-15,-5-13-2 0,-11-22 4 16,-2-7-4-16,0-5 3 15,2-5-4-15,-2 4 3 16,17 14-7-16,4 18 5 16,17 19-7-16,-2 18 5 15,14 24-5-15,-9 3 7 0,5 7-5 16,-9-17 7-16,1-3-3 16,-12-22 5-16,-3-18-5 15,-12-15 5-15,-5-17-5 16,-9-15 6-16,-2-13-5 15,-1-5 5-15,6 5-10 16,12 22 5-16,17 19-7 16,12 25 4-16,9 31-5 15,6 12 7-15,1 14-2 16,-12-1 5-16,3 3 3 16,-6-17 8-16,-6-9-1 15,-7-19 4-15,-7-19-5 16,-11-20-1-16,-9-20-5 15,-6-15 5-15,-4-14-7 16,2 3 5-16,9 10-12 16,9 21 3-16,20 32-9 15,12 26 6-15,17 26-6 0,0 4 10 16,5 9-5-16,-13-13 6 16,1-1-3-16,-20-23 4 15,-7-12-2-15,-9-18 4 16,-12-18-2-16,-10-20 5 15,-6-19-4-15,-1-9 3 16,2 0-5-16,6 10-1 16,14 16-7-16,12 26 2 0,16 26-4 15,5 10 5-15,9 13-3 16,-8-4 9-16,4 2-5 16,-15-17 6-16,-2-12-6 15,-16-17 7-15,-8-17-4 16,-11-16 6-16,-6-15-6 15,-2-3 2-15,1 0-10 16,7 14-1-16,20 22-11 16,7 27 7-16,20 29-2 15,9 12 9-15,5 14-10 16,-11-8 152-16,7-6-490 16,-21-35 203-16</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4.75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EAFDA28-E57A-4023-B311-A65081167A2E}" emma:medium="tactile" emma:mode="ink">
          <msink:context xmlns:msink="http://schemas.microsoft.com/ink/2010/main" type="inkDrawing" rotatedBoundingBox="10532,11912 10697,13794 10640,13799 10475,11918" semanticType="callout" shapeName="Other">
            <msink:sourceLink direction="with" ref="{9F8CB604-D649-40BE-8948-28D94BEA5FB0}"/>
          </msink:context>
        </emma:interpretation>
      </emma:emma>
    </inkml:annotationXML>
    <inkml:trace contextRef="#ctx0" brushRef="#br0">0 0 676 0,'30'110'198'16,"0"57"57"-16,-2 12-192 15,0 49 4-15,-7-9-23 16,-3 18-3-16,-9-37-16 16,4-2-8-16,-5-59-8 15,-3-24-1 1,-5-56-53 0,-5-30-234-16,-8-49 61 0</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28:05.6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8B1EC2-6057-4FAF-852D-56129D186BA0}" emma:medium="tactile" emma:mode="ink">
          <msink:context xmlns:msink="http://schemas.microsoft.com/ink/2010/main" type="writingRegion" rotatedBoundingBox="686,8032 2367,8068 2350,8862 669,8825">
            <msink:destinationLink direction="with" ref="{2218E400-6B71-416E-863A-2646CE0619CE}"/>
          </msink:context>
        </emma:interpretation>
      </emma:emma>
    </inkml:annotationXML>
    <inkml:traceGroup>
      <inkml:annotationXML>
        <emma:emma xmlns:emma="http://www.w3.org/2003/04/emma" version="1.0">
          <emma:interpretation id="{21C423DA-C120-43D1-9540-2DE7237C521B}" emma:medium="tactile" emma:mode="ink">
            <msink:context xmlns:msink="http://schemas.microsoft.com/ink/2010/main" type="paragraph" rotatedBoundingBox="686,8032 2367,8068 2350,8862 669,8825" alignmentLevel="1"/>
          </emma:interpretation>
        </emma:emma>
      </inkml:annotationXML>
      <inkml:traceGroup>
        <inkml:annotationXML>
          <emma:emma xmlns:emma="http://www.w3.org/2003/04/emma" version="1.0">
            <emma:interpretation id="{263E14B4-BC8D-4CBF-9E68-7409C926DDE5}" emma:medium="tactile" emma:mode="ink">
              <msink:context xmlns:msink="http://schemas.microsoft.com/ink/2010/main" type="line" rotatedBoundingBox="686,8032 2367,8068 2350,8862 669,8825"/>
            </emma:interpretation>
          </emma:emma>
        </inkml:annotationXML>
        <inkml:traceGroup>
          <inkml:annotationXML>
            <emma:emma xmlns:emma="http://www.w3.org/2003/04/emma" version="1.0">
              <emma:interpretation id="{6A4DBE84-6950-48ED-9FCA-744DAD94D4ED}" emma:medium="tactile" emma:mode="ink">
                <msink:context xmlns:msink="http://schemas.microsoft.com/ink/2010/main" type="inkWord" rotatedBoundingBox="686,8032 2367,8068 2350,8862 669,8825"/>
              </emma:interpretation>
              <emma:one-of disjunction-type="recognition" id="oneOf0">
                <emma:interpretation id="interp0" emma:lang="" emma:confidence="1">
                  <emma:literal/>
                </emma:interpretation>
              </emma:one-of>
            </emma:emma>
          </inkml:annotationXML>
          <inkml:trace contextRef="#ctx0" brushRef="#br0">83-3174 699 0,'-40'27'267'15,"-6"4"15"-15,9-5-175 16,1 3-45-16,10-8-19 16,3-4-6-16,9-6 8 15,11-6-11-15,4-7 2 16,12-11-14-16,8-11-3 0,22-26-12 16,5-18 7-16,22-28-12 15,1-10 8-15,7-15-11 16,-21 22 10-16,-12 13-13 15,-27 37 24-15,-26 40-3 16,-20 43 15-16,-17 37 0 16,-7 18 12-16,-8 30-21 15,13-4 1-15,7 3-16 16,18-24-2-16,14-11-10 16,20-38 4-16,6-25-12 15,8-30-15-15,8-27-354 16,-4-12 105-16</inkml:trace>
          <inkml:trace contextRef="#ctx0" brushRef="#br0" timeOffset="422.4084">803-3633 650 0,'-37'31'330'15,"-7"11"-20"-15,12 8-65 32,16-26-192-32,-1 2-35 0,-43 85-10 15,10-8 9-15,14-2-5 16,17-15 7-16,42-70-7 15,3-16 8-15,8-19-7 16,0-10 5-16,0-15-9 16,-12-5 12-16,-4-17 12 15,-16-17 107 1,-9 0-32-16,-12 10 6 16,-2 10-10-16,0 21-24 15,3 30-31-15,-5 21-25 16,7 15-10-16,-7 13-115 15,-4-1-41-15,-3 14-343 0,-2-14-6 16</inkml:trace>
          <inkml:trace contextRef="#ctx0" brushRef="#br0" timeOffset="-1326.4275">988-3237 637 0,'-1'-5'258'16,"2"0"6"-16,4 2-159 15,3 1-68-15,12-1-22 16,9-2 9-16,15-3-3 16,4 0 10-16,24-7-8 15,-3 0 0-15,11 1-7 16,-7-1-27-16,-5 14-279 15,-26 1 93-15</inkml:trace>
          <inkml:trace contextRef="#ctx0" brushRef="#br0" timeOffset="219080.3277">1214-3194 950 0,'-4'2'268'0,"1"-4"70"16,3 2-259-16,7-1-8 16,1-2-9-16,3-1-10 15,0-2-5-15,4-1-13 16,0 1-14-16,-2 3-10 0,8 1-3 15,0 5-5-15,1 0 6 16,1 2-7-16,2 3 6 16,-3-3-7-16,-1 0 7 15,-3-3-8-15,-3-4 8 16,-6-3-8-16,0 0 10 0,-5-3-7 16,-2 5 8-1,-2 0 10-15,-3 4 16 0,-4 1-3 16,-2 1 9-16,-8 2-7 15,-4 2-7-15,-10 2-9 16,-3 3 2-16,-13-1-6 16,5 0 5-16,-11-4-7 15,12-4 1-15,-9-6-1 16,14 0 5-16,1-9-3 16,12 6 5-16,2 1-6 15,13 2-1-15,1 1-7 16,9 2 1-16,6-1-9 15,5-1 2-15,16-1-6 16,8-2 4-16,12 0-3 16,1-2 7-16,9 1-5 15,-11-4 5-15,4-3-4 16,-8 3 6-16,-7 1-12 0,-9 2-28 16,-5 4-45-16,-14 11-393 15</inkml:trace>
          <inkml:trace contextRef="#ctx0" brushRef="#br0" timeOffset="213775.4892">1149-3207 629 0,'-10'5'344'0,"2"5"-6"15,-5 0-131-15,5 4-66 16,0-1-40-16,1-1 1 15,6-6-21-15,-3 1 8 16,3-9-22-16,1-3-7 16,-2-5-20-16,0 1-8 15,1-4-19-15,2 1-5 16,1 6-5-16,1 1-2 16,1 7-3-16,4 3 1 15,1 3-1-15,6 8 3 16,-4 2 0-16,6 1 2 15,-6-3 0-15,-1-4-1 16,-4-7 0-16,1-5 0 16,-2-4 0-16,1-2 0 0,2-1 1 15,-3 1 0 1,3 1-3-16,-1 3 1 0,-3 7-2 16,5 2 1-16,2 2-1 15,-1 3 2-15,1-4 0 16,0-2 1-16,-3-4-2 15,-1-7 1-15,3 0-1 16,-7-13 1-16,0 1 0 16,-1-1 1-16,1 3 0 0,-3 1 0 15,7 10-2-15,-3 6-1 16,5 4-1-16,-1 4 2 16,0-2-1-16,0 0 2 15,-3-3 1-15,-2-3 0 16,-1-4 0-16,-4-3 1 15,-3 1 1-15,-3-6 1 16,1 3-1-16,-4 1 6 16,1 3 0-16,-1 1 4 15,0 4-1-15,-1 1 2 16,1 2-6-16,-4 4 0 16,7-2-5-16,0 1-1 15,-2-1-2-15,4-3 1 16,4-5-1-16,-7-2 2 15,0-2 0-15,5 0 0 16,-3-2-1-16,-1 4 0 0,3 0-2 16,0 1 2-16,2-1-2 15,5 0-1-15,-4-1 0 16,7 3 1-16,-5-4-2 16,3 2 1-16,0-1-1 15,4 1 1-15,3-2-3 16,1 2 3-16,4 0-1 15,-1-5 1-15,2 1 0 0,1-1 1 16,2-2-1-16,-3 2 2 16,2 5-1-16,-3 0 2 15,-2 3-1-15,0 5-1 16,0 0 0-16,1 1 2 16,-2-1-3-16,2-2 1 15,-2-3 1-15,-3 0 0 16,-1-3-2-16,1-4 3 15,-5 1-1-15,0-1 0 16,-3 3-1-16,1 0 1 16,-1 4-2-16,3 2 2 15,-3 1-2-15,-1 2 3 16,0-2-1-16,-6 4 3 16,-4-2-2-16,-11-2 2 15,-2 0-2-15,-11 0 0 0,0-3-1 16,-6-1 0-16,2-2 0 15,4-1 0-15,10 3 0 16,0 4 3-16,11 0-2 16,0 4 1-16,3-2-2 15,2 1 1-15,8-4-3 16,0 1 1-16,1-5-2 16,-1-1 2-16,4 0-2 0,-1-5 2 15,0 1-4-15,10-4 2 16,5 4-1-16,3 1 1 15,2 3-1-15,11-1 3 16,0 3-1-16,3-1 1 16,-1-3 0-16,0-1 3 15,-9-1-3-15,1 1 1 16,-12-1-1-16,-1-1 0 16,-4 3 0-16,-3-4 0 15,-1 4 0-15,-3-3 1 16,1 4 1-16,-1 1-1 15,-4 2 0-15,1-1 1 16,-2 4 0-16,-4 1 1 16,-3 2 0-16,-7-1 1 15,-5 1 0-15,-14 2 0 16,-1-2-4-16,-9 1 2 16,-1 1-3-16,-4-1 0 0,13-3 0 15,10-3 0-15,8 0 0 16,10 2-1-16,10 1-3 15,9 7 0-15,4 3 0 16,19 0 12-16,3-2-51 16,13-4-441-16,-4-4 143 15</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5.00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3238AE4-0B63-4C3F-8CB0-9D441F553AA5}" emma:medium="tactile" emma:mode="ink">
          <msink:context xmlns:msink="http://schemas.microsoft.com/ink/2010/main" type="inkDrawing" rotatedBoundingBox="11533,12496 11672,14236 11543,14246 11405,12507" semanticType="callout" shapeName="Other">
            <msink:sourceLink direction="with" ref="{9F8CB604-D649-40BE-8948-28D94BEA5FB0}"/>
            <msink:sourceLink direction="with" ref="{3D3AC8DB-14A7-4E0F-9E97-ABF309826D45}"/>
          </msink:context>
        </emma:interpretation>
      </emma:emma>
    </inkml:annotationXML>
    <inkml:trace contextRef="#ctx0" brushRef="#br0">0 0 707 0,'42'16'155'15,"-13"28"71"-15,2 29-203 16,-5 11-10-16,-8 36 9 15,0 8-6-15,-2 36 23 16,-8-2 13-16,-3 23 27 16,-2-27-1-16,2 10 3 0,-3-36-28 15,1-11-13-15,2-35-28 16,-4-21-21-16,-4-37-18 16,-7-36-292-16,-1-28 74 15</inkml:trace>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5.29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041AF0E-1C73-4C97-B529-4FE05B969B10}" emma:medium="tactile" emma:mode="ink">
          <msink:context xmlns:msink="http://schemas.microsoft.com/ink/2010/main" type="inkDrawing" rotatedBoundingBox="12352,12963 12367,14567 12320,14568 12305,12964" semanticType="callout" shapeName="Other">
            <msink:sourceLink direction="with" ref="{3D3AC8DB-14A7-4E0F-9E97-ABF309826D45}"/>
            <msink:sourceLink direction="with" ref="{C3040411-FC7F-4B4D-BD91-E0117EBD7395}"/>
          </msink:context>
        </emma:interpretation>
      </emma:emma>
    </inkml:annotationXML>
    <inkml:trace contextRef="#ctx0" brushRef="#br0">0 0 532 0,'10'96'277'0,"1"32"8"16,-1 5-96-16,-2 18-100 16,2-12-18-16,-4 14-18 15,-6-22-29-15,-3 2-9 16,0-24-9-16,-4 4 0 16,1-25-1-16,-4 0 77 15,3-15-391-15,7-4 157 16</inkml:trace>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9.79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9D51D0F-1E45-4A88-91E4-CB51E94547CF}" emma:medium="tactile" emma:mode="ink">
          <msink:context xmlns:msink="http://schemas.microsoft.com/ink/2010/main" type="inkDrawing" rotatedBoundingBox="2853,5711 12005,11968 11197,13150 2045,6893" semanticType="callout" shapeName="Other">
            <msink:sourceLink direction="with" ref="{78CA9526-DA62-495E-BF4A-88BF67DFE0F8}"/>
            <msink:sourceLink direction="with" ref="{81766A28-E74F-46A1-BA89-B47A6AF18A0D}"/>
          </msink:context>
        </emma:interpretation>
      </emma:emma>
    </inkml:annotationXML>
    <inkml:trace contextRef="#ctx0" brushRef="#br0">0-1 532 0,'-2'2'177'0,"9"35"40"15,-1 31-131-15,7 35-35 0,0 7-3 16,-2 57-14-16,1-8-8 15,-1 18-11 1,-8-22 16-16,6-7 0 16,4-70 3-16,1-20-8 0,1-35 12 15,9-34-16-15,-1-27-1 16,-1-35-6-16,-2-24 4 16,1-39-14-16,-6 3 3 0,4 16-10 15,2 44 4-15,10 42-14 16,0 65 10-16,6 62-4 15,-1 29 12-15,1 50 6 16,-8 5 19-16,7 23 4 16,-5-28 0-16,8-13-5 15,-2-48-5-15,4-33-11 16,-6-54-4-16,4-41-4 16,-10-28 4-16,4-40-5 15,-12-13 5-15,6-17-7 16,1 21 3-16,4 33-12 15,1 53 5-15,16 63-5 16,-4 51 6-16,9 47-4 16,-9 4 9-16,15 32 2 15,-11-34 5-15,6-10-3 16,-8-46 3-16,5-19-5 0,-13-54 1 16,-2-35-4-16,-11-30 3 15,-3-42-3-15,-9-14 6 16,1-10-7-16,-1 20 2 15,11 32-10-15,2 53 4 16,14 57-6-16,6 39 8 16,8 41-7-16,-3 1 10 0,13 20-4 15,-8-28 5-15,3-17-7 16,-9-36 6-16,5-33-4 16,-19-44 3-1,3-45-2-15,-7-25 6 0,-1-33-5 16,-6 6 6-16,5 6-8 15,-3 40 4-15,12 39-11 16,4 47 7-16,16 43-6 16,2 21 6-16,7 23-2 15,-7-7 6-15,9 10-4 16,-11-27 5-16,5-13-7 16,-8-37 4-16,11-33-3 15,-8-44 5-15,2-39-4 16,-9-20 6-16,1-24-4 15,-14 16 4-15,6 20-8 16,-2 41 2-16,17 43-8 0,1 44 5 16,19 44-2-16,-5 12 6 15,20 31-2-15,-8-15 6 16,6 8-4-16,-15-38 2 16,9-14-5-16,-23-41 5 15,-1-31-2-15,-12-38 3 16,-1-32-3-16,-19-19 6 15,1-14-7-15,-8 14 5 16,10 21-8-16,2 44 2 0,16 46-5 16,6 30 5-16,15 34-4 15,-1 14 7-15,12 15-2 16,-7-12 6-16,8 7-5 16,-9-23 4-16,1-19-4 15,-15-29 3-15,-7-25-5 16,-17-33 6-16,-4-18-4 15,-12-8 4-15,-4 1-3 16,2 10 2-16,12 25-7 16,-4 21 4-16,15 24-5 15,6 18 4-15,15 24-3 16,-3-3 8-16,14 0-5 16,-6-10 4-16,-2-11-4 15,-15-25 3-15,2-18-4 16,-17-18 4-16,-3-21-4 0,-7-8 5 15,0-10-5-15,-7 9 5 16,6 16-7-16,2 24 4 16,19 37-6-16,5 25 5 15,22 23-4-15,-1 6 7 16,9 12-4-16,-8-23 6 16,-1-6-7-16,-17-30 6 15,-4-21-6-15,-14-30 6 0,-6-25-5 16,-15-16 8-16,-5-13-7 15,-8 5 7-15,1 9-8 16,-4 19 4-16,11 30-9 16,6 29 6-16,14 35-4 15,9 11 8-15,13 17-4 16,3-7 6-16,7 3-3 16,-11-25 3-16,-2-12-7 15,-14-25 3-15,-8-19-1 16,-12-28 4-16,-9-23-3 15,-1-11 5-15,-6-9-3 16,1 7 2-16,5 14-8 16,9 17 2-16,8 32-5 15,10 24 4-15,15 25-3 16,0 4 7-16,13 22-2 16,-4-16 4-16,2-8-5 0,-12-26 4 15,-4-11-7-15,-12-30 6 16,-6-22-4-16,-15-15 5 15,1-17-4-15,-7 1 7 16,1-2-9-16,4 25 3 16,18 30-6-16,5 36 2 15,15 38-3-15,5 20 7 16,12 22-5-16,-4-12 10 0,9 12-5 16,-8-33 7-16,5-9 440 15,-20-41-816-15,-27-39 423 16</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26.8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824EF3-68D2-48A1-99DC-678B98A5E186}" emma:medium="tactile" emma:mode="ink">
          <msink:context xmlns:msink="http://schemas.microsoft.com/ink/2010/main" type="inkDrawing" rotatedBoundingBox="26149,5726 30664,5660 30671,6078 26155,6145" semanticType="callout" shapeName="Other">
            <msink:destinationLink direction="with" ref="{39C24477-AF8F-4DD6-B5E4-6A52A3BE0368}"/>
          </msink:context>
        </emma:interpretation>
      </emma:emma>
    </inkml:annotationXML>
    <inkml:trace contextRef="#ctx0" brushRef="#br0">-11 359 1130 0,'-10'7'262'0,"10"-4"105"16,8 2-326-1,15-3 2-15,6 3-8 16,20-10 10-16,7 1-10 0,22-4-3 16,2-37-16-16,15-13-1 15,-5-2-13-15,10-10 5 16,-4-2-6-16,13 42 2 16,-19 12-4-16,17 6 4 15,-12 14-5-15,13 9 5 16,-2-3-5-16,22 7 3 15,-10 3-1-15,18-7 2 16,-16-7-5-16,23-1 6 16,-13-8-4-16,19-11 1 15,-16-5-2-15,25 6 5 16,-27 4-5-16,15 12 3 16,-21 12 0-16,11 18 1 15,-24 1-4-15,13 38 6 16,-20-8-5-16,10-7 2 0,-14-8-2 15,16-47 3-15,-18-42-5 16,13-10 5-16,-13-2-3 16,3-2 3-16,-21 46-3 15,0-5 5-15,-28 12-2 16,-2 3 1-16,-17 8-2 16,-8-1 2-16,-13-2-2 15,0 4 2-15,-12 45-1 0,1 1-2 16,-7-6-35-16,-3 1-328 15,8-5-52-15,3-43-124 16</inkml:trace>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00.7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27D22F-BBDA-4C4D-A3E3-9251B219DFF3}" emma:medium="tactile" emma:mode="ink">
          <msink:context xmlns:msink="http://schemas.microsoft.com/ink/2010/main" type="writingRegion" rotatedBoundingBox="32259,4773 31064,7568 30009,7117 31203,4322"/>
        </emma:interpretation>
      </emma:emma>
    </inkml:annotationXML>
    <inkml:traceGroup>
      <inkml:annotationXML>
        <emma:emma xmlns:emma="http://www.w3.org/2003/04/emma" version="1.0">
          <emma:interpretation id="{1980F49B-98B5-47EF-AD8C-4DDEC911EE44}" emma:medium="tactile" emma:mode="ink">
            <msink:context xmlns:msink="http://schemas.microsoft.com/ink/2010/main" type="paragraph" rotatedBoundingBox="32259,4773 31064,7568 30009,7117 31203,4322" alignmentLevel="1"/>
          </emma:interpretation>
        </emma:emma>
      </inkml:annotationXML>
      <inkml:traceGroup>
        <inkml:annotationXML>
          <emma:emma xmlns:emma="http://www.w3.org/2003/04/emma" version="1.0">
            <emma:interpretation id="{0BE4A193-092E-4896-88E2-27178F130974}" emma:medium="tactile" emma:mode="ink">
              <msink:context xmlns:msink="http://schemas.microsoft.com/ink/2010/main" type="line" rotatedBoundingBox="32259,4773 31064,7568 30009,7117 31203,4322"/>
            </emma:interpretation>
          </emma:emma>
        </inkml:annotationXML>
        <inkml:traceGroup>
          <inkml:annotationXML>
            <emma:emma xmlns:emma="http://www.w3.org/2003/04/emma" version="1.0">
              <emma:interpretation id="{D72A067C-7345-4489-876F-0A82EF8AB111}" emma:medium="tactile" emma:mode="ink">
                <msink:context xmlns:msink="http://schemas.microsoft.com/ink/2010/main" type="inkWord" rotatedBoundingBox="32085,4699 31883,5170 31064,4819 31265,4349">
                  <msink:destinationLink direction="with" ref="{378FB915-3805-4155-AE9B-A3DD1BBF4EF6}"/>
                  <msink:destinationLink direction="with" ref="{146336BE-FB43-4E6D-9F1B-C35248F0F9B7}"/>
                  <msink:destinationLink direction="with" ref="{FF827843-C334-48A2-83CD-6DB87D64DDCE}"/>
                </msink:context>
              </emma:interpretation>
              <emma:one-of disjunction-type="recognition" id="oneOf0">
                <emma:interpretation id="interp0" emma:lang="" emma:confidence="1">
                  <emma:literal/>
                </emma:interpretation>
              </emma:one-of>
            </emma:emma>
          </inkml:annotationXML>
          <inkml:trace contextRef="#ctx0" brushRef="#br0">900-1031 981 0,'-6'13'345'15,"-2"-5"58"-15,0 8-244 16,3 4-65-16,3 11-21 15,4-7-35-15,3 5-17 0,4-5-14 16,-1-7-6-16,1 2 2 16,-1 4-4-16,-5-4 5 15,2 6-4-15,-2 9 4 16,-1-12-31-16,-1 1-19 16,-1 6-61-16,-5-3-50 15,2-3-271-15,-3-8 43 16</inkml:trace>
          <inkml:trace contextRef="#ctx0" brushRef="#br0" timeOffset="519.1279">688-932 993 0,'-18'-8'310'0,"5"6"72"16,3 2-272-16,4 0-33 15,7 0-30-15,6-1-17 16,1-1-21-16,7 2-10 16,-1-3-2-16,4-2-1 15,5-2 2-15,4-1 2 16,1 0 0-16,6-3 0 16,-3 1 3-16,1 4 4 15,-4-1-29-15,-1 7-368 16,-7 0 117-16</inkml:trace>
          <inkml:trace contextRef="#ctx0" brushRef="#br0" timeOffset="239.3811">844-531 518 0,'-7'4'839'16,"2"3"-503"-16,-3-5-249 16,6 6-49-16,4-7-21 15,8-1-12-15,6-1-4 16,5-6-1-16,2-9-3 15,1 1 4 1,4-4 1-16,-6-1 2 0,3-1-3 16,-6 4 4-16,4 4-3 15,-7 4 3-15,0 3-4 16,-6 4 6-16,1 2-32 16,-6-3-19-16,-3 0-330 15,-5-4 74-15</inkml:trace>
          <inkml:trace contextRef="#ctx0" brushRef="#br0" timeOffset="1748.1321">1382-638 856 0,'-8'1'299'16,"-8"9"44"-16,-2-2-196 15,10-2-30 1,1 3-84-16,-6 5-8 0,-1 1-17 15,6 6-2-15,4 0-5 16,9 0 3-16,3-1-2 16,5 5 2-16,4-3-1 15,0-3 1-15,-4-6-2 16,-3-5-2-16,-2-6-2 16,0-17 6-16,-1-3 2 15,6-9 2-15,-2-9 3 0,-1-11 5 16,-2 3-2-16,-2 0 9 15,-6 10 11-15,-3 12 35 16,0 15 13-16,-2 7 13 16,-3 5-10-16,-5 5-13 15,3 4-37-15,-9 4-17 16,3 3-13-16,-1-3-104 16,4-3-185-16,-11-22-202 15</inkml:trace>
        </inkml:traceGroup>
        <inkml:traceGroup>
          <inkml:annotationXML>
            <emma:emma xmlns:emma="http://www.w3.org/2003/04/emma" version="1.0">
              <emma:interpretation id="{D93E0FC3-6712-45BC-AEC8-C4C5E1E5CF7B}" emma:medium="tactile" emma:mode="ink">
                <msink:context xmlns:msink="http://schemas.microsoft.com/ink/2010/main" type="inkWord" rotatedBoundingBox="31816,5809 31064,7568 30009,7117 30760,5358"/>
              </emma:interpretation>
              <emma:one-of disjunction-type="recognition" id="oneOf1">
                <emma:interpretation id="interp1" emma:lang="" emma:confidence="1">
                  <emma:literal/>
                </emma:interpretation>
              </emma:one-of>
            </emma:emma>
          </inkml:annotationXML>
          <inkml:trace contextRef="#ctx0" brushRef="#br0" timeOffset="-30832.8468">-324 1746 881 0,'-25'-8'380'0,"16"-5"13"0,12-8-192 16,12-9-124-16,20-7 4 16,9-5-35-16,21-12-4 15,0 4-8-15,1-7-3 16,-11 9-20-16,-1-7-23 15,-17 14-48-15,-3-6-376 16,-3 24 92-16</inkml:trace>
          <inkml:trace contextRef="#ctx0" brushRef="#br0" timeOffset="-31026.9845">-311 1303 996 0,'16'-10'358'0,"2"2"23"16,3 5-255-16,3 9-84 15,1 14-32-15,4 12 7 16,2-2 14 15,-17-16-15-15,2 2-8-16,48 43-5 0,-9-2 3 15,-3-12-1-15,-5-6-43 0,-41-29-30 16,-6 4-78-16,-6-1-256 16,-2 11 29-16</inkml:trace>
          <inkml:trace contextRef="#ctx0" brushRef="#br0" timeOffset="-33625.455">258 2 873 0,'-24'5'469'0,"-2"3"-56"15,5-1-147-15,3-6-182 16,6 3-34-16,8-4 6 16,5-2-6-16,9-1-11 15,8 4-30-15,13-6-6 16,3 1-5-16,14-1 3 16,-4 1 1-16,5 3 2 0,-12 1-4 15,4 6 1-15,-14 2-3 16,-7 4 1-16,-9 1-2 15,-11 27 5-15,-8 17-3 16,-13 55 6-16,-7-3-3 16,-9 6 5-16,-2-23 3 15,-10-9 15-15,2-52-5 16,-3 8 5-16,1-8-6 16,-2-2-2-16,7-7-36 0,3-2 351 15,15 4-821-15,-8 2 368 16</inkml:trace>
          <inkml:trace contextRef="#ctx0" brushRef="#br0" timeOffset="-30463.4598">310 1798 1128 0,'-2'-8'340'0,"6"-5"63"15,4-15-281-15,5-9-93 16,8-14-2-16,5-2-14 15,9-15 1-15,-4 5-15 16,5-1 5-16,-12 12-5 16,-6 12 1-16,-11 20-7 0,-3 27 2 15,-8 17-4-15,-1 25 6 16,0 1-1-16,8 15 9 16,4-5-1-16,6 3 4 15,4-17-6 1,9-1-13-16,2-17 416 0,3-15-819 15,-10-18 397-15</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32.1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78FB915-3805-4155-AE9B-A3DD1BBF4EF6}" emma:medium="tactile" emma:mode="ink">
          <msink:context xmlns:msink="http://schemas.microsoft.com/ink/2010/main" type="inkDrawing" rotatedBoundingBox="27429,2363 31392,5050 30837,5868 26874,3182" semanticType="callout" shapeName="Other">
            <msink:sourceLink direction="with" ref="{D72A067C-7345-4489-876F-0A82EF8AB111}"/>
            <msink:sourceLink direction="with" ref="{80FAB89F-C049-4F4B-BAB5-B0B8C21821BC}"/>
          </msink:context>
        </emma:interpretation>
      </emma:emma>
    </inkml:annotationXML>
    <inkml:trace contextRef="#ctx0" brushRef="#br0">20 4 821 0,'-5'-2'332'16,"2"-1"19"-16,-2 8-182 16,2-4-110-16,-2-1-19 15,5 7-16-15,1 6-15 16,1-3-4-16,3 7 3 16,1 3 10-16,2 3 6 15,1-2 6-15,-1 8-4 16,0-2-3-16,2 6-10 15,-1-2-4-15,3 6-9 16,1-3 5-16,3 7-6 16,0-2 6-16,2 6 3 0,-4-3 9 15,4 0 4-15,0-8 8 16,-3 4-2-16,-2-11-4 16,3-1 0-16,-5 0-3 15,2 2 5-15,0-2 6 16,2 4 1-16,-1 3-3 15,3 1-3-15,-4-5-12 16,1 0-6-16,1-1-6 16,1-2 0-16,-1 0-1 0,-2 3 1 15,4-5 0-15,-4 2 2 16,-4 0 0 0,0 5 5-16,4 3 1 0,-3 3 0 15,6-11 5 16,-8-13-12-31,2 0-3 0,26 33 1 16,1-9 1-16,0 0-1 16,-1-9-1-16,-17-9 2 15,-1 1 0-15,0-1-1 16,2-1 4-16,7-2-3 16,1-6 3-16,6 5-5 15,5-7 4-15,5 0-4 16,-6 50 3-16,10-1-2 15,-10 6 0-15,3 15-1 16,-7 7 1-16,3-37-2 0,-7-2 0 16,7 4 2-16,0-11-1 15,4-5 1-15,-4-15 0 16,5 2-2-16,-3-11 2 16,5 0-1-16,-4-2-2 15,9 0 2-15,-3 0 1 16,7 4-1-16,-4-1 1 15,-2 8 2-15,-10 1-3 16,2 1 1-16,-5-5 0 0,-3 15 0 16,-2-7 0-16,12 4-2 15,-2-2 2-15,1 5-1 16,1-15 1-16,4 8-2 16,-8-4 3-16,6 2-2 15,-5-2 2-15,11 3-4 16,-5-6 4-16,5 1-3 15,-4-2 0-15,7-3 1 16,-7-1-1-16,9-4-1 16,-7-3 2-16,6-4 1 15,-6 8-1-15,4-5 2 16,-7 1 0-16,7 0-2 16,-5 2 1-16,9 2-1 15,-3 1 0-15,1-5 0 16,-1 11-1-16,-3-11 2 0,-5-2-3 15,3 2 2-15,-2 5 0 16,1-7 3-16,-1-5-2 16,0 6 0-16,-4 5 1 15,1 1-1-15,-8 0-1 16,7 13 0-16,-7-9 2 16,3-7-2-16,-3 1 0 0,5 0 1 15,-8 0-2 1,1-3 1-16,-7 0 1 0,-4-2 0 15,-10-1-1-15,1-4 5 16,-3 0-3-16,-2 4 26 16,-6-4 16-16,3 2 27 15,-4 5 2-15,-9-5 5 16,5-1-26-16,0 2-16 16,4 3-28-16,-3-6-4 15,5 8-25-15,-2 11 67 16</inkml:trace>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23.9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A97E58-B98F-4AB5-8F7F-32CA00E71BC0}" emma:medium="tactile" emma:mode="ink">
          <msink:context xmlns:msink="http://schemas.microsoft.com/ink/2010/main" type="writingRegion" rotatedBoundingBox="26867,672 29020,1113 28829,2044 26676,1603"/>
        </emma:interpretation>
      </emma:emma>
    </inkml:annotationXML>
    <inkml:traceGroup>
      <inkml:annotationXML>
        <emma:emma xmlns:emma="http://www.w3.org/2003/04/emma" version="1.0">
          <emma:interpretation id="{9BC71F17-7663-4BFC-B1E5-4B6D456AD18E}" emma:medium="tactile" emma:mode="ink">
            <msink:context xmlns:msink="http://schemas.microsoft.com/ink/2010/main" type="paragraph" rotatedBoundingBox="26867,672 29020,1113 28829,2044 26676,1603" alignmentLevel="1"/>
          </emma:interpretation>
        </emma:emma>
      </inkml:annotationXML>
      <inkml:traceGroup>
        <inkml:annotationXML>
          <emma:emma xmlns:emma="http://www.w3.org/2003/04/emma" version="1.0">
            <emma:interpretation id="{A452379C-20E2-47B0-89C6-AC4A020ED100}" emma:medium="tactile" emma:mode="ink">
              <msink:context xmlns:msink="http://schemas.microsoft.com/ink/2010/main" type="line" rotatedBoundingBox="26867,672 29020,1113 28829,2044 26676,1603"/>
            </emma:interpretation>
          </emma:emma>
        </inkml:annotationXML>
        <inkml:traceGroup>
          <inkml:annotationXML>
            <emma:emma xmlns:emma="http://www.w3.org/2003/04/emma" version="1.0">
              <emma:interpretation id="{80FAB89F-C049-4F4B-BAB5-B0B8C21821BC}" emma:medium="tactile" emma:mode="ink">
                <msink:context xmlns:msink="http://schemas.microsoft.com/ink/2010/main" type="inkWord" rotatedBoundingBox="26867,672 29020,1113 28829,2044 26676,1603">
                  <msink:destinationLink direction="with" ref="{378FB915-3805-4155-AE9B-A3DD1BBF4EF6}"/>
                  <msink:destinationLink direction="with" ref="{146336BE-FB43-4E6D-9F1B-C35248F0F9B7}"/>
                  <msink:destinationLink direction="with" ref="{FF827843-C334-48A2-83CD-6DB87D64DDCE}"/>
                </msink:context>
              </emma:interpretation>
            </emma:emma>
          </inkml:annotationXML>
          <inkml:trace contextRef="#ctx0" brushRef="#br0">1046 232 892 0,'-9'-13'434'16,"-3"5"-36"-16,6 10-186 0,-1 4-155 15,7 4-41 1,-1 16 9-16,-4 6 0 0,-2 28 1 16,6 7-7-16,-9 14-5 15,4-2-11-15,4 11 1 16,0-19-4-16,-1-6 3 16,6-23-2-16,1-6 3 15,-1-20-2-15,11-6 0 16,6-12-2-16,1-13 5 15,5-14-2-15,14-31 3 16,3-18-1-16,12-25 5 16,-2 0-8-16,-1 3 3 15,-16 28-5-15,-12 20 3 16,-17 33-6-16,-12 14 3 16,-11 18-10-16,-9 20-30 15,-2 4-41-15,-9 12 27 16,10-2-378-16,8 0 101 15</inkml:trace>
          <inkml:trace contextRef="#ctx0" brushRef="#br0" timeOffset="168.3324">1110 686 1128 0,'-16'23'329'0,"16"-5"60"0,1 6-286 15,2 0-104-15,7 2 1 16,0 2 0-16,1-7-21 15,2-3-40-15,20 0-328 16,-1-7 73-16</inkml:trace>
          <inkml:trace contextRef="#ctx0" brushRef="#br0" timeOffset="516.4723">1468 690 1005 0,'-8'-7'374'0,"-3"5"15"0,-4 12-212 15,1 11-151-15,-1 15 6 16,0 1 6-16,4 10-3 16,6-8-14-16,7-2 0 15,4-11-15-15,9-3-11 0,-2-16 4 16,5-6 5-16,-4-9-2 15,2-8 9 1,-3-8-4-16,-4-19 7 0,-5-2-5 16,-2-7 3-16,-5 3-8 15,-4 7 1-15,1 23-8 16,4 11 4-16,2 16-8 0,7 11 4 16,7 7-5-16,7 8 8 15,7 0-3-15,8-6-47 16,4-13-45-16,20-27-335 15,0-20 44-15</inkml:trace>
          <inkml:trace contextRef="#ctx0" brushRef="#br0" timeOffset="877.5904">2091 514 944 0,'-5'15'345'16,"-13"8"19"-16,-14 20-203 15,-5 14-123-15,-9 10 31 16,6-7 0-16,6 3 8 15,19-21-15-15,7-8-10 16,9-11-39-16,11-2-8 16,2-15-8-16,7-1 2 0,4-10-2 15,7-6 6-15,-1-10-2 16,2-5 6-16,-6 2-1 16,2-7 3-16,-6 2-4 15,-4-4 2-15,-4 4-4 16,-5-3 4-16,-7 6-7 15,-8-5 8-15,-3 5-5 16,-7 3 9-16,-4 7-4 16,-9 5 7-16,1 9-11 0,-7 10 7 15,-2 8-10-15,-1 7-11 16,6 3-25-16,-1 5-58 16,9-5 7-16,20-10-374 15,11-16 78-15</inkml:trace>
          <inkml:trace contextRef="#ctx0" brushRef="#br0" timeOffset="-682.7268">111 164 975 0,'-15'11'224'0,"0"7"91"16,2 11-283-16,2 20 0 16,1 5-9-16,2 19 9 15,5 1-11-15,1 17 2 16,2-15-16-16,-1 2 6 15,1-16-1-15,-4-15 23 16,1-18-1-16,0-10 12 16,-2-10-4-16,0-16-1 15,-1-8-24-15,1-23 0 16,2-18-14-16,4-30-8 16,4-8-11-16,3-11 7 0,0 19-5 15,-4 13 6-15,-1 29 4 16,-5 15 15-16,-4 24-2 15,-1 3 13-15,4 6-4 16,-5 9 4-16,5-2-10 16,4 10 0-16,6 5-13 15,6-2 3-15,6-1-7 16,9-7 6-16,4-11-5 16,10-13 7-16,2-10-5 0,8-14 8 15,-24-2 3 1,1 0-6-16,24-43 4 15,-12 11-5-15,-9 1 1 16,-12 18-3-16,-17 42 7 16,-5 18 6-16,-7 23 15 15,4 8 47 17,2 1 4-32,-5 46-56 0,4 5-3 15,6-7-10-15,6-19-4 16,7-48-4-16,2-1 2 15,-4-9-2-15,-1 2 2 16,-6 2-1-16,-14 4 1 16,0 6-9-16,-3 6-77 15,1 4-54-15,12 1-324 0,11-19 12 16</inkml:trace>
          <inkml:trace contextRef="#ctx0" brushRef="#br0" timeOffset="-443.7749">729 626 952 0,'-4'0'248'0,"1"0"111"16,3 0-264-16,0 3 24 15,-2 2-11-15,2 10-5 16,-1 1-42-16,-1 10-13 15,2 5-36-15,3-2-7 16,2 0-40-16,3-6-59 16,5-21-331-16,-4-22 59 15</inkml:trace>
          <inkml:trace contextRef="#ctx0" brushRef="#br0" timeOffset="1500.1188">764 104 1587 0,'-11'2'363'15,"-5"4"136"-15,3-3-462 16,3 9-49-16,5 4-51 16,8 8-400-16,4 1-36 0</inkml:trace>
        </inkml:traceGroup>
      </inkml:traceGroup>
    </inkml:traceGroup>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46.1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6336BE-FB43-4E6D-9F1B-C35248F0F9B7}" emma:medium="tactile" emma:mode="ink">
          <msink:context xmlns:msink="http://schemas.microsoft.com/ink/2010/main" type="inkDrawing" rotatedBoundingBox="27436,2312 31415,4921 30798,5862 26819,3253" semanticType="callout" shapeName="Other">
            <msink:sourceLink direction="with" ref="{D72A067C-7345-4489-876F-0A82EF8AB111}"/>
            <msink:sourceLink direction="with" ref="{80FAB89F-C049-4F4B-BAB5-B0B8C21821BC}"/>
          </msink:context>
        </emma:interpretation>
      </emma:emma>
    </inkml:annotationXML>
    <inkml:trace contextRef="#ctx0" brushRef="#br0">68 3 635 0,'-16'0'246'15,"-1"-3"32"-15,4 3-172 16,4 0-17-16,1 5-42 15,3-2-5-15,5 0-24 0,-4 0-4 16,4 2-11-16,2 0 4 16,0 3-3-16,4 8 5 15,1 12-1-15,2 8 10 16,3 3-5-16,4 9 7 16,0 6-4-16,2 6 6 15,1-3-9-15,6 7 5 16,-6-5-5-16,6-1-1 15,-1-9-7-15,2-1 2 16,-2-4-6-16,7 2 1 16,-3-6 0-16,2 6-1 15,0-7 0-15,0 9 2 16,0 1 1-16,2 9 5 16,-1 6 0-16,1 2 2 15,-12-34 10 1,1 3-14-16,19 28 4 0,-7-11-2 15,-1-9 2-15,-1-2-4 16,-11-15 4-16,-3 2-3 16,3-4 7-16,1-6-2 15,2 37 3-15,-1-3-5 16,8 1 1-16,-1 4-7 16,2 10 0-16,-10-45-1 15,0 1-2-15,23 31 2 16,-2-7-1-16,-3-4 1 15,-7-7-1-15,-12-16-2 16,1-9 1-16,-4 7 3 16,5-2 8-16,5-1 1 15,-1-1 4-15,0 7-2 16,-3-9 0-16,4 4-8 16,-4-3-4-16,1-2-1 15,1-3-1-15,-3 4-1 16,-2-6 0-16,3 1 2 15,-6 1-3-15,4-3 2 16,-1 1-2-16,4-1 3 16,-1 1-4-16,3-1 5 15,-3 3-3-15,3-1 3 16,-4-1 0-16,9-1 5 16,-8 11 0-16,3 2 1 0,-7-5-1 15,6 7-4-15,-9-9 1 16,2-9-3-16,-2-6 3 15,5 6-2-15,-3 0 4 16,0 1-5-16,3-1 0 16,1-1-2-16,-1 1 1 15,2-4-1-15,0 5 1 16,1 2 1-16,-3 0-2 0,2 2 2 16,-5-3-1-16,5 1 1 15,-2-1-4-15,1-1 3 16,-2-2-3-16,3 4 2 15,-4-3-2-15,2 3 5 16,-1-2 0-16,4 5 3 16,-1-6 0-16,6 8 3 15,-3-7-2-15,6 3-2 16,-4 1-2-16,4-1-3 16,-6-6 1-16,7 7-4 15,-14-6 5-15,13-1-4 16,-4 5 4-16,6 0-2 15,-5 0 1-15,10 13-2 16,-6-9 3-16,4 4-2 16,-5-1 0-16,9-2 2 15,-5-6-1-15,4 8-1 0,-7-14 3 16,6 5-1-16,0 4 0 16,1-5-3-16,-6 1 4 15,5 0-6-15,-5 3 5 16,-1-9-5-16,-4 11 4 15,6-3-3-15,-2 7 3 16,6-3-3-16,-5 3 3 16,6-6-3-16,-9-3 3 0,3-3-1 15,-3-1 1-15,2 2-1 16,-8-4 1-16,8 6 0 16,-6 5 1-16,6-4-1 15,-5 7 5-15,6 0-1 16,-7-6 2-16,1 2-2 15,-7 3 1-15,2-12-4 16,-6 5 3-16,-2 2-4 16,-2-7 5-16,-3 2-4 15,1 9 3-15,-1-11-2 16,-7 4 6-16,3 1-4 16,1-2 6-16,-9 3-3 15,1 7 2-15,-1-5-32 16,-6 11-67-16</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00.3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F827843-C334-48A2-83CD-6DB87D64DDCE}" emma:medium="tactile" emma:mode="ink">
          <msink:context xmlns:msink="http://schemas.microsoft.com/ink/2010/main" type="inkDrawing" rotatedBoundingBox="27378,2235 31417,4950 30760,5928 26721,3213" semanticType="callout" shapeName="Other">
            <msink:sourceLink direction="with" ref="{80FAB89F-C049-4F4B-BAB5-B0B8C21821BC}"/>
            <msink:sourceLink direction="with" ref="{D72A067C-7345-4489-876F-0A82EF8AB111}"/>
          </msink:context>
        </emma:interpretation>
      </emma:emma>
    </inkml:annotationXML>
    <inkml:trace contextRef="#ctx0" brushRef="#br0">52 79 1141 0,'-23'-80'314'0,"4"92"-237"16,6 7-42-16,5 7-11 15,3-2-5-15,10-2-7 16,1-1-5-16,0 0-6 16,3 0 3-16,2 2-5 15,0 1 6-15,1 3-8 16,1 6 6-16,0 4-7 0,0 7 7 16,1 9-7-16,1 3 7 15,1 9-5-15,2-7 6 16,3 2-6-16,-3-16 6 15,3 0-6-15,-5-7 6 16,0 2-6-16,-3-7 6 16,2 7-6-16,1-6 6 15,0 2-6-15,1-2 6 16,4 7-5-16,-4-2 6 0,5 5-5 16,-5-9 5-16,6 5-4 15,-3-6 5-15,4 1-4 16,-6-7 1-16,4 6-3 15,-4-7 3-15,0-4 0 16,-5-4 4-16,5 3 3 16,-7-6 0-16,6 1 1 15,-3-1-1-15,1 8-3 16,-4-7-1-16,4 6-1 16,-1 0 1-16,-1 0-3 15,0-7 3-15,0 1-5 16,-3-8 4-16,0 0-4 15,-1-1 4-15,4 2-5 16,-3-4 6-16,3 3-6 0,-2-3 4 16,4 2-6-16,-4-2 7 15,6 1-6-15,-3-4 5 16,4 43-4-16,0-1 5 16,1 8-6-16,-1-2 5 15,2 7-4-15,-4-38 4 16,0 1-4-16,-3-7 6 15,0 6-5-15,-2-4 5 16,6 1-3-16,-6 0 4 0,4 4-2 16,-2-4 4-16,3 7 6 15,-3-1 4-15,1 1-3 16,-1-5 1-16,2 3-2 16,1-8-9-16,-3-3-1 15,-2-2-1-15,6 2-1 16,-3-5-1-16,-2-1 1 15,-3-4-1-15,4 5 2 16,-5-3 0-16,4 1-2 16,-2 2 3-16,1 5 10 15,2-4 0-15,-2 6 2 16,-1-4 4-16,1 1-4 16,1-4-10-16,1 2-2 15,1-4-1-15,-1 0-4 16,2 0 2-16,3 1-1 15,-5-3 1-15,3 3-2 0,0 0 5 16,2 1-6-16,-2 7 4 16,5-1-4-16,0 0 3 15,2 4-4-15,-2-4 7 16,5-4-8-16,-5 4 6 16,7-6-5-16,-2-5 4 15,1 16-5-15,-2-1 5 0,4-5-3 16,-5 7 1-1,2-2 0-15,-5-10 1 0,3 5-1 16,-7-1 2-16,9 4 0 16,-5 4 1-16,6 2 0 15,-2-3 3-15,4 9-1 16,-8-9 2-16,5 2-1 16,-5-5 0-16,2 1-4 15,-2-11 1-15,3 2-1 16,-3-5 1-16,3 7-3 15,-2-4 1-15,3 8-1 16,-2 1 1-16,5 4 1 16,-2-6 0-16,6 3-1 15,-4-7 0-15,1 1-1 16,-2-2 0-16,4 1 0 16,-5-3-1-16,2 2 1 15,-1-3 0-15,-1 4 1 0,-1-3-2 16,2 1 2-16,1 5 0 15,3 0-1-15,-2-6-1 16,3 3 0-16,1-2 0 16,1-6 0-16,-7 2 0 15,12 2 1-15,-3-2-1 16,3-4-1-16,0 1 2 0,9 3 0 16,0-2 0-16,0 2 1 15,1 7 0-15,0 1 1 16,-12-5-1-16,5 5 0 15,-3 0 1 1,1 2 0-16,-1-3-2 0,7 4 1 16,-12-8 0-16,6 2-1 15,-4-2 0-15,5 1-1 16,-7-3 1-16,11 4-1 16,-8 0 3-16,4 0 0 15,-9 5 0-15,2 3 2 16,-9-4 0-16,-4 3 13 15,-8-3 1-15,-3 1 13 16,-6-5 4-16,1 0 14 16,-6-4-14-16,-3-1 2 15,3-1-14-15,1-1-3 16,-3-1-8-16,1-3-64 0,-5-1-76 16,-1 7-355-16</inkml:trace>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31.2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A0127F-2713-4717-BABB-62CE97B382BD}" emma:medium="tactile" emma:mode="ink">
          <msink:context xmlns:msink="http://schemas.microsoft.com/ink/2010/main" type="inkDrawing" rotatedBoundingBox="3384,7924 4244,5192 4386,5236 3526,7968" semanticType="callout" shapeName="Other">
            <msink:sourceLink direction="with" ref="{7ECB6D48-D55C-43E9-8068-EE0EFCB9EE08}"/>
            <msink:sourceLink direction="with" ref="{A2A4B189-B3D0-4925-8644-308D3598CA03}"/>
          </msink:context>
        </emma:interpretation>
      </emma:emma>
    </inkml:annotationXML>
    <inkml:trace contextRef="#ctx0" brushRef="#br0">806 7 635 0,'-3'-15'343'15,"-5"10"-18"-15,-5 12-120 16,0 7-113-16,-5 19-25 15,0 6-41-15,-3 21-3 16,-5 27-8 0,-4 12-13-16,-4 8 3 0,1 7-5 15,-6 6 19-15,5-25 5 16,-6 9 12 0,2-3-1-16,-14 28 3 0,4-5-18 15,-7 31-5-15,4 0-11 16,-9 18-5-16,13-24-8 15,3 18 0-15,10-24-8 16,7 10-14-16,11-32-22 16,7 11-305-16,11-35-17 0,3-22-117 15</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28:09.1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BCC71A-B38C-42AE-9D9F-68552B680797}" emma:medium="tactile" emma:mode="ink">
          <msink:context xmlns:msink="http://schemas.microsoft.com/ink/2010/main" type="writingRegion" rotatedBoundingBox="213,4520 1928,3654 2525,4837 810,5703"/>
        </emma:interpretation>
      </emma:emma>
    </inkml:annotationXML>
    <inkml:traceGroup>
      <inkml:annotationXML>
        <emma:emma xmlns:emma="http://www.w3.org/2003/04/emma" version="1.0">
          <emma:interpretation id="{84B8F755-A5A7-4C26-A1B3-01D1D6C7A881}" emma:medium="tactile" emma:mode="ink">
            <msink:context xmlns:msink="http://schemas.microsoft.com/ink/2010/main" type="paragraph" rotatedBoundingBox="213,4520 1928,3654 2525,4837 810,5703" alignmentLevel="1"/>
          </emma:interpretation>
        </emma:emma>
      </inkml:annotationXML>
      <inkml:traceGroup>
        <inkml:annotationXML>
          <emma:emma xmlns:emma="http://www.w3.org/2003/04/emma" version="1.0">
            <emma:interpretation id="{30B1A7BD-E985-4510-9F69-B2D1F1AB8833}" emma:medium="tactile" emma:mode="ink">
              <msink:context xmlns:msink="http://schemas.microsoft.com/ink/2010/main" type="line" rotatedBoundingBox="213,4520 1928,3654 2525,4837 810,5703"/>
            </emma:interpretation>
          </emma:emma>
        </inkml:annotationXML>
        <inkml:traceGroup>
          <inkml:annotationXML>
            <emma:emma xmlns:emma="http://www.w3.org/2003/04/emma" version="1.0">
              <emma:interpretation id="{B836CAFB-FFBA-4A9B-8464-88C63ABE0D93}" emma:medium="tactile" emma:mode="ink">
                <msink:context xmlns:msink="http://schemas.microsoft.com/ink/2010/main" type="inkWord" rotatedBoundingBox="213,4520 1928,3654 2525,4837 810,5703"/>
              </emma:interpretation>
              <emma:one-of disjunction-type="recognition" id="oneOf0">
                <emma:interpretation id="interp0" emma:lang="" emma:confidence="1">
                  <emma:literal/>
                </emma:interpretation>
              </emma:one-of>
            </emma:emma>
          </inkml:annotationXML>
          <inkml:trace contextRef="#ctx0" brushRef="#br0">-1230 443 583 0,'0'1'351'0,"-3"6"-30"0,8-2-86 16,3-12-140-16,0-6-16 16,-2-3-22-16,7-21-13 15,-5-12-8-15,9-13-17 16,-1 1-6-16,5-12-10 16,-8 6 4-16,3 12-9 15,-8 19 7-15,-1 14-13 16,-4 23 6-16,2 24-7 15,-2 12 9-15,-1 18-6 16,-1 5 16-16,1 11-1 16,3-4 10-16,0-2-8 15,4-20 8-15,1-7-10 16,1-21 2-16,-2-10-19 16,-3-18-25-16,12-17-350 15,0-11 95-15</inkml:trace>
          <inkml:trace contextRef="#ctx0" brushRef="#br0" timeOffset="364.464">-644-265 983 0,'9'22'273'0,"-15"7"73"16,-1 15-281-16,-1 1-29 0,0 10-19 15,5-14-9-15,4 1-10 16,4-11 9-16,7-7-10 15,2-11 9-15,4 0-8 16,0-15 7-16,1 2-7 16,-2-3 8-16,5-2-9 15,-5 0 10-15,0 17-11 16,1 1 7-16,-5 14-11 16,-5 4 9-16,-1 14-9 15,-6-4 11-15,-5 3-3 16,-3-7 21-16,-6 4 8 15,0-12 13-15,-3 5 3 16,-4-7 8-16,-6-2-3 16,4-7-4-16,-11-9-13 15,6-10-3-15,1-15-10 16,6-7-28-16,3-18-35 16,12-3-377-16,1-3 97 15</inkml:trace>
          <inkml:trace contextRef="#ctx0" brushRef="#br0" timeOffset="573.4121">-567-271 955 0,'7'-16'383'16,"-9"4"33"-16,-1 8-238 16,3 2-96-16,8 0-29 0,7-6-38 15,9-3-11-15,18-9-31 16,2-2-29-16,10 1-363 15,-4-2 86-15</inkml:trace>
          <inkml:trace contextRef="#ctx0" brushRef="#br0" timeOffset="1.25025E6">-263-109 572 0,'5'5'313'0,"-2"0"-1"0,-2-2-132 16,3 0-41 0,-1-4-47-16,-3-7-7 0,0-7-17 15,-2-11-7-15,-1-11-11 0,0-18-10 16,0-5-19-16,-1-17-9 15,-4-9-7-15,0-21-3 16,0 10 0-16,-2-10-2 16,2 16 2-16,5 15-1 15,3 32 1-15,-3 12-2 16,3 20-3-16,0 16-1 16,5 12 3-16,-1 18-1 15,6 11 2-15,3 23 11 16,3 4 6-16,4 9 0 15,-1-16 2-15,4 0 1 16,-4-23-7-16,1-8-7 16,-6-18-3-16,-1 0 0 15,-1-9-1-15,-2 1 1 16,-4-2-9-16,-1-2-42 0,1-3-22 16,-2-1 46-16,-3-8-392 15,-4-3 135-15</inkml:trace>
          <inkml:trace contextRef="#ctx0" brushRef="#br0" timeOffset="-753.4225">3 76 287 0,'-2'-3'478'0,"0"4"-139"16,4-1 11-1,1-4-162-15,2 5-94 0,3 2-20 16,9-3-18-16,7-1-11 15,7 7-3-15,6-9-16 16,5-10-9-16,4 0-12 16,-8 3 4-16,6-7-9 15,-3 0 9-15,-2 11-27 16,-7 9-23-16,-3 7 396 16,-3 9-757-16,-3 7 356 15</inkml:trace>
          <inkml:trace contextRef="#ctx0" brushRef="#br0" timeOffset="1.24857E6">113-201 467 0,'-8'-15'313'15,"-2"5"-29"-15,4 2-51 16,-1-5-115-16,-1 2-11 16,6 8-16-16,1 1 0 15,-1 2-14-15,5 7-6 16,1 1-11-16,1-2-3 15,3 4-13-15,-2-4-2 16,2 1-5-16,2-2-6 16,0 0-10-16,-1-9-4 0,4 3-8 15,0-1-1-15,0-1-4 16,4 0 0-16,-1 4-2 16,2-6 0-16,0 9-1 15,1 0 0-15,-1 0-1 16,1 1 2-16,4 3-1 15,6-5-1-15,-4-1 2 16,2-1-1-16,-6-2-1 0,2-3 0 16,-5-2 2-16,1 1-1 15,-3-2 2-15,1 3-2 16,-8 0 3-16,1 3-5 16,-2-1 4-16,0 4-4 15,-3-4 4-15,3 5-4 16,-1 1 5-16,-2-6-3 15,-2 4 3-15,0 2-2 16,-1-5 5-16,-5 1-3 16,-2 5 10-16,-2-7 0 15,-3 0 5-15,-3 4 0 16,-1 0 3-16,-2-1-9 16,-2 3-1-16,-3 0-5 15,-2 1-1-15,-6 0-5 16,0-3 2-16,3-1-2 15,0 1 1-15,-2 1 0 0,7-3 1 16,-2 2-2-16,1-4 0 16,1 2 0-16,3 0 1 15,-3 2-1-15,1 3 1 16,-1-4-1-16,2 3-1 16,-4-6 0-16,7 2 2 15,3-5-2-15,0 7 1 16,5-5-3-16,4 3 1 15,1-2-2-15,0 0 3 0,1-1-1 16,-1 1 4-16,5 2-6 16,-1 0 0-16,6 0-4 15,6 4 1-15,5-3-2 16,3 7 4-16,5-9 0 16,-2-1 4-16,2-4-1 15,-5-1 0-15,2-7 0 16,-9 7-1-16,7-6 2 15,0 3 0-15,-1-1 1 16,-1 0-2-16,7-1 1 16,-5 6-1-16,-1 3 0 15,1-2 1-15,2 1 0 16,-9 3 3-16,2-2-2 16,-4-4 3-16,-1 6-5 15,-6-4 6-15,-2 5-30 0,-3 0-27 16,-5 0-83-16,-1 0 210 15,-4 6-547-15,0-4 195 16</inkml:trace>
          <inkml:trace contextRef="#ctx0" brushRef="#br0" timeOffset="1.25065E6">-116-1105 788 0,'-5'-9'347'0,"-1"18"1"16,-1 9-199-16,4 19-71 15,3 19-49-15,5 10-12 16,5-4-6-16,6 16-3 15,2-14 1-15,5-7-5 16,4-8 0-16,6-2-5 16,1-23 1-16,1-8-2 15,-2-7 1-15,-4-16 1 16,-6-1 5-16,-2-18 7 16,-10-3 5-16,-3-13 8 15,-5 3 1-15,-7-10 4 16,-13 13-4-16,0 2 9 15,-5 15 5-15,-3 9 9 16,0 15-5-16,4 14-3 16,8 14-11-16,0 19-13 15,12 0-11-15,2 4-2 0,1-12 2 16,1-11-47-16,3-24-52 16,-10-13-347-16,-8-47 53 15</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31.8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719F9B-7F36-4A46-B38F-207D443208F4}" emma:medium="tactile" emma:mode="ink">
          <msink:context xmlns:msink="http://schemas.microsoft.com/ink/2010/main" type="inkDrawing" rotatedBoundingBox="4647,8855 5590,6248 5702,6289 4760,8896" semanticType="callout" shapeName="Other">
            <msink:sourceLink direction="with" ref="{C340A022-AF8E-4389-A0A9-7298998CC5D0}"/>
            <msink:sourceLink direction="with" ref="{4CA1B915-2F47-4717-88A3-1396BE47D010}"/>
          </msink:context>
        </emma:interpretation>
      </emma:emma>
    </inkml:annotationXML>
    <inkml:trace contextRef="#ctx0" brushRef="#br0">880-6 339 0,'7'-7'174'16,"-7"6"20"-16,-3 12-13 15,-6 2-31-15,-10 18 9 16,-7 18-30-16,-6 36-1 16,-4 1-63-16,-9 33-8 15,-1 3-22-15,-9 36-6 16,-5-8-22-16,-16 38 0 16,3-7-7-16,-7 21 5 15,11-30-5-15,0 14 5 0,19-22-5 16,3 16-19-16,16-18-62 15,-3 31-251-15,7-18 41 16</inkml:trace>
  </inkml:traceGroup>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32.2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C4F0E9-46CA-4D57-9DE6-2D4FA9642FFE}" emma:medium="tactile" emma:mode="ink">
          <msink:context xmlns:msink="http://schemas.microsoft.com/ink/2010/main" type="inkDrawing" rotatedBoundingBox="6094,10871 7338,7083 7485,7132 6241,10920" semanticType="callout" shapeName="Other">
            <msink:sourceLink direction="with" ref="{7ECB6D48-D55C-43E9-8068-EE0EFCB9EE08}"/>
            <msink:sourceLink direction="with" ref="{C340A022-AF8E-4389-A0A9-7298998CC5D0}"/>
          </msink:context>
        </emma:interpretation>
      </emma:emma>
    </inkml:annotationXML>
    <inkml:trace contextRef="#ctx0" brushRef="#br0">1308 0 925 0,'-60'45'261'15,"-12"26"71"-15,11 15-262 16,-3 28-30-16,16 3-20 15,4 22-2-15,18-9-17 16,2 19 5-16,4-17-8 16,-6 12 3-16,-1-14-5 15,-11 24 5-15,-7-10-5 0,-18 43 5 16,-7-4-2-16,-23 49 5 16,-4-8-5-16,-7 42 4 15,10-23-4-15,10 20-16 16,21-41 207-16,9 7-522 15,23-66 225-15</inkml:trace>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0:03.91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60987EA-218B-4EDC-AAAF-81AD3AA40626}" emma:medium="tactile" emma:mode="ink">
          <msink:context xmlns:msink="http://schemas.microsoft.com/ink/2010/main" type="inkDrawing" rotatedBoundingBox="7724,9972 7812,9863 7845,9889 7757,9999" shapeName="Other"/>
        </emma:interpretation>
      </emma:emma>
    </inkml:annotationXML>
    <inkml:trace contextRef="#ctx0" brushRef="#br0">0 107 887 0,'31'-68'186'0,"-2"28"-32"16,-10 31-419-16,1 37 10 15</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32.7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C7FB1A-12BD-4FBC-9F41-2FBC55E7A80D}" emma:medium="tactile" emma:mode="ink">
          <msink:context xmlns:msink="http://schemas.microsoft.com/ink/2010/main" type="inkDrawing" rotatedBoundingBox="7945,10950 8978,8207 9039,8230 8006,10973" semanticType="callout" shapeName="Other">
            <msink:sourceLink direction="with" ref="{F9EF8649-103A-48AF-BB26-7D6890F9DCF7}"/>
          </msink:context>
        </emma:interpretation>
      </emma:emma>
    </inkml:annotationXML>
    <inkml:trace contextRef="#ctx0" brushRef="#br0">1070 0 1062 0,'-26'29'267'16,"-3"0"81"-16,-5 33-297 15,5 14-40-15,-10 37-3 16,7 11-7-16,-9 31 2 16,-1-7-3-16,-12 24 4 15,6-20-4-15,-17 12 3 16,5-21-3-16,-12 24 3 15,11-19-7-15,-12 20-1 16,5-9-8-16,-9 31-23 16,6-20 5-16,-8 27-318 15,9-34 88-15</inkml:trace>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8:48.46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9A6BFBF-E961-4751-88D3-19581726499B}" emma:medium="tactile" emma:mode="ink">
          <msink:context xmlns:msink="http://schemas.microsoft.com/ink/2010/main" type="inkDrawing" rotatedBoundingBox="7826,16110 7995,16589 7752,16674 7584,16195" semanticType="callout" shapeName="Other">
            <msink:sourceLink direction="to" ref="{17464D7A-308C-4FFF-BDC4-77B8240DD2BF}"/>
          </msink:context>
        </emma:interpretation>
      </emma:emma>
    </inkml:annotationXML>
    <inkml:trace contextRef="#ctx0" brushRef="#br0">1588 727 882 0,'-5'13'284'0,"0"-3"67"16,0-5-240-16,2-5-2 15,-1-5-26-15,1-11-14 16,-2-17-23-16,2-15-13 0,-2-6-22 15,0-20-5-15,2 6-1 16,3 8 1-16,0 13-2 16,7 6-1-16,1 23-5 15,5 15-1-15,0 11-4 16,5 16 1-16,3 12 1 16,3 11 2-16,-3 2 3 15,3 3 2-15,-6-7 1 16,2 2 2-16,-6-10-1 15,2-3 0-15,-3-6-1 0,4-7 0 16,-6-11 2-16,4-5-49 16,-2-2-33-16,-10-5-324 15,-3-1 49-15</inkml:trace>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33.1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0D028C-536C-438C-8F29-52EAFF99F726}" emma:medium="tactile" emma:mode="ink">
          <msink:context xmlns:msink="http://schemas.microsoft.com/ink/2010/main" type="inkDrawing" rotatedBoundingBox="8978,12631 10243,8775 10365,8815 9099,12670" semanticType="callout" shapeName="Other">
            <msink:sourceLink direction="with" ref="{F9EF8649-103A-48AF-BB26-7D6890F9DCF7}"/>
          </msink:context>
        </emma:interpretation>
      </emma:emma>
    </inkml:annotationXML>
    <inkml:trace contextRef="#ctx0" brushRef="#br0">1208 0 1164 0,'-30'36'243'0,"-3"31"111"16,6 22-349-16,-16 52 0 15,-4 16-5-15,-14 52 2 16,-3 4-2-16,-13 33 3 15,4-30-2-15,-7 18 2 16,10-43-4-16,-6 17 4 16,8-35-4-16,-11 24 4 15,10-27-5-15,-2 24 5 16,11-20-4-16,2 21 4 16,19-27-18-16,1 21-52 15,14-37-105-15,10-3-183 0,7-43-30 16</inkml:trace>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33.5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1B1D7A-D228-4877-AC99-D72040FCA223}" emma:medium="tactile" emma:mode="ink">
          <msink:context xmlns:msink="http://schemas.microsoft.com/ink/2010/main" type="inkDrawing" rotatedBoundingBox="10980,13025 12037,10006 12127,10037 11071,13057" semanticType="callout" shapeName="Other">
            <msink:sourceLink direction="with" ref="{9F8CB604-D649-40BE-8948-28D94BEA5FB0}"/>
            <msink:sourceLink direction="with" ref="{3D3AC8DB-14A7-4E0F-9E97-ABF309826D45}"/>
          </msink:context>
        </emma:interpretation>
      </emma:emma>
    </inkml:annotationXML>
    <inkml:trace contextRef="#ctx0" brushRef="#br0">1048 0 1061 0,'-21'52'259'0,"-28"22"104"15,-4 21-299-15,-10 31-14 16,3 5-10-16,-7 35 0 15,4-1-19-15,-5 32-6 16,8-14-14-16,-10 20 4 16,10-23-5-16,-5 16 3 15,8-24-3-15,-8 16-11 16,12-26-11-16,-1 15-21 0,12-28-24 16,0 4-191-16,18-24-114 15,11-5-34-15</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33.8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EF0B44-9003-47B1-A168-AE55245F7D98}" emma:medium="tactile" emma:mode="ink">
          <msink:context xmlns:msink="http://schemas.microsoft.com/ink/2010/main" type="inkDrawing" rotatedBoundingBox="12493,13331 13565,10542 13669,10582 12596,13370" semanticType="callout" shapeName="Other">
            <msink:sourceLink direction="with" ref="{F9EF8649-103A-48AF-BB26-7D6890F9DCF7}"/>
            <msink:sourceLink direction="with" ref="{7C2A89A5-8C6B-4022-A797-C560848A9370}"/>
          </msink:context>
        </emma:interpretation>
      </emma:emma>
    </inkml:annotationXML>
    <inkml:trace contextRef="#ctx0" brushRef="#br0">1101 0 1139 0,'-27'30'246'0,"-16"38"109"15,-10 22-336-15,-20 44-10 16,0 11-4-16,-11 44 5 16,2-5-6-16,-7 30 4 15,15-18-4-15,2 17 3 16,15-35-6-16,-3 8 2 15,13-30-3-15,-4 6-4 16,5-25-16-16,-3 10-32 0,4-20-25 16,3-1-285-16,8-30 61 15</inkml:trace>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34.1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B0ABF5-68C1-483A-BE36-3F6B90474873}" emma:medium="tactile" emma:mode="ink">
          <msink:context xmlns:msink="http://schemas.microsoft.com/ink/2010/main" type="inkDrawing" rotatedBoundingBox="14165,14479 14923,12021 15001,12045 14242,14503" semanticType="verticalRange" shapeName="Line">
            <msink:sourceLink direction="with" ref="{294BE59D-6D50-4EE5-8D35-10997AAE8119}"/>
          </msink:context>
        </emma:interpretation>
      </emma:emma>
    </inkml:annotationXML>
    <inkml:trace contextRef="#ctx0" brushRef="#br0">795 0 1177 0,'-33'56'262'0,"-15"25"107"15,1 17-344-15,-7 35-16 16,4-10-5-16,0 25 1 16,11-11-3-16,-8 27 2 15,9-3-5-15,-10 30 3 16,-3-11-3-16,-9 23-21 16,7-20-20-16,-6 2-27 15,14-32 5-15,4-7-307 16,9-41 97-16</inkml:trace>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34.4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C61F0E-D2E0-4678-A591-497AE8D9EC40}" emma:medium="tactile" emma:mode="ink">
          <msink:context xmlns:msink="http://schemas.microsoft.com/ink/2010/main" type="inkDrawing" rotatedBoundingBox="15492,14967 16277,13371 16382,13423 15598,15019" semanticType="callout" shapeName="Other">
            <msink:sourceLink direction="with" ref="{C3040411-FC7F-4B4D-BD91-E0117EBD7395}"/>
            <msink:sourceLink direction="with" ref="{7C2A89A5-8C6B-4022-A797-C560848A9370}"/>
          </msink:context>
        </emma:interpretation>
      </emma:emma>
    </inkml:annotationXML>
    <inkml:trace contextRef="#ctx0" brushRef="#br0">823 0 1185 0,'-81'80'270'16,"8"1"104"-16,-10 29-336 15,8 4-34-15,-3 28 2 16,18-10-3-16,-11 35 1 15,13-3-5-15,-9 35-26 16,-9-4-351-16,-25-1 108 16</inkml:trace>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30:18.6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D08A32-4749-4478-B238-D61619C2D3AC}" emma:medium="tactile" emma:mode="ink">
          <msink:context xmlns:msink="http://schemas.microsoft.com/ink/2010/main" type="inkDrawing" rotatedBoundingBox="2191,11414 5689,15295 5615,15361 2118,11480" semanticType="callout" shapeName="Other">
            <msink:destinationLink direction="with" ref="{DC2D8BE8-5DC8-4DD9-B550-F4C9371865C7}"/>
          </msink:context>
        </emma:interpretation>
      </emma:emma>
    </inkml:annotationXML>
    <inkml:trace contextRef="#ctx0" brushRef="#br0">22 29 395 0,'-3'-5'226'16,"0"0"16"-16,-2 0-89 15,3 0-8-15,1-1-40 16,-1 4-12-16,-1 1-34 15,3 1-10-15,-3 0-17 0,4 3-4 16,1-2-10-16,-1 4-1 16,1-1-4-16,0 0 1 15,-1 0-1-15,-1-1 1 16,4-3-2-16,-1 3 3 16,2-1-4-16,1 4 0 15,1 2-2-15,-1 2 1 16,2-3-5-16,4 6 0 15,-6 0-2-15,7 1 1 16,-3-2-1-16,3 2 3 16,-2-1 0-16,4 5 5 15,-2-3-1-15,0-4 3 16,1 2-3-16,2-2 0 16,-1-4-6-16,1 2 1 15,1 4-2-15,4 7 1 16,-5-2-2-16,10 6 2 0,-5 2-1 15,6 5-1-15,-4-7 0 16,5 5 0-16,-9-8 0 16,9 1-1-16,-7-8 1 15,-3 2-1-15,-4-1 0 16,1-2 3-16,-7-3 1 16,2 3 3-16,3-2 0 0,-2 2 1 15,2 5-2 1,8 9 3-16,-6-1-2 0,3 5 0 15,4-5-1-15,1 2-1 16,-5-9-3-16,4 2 0 16,-5-5-1-16,-3-4 5 15,-2 2 2-15,1-4 3 16,-2 1 2-16,4 1 1 16,-1 4-5-16,4 0-2 15,1 2-5-15,-1 2 0 16,2-3-2-16,3 1 1 15,-2 0-1-15,0-2 0 16,0-1 0-16,1 4 0 16,-4-4 0-16,0 1 0 15,0-1 0-15,0 1 0 16,-2-3-1-16,2 5 4 0,1-5 1 16,1 9 1-16,-4 0 0 15,4-1 1-15,-3-7-4 16,1 7 0-16,0-4-2 15,3 0 1-15,-5 4-2 16,2 9 1-16,0-4-1 16,1 3 1-16,1-3-1 15,3 1 1-15,-2-4 0 16,-2 3 0-16,-3-7 0 0,2 1 0 16,-2-4 0-16,1 0 0 15,-3-3-1-15,4 8 1 16,-3 2-1-16,1-7 1 15,0 9-1-15,0-1 2 16,2-6-3-16,3 0 2 16,-3 8-1-16,0-10 1 15,1 2-1-15,3 3 1 16,-9-5-1-16,8 2 1 16,-2 1-2-16,1 1 2 15,-1-1-2-15,5 4 0 16,-7 0-1-16,7 1 2 15,-1 0-1-15,-2 2 1 16,-2-5 0-16,-3 4 1 16,-6-7-1-16,3 3 1 15,-2-5-1-15,2 5 0 0,2-3 0 16,6 6 0-16,-8-4 0 16,5 4 0-16,1-5 0 15,1-1 0-15,-1 2 0 16,4 4 0-16,-2-5 0 15,0 4 2-15,-1 3-2 16,-1-2 1-16,-3-6-1 16,1 0 2-16,-6 2-1 0,2-7 0 15,-2 0 0-15,2 3 0 16,2 0-1-16,3 3 1 16,-1 1-1-16,5 4 1 15,-5-3-2-15,3 2 1 16,-2-3-1-16,0 2 1 15,-2-1 0-15,0 2 0 16,-1-4-1-16,6 3 0 16,0-1 0-16,-2 0 0 15,1 0 0-15,6 6 0 16,-10-6 0-16,3 2 0 16,4 2 0-16,-2-4 1 15,-3-5 0-15,3 8 1 16,-5-4-1-16,-3-1 1 0,5 5-1 15,-2-1 1-15,2-2 0 16,3 4 0-16,0-3 0 16,-1 3 2-16,-1-1-3 15,2 3 0-15,0-4 1 16,-3 2-1-16,-2-4-1 16,-1 0 3-16,-4-7-2 15,-1 6 1-15,0-9 0 16,0 5 0-16,1-4-1 15,0 6-1-15,6-4 1 0,-1 9-1 16,2-5 1-16,1 4 0 16,-4-4 0-16,-1 3-1 15,1-9 1-15,1 4 0 16,-5-11 0-16,6 9 0 16,-3-4-1-16,7 5 2 15,-4-6-3-15,7 14 2 16,-5-10-1-16,2 10 1 15,-4-4-1-15,-3 1 2 16,-4-7-2-16,3 3 2 16,-3-8-1-16,-4 2 0 15,2-2 0-15,2 3 1 16,-2-3 0-16,2 5 0 16,-2-1 1-16,3 1-1 15,-1 0-1-15,0 0 1 0,0 0-1 16,-4-4-2-16,-1-4 1 15,1 3 0-15,-4-5 0 16,1-3 3-16,5 4 0 16,-3 2 1-16,-2-3 0 15,4 2 0-15,-2 2-2 16,-2-1 1-16,0-2-3 0,4-1 1 16,-4 0-1-1,0-3 1-15,-3 0 0 0,0 0 2 16,0 2 1-16,-1-4 2 15,-1 2-2-15,2 0 2 16,0 0-1-16,2 0 0 16,-2 2-2-16,1-1 0 15,1 3 0-15,1-1-55 16,0 3 440-16,4-4-805 16,-4 6 361-16</inkml:trace>
  </inkml:traceGroup>
</inkml:ink>
</file>

<file path=ppt/ink/ink8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22T08:01:39.508"/>
    </inkml:context>
    <inkml:brush xml:id="br0">
      <inkml:brushProperty name="width" value="0.09333" units="cm"/>
      <inkml:brushProperty name="height" value="0.09333" units="cm"/>
      <inkml:brushProperty name="color" value="#ED1C24"/>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3-22T08:01:14.866"/>
    </inkml:context>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B05E3691-E614-4283-82AA-987739BB4AC1}" emma:medium="tactile" emma:mode="ink">
          <msink:context xmlns:msink="http://schemas.microsoft.com/ink/2010/main" type="writingRegion" rotatedBoundingBox="22450,-1838 29176,4849 27478,6557 20751,-130"/>
        </emma:interpretation>
      </emma:emma>
    </inkml:annotationXML>
    <inkml:traceGroup>
      <inkml:annotationXML>
        <emma:emma xmlns:emma="http://www.w3.org/2003/04/emma" version="1.0">
          <emma:interpretation id="{AE03F1C7-E281-4D6F-9B7B-996C9D1A1FCE}" emma:medium="tactile" emma:mode="ink">
            <msink:context xmlns:msink="http://schemas.microsoft.com/ink/2010/main" type="paragraph" rotatedBoundingBox="22450,-1838 29176,4849 27478,6557 20751,-130" alignmentLevel="1"/>
          </emma:interpretation>
        </emma:emma>
      </inkml:annotationXML>
      <inkml:traceGroup>
        <inkml:annotationXML>
          <emma:emma xmlns:emma="http://www.w3.org/2003/04/emma" version="1.0">
            <emma:interpretation id="{35BB953F-4501-44F3-9A18-F74D5063AE0B}" emma:medium="tactile" emma:mode="ink">
              <msink:context xmlns:msink="http://schemas.microsoft.com/ink/2010/main" type="line" rotatedBoundingBox="22450,-1838 29176,4849 27478,6557 20751,-130"/>
            </emma:interpretation>
          </emma:emma>
        </inkml:annotationXML>
        <inkml:traceGroup>
          <inkml:annotationXML>
            <emma:emma xmlns:emma="http://www.w3.org/2003/04/emma" version="1.0">
              <emma:interpretation id="{562BB796-6ACD-4098-A92E-6834D0582758}" emma:medium="tactile" emma:mode="ink">
                <msink:context xmlns:msink="http://schemas.microsoft.com/ink/2010/main" type="inkWord" rotatedBoundingBox="21283,-665 21329,-618 21286,-576 21240,-622"/>
              </emma:interpretation>
            </emma:emma>
          </inkml:annotationXML>
          <inkml:trace contextRef="#ctx0" brushRef="#br0">-6679-5256 0,'0'0'16,"0"0"-1,0 0 1,0 0 0,0 0-1,4 41 1,-4-25-1,0-8 1,0 0 0,0 0-1,0 0 1,0-8 0</inkml:trace>
        </inkml:traceGroup>
        <inkml:traceGroup>
          <inkml:annotationXML>
            <emma:emma xmlns:emma="http://www.w3.org/2003/04/emma" version="1.0">
              <emma:interpretation id="{B8DCCF00-E62F-4933-86DA-7D5ED187350D}" emma:medium="tactile" emma:mode="ink">
                <msink:context xmlns:msink="http://schemas.microsoft.com/ink/2010/main" type="inkWord" rotatedBoundingBox="25999,1634 29082,4975 27376,6549 24294,3208">
                  <msink:destinationLink direction="with" ref="{39C24477-AF8F-4DD6-B5E4-6A52A3BE0368}"/>
                  <msink:destinationLink direction="with" ref="{5194E256-7676-4FCC-BFD6-8E070D8290CB}"/>
                </msink:context>
              </emma:interpretation>
            </emma:emma>
          </inkml:annotationXML>
          <inkml:trace contextRef="#ctx1" brushRef="#br1">-965-1551 747 0,'-8'2'259'0,"0"8"45"15,1-12-207 1,2 7-26-16,5 0-33 0,-1-2-11 15,-1-5-17-15,4 14 5 16,-4-4 0-16,2 10 4 16,0 6-1-16,0 13 0 15,0 2-9-15,5 8-1 16,-4-4-5-16,6 5 0 16,-1-10-2-16,3 4 1 15,-3-8-3-15,4 10 2 16,1-4-1-16,2 5 0 15,-2-9 0-15,2 8 2 16,-3-15 0-16,-2 2 3 0,-1-2 0 16,-2 7 6-16,-5-10 3 15,3 1 4-15,0-6-1 16,-1-8 2-16,7 39-5 16,-2 2-3-16,-2-1-5 15,3 7-1-15,-2 12-1 16,-1-33-1-16,0 1-1 15,0 14 1-15,0-9-2 16,3-3 1-16,-2-14-1 0,4-4 2 16,-2-16 0-16,2 5 1 15,-7-5-2-15,7 1 0 16,-5-3-1-16,-2 1 2 16,8-6-2-16,1 2 2 15,-2 2 1-15,-1 2 0 16,4 3 0-16,-5 4 2 15,4 1-3-15,-4 3 2 16,3-1 1-16,-3-2 2 16,0 0-1-16,-1-9 3 15,-2-1 0-15,1 0 1 16,-1-4-4-16,0-1 1 16,1-1-3-16,1 12 1 15,-1 1-1-15,3 4 3 0,-1 2-1 16,1 12-1-1,1-15 0-15,2 8 1 0,-1-5-2 16,0 1 2-16,-1-8-1 16,3 4 1-16,-5-5-2 15,2-5 0-15,-1 6-3 16,4 0 1-16,-1-3-2 16,1 0 0-16,-2 4-1 15,2-4 1-15,-2 2-2 16,2-2 2-16,0-2-1 0,4 6 1 15,-4-6-1-15,3 2 2 16,0 0-1-16,4 4 0 16,-6-6 0-16,7 4 1 15,-3 0 0-15,0-4 4 16,0 2-3-16,3 0 3 16,-5-1-2-16,-1-1 1 15,-2-4-3-15,1 4 1 16,-6-6-2-16,5 2 2 15,0 3-2-15,0 0 1 16,0-5-2-16,7 0 2 16,-6 0-3-16,3-2 3 15,2 4-1-15,-1-1 1 16,0 6-1-16,0-7 2 16,-1 5-2-16,3-7 0 0,-4 2-2 15,3 0 0-15,-1-1 0 16,3-4 0-16,-1 5 2 15,3-5 0-15,-4 0 1 16,5 7 2-16,-4-6-2 16,1 6 1-16,-2 0-1 15,2 1 1-15,1 2-2 16,-1 1 1-16,0-9-3 16,5 1 0-16,-5-3-2 0,1 1 3 15,-4-3-1-15,0-3 0 16,-6 7 3-16,4 3 0 15,-5 2-1-15,0-2 1 16,1 8-1-16,1 2 0 16,-8-17 1-16,3 5 2 15,1 6 0-15,0-1 1 16,-6-10 0-16,5 17-1 16,3-7-2-16,-4-4-1 15,1 4 1-15,2-3-1 16,-1 0 0-16,-4-2 2 15,5 4-1-15,-4 1 0 16,3 2 1-16,0 0 9 16,3 1-27-16,-4 6 408 15,3-2-821-15,-1 1 384 16</inkml:trace>
          <inkml:trace contextRef="#ctx1" brushRef="#br1" timeOffset="-19676.6208">-1123 54 443 0,'9'-22'165'0,"7"-4"22"16,0 10-128-16,2-6 16 15,0 4-19-15,0 3 22 16,-9 7-10-16,-2 5 14 15,-7 8-17-15,-13 14 3 16,-8 15-25-16,-17 29 0 16,-9 17-15-16,-14 24-6 0,-4 1-18 15,-7 14 5 1,6-19-5-16,-5-6 4 0,15-24-5 16,11-10 5-1,16-24-5-15,11-15 4 0,15-15-7 16,14-9 5-16,7-12-6 15,14-9-9-15,6-20-122 16,22-8-172-16,-7 0 4 0</inkml:trace>
          <inkml:trace contextRef="#ctx1" brushRef="#br1" timeOffset="-19419.2648">-904 190 831 0,'-13'21'251'0,"-14"8"44"16,-2 5-223-16,-5 5-39 15,9-2-12-15,-6 4 9 16,9-2-7-16,1 6 6 16,8 4-21-16,0 17 1 15,3-12-8-15,-3-2 3 16,3-7-14-16,-1 1-13 15,1-25-26-15,2 8-142 0,2-13-132 16,2 2-15 0</inkml:trace>
          <inkml:trace contextRef="#ctx1" brushRef="#br1" timeOffset="-7373.2666">-874 433 492 0,'0'-5'288'16,"1"0"-5"-16,-4 0-89 15,3 1-69-15,0 4-30 16,-2 1-49-16,-1 4-15 16,2 3-22-16,-4 17-4 15,-2-1-4-15,1 15 1 16,-7 8 0-16,-4 10-1 15,0-4 0-15,-8 5-1 0,-1-12 1 16,4 3 7-16,1-20 4 16,4-2 3-16,6-12 3 15,6-4 1 1,4-6-6-16,5-3-1 0,4-4-2 16,12-3 4-16,9-6 0 15,15-18 3-15,6-2-2 16,10-6-2-16,-3-10-6 15,0-2-2-15,-15 13-2 0,-3 4 1 16,-8 3-1-16,-4 16-13 16,-6 6-21-16,2 7-324 15,-5 0 87-15</inkml:trace>
          <inkml:trace contextRef="#ctx1" brushRef="#br1" timeOffset="-7855.0343">24-433 146 0,'3'-10'110'16,"6"12"10"-16,-5-2 10 15,0-2-27-15,-3-1 23 16,4 6-22-16,-5-8-6 16,2-3-29-16,3 10-8 15,-2-5-28-15,-3 4-8 16,3 4-13-16,-1 5-4 16,-2-4-4-16,-7 11 2 0,1 4-2 15,-10 9 4-15,-2 4 0 16,-8 10 9-16,0-2 24 15,-5-4-21 1,0-4 3-16,-1-5-10 16,-1-5-2-16,4-3-4 15,0 1-1-15,3-5-2 16,-2 9 12-16,2-5 0 0,-1 13 4 16,1 1-2-16,-3 8 2 15,1-2-14-15,-3 12 0 16,5-10-4-16,-6 0 0 15,1 0 0-15,-1-3 0 16,1-9-1-16,-6 1 1 16,7-1-2-16,0-3 7 15,5-7 9-15,9-2 6 16,3-1-1-16,3-10 2 16,4-5-6-16,3 4-10 15,-1-1-6-15,3-4 1 16,2 1-2-16,1 5 1 15,-2-3 0-15,2-1 0 16,-4 0 0-16,0 0 1 16,4 0-1-16,-4 1 1 15,1-3-1-15,1 0 2 0,-2 1 0 16,0-2 0-16,2-1-13 16,4-1-147-16,-1-2-157 15,5-6-8-15</inkml:trace>
          <inkml:trace contextRef="#ctx1" brushRef="#br1" timeOffset="1418.1387">-419 178 580 0,'-8'5'264'15,"-1"2"29"-15,-1-2-146 16,0-1-18-16,2 9-39 15,-2-8-2-15,2-1-28 16,0 0 11-16,0 3-11 16,1-9 7-16,3 7-11 0,-1-2-3 15,3 1-19-15,4-1-10 16,-1 5-16-16,7 0-5 16,2 0-5-16,2 7 0 15,-1-7 1-15,0-3 0 16,-4-7 0-16,-2-1 1 15,-5-10 0-15,-4-3 4 16,-4-5 1-16,-3-4 5 16,-4 3 1-16,-3 2-2 15,2 10-3-15,0 9 4 16,3 9-2-16,0 8-2 16,5 10 1-16,1 7-1 15,6 4-5-15,1-8 1 16,1-3-3-16,1-13 2 0,1-5-1 15,1-11-4-15,0 3 1 16,6-15 2-16,-2 7 1 16,2-18 2-16,-2 2 5 15,-3-2 0-15,-2 8-2 16,-1 0 2-16,-1 13-4 16,-2 9 4-16,-2 0 1 15,-2 9 1-15,1 2-1 16,1 4 1-16,0-1-4 0,1 2-1 15,2-9-2-15,0-3-1 16,0-6 0-16,2-4-3 16,0-1 0-16,1-5 1 15,0-5 1-15,0 2 2 16,1-2 2-16,-3-2 0 16,-1 5-1-16,0 7 0 15,0 3 0-15,-3 3 4 16,0 5 0-16,-2 4 0 15,0-3-1-15,2 3-2 16,3-2-4-16,1-1-1 16,4-2-1-16,2-2-1 15,-2-4-2-15,1-9 2 16,1-2 1-16,-3-6 3 16,0 3 1-16,1 0 2 0,-2 10-2 15,-2-4 0 1,1 7-4-16,-2 0 0 0,0 2 0 15,2 1 2-15,1 2 1 16,2 5 1-16,0-5 0 16,-1-5 1-16,-2 0-3 15,0-2 0-15,-1-1-1 0,-1 0 2 16,-1 4 0 0,2-2 3-16,1 1 0 0,-4-4 0 15,4 3-4-15,0 2-3 16,-2-1-2-16,3 12 1 15,5-2 0-15,-3 6 2 16,3-2 1-16,-2-1 3 16,3-8-1-16,-5 0-2 15,1-3-1-15,2-7 0 16,-1-5 0-16,-6-11 2 16,-1-7 3-16,-4-7 2 15,-5 2 1-15,-1 6 0 16,3 12 0-16,-2 10-6 15,3 13-1-15,2 10-2 16,2 5-1-16,2 11-2 16,1 0 4-16,1-1-1 15,6-6 2-15,1-7-1 16,-2-12 1-16,6-10-3 16,-1-6 0-16,-1-18-7 0,-4-10-65 15,-7-17-367-15</inkml:trace>
          <inkml:trace contextRef="#ctx1" brushRef="#br1" timeOffset="-35291.3459">-576 279 147 0,'7'-3'76'16,"-3"-2"7"-16,0 5-35 15,2-2 12 1,1-1 1-16,-4 0 18 0,0 1 2 16,2-4 27-16,-2 1 1 15,-3 2 17-15,2-4-13 16,-1 2 9-16,-2 2-24 0,1 3-15 16,-2-2-29-16,2 4-12 15,-1-2-23-15,2 0-7 16,-1-2-11-16,2 6 0 15,-1-4-2-15,-1 1 2 16,0 1-1-16,0-5 29 16,-1-2 6-16,-1 1 4 15,-1-2-2-15,3 3 1 16,-2 1-28-16,2-3-4 16,2 5-6-16,0-3 0 15,-1 1 0-15,-1 2 0 16,2-1 0-16,-2 2 0 15,0-1 0-15,0-1 1 16,0-3-1-16,1 1 1 16,-1-2 0-16,2 4 1 0,-2-2-2 15,0-1 2 1,2 4-2-16,-2 0 0 0,1-3-1 16,-1 3 1-16,2-3-1 15,-2 1 1-15,0 2 1 16,0-1 1-16,0 1-1 15,-2 3 1-15,2-3 0 16,2 1-1-16,-4 1-1 16,4 0 2-16,-2-4-2 0,0 0 1 15,0 2-1-15,0 4 1 16,-2-4-1-16,2-2 1 16,0 2 0-16,0-2 0 15,-1-2-1-15,1 2 0 16,1 0 0-16,1 2 0 15,-2 0-1-15,2 0 1 16,1 0 0-16,-3 2 0 16,0-2 1-16,1 2 0 15,-1-2-1-15,0 0 1 16,0 0-1-16,-1 1 1 16,1-4-2-16,0 3 2 15,1 2-1-15,4-1 0 16,0 2-1-16,0 1-27 15,0-6 290-15,-2-11-611 16</inkml:trace>
          <inkml:trace contextRef="#ctx1" brushRef="#br1" timeOffset="-19189.3571">-698 514 441 0,'-13'11'391'0,"-19"17"-87"16,-2 6-5-16,-10 20-236 16,5-11-28-16,-8 9 1 15,8-6-20-15,2 2-2 16,13-17-12-16,12 0 3 16,14-15-7-16,8-4 5 15,7-6-9-15,14-6-11 16,2-6-153-16,12-12-149 15,2-8-15-15</inkml:trace>
          <inkml:trace contextRef="#ctx1" brushRef="#br1" timeOffset="-2695.698">91 110 958 0,'-23'-1'265'15,"-1"4"75"-15,6 0-267 16,2 4-15-16,7-3-19 16,8 0-3-16,9-4-17 15,10-5-3-15,9-18-16 16,9 2 2-16,3-3-1 0,3-2 4 16,-1 6-5-16,-1 14 4 15,-6 1-5-15,0 3 4 16,-6 7-4-16,-4-3 4 15,-7 1-5-15,-3 5 5 16,-6-5-5-16,-6 14 4 16,-5 2-4-16,-7 9 4 15,-6 6-3-15,-7 14 4 16,3-5-4-16,-4 10 1 16,3-6-2-16,0 10-3 15,2-10-32-15,7 5-327 16,2-20 95-16</inkml:trace>
          <inkml:trace contextRef="#ctx1" brushRef="#br1" timeOffset="-19007.7813">-461 654 323 0,'0'16'394'0,"-11"2"-90"15,-7 9-27-15,-11 12-113 16,-2 0-90-16,-3-3-15 0,3-1-34 15,5 1-3-15,10-8-18 16,6-6 3-16,10-5-7 16,10-16-5-16,5-7-14 15,12-14-83-15,2-4-231 16,9-12 38-16</inkml:trace>
          <inkml:trace contextRef="#ctx1" brushRef="#br1" timeOffset="-3057.852">-461 738 695 0,'-11'2'207'0,"-5"9"71"16,-1 2-192-16,0 0-2 0,4 0-20 16,3-2 3-16,5-6-34 15,7-2-2-15,1-3-22 16,10-3 7-16,0-2-8 16,8-4 9-16,0-4-3 15,8-4 10-15,4-12-7 16,14-16 3-16,3-1-9 0,13-15 3 15,-19 17-1 17,0 2-8-32,42-39-3 0,-12 12 3 15,-9 5-5-15,-16 15 5 16,-33 31-4-16,-6 7 5 16,-7 6-5-16,0 3 5 15,-3 1-6-15,0-1 2 16,0 5-17-16,-5 2 53 15,-1 0-388-15,1 13 134 16</inkml:trace>
          <inkml:trace contextRef="#ctx1" brushRef="#br1" timeOffset="-18828.4845">-354 792 577 0,'-11'19'327'0,"-7"0"-9"16,2 3-142-16,-5-3-29 16,1-1-72-16,1 1-13 15,3-1-32-15,4 0-6 16,4 0-13-16,8 14-357 16,2-1 119-16</inkml:trace>
          <inkml:trace contextRef="#ctx1" brushRef="#br1" timeOffset="-46479.1896">-2842-2058 1052 0,'-29'-60'313'0,"35"63"56"15,-14 21-297-15,10 23-31 16,0 15-34-16,12 14 1 16,11 0-4-16,13 4 1 15,13-14-1 1,2-6-2-16,-6-17-5 16,-3-11-32-16,-18-14-340 0,-16-7 95 15</inkml:trace>
          <inkml:trace contextRef="#ctx1" brushRef="#br1" timeOffset="-46290.5706">-2920-1525 929 0,'-11'-18'362'0,"6"-11"15"16,18-11-234-16,16-19-60 15,2-10-42-15,10-8-3 16,-1 11-9-16,4 3-3 15,-8 22-11-15,3 15-79 16,-4 16-344-16,-1 17 97 16</inkml:trace>
          <inkml:trace contextRef="#ctx1" brushRef="#br1" timeOffset="-45946.6875">-2537-1745 1129 0,'26'-38'234'0,"10"6"118"16,-1 8-341-16,6 12 0 0,-10 17-6 15,1 16 3-15,-7 12-12 16,-9 9 8-16,-8 2 4 16,-10 6 30-16,-12-8 9 15,-11 12 27-15,-5-6-2 16,-14 7 0-16,6-3-27 15,-2 5-9-15,6-15-27 16,8-1 0-16,13-15-9 16,3-3 1-16,13-12-8 0,10-1 5 15,5-7-6-15,13-2 8 16,8-1-4-16,16 0 12 16,10-3-24-16,11-8 409 15,7-2-824-15,6-15 390 16</inkml:trace>
          <inkml:trace contextRef="#ctx1" brushRef="#br1" timeOffset="-46957.9196">-1979-1457 1064 0,'-29'0'380'0,"22"0"236"32,1 0-534-32,6-6-14 0,10-4-34 15,24-16-12-15,9-3-19 16,26-33-1-16,7-12-2 16,18-30 4-16,-13-1-1 15,11-19 2-15,-28 25-2 16,-11 12 1-16,-20 32-5 15,-9 16-4-15,-19 31-6 0,-13 27 3 16,-8 22-1-16,-2 25 3 16,-2 18 4-16,4 15 4 15,10-6-1-15,10 1 1 16,8-16-1-16,14-18 2 16,1-20-71-16,14-27-383 15,-7-34 106-15</inkml:trace>
          <inkml:trace contextRef="#ctx1" brushRef="#br1" timeOffset="-5227.7248">-1066-1296 307 0,'-5'-21'91'15,"-1"6"13"-15,-1 6-17 16,1-1-8-16,-2 7 48 16,0 3 6-16,0 1 38 0,-2 6-52 15,0 6-11-15,0 3-45 16,1 8-6-16,-1 5-34 16,2 9-2-16,1-4-16 15,-1 14 4-15,3 0-5 16,2 5 8-16,-2-4-4 15,2 4 5-15,-3-14-4 16,-3 2 2-16,0-7-2 16,-4 3 9-16,5-4-3 15,-4 43 8-15,6-3-5 0,1 21 2 16,0 5-12-16,0 8 4 16,5-72 3-1,0 1-10-15,0 31 3 16,-1-24-4-16,2-8 3 15,-1-8-2-15,0-3 2 16,0-2-2-16,2-6 1 16,-4 13-3-16,2 5 4 15,0-6-2-15,3 9 4 16,1 3-2-16,4-6 2 16,-2 1-4-16,4 2 0 15,-2-8-2-15,3 2 2 16,-2-8 0-16,0-6 5 15,-2-5 0-15,1 1 1 0,-2-4-3 16,2 3 0-16,-1-1-4 16,4 5 0-1,-1-1-3-15,1 1 2 16,2 0-1-16,2 4 2 0,-2-4-3 16,3 5 5-16,-3-1-2 15,0-1 2-15,0-1-3 16,2-2 7-16,-2 0-9 15,3 7 3-15,2-2-3 0,1-5 2 16,1 2-3-16,4-3 6 16,-3-14-2-16,3 6 1 15,-4-1-2-15,4 4 0 16,-8 0-1-16,5 1-1 16,-4-1 1-16,5-2 1 15,-7-3 2-15,8 1 0 16,-4-1 3-16,6 0-1 15,-6 0 0-15,5-2-1 16,-4 2-3-16,2 2 0 16,-2-2-1-16,1 1-1 15,-3-4-1-15,1 3 1 16,-1-2-2-16,5 0 1 16,-2-3-2-16,5 6 3 15,-2-6 1-15,5-3 2 16,-6 2 1-16,3-3 2 0,-6 0-1 15,4 0 0-15,-6 3-1 16,3 1 0-16,-3-2-1 16,-4 2 5-16,-1 2 4 15,0 3 2-15,-5-5 0 16,5 4-2-16,2-4-3 0,3 0-5 16,3 0-2-1,3-3-1-15,2 0 1 0,2-2-2 16,-2-1 2-16,-2-3-2 15,-5 5 2-15,1 0-1 16,-4 1 0-16,4 3-2 16,-6-2 2-16,2-1-2 15,-3 2 0-15,4-3 2 16,-6 1-2-16,4 0 1 16,-1 3 0-16,6-5 1 15,-1 3-4-15,4-1 4 16,-4 2-3-16,4-1 1 15,-2 4-1-15,3-4 3 16,-3 5-2-16,5-4 1 16,0-1-1-16,5-1 1 15,0 1-1-15,5-11-2 16,-10 7 3-16,1-1 2 16,-6 2-2-16,0-5 0 0,-3 12 0 15,3-7-1-15,-5 2-1 16,-1 0 2-16,-2 1-1 15,-6 2 2-15,-3 2 0 16,0-6 0-16,-3 6 1 16,-2-2 0-16,4-5-1 15,0 4 1-15,4 1-5 16,1 0-84-16,5 6-347 16</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18.2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5D890C-00B4-46B9-B875-13A3F9044196}" emma:medium="tactile" emma:mode="ink">
          <msink:context xmlns:msink="http://schemas.microsoft.com/ink/2010/main" type="inkDrawing" rotatedBoundingBox="1553,10653 1729,11292 1514,11352 1338,10712" semanticType="callout" shapeName="Other">
            <msink:sourceLink direction="with" ref="{C340A022-AF8E-4389-A0A9-7298998CC5D0}"/>
          </msink:context>
        </emma:interpretation>
      </emma:emma>
    </inkml:annotationXML>
    <inkml:trace contextRef="#ctx0" brushRef="#br0">-4619-5194 869 0,'-8'-4'289'16,"-4"6"47"0,-1 8-253-16,0 9-11 0,0 10-45 15,0 14 2-15,0 2-13 16,0 9 7-16,3-7-7 16,7 3 11-16,0-8-12 15,6 7 2-15,7-6-7 16,6 8 3-16,3-7-12 15,11-4 5-15,1-11-6 0,5-6 4 16,-5-12-6-16,-3-12 7 16,-4-7-7-16,-3-9 11 15,-8-2-5-15,-6-7 23 16,-6 0-2-16,-11 0 11 16,1 5-9-16,-7 5 11 15,1 3-15-15,-1 13 5 16,5 8-12-16,3 6 5 15,5 6-16-15,1 8 1 16,7-1-7-16,-1 4-55 16,-3-5-45-16,6 1-320 15,-4-5 31-15</inkml:trace>
  </inkml:traceGroup>
</inkml:ink>
</file>

<file path=ppt/ink/ink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43.71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03C1C2B-9A84-45A2-B2B8-EFBD5ADA4A41}" emma:medium="tactile" emma:mode="ink">
          <msink:context xmlns:msink="http://schemas.microsoft.com/ink/2010/main" type="inkDrawing" rotatedBoundingBox="2479,4600 15913,14814 15678,15124 2243,4910" semanticType="callout" shapeName="Other">
            <msink:sourceLink direction="with" ref="{78CA9526-DA62-495E-BF4A-88BF67DFE0F8}"/>
            <msink:sourceLink direction="with" ref="{C3040411-FC7F-4B4D-BD91-E0117EBD7395}"/>
          </msink:context>
        </emma:interpretation>
      </emma:emma>
    </inkml:annotationXML>
    <inkml:trace contextRef="#ctx0" brushRef="#br0">0 0 381 0,'12'20'104'0,"5"3"34"16,3 1-110 0,1 0-5-16,-3-3-9 0,1-1-2 15,4 6-5 1,0 0 4-16,1 6 11 15,2 4 2-15,1 1 6 0,-5-6 3 16,2-2 0-16,-6-1-9 16,6 6 9-16,-8-10 8 15,4 2 17-15,-2 0-4 16,-1-7 5-16,1-7-10 16,3 6-12-16,0 1-21 15,4 2-3-15,-1 3-7 16,5 7 1-16,-3-5-3 0,2 7 1 15,-2-4-1-15,5 0-1 16,-9-5 0-16,7 2-2 16,-4-6-1-16,4 1 0 15,-5-8 0-15,-1-2-1 16,1-1 0-16,4 0 2 16,-9-5 1-16,1 8 2 15,6 0 1-15,-2 4 4 16,-3 8-3-16,5 2 10 15,3-6 1-15,1 10 4 16,-6-8-3-16,2 0 2 16,0-6-11-16,0 6-1 15,-5-8-5-15,3 3 3 16,1-4-3-16,0 4 1 0,-2-2-2 16,8 2 0-16,-5-7-1 15,6 2 1-15,-1-3 0 16,7-2 1-16,-4 2-1 15,8 8 2-15,-10 8-3 16,5-2 2-16,-4 4-1 16,1 1 1-16,-6-5-2 15,9-4 3-15,-3 4 2 16,2 0 0-16,-4-3-1 0,7 4 2 16,-8-6-2-16,6-3-1 15,-1-1-1-15,6 1 1 16,-5 2-1-16,9 2 2 15,-4 2-2-15,3 12 2 16,-7-1-1-16,4 6 1 16,-10 3-3-16,5 5 1 15,-4-8-2-15,7 13 2 16,-4-7-1-16,5 7 2 16,-9-5-1-16,2 5 0 15,-6-11-1-15,4 1 0 16,-3-12-2-16,7 11 3 15,-3-12 1-15,10 9 4 16,-4 0 2-16,5 11 2 16,-3-8-2-16,-2 7-2 15,-10-7-4-15,3-2 0 0,-4-8-3 16,3 1 1-16,-1-6 1 16,8 8-1-16,-6-5-1 15,5 4 1-15,-4 1-1 16,4 1 0-16,-8-4-1 15,7 3 0-15,-4-4 0 16,7-1 0-16,-3-2-1 0,8 1 1 16,-5-4 0-16,3 4 0 15,-5 1 0-15,4 5 0 16,-4 2 0-16,7 8 1 16,0-1-1-16,8 4 2 15,-4-6-1-15,4 1 0 16,-5-9-1-16,7 1 1 15,-9-10-2-15,7 5 0 16,-3-6 0-16,3 0 1 16,-10-6-1-16,2 4 1 15,-7-3-1-15,3 0 2 16,-5-2-2-16,7 5 2 16,-3-6 0-16,4 3-1 15,-4 0 1-15,8 0 0 16,-6 1 0-16,3 0 0 15,-2 6-1-15,5-2 1 16,-5 1-1-16,7 0 0 0,-5 4-1 16,-1-4 1-16,-2 0-1 15,-1 4 1-15,-4-5 0 16,6 7 1-16,-1 0 0 16,4 7 1-16,1-5-1 15,1 6 1-15,-8-7-2 16,3-1 0-16,-8-4-1 15,5 4 1-15,-7-5-1 0,9 3 1 16,-7-2 0-16,5 13 0 16,-5-3 0-16,3 7 1 15,-8 1-2-15,1 5 5 16,-3-9 1-16,6 6 1 16,-3-9-1-16,3 4 2 15,-1-7-5-15,1 1 0 16,-6-5 1-16,-1 2 4 15,0-1 1-15,5 0 3 16,-2-5-1-16,4 0 0 16,-3-5-5-16,6-7 1 15,-3 2-4-15,-1 6-1 16,-3-3 1-16,0 5-2 16,1 2-1-16,-8 2 2 15,1-5-1-15,-4-2 1 0,-1-3-1 16,-1 3 2-16,0-5-3 15,4 3 2-15,2 1-2 16,10 4 3-16,-4-3-2 16,8 2 1-16,-3-4 0 15,5 2 0-15,-6-4-1 16,5 4 1-16,-4 0-1 16,5 3 0-16,-1-1 0 15,2 1 0-15,-4-1-1 0,0-5 1 16,-7-4-2-16,3 1 2 15,-3 1-1-15,1 5 1 16,4 5-1-16,1 0 3 16,1 2 1-16,1-1 1 15,-4-6 0-15,1 2 1 16,-2-7-2-16,1-1-1 16,-2-2-1-16,3 1 1 15,-2 1-2-15,4 6 2 16,-1-3-1-16,8 5-1 15,-4-5 0-15,3 3 0 16,-3-5-1-16,0 3 0 16,-10-4 0-16,8 4 1 15,-3-6 0-15,3 12 1 16,2-3 1-16,7 8 0 16,-7-4-2-16,3 4 2 0,-5-7-2 15,4 6 0-15,-6-4-1 16,6 1 2-16,-5-2-1 15,7 5 0-15,-5-6 0 16,4 9 5-16,-3-3 0 16,-3 12 3-16,-9-7-1 15,6 7 1-15,-6-7-5 16,6 8 0-16,2-10-3 0,4 10 3 16,-3-3-2-16,4 5 1 15,-6-8-1-15,4 4 1 16,-7-10-2-16,4 4 1 15,-7-12-1-15,1 4 1 16,0-1-2-16,5 4 1 16,-1-3 0-16,2 13 0 15,-2-8 0-15,-1 4 1 16,-2 1-2-16,2-2 2 16,-3-8 0-16,8 6 1 15,-2-7-1-15,3 2 2 16,-2-1-2-16,6-1 1 15,-11-3-1-15,11 4 0 16,-6-6-1-16,6 7-1 16,-3-1 0-16,8 7 1 15,-5-3-1-15,10 6 0 0,-8-5 1 16,1 1 0-16,-7-6-1 16,4 3 2-16,-8-9-1 15,8 8 1-15,-1-1-1 16,7 7 2-16,-6-5-1 15,7 7 1-15,-7-10-2 16,4 0 0-16,-7-7 0 16,6 4-1-16,-3-3 0 0,2-3 0 15,-7 3 1-15,5 4 0 16,-7-1-1-16,3 3 2 16,-3 5-1-16,8 1 1 15,-7-3-1-15,6 5 3 16,-5-6 0-16,6 0 2 15,-3-6 0-15,2 4 0 16,1 0-3-16,5 5 0 16,-4-2-1-16,1 5 0 15,-6-1 0-15,0-3 0 16,-8 1-2-16,-2-2 1 16,-1-4 1-16,-1 1 0 15,-1-4 0-15,7 0 1 16,-1 0-1-16,4 4 0 15,1-1 0-15,7 5 0 0,-5 1-1 16,8 5 2-16,-5-7-2 16,7 5 1-16,-5-8-2 15,4 3 1-15,-6-3-1 16,4 2 1-16,-7-5-1 16,5 9 1-16,-10-11 0 15,3 5 1-15,-1 0 0 16,4 5 0-16,-1-7 1 15,5 12 0-15,-5-4-1 0,5 6 1 16,-2-3-2-16,5 11 2 16,0-6 0-16,6 7 6 15,-6-6 1-15,5 3 4 16,-9-7-2-16,-1 2 0 16,-7-8-4-16,3-1-2 15,-7-2-3-15,6 1 1 16,-3-1-2-16,6 6 1 15,3 1-1-15,5 9 1 16,1-3-2-16,4 4 1 16,-6-6-1-16,4 5 1 15,-14-8-2-15,2 3 2 16,-8-7-2-16,-4 5 2 16,-7-6 0-16,3 3 8 15,-2-8 1-15,-5 2 2 16,-2-12 1-16,1 0 0 0,-4-4-6 15,1-4-2-15,-4-5-2 16,-2 3-1-16,1-1-22 16,-4 3 288-16,-6-1-674 15,-10 4 300-15</inkml:trace>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45.57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4E58B91-12FC-490E-B065-437712EE11A8}" emma:medium="tactile" emma:mode="ink">
          <msink:context xmlns:msink="http://schemas.microsoft.com/ink/2010/main" type="inkDrawing" rotatedBoundingBox="2440,11046 8515,15368 8385,15552 2310,11230" semanticType="callout" shapeName="Other">
            <msink:sourceLink direction="with" ref="{C340A022-AF8E-4389-A0A9-7298998CC5D0}"/>
            <msink:destinationLink direction="with" ref="{70BCAEE1-554C-409F-BF9C-4A90C6717C0C}"/>
          </msink:context>
        </emma:interpretation>
      </emma:emma>
    </inkml:annotationXML>
    <inkml:trace contextRef="#ctx0" brushRef="#br0">-4-2 227 0,'-4'0'142'0,"4"-1"-12"16,2-2-47-16,4 7 15 16,9 3-8-1,9 8 7-15,6 6 5 0,10 5-8 16,-1 1-38-16,5 2-20 15,-4-1-21-15,4-1-9 16,-19-14 2 0,-1 0-3-16,20 12-3 0,-5-6 3 15,4 2-3-15,-5-3 0 16,-4 6 16-16,6 2 12 16,12 10 14-16,-3 1 9 15,14 7 7-15,-3-2-13 16,8 7-10-16,-8-8-16 15,3 1-8-15,-11-5-5 0,4-4-5 16,-9-4 0-16,6 5-2 16,-3-3 2-16,10 11-3 15,-6-3 2-15,8 9-1 16,-6-5 1-16,6 0-2 16,-5-9 3-16,1-1-4 15,-6-7 2-15,10 9 0 16,-9-4 1-16,7 7-1 15,-5-1 4-15,7 3-3 16,-12-10 3-16,10 2-4 16,-11-6 2-16,13 2-3 15,-14-7 4-15,6 6-5 16,-9-2 3-16,10 7-1 16,-14-4 1-16,12 12 1 15,-7-7 4-15,2 4 4 16,-5-6 2-16,5 4 0 15,-9-14-2-15,7 7-5 0,-6-12-2 16,10 5-2-16,-6 4 0 16,8 7-2-16,-3-3 0 15,4 17 1-15,-7-7-1 16,7-2-1-16,-6-1 3 16,5 3-2-16,-5-7 2 15,2 7-3-15,-10-7 2 0,0 4-1 16,-5-4 4-16,2-1-5 15,-9-10 6-15,7 5 2 16,-3-5 2-16,5 4 3 16,4 2 2-16,7 7-4 15,0 9-1-15,8 8-3 16,-3 1-2-16,5 2-3 16,-5-4 4-16,3-8-2 15,-9-12 2-15,5 0-2 16,-7-4 3-16,8 5-5 15,0 3 2-15,3 8-2 16,-6-1 1-16,4 3-2 16,-9-5 1-16,-2 0 0 15,1-9 1-15,7 9-1 16,-6-1 1-16,6 7-2 0,-3 0 2 16,6 9-1-16,-7-12 2 15,1 5 5-15,-7-8 6 16,7 3-1-16,-12-9 4 15,3 4-4-15,-5-3-5 16,7 3-3-16,-5-1-1 16,5 1-1-16,-3-4 0 15,6-1-2-15,-9-7 0 0,3-3-1 16,-3 4 1-16,8-1-1 16,-5-4 2-16,12 6-3 15,-2 1 3 1,5-1-3-16,-5-1 3 0,5 2-2 15,-11-4 0-15,-3-1-1 16,-3-4 2-16,0 1-3 16,-6-2 2-16,2-2 1 15,-5-1 2-15,2-1-2 16,-10 1 2-16,3-1-2 16,-7 3 2-16,2-1-4 15,-4-3 4-15,-1 0-5 16,-4-5 1-16,-2-5-20 15,-12-9-354-15,-14-11 110 16</inkml:trace>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52.75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139C1805-FA50-41C0-BD1D-EC6B2BE13315}" emma:medium="tactile" emma:mode="ink">
          <msink:context xmlns:msink="http://schemas.microsoft.com/ink/2010/main" type="inkDrawing" rotatedBoundingBox="11074,10783 11806,9881 11856,9922 11124,10824" semanticType="callout" shapeName="Other">
            <msink:sourceLink direction="with" ref="{3D3AC8DB-14A7-4E0F-9E97-ABF309826D45}"/>
          </msink:context>
        </emma:interpretation>
      </emma:emma>
    </inkml:annotationXML>
    <inkml:trace contextRef="#ctx0" brushRef="#br0">3 898 250 0,'-3'-4'198'0,"1"-2"-24"15,0-2-40-15,4 0-61 16,4 1-34-16,4-3-24 15,1 2-15-15,6-3-8 16,2 0 4-16,9-10-2 0,1-4 7 16,10-15-2-16,5-7 5 15,8-15-3-15,-2 0 4 16,5-16-2-16,-6 9 1 16,-1-6-2-16,-9 9 1 15,0-6 1-15,-11 24 0 16,-2 5 2-16,-8 19 0 15,-2 10-2-15,-8 14-1 0,0 1-3 16,-2 2 1-16,1 1-3 16,-1-1 2-16,1-2 1 15,-1-1 4-15,1-1-1 16,1-4 5-16,0-8-2 16,-1-3 1-16,1 0-4 15,-2 1 0-15,-3 0 45 16,-1 9 13-16,0 3 7 15,-4 1 6-15,0 2-1 16,1 3-46-16,1 1-15 16,1-1-7-16,1 3-4 15,1-1 3-15,4-2 2 16,-2-1 5-16,3-7 19 16,0 0-298-16,-5-1 107 15</inkml:trace>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1:53.40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F27BFB7-C1A8-45B3-B4AD-B1AA4A8CEABD}" emma:medium="tactile" emma:mode="ink">
          <msink:context xmlns:msink="http://schemas.microsoft.com/ink/2010/main" type="inkDrawing" rotatedBoundingBox="10942,10626 13659,6902 14301,7370 11584,11094" semanticType="callout" shapeName="Other">
            <msink:sourceLink direction="from" ref="{3D3AC8DB-14A7-4E0F-9E97-ABF309826D45}"/>
          </msink:context>
        </emma:interpretation>
      </emma:emma>
    </inkml:annotationXML>
    <inkml:trace contextRef="#ctx0" brushRef="#br0">51 2673 304 0,'-21'21'204'15,"8"-11"10"-15,1-5-41 16,7-7-42-16,7-6-21 16,6-8-42-16,8-17-25 15,9-4-26-15,10-21-5 0,8-9-2 16,13-9-3-16,-1 3-2 15,14-21 0-15,-1 1-1 16,16-27 0-16,-8-6 1 16,23-20 0-16,-3 6-1 15,14-22 1-15,-9 21-1 16,11-8-3-16,-20 21 0 16,5-7 0-16,-17 27 1 0,6-4-2 15,-13 21 2-15,6-8 0 16,-12 18 0-16,-1 3-2 15,-12 19 2-15,-5-9-3 16,-10 15 3-16,-2 4-2 16,-10 9 1-16,-6 2-1 15,-6 20 2-15,-4 7-4 16,-4 8 3-16,-4 6-4 16,-1 5 4-16,-2 12-1 15,-3 7 0-15,-2 11-270 16,-2 1 93-16</inkml:trace>
    <inkml:trace contextRef="#ctx0" brushRef="#br0" timeOffset="507.9272">1812-336 253 0,'0'-6'72'16,"3"1"20"-16,2-3-67 0,7 0 0 15,5-5 0 1,9-7-1-16,8 1 0 0,18-14-5 16,2-2-7-16,21-12-4 15,-2 1 0-15,9-10-1 16,-6 2 0-16,7-8 1 15,-13 4 0-15,-2-5-4 16,-13 11 1-16,-6 6-4 16,-15 17 0-16,-8 11-12 15,-13 17-3-15,-12 17 34 16,-7 18 17-16,-17 29 16 16,-6 20 14-16,-13 29 11 15,1 1-34-15,-4 12-11 16,14-16-12-16,0 3-1 15,12-24 0-15,11 1 11 16,11-19 3-16,18-22-232 0,8-32 87 16</inkml:trace>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2:15.84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34CB960-0DB6-4D46-BC3E-64B2BABCF78E}" emma:medium="tactile" emma:mode="ink">
          <msink:context xmlns:msink="http://schemas.microsoft.com/ink/2010/main" type="inkDrawing" rotatedBoundingBox="2395,4523 16075,14794 15819,15135 2139,4864" semanticType="callout" shapeName="Other">
            <msink:sourceLink direction="with" ref="{78CA9526-DA62-495E-BF4A-88BF67DFE0F8}"/>
            <msink:sourceLink direction="with" ref="{C3040411-FC7F-4B4D-BD91-E0117EBD7395}"/>
          </msink:context>
        </emma:interpretation>
      </emma:emma>
    </inkml:annotationXML>
    <inkml:trace contextRef="#ctx0" brushRef="#br0">-4 1 213 0,'0'3'144'0,"0"5"-8"16,2-1-46-16,1 1-9 15,0-2-34-15,4 2 0 16,-2-3-22-16,3 3-2 15,0-3-20-15,3 2 3 16,1 2-8-16,5 4 0 16,0-3 0-16,4 6 7 15,0 0-6-15,5 4 8 16,0-1 3-16,5 7-5 16,-2 2 24-16,3 6 15 0,1-2-1 15,-1 6 7-15,-4-6 1 16,2 2-24-16,0-5-14 15,-3-3-1-15,-1-5-8 16,2 5 1-16,-1-4-4 16,4 0 4-16,-7 3-5 15,12 4 6-15,-5-7-6 16,8 9 6-16,-5-2-6 16,10 7 6-16,-5-3-7 0,4 6 7 15,-4-5-5-15,5 3 17 16,-11-10 0-16,2 8 10 15,-4-13-2-15,0 6 2 16,-4-10-13-16,9 8-2 16,-5-2-9-16,3 5 4 15,0-1-2-15,0 12 10 16,-1-6-1-16,1-1 6 16,-5-1-5-16,0 1 3 15,-1-9-11-15,1 4 3 16,-2-3-7-16,9 3 1 15,0 0-3-15,9 4 2 16,-6 2-4-16,11 5 4 16,-6-2-3-16,6 1 2 15,-9-6-3-15,4 2 6 16,-12-11 0-16,1-4 5 0,-8-1-2 16,3-2 4-16,-5-6-5 15,6 6 2-15,-1 10-6 16,5 7 6-16,-3 4-4 15,6 13 8-15,-3 1-3 16,7 5 4-16,-6-7-4 16,3-2 3-16,-6-6-6 15,-1-1 0-15,-4-11-3 16,-1-1 0-16,0-5-3 0,7 3 2 16,-6-5-4-16,3 3 2 15,-1 0-3-15,2 4 3 16,-4-5-2-16,7 6 3 15,-1-3-5-15,6 8 4 16,-5-2-2-16,6 4 1 16,-9-4-2-16,1-1 3 15,-4-11-3-15,0 1 3 16,-7-3-2-16,1 1 3 16,-4 1-3-16,5 2 2 15,0-1-2-15,-1 2 0 16,-1-4 0-16,4 3 1 15,-7-6-2-15,3 2 3 16,0-2-2-16,3 3 2 16,0-2-3-16,1 2 3 15,-4-1-4-15,3 3 4 0,-1-2-4 16,3 2 3-16,1 1-1 16,6 4 2-16,-2-5-3 15,1 0 3-15,-3 1-2 16,4 1 0-16,-6-5-1 15,6 5 2-15,-11-1 0 16,9 3 1-16,-6-6-3 0,1 5 3 16,-7-4-2-16,10 4 1 15,-6-3 0-15,3 5 3 16,0-3-2-16,6 3 2 16,-4-8-3-16,1 1 3 15,-1-4-4-15,2 1 2 16,-7 0-4-16,6 4 5 15,-3-4-5-15,5 7 6 16,-5-5-3-16,5 3 6 16,-5-4-5-16,5 5 5 15,-4-3-5-15,2 2 2 16,-4-1-3-16,4-4 2 16,-5-6-2-16,1 2 0 15,-1-3-1-15,5 2 1 16,-6 2-1-16,6 6 1 15,-1-4-1-15,6 8 1 0,-4 1 0 16,9 0 0-16,-3 6-2 16,1-1 3-16,1-3-4 15,1 3 4-15,-5-3-4 16,5 0 4-16,-2-2-3 16,3 2 4-16,-4-6-5 15,8-1 4-15,-8-4-3 0,3 1 1 16,-9-5 0-16,9 2 1 15,-10 0-1-15,10 3 1 16,-5-3-2-16,7 7 2 16,-2-1-1-16,8 9 1 15,-5-2-1-15,10 6 2 16,-3-1-2-16,6 6 2 16,-3-3-3-16,3 7 2 15,-6-5-1-15,2 1 1 16,-4-3-2-16,4 2 5 15,-6-4-2-15,7 4 3 16,-3-2-2-16,4 3 4 16,-4-3-7-16,11 7 3 15,-8-4-3-15,8 5 2 16,-7-3-4-16,4 5 5 16,-16-7-3-16,7 1 4 0,-5-8-2 15,-1 0 2-15,-3-3-2 16,8 4 1-16,-7 0-2 15,4 8 2-15,-2 0-4 16,8 0 3-16,-6-7-3 16,7 2 4-16,-8-5-5 15,3 2 4-15,-9-7-3 16,7 6 3-16,-17-4-4 16,6 0 4-16,-2-2-2 15,1 3 2-15,-8 3-3 0,12 0 3 16,-5-2-2-16,3 3 1 15,-2 3-2-15,9 3 3 16,-4 1-4-16,9 7 4 16,-7-3-4-16,6 2 4 15,-3-7-4-15,5 1 4 16,-11-9-4-16,3-2 4 16,-10-7-3-16,0 2 2 15,-4-5-1-15,5 7 1 16,1 2-2-16,11 3 3 15,2 5-3-15,6 5 3 16,-6-5-3-16,7 0 2 16,-8-5-3-16,1-3 3 15,-5-5-2-15,5 7 2 0,-7-2-2 16,4 3 3-16,-4-1-4 16,-1 1 4-16,-2-5-3 15,3 5 2-15,-3-1-2 16,2 0 3-16,-1-1-4 15,3 1 4-15,-4-2-3 16,2 0 3-16,-4 0-4 16,0-4 5-16,-6-1-4 0,5 2 3 15,-3-3-4-15,1 1 5 16,2 0-4-16,8 3 3 16,0-1-3-16,4 4 2 15,1-4-2-15,2 1 2 16,-11-2-1-16,6 0 1 15,-10-9-2-15,4 0 2 16,-4 2-2-16,6 4 2 16,-4-1-2-16,6 10 4 15,-3-2-5-15,4 3 4 16,-4-6-4-16,8 2 5 16,-7 1-5-16,7 4 4 15,-4-6-3-15,2 4 2 16,-8-6-3-16,4-1 3 15,-12-4-3-15,6 8 3 16,1-5-2-16,4 4 3 16,0 2-3-16,10 2 3 0,-8-6-3 15,2 3 2-15,-4-1-3 16,0-3 4-16,-3-5-4 16,2 1 4-16,-3-4-5 15,2 0 6-15,-2-2-5 16,7 7 3-16,-4 3-2 15,3 6 3-15,-4 1-4 0,3 0 4 16,-9-2-4-16,5 0 4 16,-6-7-3-16,1 2 3 15,-3-3-4-15,5 3 5 16,-2-2-5-16,2 3 5 16,1-1-5-16,9 3 6 15,-4-1-7-15,8 6 6 16,2 0-6-16,2 4 6 15,-7-8-6-15,7 6 5 16,-12-5-4-16,-3 2 3 16,-3-2-2-16,0 3 2 15,-7-5-2-15,10 2 4 16,-1 5-5-16,7 1 3 16,1 4-2-16,7 8 3 15,-7-5-5-15,9-2 6 16,-6-4-6-16,5-3 6 15,-6-5-6-15,8 4 5 0,-9-3-5 16,2 5 5-16,-4-2-3 16,1 2 2-16,-9 3-2 15,7 5 3-15,-2-8-4 16,4 11 4-16,-5-2-3 16,11 6 4-16,-5-1-4 15,3 10 3-15,-2-8-3 0,-1 12 3 16,-7-16-5-1,3 5 5-15,-6-6-5 16,2 3 5-16,-3-11-3 0,-3 10 4 16,-4-7-3-16,5 2 3 15,-3-5-3-15,0 5 2 16,0-6-3-16,3 6 4 16,-5-7-4-16,2 2 2 15,0-3-3-15,2-2 5 16,-2-3-6-16,3 0 5 15,-3-2-4-15,5-1 6 16,-5 1-7-16,1-1 6 16,-4-3-6-16,1 1 4 15,-6-5-7-15,2 0 8 16,-6-5-6-16,7 6 7 16,1-3-4-16,-3 4 6 0,5 2-6 15,4 2 4-15,-9-1-4 16,9 4 2-16,-2-3-2 15,-10-1 2-15,4-3-2 16,4 0 2-16,-10-5-3 16,1 7 2-16,1-9-3 15,-4 2 4-15,-4-7-2 16,3 6 4-16,2-11-3 16,0 4 3-16,0 2-3 0,2 1 1 15,-4-8-3-15,0 1 4 16,-1 1-4-16,3 0 3 15,-2-7-4-15,1 8 4 16,-4-3-3-16,3 2-20 16,-4-6-19-16,-6 1-57 15,-4-13-261-15,-5-16 51 16</inkml:trace>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2:34.6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CB6D48-D55C-43E9-8068-EE0EFCB9EE08}" emma:medium="tactile" emma:mode="ink">
          <msink:context xmlns:msink="http://schemas.microsoft.com/ink/2010/main" type="inkDrawing" rotatedBoundingBox="2241,3498 15624,11097 15483,11346 2099,3747" shapeName="Other">
            <msink:destinationLink direction="with" ref="{8DA0127F-2713-4717-BABB-62CE97B382BD}"/>
            <msink:destinationLink direction="with" ref="{7DC4F0E9-46CA-4D57-9DE6-2D4FA9642FFE}"/>
          </msink:context>
        </emma:interpretation>
      </emma:emma>
    </inkml:annotationXML>
    <inkml:trace contextRef="#ctx0" brushRef="#br0">26 27 88 0,'-7'-5'172'15,"-1"-2"-5"-15,1 1 6 16,3 4 30-16,0-3-33 16,-1 9 2-16,5-4-50 0,5 13-12 15,0-5-52-15,3 5-12 16,4-5-25-16,1 10 1 15,0-10-6-15,1 5 0 16,1-2-8-16,-1 0 2 16,1-6-7-16,0 2 2 15,-1-2-3-15,2 1 1 16,-1-3-3-16,3 1 3 16,0-4-3-16,3 3 2 15,-2 0-3-15,4 0 4 16,-2 5-4-16,2 2 4 15,-1 0-4-15,1 0 3 16,2 1-3-16,4 0 3 16,-8-3-3-16,5 2 2 15,-8 2-1-15,-1-3 1 0,-5-1-1 16,1 2 1-16,-4-5 0 16,4 0 0-16,0-3 0 15,5-1-1-15,-8 1 0 16,5 3 2-16,-1-1-2 15,-2 0 2-15,-4 7-1 16,10-3 1-16,-6 2-1 16,1 3 1-16,4 0-3 0,1-3 4 15,-2 4-4-15,2-2 3 16,1-1-4-16,1 2 5 16,-4-3-6-16,2-1 5 15,-4 3-4-15,-1-3 5 16,0-2-5-16,2 4 4 15,-1-6-3-15,1 0 3 16,0 0-4-16,1 5 4 16,0-4-3-16,2 9 3 15,1 1-3-15,6 5 6 16,-3-3-2-16,6 6 3 16,-4-3-2-16,1 0 1 15,-6-4-2-15,2-4 0 16,-5-7-1-16,-1-1 0 15,-2-2 0-15,-2-1-1 16,-1 4-1-16,0-6 0 0,1 2 1 16,4 3-1-16,-1 0 0 15,1-1 1-15,6 9 1 16,0 0-1-16,-5-4 0 16,5 5 1-16,-3-14-3 15,0 11 1-15,-2-2-1 16,2 4 3-16,-2-2-2 15,1 10 2-15,-3-13-2 16,2 7 2-16,-1-6-3 0,0 0 4 16,-3-3-5-16,5 4 4 15,-3-4-3-15,6 2 2 16,-1 4-3-16,4-1 4 16,-4 0-5-16,4-1 5 15,-7-2-3-15,2-1 3 16,-5-1-4-16,2-1 5 15,-4 2-5-15,5 1 4 16,2 0-3-16,2-2 3 16,-3 2-3-16,5 4 3 15,-5-2-2-15,-5-6 0 16,-6 3-1-16,2-1 1 16,-6-7 0-16,4 1 0 15,-2 3 0-15,2-1 1 0,1-1 0 16,4 4 0-16,-6-3 0 15,3 1 0-15,-6-1-1 16,1-1 1-16,-5 2-1 16,7 1 1-16,2-3-2 15,1 3 2-15,0-3-2 16,0 2 1-16,-2-4 0 16,-2 4 4-16,1-3 1 15,-4 2 4-15,1-1 6 0,-1 6 3 16,3-6-3-16,-4 3 0 15,5-1-3-15,3 2-7 16,0 1-3-16,3-1 0 16,0 2-2-16,-1-3 1 15,-3 0-1-15,-2-4 2 16,-1 1-2-16,-2 1 2 16,3 1-3-16,1 5 3 15,4 2-3-15,1 3 3 16,2-2-3-16,2 7 2 15,-2-6-2-15,2-1 3 16,-4 0-3-16,4-1 3 16,-2 1-3-16,1-1 3 15,6-2-4-15,1 8 3 16,0 5-2-16,3-6 1 0,2 3-1 16,-2 5 2-16,1-9-2 15,1 4 2-15,-4-7-1 16,1 7 2-16,0-6-2 15,1-1 1-15,-4-3-2 16,1 13 2-16,1-9-1 16,-4 2 0-16,0 6 0 0,5-1 0 15,-1-8 0-15,0 9 1 16,2-1-2-16,2-1 3 16,-5-5-2-16,2 7 1 15,-2-3-2-15,0-2 4 16,-7-2-5-16,4 2 4 15,-3-6-4-15,1-1 5 16,-3 2-6-16,0-3 6 16,-2-1-6-16,-1-1 6 15,-2 2-4-15,2 1 4 16,1 1-6-16,4 1 6 16,-1 3-6-16,4 0 4 15,-1-8-4-15,-1 8 5 16,-2 1-5-16,4-1 6 15,0-1-5-15,1 6 4 16,3-9-3-16,0 3 4 16,-2-4-3-16,-2 3 2 0,3-3-2 15,3 2 1-15,-6 0-1 16,0-2 0-16,-5-5 0 16,5 4-1-16,-10-1-1 15,5-3 2-15,-2-4 0 16,5 15 1-16,-4-9-1 15,4 5 4-15,2 8-4 16,4 3 1-16,-1-10-2 0,2 10 3 16,-3-4-4-16,1-1 3 15,-2-2-2-15,-1 3 2 16,0-4-2-16,0-2 4 16,-2 2-5-16,2-2 4 15,0 2-4-15,3 0 4 16,0 3-4-16,3-3 4 15,-3 2-5-15,3-4 6 16,-2 1-6-16,-1-6 5 16,-2 2-3-16,2 0 3 15,-6-1-4-15,4 3 4 16,-3-2-3-16,7 3 2 16,-7 0-2-16,12 4 2 15,-7 0-3-15,7 2 3 16,-7 0 0-16,10 1 0 15,-6-2-2-15,3 2 3 0,-2-7-4 16,2 2 2-16,-6-5-2 16,1-2 4-16,-2-1-4 15,5 3 4-15,-5-1-4 16,7 1 4-16,-1 0-4 16,7 4 5-16,-5-3-6 15,10 3 5-15,-8-3-4 16,7 1 4-16,-6-3-3 15,2 4 2-15,-6-6-1 0,1 1 0 16,-3 2-1-16,5 5 2 16,-4-14-1-16,4 14 0 15,1-2-1-15,6 2 2 16,-6 2-2-16,12 14 2 16,-7-10-3-16,10 15 4 15,-5-3-4-15,7 2 4 16,-10-9-3-16,6 7 3 15,-9-15-4-15,5-1 4 16,-9-4-4-16,4 0 3 16,-7 2-2-16,7 5 2 15,-12 2-2-15,15 4 2 16,-2-1-1-16,9 3 2 16,-6-2-1-16,7 2 4 0,-8-3-4 15,0-1 4-15,-6-7-5 16,2-2 4-16,-4-7-5 15,5 4 3-15,-7-2-3 16,8 5 3-16,-3-6-3 16,7 6 2-16,-7 1-2 15,5 2 3-15,-2-1-2 16,5 4 1-16,-4-2-2 16,5-1 3-16,0 3-3 15,0-4 3-15,-5 1-3 0,7 5 3 16,-6-1-4-16,3-1 4 15,-3 4-3-15,10 4 3 16,-12-2-3-16,9 2 3 16,-8-2-4-16,1 1 4 15,-9 0-4-15,10-2 3 16,-6 0-2-16,3 7 3 16,-1-5-4-16,6 2 5 15,-8-1-5-15,4-1 4 16,-6-6-4-16,1 4 4 15,-6-6-4-15,6 4 5 16,-6 1-5-16,9-2 4 16,-2 2-3-16,6-2 3 15,-4-1-3-15,3-1 2 0,-5-4-1 16,0 2 1-16,-6 5-2 16,6-6 2-16,-10 2-1 15,9 9 0-15,-4-6-1 16,8 7 3-16,-4 1-4 15,7 2 4-15,-6-5-4 16,7 5 6-16,-4-4-6 16,4-1 5-16,-6-2-5 15,9 4 4-15,-3-2-4 0,2 3 4 16,-5-1-4-16,5 6 3 16,-2-7-3-16,0 4 3 15,-3-6-3-15,8 4 3 16,-7-7-2-16,0 3 3 15,-2-4-3-15,5 6 3 16,-6-4-3-16,8 5 3 16,-2-1-4-16,7 6 5 15,-6-7-5-15,6 4 3 16,-7-7-2-16,0 6 3 16,-4-4-1-16,2 2 7 15,-7 1-3-15,7 3 4 16,1-4 0-16,3 9 0 15,-4-4-4-15,9 4 2 16,-5-2-4-16,6 2 2 16,-6-10-5-16,6 0 5 0,-6-4-4 15,4 1 2-15,-6-3-3 16,4 6 2-16,-10 0-2 16,4-2 1-16,-6 0-1 15,7 5 2-15,-6-3-2 16,8 0 2-16,-3 2-2 15,2-2 3-15,-6-4-4 16,5 1 4-16,-6-2-6 0,6 2 6 16,-6-4-5-16,6 1 4 15,-4-2-4-15,2 0 4 16,-6-4-3-16,2 4 2 16,-5-5-2-16,4 5 4 15,-4-2-3-15,6 7 2 16,-5-9-2-16,8 7 2 15,-8-1-2-15,4-4 2 16,-4-4-3-16,2 0 3 16,-4-5-2-16,3 1 2 15,-4 3-4-15,3-2 3 16,-2 4-1-16,-2 3 1 16,-1-2-2-16,4-6 4 15,-6 5-4-15,7-3 4 16,-7 3-1-16,7 0 3 0,-5 3-3 15,0 2 4 1,-7-2-5-16,7 1 2 16,-8-8-4-16,3 6 4 0,2-5-5 15,3 1 4-15,0 0-3 16,6 6 4-16,-4-3-4 16,3 2 4-16,-4 2-4 15,4 0 5-15,0-3-7 0,0 3 6 16,-1-4-5-1,4 1 5-15,-6-6-5 0,4 3 6 16,-2-2-3-16,5 1 2 16,-2 2-2-16,1 1 3 15,-5 3-4-15,5-1 2 16,-8 2-2-16,5 1 4 16,3 1 1-16,3-1 3 15,-8 1-2-15,7-1 4 16,-5 1-4-16,3-3-1 15,-2 0-4-15,4-1 3 16,-2-2-4-16,2 1 3 16,-5-4-3-16,8 7 2 15,-10-3-4-15,8-1 4 16,-4 4-3-16,1 2 2 16,-10-2-2-16,12 4 3 15,-12-4-3-15,2-2 2 0,3-1-2 16,0 0 3-16,-4 1-3 15,7 3 3-15,-4 2-2 16,6 2 3-16,-2 0-5 16,2-4 5-16,-1-1-5 15,2-2 4-15,-7-3-4 16,3 0 4-16,-4 0-3 16,4 3 5-16,-3-1-4 15,7 1 6-15,-4-1-3 0,3 3 3 16,-1-1-4-16,4 5 5 15,-14-3-6-15,4-1 0 16,-2 0 0-16,-1 1 0 16,-6-3-2-16,13-1 3 15,-5 1-3-15,3 0 3 16,-2 1-3-16,6-4 2 16,-9 3-3-16,5 3 3 15,-4-2-2-15,1-1 4 16,-7-5-4-16,2 5 5 15,-6-8-5-15,-1 2 4 16,-2-7-4-16,1 6 4 16,0-6-4-16,3 5 3 15,-3-2-4-15,5 4 4 0,-4 0-5 16,1-2 5-16,-2-3-3 16,1 1 2-16,-2-1-2 15,-4 0 3-15,0 0-3 16,3-2 3-16,-6 0-4 15,0-1 5-15,-3-4 0 16,-2 4 3-16,-4-2 1 16,1 0 2-16,0 3-4 15,8-3 1-15,-4-1-4 16,1 2 1-16,0 1-1 0,-2-4 1 16,-2 2 0-16,4 2 1 15,-1-2-2-15,-7 1-11 16,4 8-24-16,-6-1-64 15,-5-3-333-15,-16 4 68 16</inkml:trace>
  </inkml:traceGroup>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2:57.6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3E95E3-283C-4EC6-81BF-AA8B7F33E80F}" emma:medium="tactile" emma:mode="ink">
          <msink:context xmlns:msink="http://schemas.microsoft.com/ink/2010/main" type="inkDrawing" rotatedBoundingBox="15656,11403 19049,15282 18966,15355 15573,11476" semanticType="callout" shapeName="Other">
            <msink:sourceLink direction="with" ref="{3D3AC8DB-14A7-4E0F-9E97-ABF309826D45}"/>
            <msink:sourceLink direction="with" ref="{8375E244-DABE-4073-A55E-949E1091E032}"/>
          </msink:context>
        </emma:interpretation>
      </emma:emma>
    </inkml:annotationXML>
    <inkml:trace contextRef="#ctx0" brushRef="#br0">-7 0 848 0,'0'6'195'0,"0"1"71"15,3-1-241-15,0 2-19 16,2 0 3-16,-2-1-10 16,5-1 7-16,-6 1-9 15,5-2 12-15,4 8 8 16,-1-2 14-16,-2 5 5 15,8 2 13-15,2 3-8 16,-7-5-4-16,2 4-10 16,5-4-3-16,-5-1-4 15,0-2 4-15,3 4-4 16,-1-2 5-16,1 8-6 16,2-2-1-16,3 8-8 15,-2-5-1-15,4 2-7 16,-5-5 4-16,3 4-7 0,-5-9 6 15,2 3-6-15,-3-2 6 16,1 2-6-16,-2 2 6 16,3 2-7-16,-3-4 9 15,2 2-8-15,1-1 6 16,2 1-5-16,1-3 7 16,2 5-7-16,-1-4 7 15,5-1-4-15,-6-4 5 16,-2 1-4-16,-2-4 4 0,-3 2-6 15,-2 0 3-15,2 0-6 16,-5 0 4-16,0 0-4 16,1 2 4-16,-3-4-2 15,1 1 2-15,1-3-4 16,5 3 0-16,1-1 8 16,1 5 4-16,-1 0-2 15,3 2 5-15,2 0-1 16,-3-3-8-16,5 1-4 15,-3 0 2-15,3 0-4 16,-4-1 3-16,0 1-3 16,-2 2 3-16,4 3-4 15,1 0 6-15,3 4-6 16,-1-1 4-16,6 3-4 16,-4-2 5-16,4 1-5 0,-4-5 5 15,4 3-6 1,-4-3 7-16,4 4-6 0,-1-1 5 15,4 3-1-15,-7-1 7 16,6 5-4-16,-6-3 4 16,3 4-3-16,-5-3 0 15,7 2-5-15,-5-6 0 16,5 5-1-16,-3-4 2 0,7 4-3 16,-6-3 5-16,2 9-5 15,-3-5 4-15,2 6-4 16,-5 2 4-16,4-2-6 15,-2-6 6-15,0 0-5 16,0-5 4-16,2 0-3 16,-2 0 6-16,4 6-6 15,-5-1 5-15,4 5-3 16,-5-2 2-16,6 3 2 16,-3-5 7-16,3 4-2 15,-5-3 3-15,5 1-1 16,-4-5-5-16,2 3-5 15,-4-3 1-15,5 2-1 16,-4 0 1-16,3 5-2 16,-2-5 2-16,1 3-3 0,-2-4 3 15,4 5-5-15,-6-8 5 16,3 7-5-16,-3-1 5 16,8 4-4-16,-8-1 6 15,7-1-5-15,-1-2 5 16,1 2-5-16,0-1 3 15,2 4-4-15,-3-6 4 16,-2 4-4-16,1-2 3 16,-4-3-1-16,-5-9 0 0,1 11-1 15,-2-9 2-15,-1 1-2 16,3-1 1-16,6 7-1 16,-3-5 1-16,6 4-1 15,-2 1 2-15,0 3-3 16,-5-4 2-16,6 0-2 15,-2 1 3-15,1-2-3 16,-7-6 3-16,6 0-2 16,-4-5 1-16,0 1-2 15,-2-11 3-15,1 13-3 16,-3-4 4-16,0 2-4 16,-3-4 3-16,6 9-2 15,-1-11 2-15,-1 6-2 16,0-6 3-16,3 4-3 15,-5-3 2-15,-4-1 0 0,-3-5-1 16,-1 0 0-16,-4-3 3 16,-1 0-2-16,2 0 1 15,-2-2-1-15,-1 4 0 16,2-1-2-16,3 1 2 16,-1 2-2-16,4 1 2 15,-3 0-2-15,-2 0 2 16,1-4-3-16,2 4 2 15,-9-4-23-15,1-2-23 0,-2-4-59 16,-8-5-318-16,-27-12 63 16</inkml:trace>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3:58.5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F61D58-A801-436D-8FB5-22F802140FC6}" emma:medium="tactile" emma:mode="ink">
          <msink:context xmlns:msink="http://schemas.microsoft.com/ink/2010/main" type="inkDrawing" rotatedBoundingBox="2290,3536 15928,11292 15823,11477 2184,3721" semanticType="callout" shapeName="Other"/>
        </emma:interpretation>
      </emma:emma>
    </inkml:annotationXML>
    <inkml:trace contextRef="#ctx0" brushRef="#br0">6 48 434 0,'-3'-4'152'15,"0"1"38"-15,1 0-78 0,-1-5-9 16,4 5 16 0,-1 1-18-16,0-8 2 0,4 2-34 15,-1 7-6-15,-2-6-15 16,3 7 9-16,-1 8-8 15,2 0 9-15,3 0-10 0,2 5-5 16,-1-8-19-16,6 5-8 16,-2 0-13-16,6-1-1 15,-1 4-2-15,8 2 1 16,-3 0-1-16,6-7 3 16,-3 1-3-16,5 3 1 15,-7-4 1-15,4 0-1 16,-4 7-1-16,4 1 1 15,-6-2-2-15,4 9 9 16,-3-3 2-16,3 6 3 16,-7-2 0-16,9 0 2 15,-2-1-9-15,2 3-2 16,-2-7-2-16,3-1 1 16,-7-3-2-16,3-4 2 15,-6-3-1-15,4 5-1 0,-4-1 0 16,4 5 1-16,-3 3-1 15,4 3 0-15,2 1 0 16,1 10-1-16,1-15-1 16,1 6 2-16,-1-3-2 15,3 0 2-15,-2-11 0 16,3 13-1-16,-3-11-1 16,2-1 2-16,-3-3-1 15,1-1 0-15,-5 2 1 0,4 2 0 16,-1 4-1-16,3 3 1 15,-1-3 0-15,3 1-12 16,-1-3 12-16,3 1 0 16,-3-2 0-16,3 5 0 15,-3-2 12-15,3-3-13 16,-3-2 1-16,4 1-1 16,-1-3 0-16,7 3 0 15,-5-1-1-15,9 7 1 16,-8 1-1-16,2 1 2 15,-8-1 0-15,6-1 0 16,-11 0 1-16,9-4 1 16,-5-2 0-16,8 1 6 15,-8-2 0-15,8 1 2 16,-7-3-1-16,6 4 0 0,-5 2-7 16,7-1 0-16,-3 6-2 15,8-1 0-15,-5 1 0 16,6 1-1-16,-6-6 0 15,5 4 0-15,-9-1 1 16,6 0-1-16,-4-1 0 16,5 11 0-16,-1-12 0 15,4 5 1-15,-2-1 0 16,2 4 0-16,-6-4 1 0,5 6-1 16,-5-4 0-16,3 7 0 15,-3-4-1-15,3 9 0 16,-1-8 0-16,-1 3-1 15,-4-5 0-15,1 2 1 16,-6-6-1-16,8 7 1 16,1 1 1-16,7 4 0 15,-1-4-1-15,4-2 1 16,-6 0-1-16,5 0 0 16,-7-2 0-16,6-1 0 15,-2 6 0-15,2 3 0 16,-4-1 1-16,2 2-1 15,-11 6 0-15,7-2 0 16,-4-6 0-16,1 3 0 16,-2-7 1-16,5 3 0 15,-4-3 0-15,2 2 0 0,1 1-1 16,6 0 2-16,-4-5-3 16,3 2 1-16,-2-4-1 15,4 3 0-15,-6-7 0 16,2 6 0-16,-5-9 0 15,5 2 0-15,-5-4 1 16,5 3 0-16,-2-6 0 0,8 8 2 16,-8 1-2-16,9 4 1 15,-6 1-1-15,7 10 1 16,-7-7-1-16,10 4 0 16,-7-9 0-16,3 6 0 15,-10-11-2-15,11 8 2 16,-8-3-1-16,11 9 1 15,-3-6 0-15,9 11 2 16,-7-3-1-16,8 5 0 16,-7-6-1-16,10 2 0 15,-9-4-1-15,4 3 0 16,-6-6 0-16,1 1 1 16,-8-5 0-16,5 2 0 15,-5-3 1-15,5 10 1 16,-3-1-2-16,6 10 2 15,-8-5 0-15,6 7-1 16,-4-8-1-16,3 4 1 0,-12-9-1 16,6 7 0-16,-7-6-1 15,-5 2 2-15,-7-3-2 16,7 6 1-16,-3-6 0 16,5-2 0-16,0-4-1 15,11 1 2-15,-7-4-1 16,6 3 2-16,-4-1-2 15,8 5 2-15,-5 0-1 0,11 2 0 16,-6-3-1-16,-1 1-1 16,-7-3-3-16,1-5 3 15,-12-5 0-15,3 0 1 16,2 1 2-16,6-1 2 16,-1 5-2-16,11 3 2 15,-2 2-1-15,3 3 1 16,-4-1-1-16,6 1 1 15,-8-1-3-15,8 2 0 16,-7-5-1-16,0 1-1 16,-7-5-1-16,-1 3 2 15,-4-8-1-15,6 7 1 16,-3-2 0-16,8-1 1 16,0-4 0-16,2 8 0 0,-4-6 0 15,10 5 0-15,-4 1-1 16,5 5 0-16,-5-6 0 15,2 6-1-15,-7-4 0 16,-1 2 0-16,-9-6 0 16,11 5 1-16,-5-5 2 15,8 5-1-15,2-3 0 16,10 3 1-16,-10-7-2 16,8 7 1-16,-5-1-1 15,8 1 0-15,-8 1-1 0,4 4 0 16,-11-2 0-16,9 5 1 15,-8-5-1-15,4-1 2 16,1-2-1-16,4-2 1 16,-6-3-1-16,3 4 1 15,-1-3-1-15,4 6 6 16,-1 1 0-16,0 4 2 16,-12-3-1-16,13 9 0 15,-7-5-5-15,5 4 2 16,-2-6-3-16,9 5 2 15,-11-9-1-15,5 3 0 16,-10-5-3-16,8 6 2 16,-6-7-2-16,1 4 0 15,-1-2 0-15,1 2 0 0,-6-6 0 16,9 5 1-16,-6-6 0 16,4 3 2-16,-3-2-1 15,6 4 0-15,-6-3 0 16,8 6 0-16,-6-3-1 15,10 4 1-15,-5-3-1 16,0 6 0-16,-9-5-1 16,9 2 0-16,-5-4 0 15,4 1 2-15,1-6 0 0,6 4 0 16,-7-1-1-16,3 4 0 16,-4 2 0-16,7 1-1 15,-3 1 1-15,1 2 0 16,-7-2-1-16,1-4 1 15,-7 2 0-15,5 6 1 16,-3-3-1-16,5 3 2 16,-6 4 0-16,4-2 0 15,-10-3-1-15,7-2 0 16,-6-2-2-16,4 2 5 16,-1-3-1-16,3 0 1 15,-8 0 0-15,5 1 3 16,-13-6-5-16,4 5 0 15,1-2 1-15,3-5 2 16,-3-1-3-16,12 1 2 16,-5-2-1-16,-3-1 1 0,1-2-3 15,4 4 1-15,-9-1-1 16,6 3 0-16,-5-9 0 16,-1 10 1-16,-8-7 1 15,2 1 0-15,-10-2 1 16,4 3-1-16,-1-5-1 15,-2 2 3-15,-2 0-2 0,1 1 2 16,-6-4-2-16,-2-1 1 16,1-2-2-16,3 2 10 15,5-4 3-15,5 5 4 16,-3-1 1-16,4 4 1 16,-4-5-11-16,-4-2-2 15,-4-1-5-15,-2-2-1 16,-8-6-3-16,-2 1-1 15,-3-4-8-15,-3 1-59 16,0 3-46-16,6 2-338 16,0-2 40-16</inkml:trace>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31:50.2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14CCDB-EF3D-43F2-A12B-CE4F23DCD84E}" emma:medium="tactile" emma:mode="ink">
          <msink:context xmlns:msink="http://schemas.microsoft.com/ink/2010/main" type="inkDrawing" rotatedBoundingBox="2110,8533 17371,15108 17261,15364 1999,8789" semanticType="callout" shapeName="Other">
            <msink:destinationLink direction="with" ref="{17689FC0-28C9-4C0E-B56A-E698DC6926C9}"/>
          </msink:context>
        </emma:interpretation>
      </emma:emma>
    </inkml:annotationXML>
    <inkml:trace contextRef="#ctx0" brushRef="#br0">1-4 374 0,'3'-2'300'16,"0"2"-42"-16,0 2-41 15,1-2-103-15,2 3-26 16,2 4-25-16,5-1-8 16,0 2-6-16,3 4-6 15,-1-1-4-15,3-1-9 16,-4 3-1-16,4 0-13 0,-3-5 1 16,3 5-13-16,-2-4 4 15,0-1-10-15,4 2 8 16,2 6-9-16,1-3 10 15,1 4-8-15,4 0 10 16,-2 0-8-16,-3-6 8 16,6-1-11-16,-6-2 9 0,4-2-10 15,-1 1 9-15,3 3-9 16,-3 1 9-16,8 4-8 16,-3-1 6-16,3 6-7 15,2-1 7-15,1 2-6 16,-4-6 6-16,6 4-9 15,-4-3 13-15,1-3 4 16,-4-4 9-16,2 2-3 16,-6 0 10-16,3-4-10 15,-4-1-4-15,7 7-9 16,-4-3 3-16,7 0-7 16,0 4 4-16,5 7-6 15,-3-6 7-15,3 8-7 16,-6-1 6-16,3 3-7 15,-5-6 8-15,3 4-8 16,-1-5 10-16,1 1-4 16,-4-3 8-16,3 5-7 0,-6-6 8 15,6 5-11-15,-3-4 5 16,5 3-9-16,-2-4 7 16,5 4-8-16,-4 1 7 15,7 2-7-15,-7 0 8 16,9 3-7-16,-11 3 6 15,6 3-6-15,-4-5 6 16,5 5-6-16,-8-10 7 0,5 0-6 16,-5-7 6-16,-3 1-5 15,-2-7 9-15,4 3-7 16,-4 2 8-16,5 5-8 16,-3-1 6-16,4 2-7 15,1 2 4-15,1 0-7 16,-1-3 6-16,3 8-5 15,-6-3 3-15,-1 1-3 16,-3 0 4-16,4-1-5 16,-1-7 5-16,7 5-4 15,-5-4 5-15,7-3-5 16,-7 1 6-16,3 4-8 16,-5-3 7-16,9 4-8 15,-4 3 9-15,5 3-9 16,-3-2 9-16,7 2-7 0,-11-7 6 15,9 1-7-15,-6-2 6 16,2-2-6-16,-6 2 4 16,12 4-3-16,-9-7 4 15,10 6-5-15,-5-3 6 16,5-4-5-16,-5-1 5 16,9 4-6-16,-11-9 7 15,9 5-6-15,-9 1 5 16,9 4-5-16,-7 0 5 0,7 6-6 15,-10-1 6-15,8 0-5 16,-8-1 4-16,4 3-5 16,-7-1 6-16,10 0-6 15,-7-2 7-15,6 4-7 16,-3-4 7-16,8-1-7 16,-4 0 7-16,6 4-8 15,-5-6 8-15,8 2-8 16,-5-1 7-16,4 1-7 15,-7-2 7-15,8 1-8 16,-10 1 9-16,6-2-7 16,-6-2 6-16,7-5-7 15,-10 0 8-15,12 1-8 16,-9 0 8-16,10 1-7 0,-1 4 7 16,6 0-6-16,-8-3 5 15,8 6-6-15,-9 0 5 16,6 2-6-16,-6-1 7 15,7 3-5-15,-8-6 5 16,5 1-5-16,-6-6 6 16,6 6-8-16,-5-3 7 15,9 5-6-15,-11 0 6 0,9 9-6 16,-6-7 6 0,7 7-6-16,-6-5 7 0,8 2-8 15,-10-7 8-15,7 5-7 16,-12-5 6-16,9 2-7 15,-6-6 9-15,11 3-8 16,-7-1 6-16,6 2-6 16,-11-1 5-16,10 1-4 15,-8 0 4-15,6 2-4 16,-7-4 6-16,11 4-6 16,-10-4 4-16,4 1-5 15,-4-4 6-15,9 2-6 16,-11-4 6-16,10 3-5 15,-10 1 5-15,0 1-7 16,-10-4 7-16,14 4-7 16,-9-1 7-16,8 5-6 15,0-2 7-15,5 1-6 0,-6 0 7 16,5 2-8-16,-9-1 6 16,13 1-6-16,-6-1 6 15,5 3-6-15,-8-5 6 16,8 5-4-16,-10-7 7 15,4 7-4-15,-4-7 7 16,5 3-4-16,-6-8 4 0,6 9-7 16,-7-12 4-1,9 5-6-15,-4-3 4 0,7 7-6 16,-7-12 6-16,4 7-7 16,-11-2 6-16,4 3-5 15,-8-7 5-15,5 8-5 16,-3-1 6-16,6 3-6 15,-5-1 6-15,5 2-5 16,-3-2 5-16,3-1-7 16,-5 0 7-16,8 4-7 15,-6 0 7-15,5 3-7 16,-6-1 7-16,3 1-4 16,-9-4 6-16,2-3-6 15,-8 0 5-15,8-1-5 16,-8-3 5-16,8 1-6 15,-4 1 5-15,6 0-5 16,-9-2 6-16,10 4-7 0,-3 1 7 16,3 2-8-16,-3-7 8 15,10 5-8-15,-5-7 5 16,0 0-5-16,-9-6 6 16,7 5-7-16,-9 0 6 15,-2 1-3-15,0-1 3 16,11 8-4-16,-7-4 5 15,11 4-3-15,-2 0 2 16,6 0-3-16,-8 0 4 0,8 1-6 16,-4-3 7-16,6 5-7 15,-7 0 6-15,5-1-6 16,-7-1 7-16,0 1-8 16,-4-4 7-16,7 0-6 15,-9 0 7-15,8 1-7 16,-1-3 7-16,3 4-8 15,-3-3 8-15,5 4-7 16,-4 2 6-16,5 5-7 16,-3-5 8-16,5 5-7 15,-6-3 5-15,-2-2-4 16,-7-8 4-16,5 6-3 16,-6-1 4-16,6 5-5 15,2 0 4-15,4 6-3 16,-4-3 3-16,8-5-5 15,-7 0 6-15,9 2-5 0,-5-4 5 16,4 7-6-16,-3 0 6 16,4 7-4-16,-12-8 4 15,4 3-6-15,-4-8 6 16,-2 1-7-16,-2-7 6 16,5 2-6-16,-4-1 9 15,3 1-9-15,-6-1 8 0,8 3-8 16,-5-2 8-16,8 7-8 15,-5-2 8-15,12 3-7 16,-11-6 7-16,8 6-7 16,-16-4 6-16,4-1-5 15,-3 1 4-15,1 1-6 16,-6-5 6-16,13 5-4 16,-7-5 5-16,4 9-5 15,-6-6 5-15,11 7-6 16,-4-8 6-16,7 4-7 15,-6-7 7-15,11 3-7 16,-10-5 7-16,3 5-6 16,-8 1 6-16,0-3-5 15,-5 4 4-15,1-2-5 16,-7-2 6-16,11 0-5 0,-5 0 4 16,5 1-3-16,-3 0 4 15,7 6-6-15,-5-5 7 16,5 5-8-16,-4-4 8 15,5 4-6-15,-7-7 6 16,4 2-8-16,-7-7 8 16,7 2-8-16,-11-1 7 15,5 4-7-15,-6 2 7 0,2 3-7 16,-2 0 8 0,6 6-8-16,-2-4 8 0,4 3-7 15,-4-8 7-15,1 3-7 16,-4-5 6-16,5-3-5 15,-5 2 5-15,4 1-6 16,-3-5 5-16,5 2-4 16,-4 0 5-16,6-1-5 15,-6 4 5-15,7 2-5 16,-8-4 4-16,5 4-6 16,-9-2 6-16,1-1-4 15,-7-2 6-15,3 0-5 16,-6-2 4-16,6 1-5 15,-1-1 5-15,6 4-6 16,-5-6 5-16,4 4-5 16,-8-3 7-16,1-3-8 15,-7-4 10-15,1-2-9 0,-5 1 10 16,-1-4-9-16,-4 2 9 16,2 0-8-16,-1 2 9 15,-1 0-6-15,1-1 13 16,-1 1 0-16,0 1 9 15,2 0-5-15,-6-3 5 16,-1 2-11-16,0-2 4 0,0 0-6 16,-1 2 8-16,2-2-3 15,-2 0 8-15,-1 0-10 16,-1 1 4-16,1 1-11 16,-4-1 7-16,-2 6-115 15,-1-2-374-15,-3-2 95 16</inkml:trace>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3:59.7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D9B5475-C03A-4F54-9770-0E99BFD0AA55}" emma:medium="tactile" emma:mode="ink">
          <msink:context xmlns:msink="http://schemas.microsoft.com/ink/2010/main" type="inkDrawing" rotatedBoundingBox="15877,11318 18933,15297 18850,15361 15793,11383" semanticType="callout" shapeName="Other">
            <msink:sourceLink direction="with" ref="{08C56B89-7937-44EA-BDE8-A34604D62463}"/>
            <msink:sourceLink direction="with" ref="{8375E244-DABE-4073-A55E-949E1091E032}"/>
          </msink:context>
        </emma:interpretation>
      </emma:emma>
    </inkml:annotationXML>
    <inkml:trace contextRef="#ctx0" brushRef="#br0">0 0 1015 0,'8'18'229'15,"6"18"104"-15,4-2-293 0,5 14 7 16,1-2-5-16,10 4 15 15,-1-6-18-15,10 1-1 16,8-4-23-16,9 3 1 16,-7-1-14-16,9 11 2 15,-4 3-5-15,12 16 10 16,-12 5-1-16,14 12 8 16,-4 0-4-16,10 13 10 15,-12-10-9-15,9 4 1 16,-10-11-6-16,8 7 2 15,-16-12-9-15,9 1 3 16,-9-10-3-16,11 14 3 16,-10-12-5-16,14 12 13 15,-11-5-3-15,11 10 6 0,-14-18-3 16,7 5 5-16,-18-16-11 16,5 8 3-16,-12-12-5 15,11 8 3-15,-6-7-4 16,10 11 3-16,-9-9-5 15,7 9 3-15,-7-5-5 16,7 11 5-16,-6-9-6 16,10 12 6-16,-8-9-5 15,-1 6 3-15,-10-11-3 0,-6 0 1 16,-9-18-2-16,3 1 3 16,3-9-2-16,7 10 3 15,6-2-1-15,10 8 3 16,-5-1-3-16,5 6 1 15,-9-12-2-15,1 8 1 16,-11-9-4-16,-6-8 1 16,-7-12-4-16,-9-4 7 15,-6-15-3-15,-2-6 7 16,-3-2-3-16,-2 0 7 16,4 0-7-16,1-2 4 15,2 5-7-15,7 4 5 16,2 4-17-16,4 12 175 15,-3-1-589-15,-22 1 241 0</inkml:trace>
  </inkml:traceGroup>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4:07.45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A000F48-CBFE-445A-9869-09A7D74D8CF8}" emma:medium="tactile" emma:mode="ink">
          <msink:context xmlns:msink="http://schemas.microsoft.com/ink/2010/main" type="inkDrawing" rotatedBoundingBox="2319,4378 15946,14759 15795,14957 2168,4575" semanticType="callout" shapeName="Other">
            <msink:sourceLink direction="with" ref="{78CA9526-DA62-495E-BF4A-88BF67DFE0F8}"/>
            <msink:sourceLink direction="with" ref="{C3040411-FC7F-4B4D-BD91-E0117EBD7395}"/>
          </msink:context>
        </emma:interpretation>
      </emma:emma>
    </inkml:annotationXML>
    <inkml:trace contextRef="#ctx0" brushRef="#br0">33 12 73 0,'-8'2'54'0,"0"3"47"16,3-8 10-16,-2 1 34 16,6-3 16-16,-3 2 2 15,4-5-29-15,0 6-7 16,2-1-27-16,4 8-3 16,4 3-12-16,5 8-15 15,3 2-15-15,8 9-13 16,-2 1-15-16,5 3-13 15,-3-4 3-15,7 3-4 16,-4-6 6-16,8 3-6 16,-1-1 6-16,4 4-6 15,-6 2 2-15,5 7-1 0,-6 3 3 16,4 4-5-16,0-6 3 16,4 2-7-16,-7-8 0 15,10-4-6-15,-10-1 6 16,5 2-2-16,-4-2 6 15,6 3-4-15,-5 2 5 0,6 2-8 16,-5-10 3-16,5 6-7 16,-8-6 3-16,4 0-4 15,-9-3 2-15,2 9 7 16,-9-11 6-16,9 5-1 16,-2 4 5-16,9-3-2 15,-8-6-7-15,9 5-7 16,-6-10 2-16,1 10-5 15,-5-5 3-15,7 18-4 16,-2-8 7-16,5 20 2 16,-2-14 7-16,7 7-5 15,-8-15 5-15,7 6-6 16,-2-5-4-16,6 12-5 16,-7-8 3-16,8 10-8 15,-5-4 16-15,8 4 0 16,-4-12 4-16,5 9-3 15,-7-17 8-15,5 7-16 0,-9-2 1 16,3-8-2-16,-4-3 2 16,6 3-2-16,-4 0 1 15,3 5-2-15,-6 7 2 16,0 4-5-16,-2 5 3 16,2-3-2-16,-1-8 3 15,7 5 1-15,-3-9 5 0,2 6-3 16,-5-4 4-16,5 7-4 15,-10-7-1-15,5 3-5 16,-7-1 4-16,5 0-6 16,-1-5 4-16,3 5 2 15,0-7 4-15,3 5 0 16,0-4 3-16,-1 5-3 16,-2 0-2-16,4 4-4 15,-2-5 1-15,3 10-4 16,3 0 3-16,6 3-4 15,-6-2 5-15,7 3-5 16,-5-9 5-16,-1 1-4 16,-4-7 3-16,3-2-4 15,-5-2 5-15,4 2-4 16,-6-2 2-16,1 2-1 16,-2 0 1-16,3 2-1 0,-5-7 1 15,7 7-2 1,-2-7 2-16,5 3-1 0,-1 0 3 15,4 9-4-15,-8-6 4 16,7 6-3-16,-10-4 2 16,3 2-5-16,-10-5 5 15,6 1-3-15,-4-1 1 16,3 5 0-16,0-3 2 16,9 6-3-16,-3-3 3 0,4 4-2 15,1-4 1-15,-1 6-2 16,-2-3 3-16,2 2-3 15,-5-5 3-15,5 1-3 16,-8-2 3-16,5 0-4 16,-7-4 3-16,5 8-2 15,-6 0 2-15,8 5-2 16,-4 0 3-16,6 10-3 16,-2-8 5-16,4 1-6 15,-9-5 3-15,5 0-3 16,-8-9 5-16,4 4-5 15,-2-3 6-15,9-1-4 16,-8 1 3-16,6 4-5 16,-5-11 3-16,-1 6-3 15,-6-2 4-15,7 2-2 0,-7-6 3 16,3 9-3-16,-1-2 3 16,6 7-2-16,-10-4 1 15,9 4-4-15,-6-4 4 16,7-1-7-16,-4-6 6 15,2-3-6-15,-2-1 6 16,5 1-3-16,-6-5 7 16,1 6-5-16,-2 3 5 15,0 3-5-15,-2 2 2 0,10 6-2 16,-4-4 2-16,10 1-2 16,-2-5 1-16,5 0-1 15,-12-8 1-15,11 0-3 16,-12-6 4-16,6 4-3 15,-6 3 2-15,10 5-2 16,-7 2 2-16,5 9-1 16,-10-6 1-16,9 5-1 15,-11-1 3-15,11 3-3 16,-4-3 2-16,13 6-2 16,-8-3 2-16,7 5-3 15,-9-6 2-15,9 8-2 16,-11-12 3-16,11 5-3 15,-4-5 2-15,7 8-1 16,-10-6 1-16,3 4-2 16,-9-4 1-16,3 1 0 15,-9-7 0-15,11 2 1 0,-6-1 3 16,6 1-2-16,-4-3 5 16,3 7-4-16,-4-3 3 15,7 4-5-15,-2-3 4 16,7 8-5-16,-1-3 3 0,-1-2-3 15,-8-9 1 1,8 3-3-16,-12-4 1 16,1-7-2-16,1-1 2 0,1 6 0 15,-8-4 3-15,11 3-1 16,-6 2 2-16,12 8-3 16,-6-3 3-16,8 3-5 15,-6-7 5-15,2 6-4 16,-5-6 4-16,3 4-3 15,-6 0 4-15,2 6-3 16,-2-1 2-16,8 8-2 16,-6 0 0-16,8 3-1 15,-4-10 1-15,5 2-1 16,-7-7 1-16,8 2-1 16,-7-1 1-16,6 4-1 15,-5 2 1-15,-2 0 0 16,-7-3 0-16,9 3-2 15,-10-2 3-15,8 5-3 0,1-5 2 16,7 9-2-16,-6-7 1 16,12 8 0-16,-12-10 2 15,5 5-4-15,-7-9 4 16,5-1-3-16,-6-3 1 16,2 10-2-16,-6-3 3 15,-1 4-1-15,-7 3 1 16,7 0-2-16,-1-5 2 0,5 7-2 15,3-1 2-15,4 3 0 16,-4-2 1-16,5 9-1 16,-5-9 0-16,6 1-2 15,-5-6 3-15,8 7-4 16,-10-4 2-16,6 8 0 16,-9-2 0-16,7 6-1 15,-9-11 2-15,14 8-2 16,-6-8 2-16,9 6-3 15,-5-8 3-15,8 10-3 16,-10-7 3-16,9-1-3 16,-9-6 0-16,8-1-3 15,-11-5 3-15,2-1-1 16,-10-2 1-16,10 4 1 16,-11-4 2-16,5 0 0 0,-1-5 0 15,5 4 0 1,-8-5 2-16,5 3-2 0,-2-2 2 15,3 4-3-15,-4-6 3 16,7 9-3-16,-1-5 4 16,0 8-2-16,-3-1 1 15,-2 4-2-15,-9-5 2 16,4 2-2-16,0-3-1 0,6 0-1 16,-4-8 1-16,8 6-2 15,-7-5 2-15,2 4-2 16,-6-5 2-16,3 7-3 15,-7-5 4-15,1 4-4 16,-4-3 5-16,5 3-2 16,-5-5 3-16,4 4-1 15,1-2 1-15,-2 0-2 16,-4 0 1-16,-1-2-1 16,-1-3-2-16,-3-1-1 15,-5-4 1-15,5-1-1 16,1-3 3-16,3 3 0 15,-1-5-10-15,7 3-59 16,-10-8-32-16,3-4-358 16,-5-10 50-16</inkml:trace>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7:39.7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CA4769F-1AF0-4AE4-B708-6C26DAA5CD4C}" emma:medium="tactile" emma:mode="ink">
          <msink:context xmlns:msink="http://schemas.microsoft.com/ink/2010/main" type="inkDrawing" rotatedBoundingBox="15628,11114 19147,14942 18921,15150 15402,11322" semanticType="callout" shapeName="Other">
            <msink:sourceLink direction="to" ref="{3D3AC8DB-14A7-4E0F-9E97-ABF309826D45}"/>
            <msink:sourceLink direction="from" ref="{8375E244-DABE-4073-A55E-949E1091E032}"/>
          </msink:context>
        </emma:interpretation>
      </emma:emma>
    </inkml:annotationXML>
    <inkml:trace contextRef="#ctx0" brushRef="#br0">37-3 503 0,'-1'0'134'0,"1"-2"50"16,0 5-127-16,1 0-17 16,-1 2 16-16,2-2 7 15,0 2-6-15,1 2-13 16,2-6-4-16,4 3-19 16,-2-1-10-16,-2-3-7 15,1-3 7-15,1 3-9 0,-2-2 10 16,-5 2-11-16,4 2 4 15,3 1-6-15,-9-1 9 16,4 1 0-16,4 3 10 16,-2 1-4-16,-4-2 7 15,8-2-7-15,-8 0-2 16,3-4 3-16,-8 1 12 16,2-2-5-16,-5 2 7 15,1-2-8-15,-1 1-3 0,2 1-19 16,-2 1 2-16,4 4-11 15,-2 3 8-15,1 0-9 16,-1 4 13-16,1-3-7 16,-7-4 10-16,6-1-9 15,-2-3 8-15,3-2-5 16,2-4 11-16,-1 0 1 16,3 0 14-16,-2 0 12 15,-2 0 18-15,0 2 6 16,3 5 4-16,1 2-9 15,1 1-13-15,4 2-21 16,5 4-8-16,4-3-12 16,3-3 4-16,2 5-7 15,-1-2 7-15,4 0-7 16,-6-1 6-16,6 4-4 0,-1-1 4 16,-1 6-4-16,2 2 3 15,5 4-3-15,0 1 1 16,2 6-2-16,-1-8 4 15,2 5-4-15,-1-6 2 16,0 3-2-16,-2-12 4 16,4 7-5-16,-4-7 4 15,8 9-4-15,-1-4 3 0,6 11-2 16,-4-1 4-16,9 10-6 16,-8-5 4-16,3 6-4 15,-5-4 2-15,5-3-1 16,-13-5 9-16,1 4 0 15,-4-6 7-15,5-1 0 16,-4 1 4-16,8 5-6 16,-1-6-1-16,3 6-6 15,-5 3 3-15,7 3-2 16,-5-2 3-16,8 7-3 16,0-8 4-16,6 3-5 15,-3-3 1-15,7 0-6 16,-10-4 3-16,3 7 3 15,-5-5 10-15,-4 6 7 16,-4-1 9-16,-3 5 5 16,-5-10-4-16,2 3-5 0,-2-1-9 15,2 3-6-15,4-5-5 16,2 10-2-16,-3-2-3 16,7 4-2-16,-1 0 1 15,4 1-3-15,-2-7 3 16,7-1-4-16,-4-1 3 15,2-6-3-15,-4-1 4 16,4 13-3-16,-9-1 2 0,4 5-3 16,-2 1 5-16,-1 5 6 15,-7-7 3-15,5 5 1 16,-9-8 1-16,4 6-3 16,4-1-6-16,4-2-2 15,-3-3 0-15,10 0-1 16,-5-6 1-16,0 4-3 15,-3-1 2-15,7 8-1 16,-6 1 1-16,7 8 0 16,-7-2 4-16,6 4-1 15,-6-8 3-15,2 0 0 16,-5-10 4-16,4-1 0 16,-10-7 2-16,1-1 3 15,-6-4 1-15,0 5-3 16,-5-8-4-16,6 10-2 0,-1 0-5 15,3 3-3 1,-2-3-1-16,7 6 1 0,-3-8-1 16,-2-1-1-16,-3-7 2 15,0 2-3-15,-8-9 4 16,1 1-3-16,0-5 3 16,2 4-3-16,0-2 4 15,5 5-5-15,-3 1 4 16,4 7-5-16,-3-3 5 15,5 4-3-15,-4 0 4 0,2-3-3 16,-6-7 5-16,2-1-5 16,-7-4 4-16,3-3-2 15,-4-1 4-15,2 1-2 16,1 2 3-16,3 2-4 16,2 3 0-16,2 8 0 15,0 0 0-15,-1-4-4 16,-3 0 2-16,0-2 0 15,-5-12 0-15,0 1-3 16,-5-4 0-16,1-6 2 16,-4 0 0-16,0 2 3 15,0-1 4-15,-2-4 2 16,2 7 0-16,3 3-1 16,-1 1-2-16,1 1-1 15,4 7-1-15,-4-3 0 0,2-1-2 16,0 0 1-16,-4-7-1 15,1 1-1-15,-1 0-2 16,1-2 2-16,0 5-2 16,1 1 0-16,3 2 0 15,-2-5-1-15,2 6 0 16,-4-5 2-16,1-4-1 16,-8 0 0-16,7 5 2 0,-2-5-16 15,1 2-14-15,-1-1-46 16,5 4-72-16,-6 18-397 15,-11 3 76-15</inkml:trace>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4:23.22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B326D1A-AF1E-426B-860D-F0BC55179273}" emma:medium="tactile" emma:mode="ink">
          <msink:context xmlns:msink="http://schemas.microsoft.com/ink/2010/main" type="inkDrawing" rotatedBoundingBox="2518,4348 15402,14620 15256,14803 2372,4532" semanticType="callout" shapeName="Other">
            <msink:sourceLink direction="with" ref="{78CA9526-DA62-495E-BF4A-88BF67DFE0F8}"/>
            <msink:sourceLink direction="with" ref="{C3040411-FC7F-4B4D-BD91-E0117EBD7395}"/>
          </msink:context>
        </emma:interpretation>
      </emma:emma>
    </inkml:annotationXML>
    <inkml:trace contextRef="#ctx0" brushRef="#br0">0 0 414 0,'13'6'108'16,"0"7"32"-16,2 0-116 16,1-1-10-16,-3-1-2 15,8 0-6-15,-1-4 5 16,9 4 5-16,2 0 13 0,14 12 9 15,-1 3 5-15,16 11-4 16,-2 9-5-16,19 15-13 16,-6-4-9-16,13 8-6 15,-4 0 2-15,6 1-1 16,-13-9 3-16,6 6-3 16,-12-7 1-16,7 4-3 15,-12-12 1-15,12 4-5 16,-5-8 4-16,10 5-2 15,-9-9 2-15,8 2-7 16,-5 2 4-16,8 13-4 16,-11 3 5-16,9 13-4 15,-1 2 6-15,9 6-5 16,-4-12 4-16,5 1-4 16,-10-16 3-16,4 4-4 0,-12-14 5 15,3 3-4 1,-6-2 3-16,9 22-4 0,-5-1 6 15,7 14-6-15,-7-4 5 16,10 4-4-16,-14-17 5 16,11 8-7-16,-12-12 5 15,4 1-5-15,-8-13 4 16,9 9-4-16,-13-7 5 0,14 11-5 16,-7 3 7-16,3 12-6 15,-11-12 6-15,9 13-5 16,-14-12 5-16,8 4-5 15,-5-3 4-15,10 9-5 16,-11-17 5-16,7 6-7 16,-9-12 7-16,8 0-6 15,-10-18 7-15,7 9-6 16,-3-1 6-16,9 9-7 16,-1 0 8-16,11 13-8 15,-4-6 6-15,14 8-5 16,-8-7 5-16,9 6-6 15,-11-8 5-15,6 9-4 16,-7-8 4-16,7 8-7 16,-7-7 7-16,9 7-5 15,-8-6 6-15,13 2-5 0,-13-10 5 16,11 9-5-16,-6-7 4 16,11 9-7-16,-13-4 7 15,12 10-7-15,-9-9 5 16,11 9-5-16,-11-11 7 15,7 6-6-15,-10-5 7 16,7 2-4-16,-12-6 8 0,4 4 4 16,-4-9 8-16,12 3-2 15,-8-2 10-15,6 3 0 16,-8-5-3-16,8 12-6 16,-10-5 3-16,5 5-11 15,-4-7-3-15,12 9-5 16,-8-9 3-16,5 1-5 15,-9-5 5-15,6 2-7 16,-13-3 5-16,4-1-6 16,-10-5 7-16,6 6-7 15,-9-4 8-15,6 0-6 16,-7-3 6-16,8 6-7 16,-4-7 7-16,2 4-7 15,-4-10 5-15,0 15-6 16,-8-10 5-16,4 9-5 15,-4-7 6-15,4 14-1 0,-4-13 5 16,6 12-4-16,-6-15 5 16,8 12-8-16,-4-4 4 15,12 12-6-15,-5-9 5 16,3 12-4-16,-4-7 7 16,1 7-3-16,-12-12 5 15,7 13-5-15,-4-8 6 16,6 2-9-16,-7-8 3 15,11 6-6-15,-5-7 5 16,8 3-7-16,-4-6 8 0,5 5-7 16,-10-11 6-16,5 7-5 15,-8-7 6-15,2 9-5 16,-2-7 5-16,3 9-7 16,-8-9 7-16,7 7-7 15,-9-12 6-15,4 3-6 16,-1-7 7-16,9 6-8 15,-8-4 7-15,9 6-6 16,-8-4 6-16,6 3-8 16,-11-2 2-16,8-1-26 15,-9-10-8-15,3 0-19 16,-6-3 6-16,6 4-2 16,-3 1 27-16,6 7 7 15,-5-2 20-15,11 7-5 0,-6-7 4 16,5 6-63-16,-5 0-20 15,9 6-17-15,-12-6 6 16,6 2 1-16,-4-7 65 16,4 1 19-16,-6-1 20 15,10 4-5-15,-5-3 4 16,6 8-8-16,-4-1 5 16,1 6-9-16,-9-2 4 15,9 7-7-15,-8-1 7 0,9-1-4 16,-2-3 9-16,13 4 29 15,-11-8 33-15,11 1 24 16,-7-1 15-16,6-5 4 16,-11-3-28-16,-1 3-31 15,-9-5-27-15,-4-2-15 16,-12 2-5-16,2-3-7 16,-5-8 6-16,5 3 2 15,-4-4 9-15,6 1-6 16,-6 0 8-16,4 1-9 15,-7-1-1-15,6 1-9 16,-4-3 6-16,1 2-9 16,-6-7 7-16,-1-3-19 15,-9-6-104-15,-8-4-170 0,-4-5 9 16</inkml:trace>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12.0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165D034-76AD-4913-BE56-2B28D3D26A4C}" emma:medium="tactile" emma:mode="ink">
          <msink:context xmlns:msink="http://schemas.microsoft.com/ink/2010/main" type="inkDrawing" rotatedBoundingBox="2907,12154 2911,13292 2895,13293 2891,12155" semanticType="callout" shapeName="Other">
            <msink:sourceLink direction="with" ref="{17464D7A-308C-4FFF-BDC4-77B8240DD2BF}"/>
            <msink:sourceLink direction="with" ref="{C340A022-AF8E-4389-A0A9-7298998CC5D0}"/>
          </msink:context>
        </emma:interpretation>
      </emma:emma>
    </inkml:annotationXML>
    <inkml:trace contextRef="#ctx0" brushRef="#br0">-3257-3702 631 0,'1'42'176'0,"-2"8"51"16,-1 27-166-16,-1 8-32 15,0 24 1-15,1-2-13 16,0 16-4-16,4-24-5 15,1 7 1-15,2-20 0 16,-3-7 5-16,1-14-17 0,-1-2-238 16,-2-16 77-16</inkml:trace>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25.84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0BCAEE1-554C-409F-BF9C-4A90C6717C0C}" emma:medium="tactile" emma:mode="ink">
          <msink:context xmlns:msink="http://schemas.microsoft.com/ink/2010/main" type="inkDrawing" rotatedBoundingBox="2427,13460 3039,11714 3100,11736 2489,13482" semanticType="callout" shapeName="Other">
            <msink:sourceLink direction="with" ref="{17464D7A-308C-4FFF-BDC4-77B8240DD2BF}"/>
            <msink:sourceLink direction="with" ref="{D4E58B91-12FC-490E-B065-437712EE11A8}"/>
          </msink:context>
        </emma:interpretation>
      </emma:emma>
    </inkml:annotationXML>
    <inkml:trace contextRef="#ctx0" brushRef="#br0">-3695-2427 522 0,'-12'19'296'16,"8"-7"-15"-16,0-6-124 0,8-4-50 15,0-10-52-15,9-15-9 16,4-11-10-16,7-28-6 16,5-16 3-16,10-19-9 15,-3-5-10-15,6-22-10 16,-2 13 2-16,1-11-6 16,-5 13 5-16,4 4-6 15,-2 24 4-15,-4-7-5 16,-2 18 6-16,-3-7-6 15,-6 5 7-15,-4-12-8 16,-4 17 6-16,-4-9-12 16,-4 14-1-16,1 7-5 15,-2 21-307-15,-1 21 98 16</inkml:trace>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12.3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F517C66-1D72-4D42-A91D-2C3A82EA1B00}" emma:medium="tactile" emma:mode="ink">
          <msink:context xmlns:msink="http://schemas.microsoft.com/ink/2010/main" type="inkDrawing" rotatedBoundingBox="3288,12823 3349,14132 3279,14135 3217,12827" semanticType="callout" shapeName="Other">
            <msink:sourceLink direction="with" ref="{17464D7A-308C-4FFF-BDC4-77B8240DD2BF}"/>
          </msink:context>
        </emma:interpretation>
      </emma:emma>
    </inkml:annotationXML>
    <inkml:trace contextRef="#ctx0" brushRef="#br0">-2918-3031 724 0,'13'30'202'0,"-10"20"47"15,0 16-199-15,-3 32-31 16,0 1-11-16,-1 21 2 0,1-8-3 15,-4 4 0-15,4-23-3 16,0 4 1-16,7-24-2 16,1 5 1-16,2-12-2 15,3 3-18-15,8-18-52 16,-5 1-192-16,0-16 30 16</inkml:trace>
  </inkml:traceGroup>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26.31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0B2C27D-E3F2-47A9-A272-2D1BC84B667E}" emma:medium="tactile" emma:mode="ink">
          <msink:context xmlns:msink="http://schemas.microsoft.com/ink/2010/main" type="inkDrawing" rotatedBoundingBox="3464,13765 3799,12538 3903,12567 3568,13793" semanticType="callout" shapeName="Other">
            <msink:sourceLink direction="with" ref="{17464D7A-308C-4FFF-BDC4-77B8240DD2BF}"/>
          </msink:context>
        </emma:interpretation>
      </emma:emma>
    </inkml:annotationXML>
    <inkml:trace contextRef="#ctx0" brushRef="#br0">-2675-2178 261 0,'0'35'155'0,"3"-5"13"16,4-12-50-16,2-3-8 15,1-12-15-15,5-5 26 16,-1-12-10-16,7-7-3 16,-1-13 0-16,3-34-13 0,-2-15-37 15,5-27-21-15,-5-7-10 16,1-13-14-16,0 16-3 16,0-10-9-16,-2 25 7 15,-1-5-10-15,-1 21 8 16,2 15-7-16,-3 31-5 15,4 20 30-15,-8 35-344 16,-8 21 117-16</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8:04:27.67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617F2E0-780A-47BD-A4AE-69F9129DD759}" emma:medium="tactile" emma:mode="ink">
          <msink:context xmlns:msink="http://schemas.microsoft.com/ink/2010/main" type="inkDrawing" rotatedBoundingBox="2884,4354 16132,14729 15675,15314 2427,4938" semanticType="callout" shapeName="Other">
            <msink:sourceLink direction="with" ref="{78CA9526-DA62-495E-BF4A-88BF67DFE0F8}"/>
            <msink:sourceLink direction="with" ref="{C3040411-FC7F-4B4D-BD91-E0117EBD7395}"/>
          </msink:context>
        </emma:interpretation>
      </emma:emma>
    </inkml:annotationXML>
    <inkml:trace contextRef="#ctx0" brushRef="#br0">0-1 650 0,'7'5'188'16,"1"-3"38"-16,0-2-165 16,3 0-43-16,10 6 11 15,1 3 1-15,10 2 11 16,2 5-4-16,11 10-2 15,-2 6-14-15,15 1-3 16,-8 4-10-16,12 1 0 16,-4-1-4-16,14 0 3 15,-11 2-4-15,11 6 0 0,-7-1-2 16,12 2-1 0,-10-4-2-16,12 5 4 0,-4-10-3 15,13 12 3-15,-7-7 1 16,16 7-1-16,-8-5-2 15,13 16 3-15,-11-5-4 16,15 21 3-16,-15-5-3 16,14 10 3-16,-13-8-2 0,9-1 2 15,-13-20-3-15,7 3 4 16,-14-16-5-16,12 1 4 16,-10-11-2-16,12 5 2 15,-14-6-3-15,9 17 4 16,-11 3-3-16,15 15 3 15,-13 2-4-15,21 16 4 16,-6-11-4-16,8 7 4 16,-13-9-4-16,6 9 4 15,-16-9-7-15,8 13 15 16,-9-6-4-16,7 12 6 16,-9-7-4-16,5 4 7 15,-15-13-15-15,5 7 4 16,-15-19-6-16,4 5 4 15,-8-5-4-15,10 7 5 0,-4-2-4 16,13 17 3-16,-3-5-4 16,3 12 4-16,-5-12-6 15,2 6 6-15,-15-10-5 16,5 6 4-16,-9-9-4 16,4 9 4-16,-8-10-5 15,6 5 5-15,-4-13-5 16,6 9 5-16,-3-11-4 15,13 5 5-15,-4-1-5 16,11 9 5-16,-6-4-4 0,6 9 3 16,-9-3-4-16,3 5 5 15,-10-12-5-15,5-1 3 16,-9-10-3-16,5-3 5 16,-8-13-6-16,7 5 5 15,-9 1-3-15,7 7 3 16,-2 0-3-16,9 15 4 15,1-4-5-15,11 5 5 16,0-8-5-16,7 10 4 16,-14-12-4-16,7 2 4 15,-11-8-4-15,-1 6 4 16,-9-9-3-16,11 13 4 16,-9-4-5-16,11 7 5 15,-5-10-5-15,10 7 5 16,-9-12-6-16,9 2 5 0,-7-7-4 15,7 4 4-15,-13-15-5 16,8 8 6-16,-12-6-4 16,9 5 7-16,-7-1-5 15,10 9 6-15,-8-7-4 16,11 10 3-16,-7-13-7 16,7 5 5-16,-3-9-6 0,7 7 5 15,-9-9-5-15,8 9 5 16,-7-11-4-16,7 8 3 15,-8-8-4-15,5-4 4 16,-8-6-4-16,10 5 4 16,-7-5-4-16,4 10 4 15,-7 0-4-15,10 11 5 16,-9 0-4-16,9 5 4 16,-4-8-4-16,7 0 4 15,-8-5-6-15,3 5 6 16,-4-5-6-16,-1 5 6 15,-5 3-5-15,10 9 4 16,-7-9-3-16,7 5 3 16,-3 0-4-16,8 5 5 15,-9-10-5-15,13 8 4 16,-13-3-4-16,8 5 4 0,-9-8-3 16,10 8 3-16,-6-2-5 15,7 10 6-15,-1-10-4 16,7 12 3-16,-9-12-4 15,7 7 6-15,-10-13-6 16,3 9 5-16,-14-10-4 16,13 8 4-16,-12-5-6 15,19 4 6-15,-11-6-5 0,17 5 5 16,-10-4-7 0,11 2 7-16,-14-2-6 0,14 9 5 15,-12-4-6-15,5 9 3 16,-7-6-5-16,13 10 5 15,-12-6-5-15,12 5 6 16,-10-10-1-16,10 8 4 16,-7-7-5-16,10 12 5 15,-13-6-5-15,8 1 5 16,-13-13-5-16,3 6 5 16,-11-12-6-16,5 4 6 15,-6-1-5-15,1 9 4 16,-7-10-5-16,2 5 6 15,-9-12-6-15,1 1 6 16,-8-11-5-16,-7 0 6 16,-6-8-7-16,-3-2 6 0,-7-4-6 15,2-1 6-15,-3 0-6 16,-1-1 8-16,-1-2-8 16,2 2 8-16,-6-5-7 15,6 4 5-15,-5 0-11 16,1 0-7-16,-4 1 147 15,-4-10-435-15,-11-11 184 16</inkml:trace>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22T07:59:12.6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189929-70E5-413A-8288-F6AB6ACEE3CE}" emma:medium="tactile" emma:mode="ink">
          <msink:context xmlns:msink="http://schemas.microsoft.com/ink/2010/main" type="inkDrawing" rotatedBoundingBox="3649,13304 3734,14350 3704,14353 3619,13306" semanticType="callout" shapeName="Other">
            <msink:sourceLink direction="with" ref="{17464D7A-308C-4FFF-BDC4-77B8240DD2BF}"/>
          </msink:context>
        </emma:interpretation>
      </emma:emma>
    </inkml:annotationXML>
    <inkml:trace contextRef="#ctx0" brushRef="#br0">-2532-2551 690 0,'8'54'144'0,"2"32"71"16,-2 3-206-16,-2 28 8 15,-1 1 1-15,2 9 6 16,-4-19 0-16,5 6 1 16,-2-31-5-16,4-17 0 15,-2-27-6-15,-1-11 1 16,-1-19-4-16,1-2-51 16,-7-7-207-16,3-16 49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22.03.2021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185040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2</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371051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8382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504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0007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25FA9294-A9A2-45A1-86F0-A0F7ECD1E694}" type="datetime1">
              <a:rPr lang="de-DE" smtClean="0"/>
              <a:t>22.03.2021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43926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3241C8D-AC55-41F1-A767-D07F14BF7EBB}" type="datetime1">
              <a:rPr lang="de-DE" smtClean="0"/>
              <a:t>22.03.2021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426882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BA1D8DF-FF90-4944-A60E-33D5F8D84FB5}" type="datetime1">
              <a:rPr lang="de-DE" smtClean="0"/>
              <a:t>22.03.2021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101105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80557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10DA3F4-832B-4129-B5F1-52999A451FC1}" type="datetime1">
              <a:rPr lang="de-DE" smtClean="0"/>
              <a:t>22.03.2021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89307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1FB1B17C-B8A2-403A-BEC7-EE30C3E4E538}" type="datetime1">
              <a:rPr lang="de-DE" smtClean="0"/>
              <a:t>22.03.2021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414292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5D20AED8-07FC-4347-9DB9-1F4A0DE8DB25}" type="datetime1">
              <a:rPr lang="de-DE" smtClean="0"/>
              <a:t>22.03.2021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03671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CEABA4DE-7ED5-4428-8B6C-4EB58B855B7B}" type="datetime1">
              <a:rPr lang="de-DE" smtClean="0"/>
              <a:t>22.03.2021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06068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23A75F18-DA59-4AB9-BF8B-E1131B01B1D6}" type="datetime1">
              <a:rPr lang="de-DE" smtClean="0"/>
              <a:t>22.03.2021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70036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F0ED4-CB24-4373-8039-76C6F0A35014}" type="datetime1">
              <a:rPr lang="de-DE" smtClean="0"/>
              <a:t>22.03.2021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73701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9F9A6976-37EB-4714-B1AB-3500037D231D}" type="datetime1">
              <a:rPr lang="de-DE" smtClean="0"/>
              <a:t>22.03.2021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196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E902F51-32D6-4D9F-B2CE-8EEE6804E693}" type="datetime1">
              <a:rPr lang="de-DE" smtClean="0"/>
              <a:t>22.03.2021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89779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94A07-2394-4D6E-916D-77A1355C92F1}" type="datetime1">
              <a:rPr lang="de-DE" smtClean="0"/>
              <a:t>22.03.2021</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1179945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hyperlink" Target="http://www.bernhardkoester.de/video/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44.emf"/><Relationship Id="rId3" Type="http://schemas.openxmlformats.org/officeDocument/2006/relationships/customXml" Target="../ink/ink141.xml"/><Relationship Id="rId7" Type="http://schemas.openxmlformats.org/officeDocument/2006/relationships/customXml" Target="../ink/ink14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3.emf"/><Relationship Id="rId5" Type="http://schemas.openxmlformats.org/officeDocument/2006/relationships/customXml" Target="../ink/ink142.xml"/><Relationship Id="rId10" Type="http://schemas.openxmlformats.org/officeDocument/2006/relationships/image" Target="../media/image145.emf"/><Relationship Id="rId4" Type="http://schemas.openxmlformats.org/officeDocument/2006/relationships/image" Target="../media/image142.emf"/><Relationship Id="rId9" Type="http://schemas.openxmlformats.org/officeDocument/2006/relationships/customXml" Target="../ink/ink144.xml"/></Relationships>
</file>

<file path=ppt/slides/_rels/slide11.xml.rels><?xml version="1.0" encoding="UTF-8" standalone="yes"?>
<Relationships xmlns="http://schemas.openxmlformats.org/package/2006/relationships"><Relationship Id="rId8" Type="http://schemas.openxmlformats.org/officeDocument/2006/relationships/customXml" Target="../ink/ink148.xml"/><Relationship Id="rId13" Type="http://schemas.openxmlformats.org/officeDocument/2006/relationships/image" Target="../media/image151.emf"/><Relationship Id="rId18" Type="http://schemas.openxmlformats.org/officeDocument/2006/relationships/customXml" Target="../ink/ink153.xml"/><Relationship Id="rId26" Type="http://schemas.openxmlformats.org/officeDocument/2006/relationships/customXml" Target="../ink/ink157.xml"/><Relationship Id="rId3" Type="http://schemas.openxmlformats.org/officeDocument/2006/relationships/image" Target="../media/image146.emf"/><Relationship Id="rId21" Type="http://schemas.openxmlformats.org/officeDocument/2006/relationships/image" Target="../media/image155.emf"/><Relationship Id="rId7" Type="http://schemas.openxmlformats.org/officeDocument/2006/relationships/image" Target="../media/image148.emf"/><Relationship Id="rId12" Type="http://schemas.openxmlformats.org/officeDocument/2006/relationships/customXml" Target="../ink/ink150.xml"/><Relationship Id="rId17" Type="http://schemas.openxmlformats.org/officeDocument/2006/relationships/image" Target="../media/image153.emf"/><Relationship Id="rId25" Type="http://schemas.openxmlformats.org/officeDocument/2006/relationships/image" Target="../media/image157.emf"/><Relationship Id="rId2" Type="http://schemas.openxmlformats.org/officeDocument/2006/relationships/customXml" Target="../ink/ink145.xml"/><Relationship Id="rId16" Type="http://schemas.openxmlformats.org/officeDocument/2006/relationships/customXml" Target="../ink/ink152.xml"/><Relationship Id="rId20" Type="http://schemas.openxmlformats.org/officeDocument/2006/relationships/customXml" Target="../ink/ink154.xml"/><Relationship Id="rId29" Type="http://schemas.openxmlformats.org/officeDocument/2006/relationships/image" Target="../media/image159.emf"/><Relationship Id="rId1" Type="http://schemas.openxmlformats.org/officeDocument/2006/relationships/slideLayout" Target="../slideLayouts/slideLayout1.xml"/><Relationship Id="rId6" Type="http://schemas.openxmlformats.org/officeDocument/2006/relationships/customXml" Target="../ink/ink147.xml"/><Relationship Id="rId11" Type="http://schemas.openxmlformats.org/officeDocument/2006/relationships/image" Target="../media/image150.emf"/><Relationship Id="rId24" Type="http://schemas.openxmlformats.org/officeDocument/2006/relationships/customXml" Target="../ink/ink156.xml"/><Relationship Id="rId5" Type="http://schemas.openxmlformats.org/officeDocument/2006/relationships/image" Target="../media/image147.emf"/><Relationship Id="rId15" Type="http://schemas.openxmlformats.org/officeDocument/2006/relationships/image" Target="../media/image152.emf"/><Relationship Id="rId23" Type="http://schemas.openxmlformats.org/officeDocument/2006/relationships/image" Target="../media/image156.emf"/><Relationship Id="rId28" Type="http://schemas.openxmlformats.org/officeDocument/2006/relationships/customXml" Target="../ink/ink158.xml"/><Relationship Id="rId10" Type="http://schemas.openxmlformats.org/officeDocument/2006/relationships/customXml" Target="../ink/ink149.xml"/><Relationship Id="rId19" Type="http://schemas.openxmlformats.org/officeDocument/2006/relationships/image" Target="../media/image154.emf"/><Relationship Id="rId4" Type="http://schemas.openxmlformats.org/officeDocument/2006/relationships/customXml" Target="../ink/ink146.xml"/><Relationship Id="rId9" Type="http://schemas.openxmlformats.org/officeDocument/2006/relationships/image" Target="../media/image149.emf"/><Relationship Id="rId14" Type="http://schemas.openxmlformats.org/officeDocument/2006/relationships/customXml" Target="../ink/ink151.xml"/><Relationship Id="rId22" Type="http://schemas.openxmlformats.org/officeDocument/2006/relationships/customXml" Target="../ink/ink155.xml"/><Relationship Id="rId27" Type="http://schemas.openxmlformats.org/officeDocument/2006/relationships/image" Target="../media/image158.emf"/></Relationships>
</file>

<file path=ppt/slides/_rels/slide12.xml.rels><?xml version="1.0" encoding="UTF-8" standalone="yes"?>
<Relationships xmlns="http://schemas.openxmlformats.org/package/2006/relationships"><Relationship Id="rId8" Type="http://schemas.openxmlformats.org/officeDocument/2006/relationships/customXml" Target="../ink/ink162.xml"/><Relationship Id="rId13" Type="http://schemas.openxmlformats.org/officeDocument/2006/relationships/image" Target="../media/image165.emf"/><Relationship Id="rId3" Type="http://schemas.openxmlformats.org/officeDocument/2006/relationships/image" Target="../media/image160.emf"/><Relationship Id="rId7" Type="http://schemas.openxmlformats.org/officeDocument/2006/relationships/image" Target="../media/image162.emf"/><Relationship Id="rId12" Type="http://schemas.openxmlformats.org/officeDocument/2006/relationships/customXml" Target="../ink/ink164.xml"/><Relationship Id="rId17" Type="http://schemas.openxmlformats.org/officeDocument/2006/relationships/image" Target="../media/image167.emf"/><Relationship Id="rId2" Type="http://schemas.openxmlformats.org/officeDocument/2006/relationships/customXml" Target="../ink/ink159.xml"/><Relationship Id="rId16" Type="http://schemas.openxmlformats.org/officeDocument/2006/relationships/customXml" Target="../ink/ink166.xml"/><Relationship Id="rId1" Type="http://schemas.openxmlformats.org/officeDocument/2006/relationships/slideLayout" Target="../slideLayouts/slideLayout1.xml"/><Relationship Id="rId6" Type="http://schemas.openxmlformats.org/officeDocument/2006/relationships/customXml" Target="../ink/ink161.xml"/><Relationship Id="rId11" Type="http://schemas.openxmlformats.org/officeDocument/2006/relationships/image" Target="../media/image164.emf"/><Relationship Id="rId5" Type="http://schemas.openxmlformats.org/officeDocument/2006/relationships/image" Target="../media/image161.emf"/><Relationship Id="rId15" Type="http://schemas.openxmlformats.org/officeDocument/2006/relationships/image" Target="../media/image166.emf"/><Relationship Id="rId10" Type="http://schemas.openxmlformats.org/officeDocument/2006/relationships/customXml" Target="../ink/ink163.xml"/><Relationship Id="rId4" Type="http://schemas.openxmlformats.org/officeDocument/2006/relationships/customXml" Target="../ink/ink160.xml"/><Relationship Id="rId9" Type="http://schemas.openxmlformats.org/officeDocument/2006/relationships/image" Target="../media/image163.emf"/><Relationship Id="rId14" Type="http://schemas.openxmlformats.org/officeDocument/2006/relationships/customXml" Target="../ink/ink165.xml"/></Relationships>
</file>

<file path=ppt/slides/_rels/slide13.xml.rels><?xml version="1.0" encoding="UTF-8" standalone="yes"?>
<Relationships xmlns="http://schemas.openxmlformats.org/package/2006/relationships"><Relationship Id="rId8" Type="http://schemas.openxmlformats.org/officeDocument/2006/relationships/image" Target="../media/image170.emf"/><Relationship Id="rId13" Type="http://schemas.openxmlformats.org/officeDocument/2006/relationships/customXml" Target="../ink/ink172.xml"/><Relationship Id="rId18" Type="http://schemas.openxmlformats.org/officeDocument/2006/relationships/image" Target="../media/image175.emf"/><Relationship Id="rId26" Type="http://schemas.openxmlformats.org/officeDocument/2006/relationships/image" Target="../media/image179.emf"/><Relationship Id="rId3" Type="http://schemas.openxmlformats.org/officeDocument/2006/relationships/customXml" Target="../ink/ink167.xml"/><Relationship Id="rId21" Type="http://schemas.openxmlformats.org/officeDocument/2006/relationships/customXml" Target="../ink/ink176.xml"/><Relationship Id="rId34" Type="http://schemas.openxmlformats.org/officeDocument/2006/relationships/image" Target="../media/image183.emf"/><Relationship Id="rId7" Type="http://schemas.openxmlformats.org/officeDocument/2006/relationships/customXml" Target="../ink/ink169.xml"/><Relationship Id="rId12" Type="http://schemas.openxmlformats.org/officeDocument/2006/relationships/image" Target="../media/image172.emf"/><Relationship Id="rId17" Type="http://schemas.openxmlformats.org/officeDocument/2006/relationships/customXml" Target="../ink/ink174.xml"/><Relationship Id="rId25" Type="http://schemas.openxmlformats.org/officeDocument/2006/relationships/customXml" Target="../ink/ink178.xml"/><Relationship Id="rId33" Type="http://schemas.openxmlformats.org/officeDocument/2006/relationships/customXml" Target="../ink/ink182.xml"/><Relationship Id="rId2" Type="http://schemas.openxmlformats.org/officeDocument/2006/relationships/image" Target="../media/image2.png"/><Relationship Id="rId16" Type="http://schemas.openxmlformats.org/officeDocument/2006/relationships/image" Target="../media/image174.emf"/><Relationship Id="rId20" Type="http://schemas.openxmlformats.org/officeDocument/2006/relationships/image" Target="../media/image176.emf"/><Relationship Id="rId29" Type="http://schemas.openxmlformats.org/officeDocument/2006/relationships/customXml" Target="../ink/ink180.xml"/><Relationship Id="rId1" Type="http://schemas.openxmlformats.org/officeDocument/2006/relationships/slideLayout" Target="../slideLayouts/slideLayout1.xml"/><Relationship Id="rId6" Type="http://schemas.openxmlformats.org/officeDocument/2006/relationships/image" Target="../media/image169.emf"/><Relationship Id="rId11" Type="http://schemas.openxmlformats.org/officeDocument/2006/relationships/customXml" Target="../ink/ink171.xml"/><Relationship Id="rId24" Type="http://schemas.openxmlformats.org/officeDocument/2006/relationships/image" Target="../media/image178.emf"/><Relationship Id="rId32" Type="http://schemas.openxmlformats.org/officeDocument/2006/relationships/image" Target="../media/image182.emf"/><Relationship Id="rId5" Type="http://schemas.openxmlformats.org/officeDocument/2006/relationships/customXml" Target="../ink/ink168.xml"/><Relationship Id="rId15" Type="http://schemas.openxmlformats.org/officeDocument/2006/relationships/customXml" Target="../ink/ink173.xml"/><Relationship Id="rId23" Type="http://schemas.openxmlformats.org/officeDocument/2006/relationships/customXml" Target="../ink/ink177.xml"/><Relationship Id="rId28" Type="http://schemas.openxmlformats.org/officeDocument/2006/relationships/image" Target="../media/image180.emf"/><Relationship Id="rId10" Type="http://schemas.openxmlformats.org/officeDocument/2006/relationships/image" Target="../media/image171.emf"/><Relationship Id="rId19" Type="http://schemas.openxmlformats.org/officeDocument/2006/relationships/customXml" Target="../ink/ink175.xml"/><Relationship Id="rId31" Type="http://schemas.openxmlformats.org/officeDocument/2006/relationships/customXml" Target="../ink/ink181.xml"/><Relationship Id="rId4" Type="http://schemas.openxmlformats.org/officeDocument/2006/relationships/image" Target="../media/image168.emf"/><Relationship Id="rId9" Type="http://schemas.openxmlformats.org/officeDocument/2006/relationships/customXml" Target="../ink/ink170.xml"/><Relationship Id="rId14" Type="http://schemas.openxmlformats.org/officeDocument/2006/relationships/image" Target="../media/image173.emf"/><Relationship Id="rId22" Type="http://schemas.openxmlformats.org/officeDocument/2006/relationships/image" Target="../media/image177.emf"/><Relationship Id="rId27" Type="http://schemas.openxmlformats.org/officeDocument/2006/relationships/customXml" Target="../ink/ink179.xml"/><Relationship Id="rId30" Type="http://schemas.openxmlformats.org/officeDocument/2006/relationships/image" Target="../media/image181.emf"/></Relationships>
</file>

<file path=ppt/slides/_rels/slide14.xml.rels><?xml version="1.0" encoding="UTF-8" standalone="yes"?>
<Relationships xmlns="http://schemas.openxmlformats.org/package/2006/relationships"><Relationship Id="rId13" Type="http://schemas.openxmlformats.org/officeDocument/2006/relationships/image" Target="../media/image188.emf"/><Relationship Id="rId18" Type="http://schemas.openxmlformats.org/officeDocument/2006/relationships/customXml" Target="../ink/ink190.xml"/><Relationship Id="rId26" Type="http://schemas.openxmlformats.org/officeDocument/2006/relationships/customXml" Target="../ink/ink194.xml"/><Relationship Id="rId39" Type="http://schemas.openxmlformats.org/officeDocument/2006/relationships/image" Target="../media/image201.emf"/><Relationship Id="rId21" Type="http://schemas.openxmlformats.org/officeDocument/2006/relationships/image" Target="../media/image192.emf"/><Relationship Id="rId34" Type="http://schemas.openxmlformats.org/officeDocument/2006/relationships/customXml" Target="../ink/ink198.xml"/><Relationship Id="rId42" Type="http://schemas.openxmlformats.org/officeDocument/2006/relationships/customXml" Target="../ink/ink202.xml"/><Relationship Id="rId47" Type="http://schemas.openxmlformats.org/officeDocument/2006/relationships/image" Target="../media/image205.emf"/><Relationship Id="rId50" Type="http://schemas.openxmlformats.org/officeDocument/2006/relationships/customXml" Target="../ink/ink206.xml"/><Relationship Id="rId55" Type="http://schemas.openxmlformats.org/officeDocument/2006/relationships/image" Target="../media/image209.emf"/><Relationship Id="rId63" Type="http://schemas.openxmlformats.org/officeDocument/2006/relationships/image" Target="../media/image213.emf"/><Relationship Id="rId68" Type="http://schemas.openxmlformats.org/officeDocument/2006/relationships/customXml" Target="../ink/ink215.xml"/><Relationship Id="rId7" Type="http://schemas.openxmlformats.org/officeDocument/2006/relationships/image" Target="../media/image185.emf"/><Relationship Id="rId71" Type="http://schemas.openxmlformats.org/officeDocument/2006/relationships/image" Target="../media/image217.emf"/><Relationship Id="rId2" Type="http://schemas.openxmlformats.org/officeDocument/2006/relationships/image" Target="../media/image10.png"/><Relationship Id="rId16" Type="http://schemas.openxmlformats.org/officeDocument/2006/relationships/customXml" Target="../ink/ink189.xml"/><Relationship Id="rId29" Type="http://schemas.openxmlformats.org/officeDocument/2006/relationships/image" Target="../media/image196.emf"/><Relationship Id="rId11" Type="http://schemas.openxmlformats.org/officeDocument/2006/relationships/image" Target="../media/image187.emf"/><Relationship Id="rId24" Type="http://schemas.openxmlformats.org/officeDocument/2006/relationships/customXml" Target="../ink/ink193.xml"/><Relationship Id="rId32" Type="http://schemas.openxmlformats.org/officeDocument/2006/relationships/customXml" Target="../ink/ink197.xml"/><Relationship Id="rId37" Type="http://schemas.openxmlformats.org/officeDocument/2006/relationships/image" Target="../media/image200.emf"/><Relationship Id="rId40" Type="http://schemas.openxmlformats.org/officeDocument/2006/relationships/customXml" Target="../ink/ink201.xml"/><Relationship Id="rId45" Type="http://schemas.openxmlformats.org/officeDocument/2006/relationships/image" Target="../media/image204.emf"/><Relationship Id="rId53" Type="http://schemas.openxmlformats.org/officeDocument/2006/relationships/image" Target="../media/image208.emf"/><Relationship Id="rId58" Type="http://schemas.openxmlformats.org/officeDocument/2006/relationships/customXml" Target="../ink/ink210.xml"/><Relationship Id="rId66" Type="http://schemas.openxmlformats.org/officeDocument/2006/relationships/customXml" Target="../ink/ink214.xml"/><Relationship Id="rId74" Type="http://schemas.openxmlformats.org/officeDocument/2006/relationships/customXml" Target="../ink/ink218.xml"/><Relationship Id="rId5" Type="http://schemas.openxmlformats.org/officeDocument/2006/relationships/image" Target="../media/image184.emf"/><Relationship Id="rId15" Type="http://schemas.openxmlformats.org/officeDocument/2006/relationships/image" Target="../media/image189.emf"/><Relationship Id="rId23" Type="http://schemas.openxmlformats.org/officeDocument/2006/relationships/image" Target="../media/image193.emf"/><Relationship Id="rId28" Type="http://schemas.openxmlformats.org/officeDocument/2006/relationships/customXml" Target="../ink/ink195.xml"/><Relationship Id="rId36" Type="http://schemas.openxmlformats.org/officeDocument/2006/relationships/customXml" Target="../ink/ink199.xml"/><Relationship Id="rId49" Type="http://schemas.openxmlformats.org/officeDocument/2006/relationships/image" Target="../media/image206.emf"/><Relationship Id="rId57" Type="http://schemas.openxmlformats.org/officeDocument/2006/relationships/image" Target="../media/image210.emf"/><Relationship Id="rId61" Type="http://schemas.openxmlformats.org/officeDocument/2006/relationships/image" Target="../media/image212.emf"/><Relationship Id="rId10" Type="http://schemas.openxmlformats.org/officeDocument/2006/relationships/customXml" Target="../ink/ink186.xml"/><Relationship Id="rId19" Type="http://schemas.openxmlformats.org/officeDocument/2006/relationships/image" Target="../media/image191.emf"/><Relationship Id="rId31" Type="http://schemas.openxmlformats.org/officeDocument/2006/relationships/image" Target="../media/image197.emf"/><Relationship Id="rId44" Type="http://schemas.openxmlformats.org/officeDocument/2006/relationships/customXml" Target="../ink/ink203.xml"/><Relationship Id="rId52" Type="http://schemas.openxmlformats.org/officeDocument/2006/relationships/customXml" Target="../ink/ink207.xml"/><Relationship Id="rId60" Type="http://schemas.openxmlformats.org/officeDocument/2006/relationships/customXml" Target="../ink/ink211.xml"/><Relationship Id="rId65" Type="http://schemas.openxmlformats.org/officeDocument/2006/relationships/image" Target="../media/image214.emf"/><Relationship Id="rId73" Type="http://schemas.openxmlformats.org/officeDocument/2006/relationships/image" Target="../media/image218.emf"/><Relationship Id="rId4" Type="http://schemas.openxmlformats.org/officeDocument/2006/relationships/customXml" Target="../ink/ink183.xml"/><Relationship Id="rId9" Type="http://schemas.openxmlformats.org/officeDocument/2006/relationships/image" Target="../media/image186.emf"/><Relationship Id="rId14" Type="http://schemas.openxmlformats.org/officeDocument/2006/relationships/customXml" Target="../ink/ink188.xml"/><Relationship Id="rId22" Type="http://schemas.openxmlformats.org/officeDocument/2006/relationships/customXml" Target="../ink/ink192.xml"/><Relationship Id="rId27" Type="http://schemas.openxmlformats.org/officeDocument/2006/relationships/image" Target="../media/image195.emf"/><Relationship Id="rId30" Type="http://schemas.openxmlformats.org/officeDocument/2006/relationships/customXml" Target="../ink/ink196.xml"/><Relationship Id="rId35" Type="http://schemas.openxmlformats.org/officeDocument/2006/relationships/image" Target="../media/image199.emf"/><Relationship Id="rId43" Type="http://schemas.openxmlformats.org/officeDocument/2006/relationships/image" Target="../media/image203.emf"/><Relationship Id="rId48" Type="http://schemas.openxmlformats.org/officeDocument/2006/relationships/customXml" Target="../ink/ink205.xml"/><Relationship Id="rId56" Type="http://schemas.openxmlformats.org/officeDocument/2006/relationships/customXml" Target="../ink/ink209.xml"/><Relationship Id="rId64" Type="http://schemas.openxmlformats.org/officeDocument/2006/relationships/customXml" Target="../ink/ink213.xml"/><Relationship Id="rId69" Type="http://schemas.openxmlformats.org/officeDocument/2006/relationships/image" Target="../media/image216.emf"/><Relationship Id="rId8" Type="http://schemas.openxmlformats.org/officeDocument/2006/relationships/customXml" Target="../ink/ink185.xml"/><Relationship Id="rId51" Type="http://schemas.openxmlformats.org/officeDocument/2006/relationships/image" Target="../media/image207.emf"/><Relationship Id="rId72" Type="http://schemas.openxmlformats.org/officeDocument/2006/relationships/customXml" Target="../ink/ink217.xml"/><Relationship Id="rId3" Type="http://schemas.openxmlformats.org/officeDocument/2006/relationships/image" Target="../media/image11.png"/><Relationship Id="rId12" Type="http://schemas.openxmlformats.org/officeDocument/2006/relationships/customXml" Target="../ink/ink187.xml"/><Relationship Id="rId17" Type="http://schemas.openxmlformats.org/officeDocument/2006/relationships/image" Target="../media/image190.emf"/><Relationship Id="rId25" Type="http://schemas.openxmlformats.org/officeDocument/2006/relationships/image" Target="../media/image194.emf"/><Relationship Id="rId33" Type="http://schemas.openxmlformats.org/officeDocument/2006/relationships/image" Target="../media/image198.emf"/><Relationship Id="rId38" Type="http://schemas.openxmlformats.org/officeDocument/2006/relationships/customXml" Target="../ink/ink200.xml"/><Relationship Id="rId46" Type="http://schemas.openxmlformats.org/officeDocument/2006/relationships/customXml" Target="../ink/ink204.xml"/><Relationship Id="rId59" Type="http://schemas.openxmlformats.org/officeDocument/2006/relationships/image" Target="../media/image211.emf"/><Relationship Id="rId67" Type="http://schemas.openxmlformats.org/officeDocument/2006/relationships/image" Target="../media/image215.emf"/><Relationship Id="rId20" Type="http://schemas.openxmlformats.org/officeDocument/2006/relationships/customXml" Target="../ink/ink191.xml"/><Relationship Id="rId41" Type="http://schemas.openxmlformats.org/officeDocument/2006/relationships/image" Target="../media/image202.emf"/><Relationship Id="rId54" Type="http://schemas.openxmlformats.org/officeDocument/2006/relationships/customXml" Target="../ink/ink208.xml"/><Relationship Id="rId62" Type="http://schemas.openxmlformats.org/officeDocument/2006/relationships/customXml" Target="../ink/ink212.xml"/><Relationship Id="rId70" Type="http://schemas.openxmlformats.org/officeDocument/2006/relationships/customXml" Target="../ink/ink216.xml"/><Relationship Id="rId75" Type="http://schemas.openxmlformats.org/officeDocument/2006/relationships/image" Target="../media/image219.emf"/><Relationship Id="rId1" Type="http://schemas.openxmlformats.org/officeDocument/2006/relationships/slideLayout" Target="../slideLayouts/slideLayout1.xml"/><Relationship Id="rId6" Type="http://schemas.openxmlformats.org/officeDocument/2006/relationships/customXml" Target="../ink/ink184.xml"/></Relationships>
</file>

<file path=ppt/slides/_rels/slide15.xml.rels><?xml version="1.0" encoding="UTF-8" standalone="yes"?>
<Relationships xmlns="http://schemas.openxmlformats.org/package/2006/relationships"><Relationship Id="rId3" Type="http://schemas.openxmlformats.org/officeDocument/2006/relationships/customXml" Target="../ink/ink219.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0.emf"/></Relationships>
</file>

<file path=ppt/slides/_rels/slide16.xml.rels><?xml version="1.0" encoding="UTF-8" standalone="yes"?>
<Relationships xmlns="http://schemas.openxmlformats.org/package/2006/relationships"><Relationship Id="rId8" Type="http://schemas.openxmlformats.org/officeDocument/2006/relationships/customXml" Target="../ink/ink221.xml"/><Relationship Id="rId13" Type="http://schemas.openxmlformats.org/officeDocument/2006/relationships/image" Target="../media/image224.emf"/><Relationship Id="rId18" Type="http://schemas.openxmlformats.org/officeDocument/2006/relationships/customXml" Target="../ink/ink226.xml"/><Relationship Id="rId26" Type="http://schemas.openxmlformats.org/officeDocument/2006/relationships/customXml" Target="../ink/ink230.xml"/><Relationship Id="rId39" Type="http://schemas.openxmlformats.org/officeDocument/2006/relationships/image" Target="../media/image237.emf"/><Relationship Id="rId3" Type="http://schemas.openxmlformats.org/officeDocument/2006/relationships/image" Target="../media/image11.png"/><Relationship Id="rId21" Type="http://schemas.openxmlformats.org/officeDocument/2006/relationships/image" Target="../media/image228.emf"/><Relationship Id="rId34" Type="http://schemas.openxmlformats.org/officeDocument/2006/relationships/customXml" Target="../ink/ink234.xml"/><Relationship Id="rId42" Type="http://schemas.openxmlformats.org/officeDocument/2006/relationships/customXml" Target="../ink/ink238.xml"/><Relationship Id="rId7" Type="http://schemas.openxmlformats.org/officeDocument/2006/relationships/image" Target="../media/image221.emf"/><Relationship Id="rId12" Type="http://schemas.openxmlformats.org/officeDocument/2006/relationships/customXml" Target="../ink/ink223.xml"/><Relationship Id="rId17" Type="http://schemas.openxmlformats.org/officeDocument/2006/relationships/image" Target="../media/image226.emf"/><Relationship Id="rId25" Type="http://schemas.openxmlformats.org/officeDocument/2006/relationships/image" Target="../media/image230.emf"/><Relationship Id="rId33" Type="http://schemas.openxmlformats.org/officeDocument/2006/relationships/image" Target="../media/image234.emf"/><Relationship Id="rId38" Type="http://schemas.openxmlformats.org/officeDocument/2006/relationships/customXml" Target="../ink/ink236.xml"/><Relationship Id="rId2" Type="http://schemas.openxmlformats.org/officeDocument/2006/relationships/image" Target="../media/image10.png"/><Relationship Id="rId16" Type="http://schemas.openxmlformats.org/officeDocument/2006/relationships/customXml" Target="../ink/ink225.xml"/><Relationship Id="rId20" Type="http://schemas.openxmlformats.org/officeDocument/2006/relationships/customXml" Target="../ink/ink227.xml"/><Relationship Id="rId29" Type="http://schemas.openxmlformats.org/officeDocument/2006/relationships/image" Target="../media/image232.emf"/><Relationship Id="rId41" Type="http://schemas.openxmlformats.org/officeDocument/2006/relationships/image" Target="../media/image238.emf"/><Relationship Id="rId1" Type="http://schemas.openxmlformats.org/officeDocument/2006/relationships/slideLayout" Target="../slideLayouts/slideLayout1.xml"/><Relationship Id="rId6" Type="http://schemas.openxmlformats.org/officeDocument/2006/relationships/customXml" Target="../ink/ink220.xml"/><Relationship Id="rId11" Type="http://schemas.openxmlformats.org/officeDocument/2006/relationships/image" Target="../media/image223.emf"/><Relationship Id="rId24" Type="http://schemas.openxmlformats.org/officeDocument/2006/relationships/customXml" Target="../ink/ink229.xml"/><Relationship Id="rId32" Type="http://schemas.openxmlformats.org/officeDocument/2006/relationships/customXml" Target="../ink/ink233.xml"/><Relationship Id="rId37" Type="http://schemas.openxmlformats.org/officeDocument/2006/relationships/image" Target="../media/image236.emf"/><Relationship Id="rId40" Type="http://schemas.openxmlformats.org/officeDocument/2006/relationships/customXml" Target="../ink/ink237.xml"/><Relationship Id="rId45" Type="http://schemas.openxmlformats.org/officeDocument/2006/relationships/image" Target="../media/image240.emf"/><Relationship Id="rId5" Type="http://schemas.openxmlformats.org/officeDocument/2006/relationships/image" Target="../media/image5.png"/><Relationship Id="rId15" Type="http://schemas.openxmlformats.org/officeDocument/2006/relationships/image" Target="../media/image225.emf"/><Relationship Id="rId23" Type="http://schemas.openxmlformats.org/officeDocument/2006/relationships/image" Target="../media/image229.emf"/><Relationship Id="rId28" Type="http://schemas.openxmlformats.org/officeDocument/2006/relationships/customXml" Target="../ink/ink231.xml"/><Relationship Id="rId36" Type="http://schemas.openxmlformats.org/officeDocument/2006/relationships/customXml" Target="../ink/ink235.xml"/><Relationship Id="rId10" Type="http://schemas.openxmlformats.org/officeDocument/2006/relationships/customXml" Target="../ink/ink222.xml"/><Relationship Id="rId19" Type="http://schemas.openxmlformats.org/officeDocument/2006/relationships/image" Target="../media/image227.emf"/><Relationship Id="rId31" Type="http://schemas.openxmlformats.org/officeDocument/2006/relationships/image" Target="../media/image233.emf"/><Relationship Id="rId44" Type="http://schemas.openxmlformats.org/officeDocument/2006/relationships/customXml" Target="../ink/ink239.xml"/><Relationship Id="rId4" Type="http://schemas.openxmlformats.org/officeDocument/2006/relationships/image" Target="../media/image4.png"/><Relationship Id="rId9" Type="http://schemas.openxmlformats.org/officeDocument/2006/relationships/image" Target="../media/image222.emf"/><Relationship Id="rId14" Type="http://schemas.openxmlformats.org/officeDocument/2006/relationships/customXml" Target="../ink/ink224.xml"/><Relationship Id="rId22" Type="http://schemas.openxmlformats.org/officeDocument/2006/relationships/customXml" Target="../ink/ink228.xml"/><Relationship Id="rId27" Type="http://schemas.openxmlformats.org/officeDocument/2006/relationships/image" Target="../media/image231.emf"/><Relationship Id="rId30" Type="http://schemas.openxmlformats.org/officeDocument/2006/relationships/customXml" Target="../ink/ink232.xml"/><Relationship Id="rId35" Type="http://schemas.openxmlformats.org/officeDocument/2006/relationships/image" Target="../media/image235.emf"/><Relationship Id="rId43" Type="http://schemas.openxmlformats.org/officeDocument/2006/relationships/image" Target="../media/image239.emf"/></Relationships>
</file>

<file path=ppt/slides/_rels/slide17.xml.rels><?xml version="1.0" encoding="UTF-8" standalone="yes"?>
<Relationships xmlns="http://schemas.openxmlformats.org/package/2006/relationships"><Relationship Id="rId8" Type="http://schemas.openxmlformats.org/officeDocument/2006/relationships/image" Target="../media/image242.emf"/><Relationship Id="rId13" Type="http://schemas.openxmlformats.org/officeDocument/2006/relationships/customXml" Target="../ink/ink244.xml"/><Relationship Id="rId18" Type="http://schemas.openxmlformats.org/officeDocument/2006/relationships/image" Target="../media/image247.emf"/><Relationship Id="rId26" Type="http://schemas.openxmlformats.org/officeDocument/2006/relationships/image" Target="../media/image251.emf"/><Relationship Id="rId3" Type="http://schemas.openxmlformats.org/officeDocument/2006/relationships/image" Target="../media/image11.png"/><Relationship Id="rId21" Type="http://schemas.openxmlformats.org/officeDocument/2006/relationships/customXml" Target="../ink/ink248.xml"/><Relationship Id="rId34" Type="http://schemas.openxmlformats.org/officeDocument/2006/relationships/image" Target="../media/image255.emf"/><Relationship Id="rId7" Type="http://schemas.openxmlformats.org/officeDocument/2006/relationships/customXml" Target="../ink/ink241.xml"/><Relationship Id="rId12" Type="http://schemas.openxmlformats.org/officeDocument/2006/relationships/image" Target="../media/image244.emf"/><Relationship Id="rId17" Type="http://schemas.openxmlformats.org/officeDocument/2006/relationships/customXml" Target="../ink/ink246.xml"/><Relationship Id="rId25" Type="http://schemas.openxmlformats.org/officeDocument/2006/relationships/customXml" Target="../ink/ink250.xml"/><Relationship Id="rId33" Type="http://schemas.openxmlformats.org/officeDocument/2006/relationships/customXml" Target="../ink/ink254.xml"/><Relationship Id="rId38" Type="http://schemas.openxmlformats.org/officeDocument/2006/relationships/image" Target="../media/image257.emf"/><Relationship Id="rId2" Type="http://schemas.openxmlformats.org/officeDocument/2006/relationships/image" Target="../media/image10.png"/><Relationship Id="rId16" Type="http://schemas.openxmlformats.org/officeDocument/2006/relationships/image" Target="../media/image246.emf"/><Relationship Id="rId20" Type="http://schemas.openxmlformats.org/officeDocument/2006/relationships/image" Target="../media/image248.emf"/><Relationship Id="rId29" Type="http://schemas.openxmlformats.org/officeDocument/2006/relationships/customXml" Target="../ink/ink252.xml"/><Relationship Id="rId1" Type="http://schemas.openxmlformats.org/officeDocument/2006/relationships/slideLayout" Target="../slideLayouts/slideLayout1.xml"/><Relationship Id="rId6" Type="http://schemas.openxmlformats.org/officeDocument/2006/relationships/image" Target="../media/image241.emf"/><Relationship Id="rId11" Type="http://schemas.openxmlformats.org/officeDocument/2006/relationships/customXml" Target="../ink/ink243.xml"/><Relationship Id="rId24" Type="http://schemas.openxmlformats.org/officeDocument/2006/relationships/image" Target="../media/image250.emf"/><Relationship Id="rId32" Type="http://schemas.openxmlformats.org/officeDocument/2006/relationships/image" Target="../media/image254.emf"/><Relationship Id="rId37" Type="http://schemas.openxmlformats.org/officeDocument/2006/relationships/customXml" Target="../ink/ink256.xml"/><Relationship Id="rId5" Type="http://schemas.openxmlformats.org/officeDocument/2006/relationships/customXml" Target="../ink/ink240.xml"/><Relationship Id="rId15" Type="http://schemas.openxmlformats.org/officeDocument/2006/relationships/customXml" Target="../ink/ink245.xml"/><Relationship Id="rId23" Type="http://schemas.openxmlformats.org/officeDocument/2006/relationships/customXml" Target="../ink/ink249.xml"/><Relationship Id="rId28" Type="http://schemas.openxmlformats.org/officeDocument/2006/relationships/image" Target="../media/image252.emf"/><Relationship Id="rId36" Type="http://schemas.openxmlformats.org/officeDocument/2006/relationships/image" Target="../media/image256.emf"/><Relationship Id="rId10" Type="http://schemas.openxmlformats.org/officeDocument/2006/relationships/image" Target="../media/image243.emf"/><Relationship Id="rId19" Type="http://schemas.openxmlformats.org/officeDocument/2006/relationships/customXml" Target="../ink/ink247.xml"/><Relationship Id="rId31" Type="http://schemas.openxmlformats.org/officeDocument/2006/relationships/customXml" Target="../ink/ink253.xml"/><Relationship Id="rId4" Type="http://schemas.openxmlformats.org/officeDocument/2006/relationships/image" Target="../media/image6.png"/><Relationship Id="rId9" Type="http://schemas.openxmlformats.org/officeDocument/2006/relationships/customXml" Target="../ink/ink242.xml"/><Relationship Id="rId14" Type="http://schemas.openxmlformats.org/officeDocument/2006/relationships/image" Target="../media/image245.emf"/><Relationship Id="rId22" Type="http://schemas.openxmlformats.org/officeDocument/2006/relationships/image" Target="../media/image249.emf"/><Relationship Id="rId27" Type="http://schemas.openxmlformats.org/officeDocument/2006/relationships/customXml" Target="../ink/ink251.xml"/><Relationship Id="rId30" Type="http://schemas.openxmlformats.org/officeDocument/2006/relationships/image" Target="../media/image253.emf"/><Relationship Id="rId35" Type="http://schemas.openxmlformats.org/officeDocument/2006/relationships/customXml" Target="../ink/ink255.xml"/></Relationships>
</file>

<file path=ppt/slides/_rels/slide18.xml.rels><?xml version="1.0" encoding="UTF-8" standalone="yes"?>
<Relationships xmlns="http://schemas.openxmlformats.org/package/2006/relationships"><Relationship Id="rId8" Type="http://schemas.openxmlformats.org/officeDocument/2006/relationships/image" Target="../media/image260.emf"/><Relationship Id="rId13" Type="http://schemas.openxmlformats.org/officeDocument/2006/relationships/customXml" Target="../ink/ink262.xml"/><Relationship Id="rId18" Type="http://schemas.openxmlformats.org/officeDocument/2006/relationships/image" Target="../media/image265.emf"/><Relationship Id="rId26" Type="http://schemas.openxmlformats.org/officeDocument/2006/relationships/image" Target="../media/image269.emf"/><Relationship Id="rId3" Type="http://schemas.openxmlformats.org/officeDocument/2006/relationships/customXml" Target="../ink/ink257.xml"/><Relationship Id="rId21" Type="http://schemas.openxmlformats.org/officeDocument/2006/relationships/customXml" Target="../ink/ink266.xml"/><Relationship Id="rId7" Type="http://schemas.openxmlformats.org/officeDocument/2006/relationships/customXml" Target="../ink/ink259.xml"/><Relationship Id="rId12" Type="http://schemas.openxmlformats.org/officeDocument/2006/relationships/image" Target="../media/image262.emf"/><Relationship Id="rId17" Type="http://schemas.openxmlformats.org/officeDocument/2006/relationships/customXml" Target="../ink/ink264.xml"/><Relationship Id="rId25" Type="http://schemas.openxmlformats.org/officeDocument/2006/relationships/customXml" Target="../ink/ink268.xml"/><Relationship Id="rId2" Type="http://schemas.openxmlformats.org/officeDocument/2006/relationships/image" Target="../media/image7.png"/><Relationship Id="rId16" Type="http://schemas.openxmlformats.org/officeDocument/2006/relationships/image" Target="../media/image264.emf"/><Relationship Id="rId20" Type="http://schemas.openxmlformats.org/officeDocument/2006/relationships/image" Target="../media/image266.emf"/><Relationship Id="rId29" Type="http://schemas.openxmlformats.org/officeDocument/2006/relationships/customXml" Target="../ink/ink270.xml"/><Relationship Id="rId1" Type="http://schemas.openxmlformats.org/officeDocument/2006/relationships/slideLayout" Target="../slideLayouts/slideLayout1.xml"/><Relationship Id="rId6" Type="http://schemas.openxmlformats.org/officeDocument/2006/relationships/image" Target="../media/image259.emf"/><Relationship Id="rId11" Type="http://schemas.openxmlformats.org/officeDocument/2006/relationships/customXml" Target="../ink/ink261.xml"/><Relationship Id="rId24" Type="http://schemas.openxmlformats.org/officeDocument/2006/relationships/image" Target="../media/image268.emf"/><Relationship Id="rId5" Type="http://schemas.openxmlformats.org/officeDocument/2006/relationships/customXml" Target="../ink/ink258.xml"/><Relationship Id="rId15" Type="http://schemas.openxmlformats.org/officeDocument/2006/relationships/customXml" Target="../ink/ink263.xml"/><Relationship Id="rId23" Type="http://schemas.openxmlformats.org/officeDocument/2006/relationships/customXml" Target="../ink/ink267.xml"/><Relationship Id="rId28" Type="http://schemas.openxmlformats.org/officeDocument/2006/relationships/image" Target="../media/image270.emf"/><Relationship Id="rId10" Type="http://schemas.openxmlformats.org/officeDocument/2006/relationships/image" Target="../media/image261.emf"/><Relationship Id="rId19" Type="http://schemas.openxmlformats.org/officeDocument/2006/relationships/customXml" Target="../ink/ink265.xml"/><Relationship Id="rId31" Type="http://schemas.openxmlformats.org/officeDocument/2006/relationships/hyperlink" Target="https://www.youtube.com/watch?v=002HcSoycxA" TargetMode="External"/><Relationship Id="rId4" Type="http://schemas.openxmlformats.org/officeDocument/2006/relationships/image" Target="../media/image258.emf"/><Relationship Id="rId9" Type="http://schemas.openxmlformats.org/officeDocument/2006/relationships/customXml" Target="../ink/ink260.xml"/><Relationship Id="rId14" Type="http://schemas.openxmlformats.org/officeDocument/2006/relationships/image" Target="../media/image263.emf"/><Relationship Id="rId22" Type="http://schemas.openxmlformats.org/officeDocument/2006/relationships/image" Target="../media/image267.emf"/><Relationship Id="rId27" Type="http://schemas.openxmlformats.org/officeDocument/2006/relationships/customXml" Target="../ink/ink269.xml"/><Relationship Id="rId30" Type="http://schemas.openxmlformats.org/officeDocument/2006/relationships/image" Target="../media/image271.emf"/></Relationships>
</file>

<file path=ppt/slides/_rels/slide19.xml.rels><?xml version="1.0" encoding="UTF-8" standalone="yes"?>
<Relationships xmlns="http://schemas.openxmlformats.org/package/2006/relationships"><Relationship Id="rId8" Type="http://schemas.openxmlformats.org/officeDocument/2006/relationships/customXml" Target="../ink/ink274.xml"/><Relationship Id="rId13" Type="http://schemas.openxmlformats.org/officeDocument/2006/relationships/image" Target="../media/image277.emf"/><Relationship Id="rId3" Type="http://schemas.openxmlformats.org/officeDocument/2006/relationships/image" Target="../media/image272.emf"/><Relationship Id="rId7" Type="http://schemas.openxmlformats.org/officeDocument/2006/relationships/image" Target="../media/image274.emf"/><Relationship Id="rId12" Type="http://schemas.openxmlformats.org/officeDocument/2006/relationships/customXml" Target="../ink/ink276.xml"/><Relationship Id="rId2" Type="http://schemas.openxmlformats.org/officeDocument/2006/relationships/customXml" Target="../ink/ink271.xml"/><Relationship Id="rId1" Type="http://schemas.openxmlformats.org/officeDocument/2006/relationships/slideLayout" Target="../slideLayouts/slideLayout1.xml"/><Relationship Id="rId6" Type="http://schemas.openxmlformats.org/officeDocument/2006/relationships/customXml" Target="../ink/ink273.xml"/><Relationship Id="rId11" Type="http://schemas.openxmlformats.org/officeDocument/2006/relationships/image" Target="../media/image276.emf"/><Relationship Id="rId5" Type="http://schemas.openxmlformats.org/officeDocument/2006/relationships/image" Target="../media/image273.emf"/><Relationship Id="rId10" Type="http://schemas.openxmlformats.org/officeDocument/2006/relationships/customXml" Target="../ink/ink275.xml"/><Relationship Id="rId4" Type="http://schemas.openxmlformats.org/officeDocument/2006/relationships/customXml" Target="../ink/ink272.xml"/><Relationship Id="rId9" Type="http://schemas.openxmlformats.org/officeDocument/2006/relationships/image" Target="../media/image275.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bernhardkoester.de/video/inhalt.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image" Target="../media/image9.emf"/><Relationship Id="rId18" Type="http://schemas.openxmlformats.org/officeDocument/2006/relationships/customXml" Target="../ink/ink11.xml"/><Relationship Id="rId26" Type="http://schemas.openxmlformats.org/officeDocument/2006/relationships/customXml" Target="../ink/ink15.xml"/><Relationship Id="rId39" Type="http://schemas.openxmlformats.org/officeDocument/2006/relationships/image" Target="../media/image22.emf"/><Relationship Id="rId21" Type="http://schemas.openxmlformats.org/officeDocument/2006/relationships/image" Target="../media/image13.emf"/><Relationship Id="rId34" Type="http://schemas.openxmlformats.org/officeDocument/2006/relationships/customXml" Target="../ink/ink19.xml"/><Relationship Id="rId42" Type="http://schemas.openxmlformats.org/officeDocument/2006/relationships/customXml" Target="../ink/ink23.xml"/><Relationship Id="rId47" Type="http://schemas.openxmlformats.org/officeDocument/2006/relationships/image" Target="../media/image26.emf"/><Relationship Id="rId50" Type="http://schemas.openxmlformats.org/officeDocument/2006/relationships/customXml" Target="../ink/ink27.xml"/><Relationship Id="rId55" Type="http://schemas.openxmlformats.org/officeDocument/2006/relationships/image" Target="../media/image30.emf"/><Relationship Id="rId63" Type="http://schemas.openxmlformats.org/officeDocument/2006/relationships/image" Target="../media/image34.emf"/><Relationship Id="rId68" Type="http://schemas.openxmlformats.org/officeDocument/2006/relationships/customXml" Target="../ink/ink36.xml"/><Relationship Id="rId76" Type="http://schemas.openxmlformats.org/officeDocument/2006/relationships/customXml" Target="../ink/ink40.xml"/><Relationship Id="rId7" Type="http://schemas.openxmlformats.org/officeDocument/2006/relationships/image" Target="../media/image6.emf"/><Relationship Id="rId71" Type="http://schemas.openxmlformats.org/officeDocument/2006/relationships/image" Target="../media/image38.emf"/><Relationship Id="rId2" Type="http://schemas.openxmlformats.org/officeDocument/2006/relationships/customXml" Target="../ink/ink3.xml"/><Relationship Id="rId16" Type="http://schemas.openxmlformats.org/officeDocument/2006/relationships/customXml" Target="../ink/ink10.xml"/><Relationship Id="rId29" Type="http://schemas.openxmlformats.org/officeDocument/2006/relationships/image" Target="../media/image17.emf"/><Relationship Id="rId11" Type="http://schemas.openxmlformats.org/officeDocument/2006/relationships/image" Target="../media/image8.emf"/><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21.emf"/><Relationship Id="rId40" Type="http://schemas.openxmlformats.org/officeDocument/2006/relationships/customXml" Target="../ink/ink22.xml"/><Relationship Id="rId45" Type="http://schemas.openxmlformats.org/officeDocument/2006/relationships/image" Target="../media/image25.emf"/><Relationship Id="rId53" Type="http://schemas.openxmlformats.org/officeDocument/2006/relationships/image" Target="../media/image29.emf"/><Relationship Id="rId58" Type="http://schemas.openxmlformats.org/officeDocument/2006/relationships/customXml" Target="../ink/ink31.xml"/><Relationship Id="rId66" Type="http://schemas.openxmlformats.org/officeDocument/2006/relationships/customXml" Target="../ink/ink35.xml"/><Relationship Id="rId74" Type="http://schemas.openxmlformats.org/officeDocument/2006/relationships/customXml" Target="../ink/ink39.xml"/><Relationship Id="rId79" Type="http://schemas.openxmlformats.org/officeDocument/2006/relationships/image" Target="../media/image42.emf"/><Relationship Id="rId5" Type="http://schemas.openxmlformats.org/officeDocument/2006/relationships/image" Target="../media/image5.emf"/><Relationship Id="rId61" Type="http://schemas.openxmlformats.org/officeDocument/2006/relationships/image" Target="../media/image33.emf"/><Relationship Id="rId10" Type="http://schemas.openxmlformats.org/officeDocument/2006/relationships/customXml" Target="../ink/ink7.xml"/><Relationship Id="rId19" Type="http://schemas.openxmlformats.org/officeDocument/2006/relationships/image" Target="../media/image12.emf"/><Relationship Id="rId31" Type="http://schemas.openxmlformats.org/officeDocument/2006/relationships/image" Target="../media/image18.emf"/><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35.emf"/><Relationship Id="rId73" Type="http://schemas.openxmlformats.org/officeDocument/2006/relationships/image" Target="../media/image39.emf"/><Relationship Id="rId78" Type="http://schemas.openxmlformats.org/officeDocument/2006/relationships/customXml" Target="../ink/ink41.xml"/><Relationship Id="rId81" Type="http://schemas.openxmlformats.org/officeDocument/2006/relationships/image" Target="../media/image43.emf"/><Relationship Id="rId4" Type="http://schemas.openxmlformats.org/officeDocument/2006/relationships/customXml" Target="../ink/ink4.xml"/><Relationship Id="rId9" Type="http://schemas.openxmlformats.org/officeDocument/2006/relationships/image" Target="../media/image7.emf"/><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6.emf"/><Relationship Id="rId30" Type="http://schemas.openxmlformats.org/officeDocument/2006/relationships/customXml" Target="../ink/ink17.xml"/><Relationship Id="rId35" Type="http://schemas.openxmlformats.org/officeDocument/2006/relationships/image" Target="../media/image20.emf"/><Relationship Id="rId43" Type="http://schemas.openxmlformats.org/officeDocument/2006/relationships/image" Target="../media/image24.emf"/><Relationship Id="rId48" Type="http://schemas.openxmlformats.org/officeDocument/2006/relationships/customXml" Target="../ink/ink26.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37.emf"/><Relationship Id="rId77" Type="http://schemas.openxmlformats.org/officeDocument/2006/relationships/image" Target="../media/image41.emf"/><Relationship Id="rId8" Type="http://schemas.openxmlformats.org/officeDocument/2006/relationships/customXml" Target="../ink/ink6.xml"/><Relationship Id="rId51" Type="http://schemas.openxmlformats.org/officeDocument/2006/relationships/image" Target="../media/image28.emf"/><Relationship Id="rId72" Type="http://schemas.openxmlformats.org/officeDocument/2006/relationships/customXml" Target="../ink/ink38.xml"/><Relationship Id="rId80" Type="http://schemas.openxmlformats.org/officeDocument/2006/relationships/customXml" Target="../ink/ink42.xml"/><Relationship Id="rId3" Type="http://schemas.openxmlformats.org/officeDocument/2006/relationships/image" Target="../media/image4.emf"/><Relationship Id="rId12" Type="http://schemas.openxmlformats.org/officeDocument/2006/relationships/customXml" Target="../ink/ink8.xml"/><Relationship Id="rId17" Type="http://schemas.openxmlformats.org/officeDocument/2006/relationships/image" Target="../media/image11.emf"/><Relationship Id="rId25" Type="http://schemas.openxmlformats.org/officeDocument/2006/relationships/image" Target="../media/image15.emf"/><Relationship Id="rId33" Type="http://schemas.openxmlformats.org/officeDocument/2006/relationships/image" Target="../media/image19.emf"/><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32.emf"/><Relationship Id="rId67" Type="http://schemas.openxmlformats.org/officeDocument/2006/relationships/image" Target="../media/image36.emf"/><Relationship Id="rId20" Type="http://schemas.openxmlformats.org/officeDocument/2006/relationships/customXml" Target="../ink/ink12.xml"/><Relationship Id="rId41" Type="http://schemas.openxmlformats.org/officeDocument/2006/relationships/image" Target="../media/image23.emf"/><Relationship Id="rId54" Type="http://schemas.openxmlformats.org/officeDocument/2006/relationships/customXml" Target="../ink/ink29.xml"/><Relationship Id="rId62" Type="http://schemas.openxmlformats.org/officeDocument/2006/relationships/customXml" Target="../ink/ink33.xml"/><Relationship Id="rId70" Type="http://schemas.openxmlformats.org/officeDocument/2006/relationships/customXml" Target="../ink/ink37.xml"/><Relationship Id="rId75" Type="http://schemas.openxmlformats.org/officeDocument/2006/relationships/image" Target="../media/image40.emf"/><Relationship Id="rId1" Type="http://schemas.openxmlformats.org/officeDocument/2006/relationships/slideLayout" Target="../slideLayouts/slideLayout1.xml"/><Relationship Id="rId6" Type="http://schemas.openxmlformats.org/officeDocument/2006/relationships/customXml" Target="../ink/ink5.xml"/><Relationship Id="rId15" Type="http://schemas.openxmlformats.org/officeDocument/2006/relationships/image" Target="../media/image10.emf"/><Relationship Id="rId23" Type="http://schemas.openxmlformats.org/officeDocument/2006/relationships/image" Target="../media/image14.emf"/><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7.emf"/><Relationship Id="rId57" Type="http://schemas.openxmlformats.org/officeDocument/2006/relationships/image" Target="../media/image3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6" Type="http://schemas.openxmlformats.org/officeDocument/2006/relationships/customXml" Target="../ink/ink55.xml"/><Relationship Id="rId117" Type="http://schemas.openxmlformats.org/officeDocument/2006/relationships/image" Target="../media/image101.emf"/><Relationship Id="rId21" Type="http://schemas.openxmlformats.org/officeDocument/2006/relationships/image" Target="../media/image53.emf"/><Relationship Id="rId42" Type="http://schemas.openxmlformats.org/officeDocument/2006/relationships/customXml" Target="../ink/ink63.xml"/><Relationship Id="rId47" Type="http://schemas.openxmlformats.org/officeDocument/2006/relationships/image" Target="../media/image66.emf"/><Relationship Id="rId63" Type="http://schemas.openxmlformats.org/officeDocument/2006/relationships/image" Target="../media/image74.emf"/><Relationship Id="rId68" Type="http://schemas.openxmlformats.org/officeDocument/2006/relationships/customXml" Target="../ink/ink76.xml"/><Relationship Id="rId84" Type="http://schemas.openxmlformats.org/officeDocument/2006/relationships/customXml" Target="../ink/ink84.xml"/><Relationship Id="rId89" Type="http://schemas.openxmlformats.org/officeDocument/2006/relationships/image" Target="../media/image87.emf"/><Relationship Id="rId112" Type="http://schemas.openxmlformats.org/officeDocument/2006/relationships/customXml" Target="../ink/ink98.xml"/><Relationship Id="rId133" Type="http://schemas.openxmlformats.org/officeDocument/2006/relationships/image" Target="../media/image109.emf"/><Relationship Id="rId138" Type="http://schemas.openxmlformats.org/officeDocument/2006/relationships/customXml" Target="../ink/ink111.xml"/><Relationship Id="rId154" Type="http://schemas.openxmlformats.org/officeDocument/2006/relationships/customXml" Target="../ink/ink119.xml"/><Relationship Id="rId159" Type="http://schemas.openxmlformats.org/officeDocument/2006/relationships/image" Target="../media/image122.emf"/><Relationship Id="rId175" Type="http://schemas.openxmlformats.org/officeDocument/2006/relationships/image" Target="../media/image130.emf"/><Relationship Id="rId170" Type="http://schemas.openxmlformats.org/officeDocument/2006/relationships/customXml" Target="../ink/ink127.xml"/><Relationship Id="rId16" Type="http://schemas.openxmlformats.org/officeDocument/2006/relationships/customXml" Target="../ink/ink50.xml"/><Relationship Id="rId107" Type="http://schemas.openxmlformats.org/officeDocument/2006/relationships/image" Target="../media/image96.emf"/><Relationship Id="rId11" Type="http://schemas.openxmlformats.org/officeDocument/2006/relationships/image" Target="../media/image48.emf"/><Relationship Id="rId32" Type="http://schemas.openxmlformats.org/officeDocument/2006/relationships/customXml" Target="../ink/ink58.xml"/><Relationship Id="rId37" Type="http://schemas.openxmlformats.org/officeDocument/2006/relationships/image" Target="../media/image61.emf"/><Relationship Id="rId53" Type="http://schemas.openxmlformats.org/officeDocument/2006/relationships/image" Target="../media/image69.emf"/><Relationship Id="rId58" Type="http://schemas.openxmlformats.org/officeDocument/2006/relationships/customXml" Target="../ink/ink71.xml"/><Relationship Id="rId74" Type="http://schemas.openxmlformats.org/officeDocument/2006/relationships/customXml" Target="../ink/ink79.xml"/><Relationship Id="rId79" Type="http://schemas.openxmlformats.org/officeDocument/2006/relationships/image" Target="../media/image82.emf"/><Relationship Id="rId102" Type="http://schemas.openxmlformats.org/officeDocument/2006/relationships/customXml" Target="../ink/ink93.xml"/><Relationship Id="rId123" Type="http://schemas.openxmlformats.org/officeDocument/2006/relationships/image" Target="../media/image104.emf"/><Relationship Id="rId128" Type="http://schemas.openxmlformats.org/officeDocument/2006/relationships/customXml" Target="../ink/ink106.xml"/><Relationship Id="rId144" Type="http://schemas.openxmlformats.org/officeDocument/2006/relationships/customXml" Target="../ink/ink114.xml"/><Relationship Id="rId149" Type="http://schemas.openxmlformats.org/officeDocument/2006/relationships/image" Target="../media/image117.emf"/><Relationship Id="rId5" Type="http://schemas.openxmlformats.org/officeDocument/2006/relationships/image" Target="../media/image45.emf"/><Relationship Id="rId90" Type="http://schemas.openxmlformats.org/officeDocument/2006/relationships/customXml" Target="../ink/ink87.xml"/><Relationship Id="rId95" Type="http://schemas.openxmlformats.org/officeDocument/2006/relationships/image" Target="../media/image90.emf"/><Relationship Id="rId160" Type="http://schemas.openxmlformats.org/officeDocument/2006/relationships/customXml" Target="../ink/ink122.xml"/><Relationship Id="rId165" Type="http://schemas.openxmlformats.org/officeDocument/2006/relationships/image" Target="../media/image125.emf"/><Relationship Id="rId181" Type="http://schemas.openxmlformats.org/officeDocument/2006/relationships/image" Target="../media/image133.emf"/><Relationship Id="rId22" Type="http://schemas.openxmlformats.org/officeDocument/2006/relationships/customXml" Target="../ink/ink53.xml"/><Relationship Id="rId27" Type="http://schemas.openxmlformats.org/officeDocument/2006/relationships/image" Target="../media/image56.emf"/><Relationship Id="rId43" Type="http://schemas.openxmlformats.org/officeDocument/2006/relationships/image" Target="../media/image64.emf"/><Relationship Id="rId48" Type="http://schemas.openxmlformats.org/officeDocument/2006/relationships/customXml" Target="../ink/ink66.xml"/><Relationship Id="rId64" Type="http://schemas.openxmlformats.org/officeDocument/2006/relationships/customXml" Target="../ink/ink74.xml"/><Relationship Id="rId69" Type="http://schemas.openxmlformats.org/officeDocument/2006/relationships/image" Target="../media/image77.emf"/><Relationship Id="rId113" Type="http://schemas.openxmlformats.org/officeDocument/2006/relationships/image" Target="../media/image99.emf"/><Relationship Id="rId118" Type="http://schemas.openxmlformats.org/officeDocument/2006/relationships/customXml" Target="../ink/ink101.xml"/><Relationship Id="rId134" Type="http://schemas.openxmlformats.org/officeDocument/2006/relationships/customXml" Target="../ink/ink109.xml"/><Relationship Id="rId139" Type="http://schemas.openxmlformats.org/officeDocument/2006/relationships/image" Target="../media/image112.emf"/><Relationship Id="rId80" Type="http://schemas.openxmlformats.org/officeDocument/2006/relationships/customXml" Target="../ink/ink82.xml"/><Relationship Id="rId85" Type="http://schemas.openxmlformats.org/officeDocument/2006/relationships/image" Target="../media/image85.emf"/><Relationship Id="rId150" Type="http://schemas.openxmlformats.org/officeDocument/2006/relationships/customXml" Target="../ink/ink117.xml"/><Relationship Id="rId155" Type="http://schemas.openxmlformats.org/officeDocument/2006/relationships/image" Target="../media/image120.emf"/><Relationship Id="rId171" Type="http://schemas.openxmlformats.org/officeDocument/2006/relationships/image" Target="../media/image128.emf"/><Relationship Id="rId176" Type="http://schemas.openxmlformats.org/officeDocument/2006/relationships/customXml" Target="../ink/ink130.xml"/><Relationship Id="rId12" Type="http://schemas.openxmlformats.org/officeDocument/2006/relationships/customXml" Target="../ink/ink48.xml"/><Relationship Id="rId17" Type="http://schemas.openxmlformats.org/officeDocument/2006/relationships/image" Target="../media/image51.emf"/><Relationship Id="rId33" Type="http://schemas.openxmlformats.org/officeDocument/2006/relationships/image" Target="../media/image59.emf"/><Relationship Id="rId38" Type="http://schemas.openxmlformats.org/officeDocument/2006/relationships/customXml" Target="../ink/ink61.xml"/><Relationship Id="rId59" Type="http://schemas.openxmlformats.org/officeDocument/2006/relationships/image" Target="../media/image72.emf"/><Relationship Id="rId103" Type="http://schemas.openxmlformats.org/officeDocument/2006/relationships/image" Target="../media/image94.emf"/><Relationship Id="rId108" Type="http://schemas.openxmlformats.org/officeDocument/2006/relationships/customXml" Target="../ink/ink96.xml"/><Relationship Id="rId124" Type="http://schemas.openxmlformats.org/officeDocument/2006/relationships/customXml" Target="../ink/ink104.xml"/><Relationship Id="rId129" Type="http://schemas.openxmlformats.org/officeDocument/2006/relationships/image" Target="../media/image107.emf"/><Relationship Id="rId54" Type="http://schemas.openxmlformats.org/officeDocument/2006/relationships/customXml" Target="../ink/ink69.xml"/><Relationship Id="rId70" Type="http://schemas.openxmlformats.org/officeDocument/2006/relationships/customXml" Target="../ink/ink77.xml"/><Relationship Id="rId75" Type="http://schemas.openxmlformats.org/officeDocument/2006/relationships/image" Target="../media/image80.emf"/><Relationship Id="rId91" Type="http://schemas.openxmlformats.org/officeDocument/2006/relationships/image" Target="../media/image88.emf"/><Relationship Id="rId96" Type="http://schemas.openxmlformats.org/officeDocument/2006/relationships/customXml" Target="../ink/ink90.xml"/><Relationship Id="rId140" Type="http://schemas.openxmlformats.org/officeDocument/2006/relationships/customXml" Target="../ink/ink112.xml"/><Relationship Id="rId145" Type="http://schemas.openxmlformats.org/officeDocument/2006/relationships/image" Target="../media/image115.emf"/><Relationship Id="rId161" Type="http://schemas.openxmlformats.org/officeDocument/2006/relationships/image" Target="../media/image123.emf"/><Relationship Id="rId166" Type="http://schemas.openxmlformats.org/officeDocument/2006/relationships/customXml" Target="../ink/ink125.xml"/><Relationship Id="rId182" Type="http://schemas.openxmlformats.org/officeDocument/2006/relationships/customXml" Target="../ink/ink133.xml"/><Relationship Id="rId1" Type="http://schemas.openxmlformats.org/officeDocument/2006/relationships/slideLayout" Target="../slideLayouts/slideLayout1.xml"/><Relationship Id="rId6" Type="http://schemas.openxmlformats.org/officeDocument/2006/relationships/customXml" Target="../ink/ink45.xml"/><Relationship Id="rId23" Type="http://schemas.openxmlformats.org/officeDocument/2006/relationships/image" Target="../media/image54.emf"/><Relationship Id="rId28" Type="http://schemas.openxmlformats.org/officeDocument/2006/relationships/customXml" Target="../ink/ink56.xml"/><Relationship Id="rId49" Type="http://schemas.openxmlformats.org/officeDocument/2006/relationships/image" Target="../media/image67.emf"/><Relationship Id="rId114" Type="http://schemas.openxmlformats.org/officeDocument/2006/relationships/customXml" Target="../ink/ink99.xml"/><Relationship Id="rId119" Type="http://schemas.openxmlformats.org/officeDocument/2006/relationships/image" Target="../media/image102.emf"/><Relationship Id="rId44" Type="http://schemas.openxmlformats.org/officeDocument/2006/relationships/customXml" Target="../ink/ink64.xml"/><Relationship Id="rId60" Type="http://schemas.openxmlformats.org/officeDocument/2006/relationships/customXml" Target="../ink/ink72.xml"/><Relationship Id="rId65" Type="http://schemas.openxmlformats.org/officeDocument/2006/relationships/image" Target="../media/image75.emf"/><Relationship Id="rId81" Type="http://schemas.openxmlformats.org/officeDocument/2006/relationships/image" Target="../media/image83.emf"/><Relationship Id="rId86" Type="http://schemas.openxmlformats.org/officeDocument/2006/relationships/customXml" Target="../ink/ink85.xml"/><Relationship Id="rId130" Type="http://schemas.openxmlformats.org/officeDocument/2006/relationships/customXml" Target="../ink/ink107.xml"/><Relationship Id="rId135" Type="http://schemas.openxmlformats.org/officeDocument/2006/relationships/image" Target="../media/image110.emf"/><Relationship Id="rId151" Type="http://schemas.openxmlformats.org/officeDocument/2006/relationships/image" Target="../media/image118.emf"/><Relationship Id="rId156" Type="http://schemas.openxmlformats.org/officeDocument/2006/relationships/customXml" Target="../ink/ink120.xml"/><Relationship Id="rId177" Type="http://schemas.openxmlformats.org/officeDocument/2006/relationships/image" Target="../media/image131.emf"/><Relationship Id="rId4" Type="http://schemas.openxmlformats.org/officeDocument/2006/relationships/customXml" Target="../ink/ink44.xml"/><Relationship Id="rId9" Type="http://schemas.openxmlformats.org/officeDocument/2006/relationships/image" Target="../media/image47.emf"/><Relationship Id="rId172" Type="http://schemas.openxmlformats.org/officeDocument/2006/relationships/customXml" Target="../ink/ink128.xml"/><Relationship Id="rId180" Type="http://schemas.openxmlformats.org/officeDocument/2006/relationships/customXml" Target="../ink/ink132.xml"/><Relationship Id="rId13" Type="http://schemas.openxmlformats.org/officeDocument/2006/relationships/image" Target="../media/image49.emf"/><Relationship Id="rId18" Type="http://schemas.openxmlformats.org/officeDocument/2006/relationships/customXml" Target="../ink/ink51.xml"/><Relationship Id="rId39" Type="http://schemas.openxmlformats.org/officeDocument/2006/relationships/image" Target="../media/image62.emf"/><Relationship Id="rId109" Type="http://schemas.openxmlformats.org/officeDocument/2006/relationships/image" Target="../media/image97.emf"/><Relationship Id="rId34" Type="http://schemas.openxmlformats.org/officeDocument/2006/relationships/customXml" Target="../ink/ink59.xml"/><Relationship Id="rId50" Type="http://schemas.openxmlformats.org/officeDocument/2006/relationships/customXml" Target="../ink/ink67.xml"/><Relationship Id="rId55" Type="http://schemas.openxmlformats.org/officeDocument/2006/relationships/image" Target="../media/image70.emf"/><Relationship Id="rId76" Type="http://schemas.openxmlformats.org/officeDocument/2006/relationships/customXml" Target="../ink/ink80.xml"/><Relationship Id="rId97" Type="http://schemas.openxmlformats.org/officeDocument/2006/relationships/image" Target="../media/image91.emf"/><Relationship Id="rId104" Type="http://schemas.openxmlformats.org/officeDocument/2006/relationships/customXml" Target="../ink/ink94.xml"/><Relationship Id="rId120" Type="http://schemas.openxmlformats.org/officeDocument/2006/relationships/customXml" Target="../ink/ink102.xml"/><Relationship Id="rId125" Type="http://schemas.openxmlformats.org/officeDocument/2006/relationships/image" Target="../media/image105.emf"/><Relationship Id="rId141" Type="http://schemas.openxmlformats.org/officeDocument/2006/relationships/image" Target="../media/image113.emf"/><Relationship Id="rId146" Type="http://schemas.openxmlformats.org/officeDocument/2006/relationships/customXml" Target="../ink/ink115.xml"/><Relationship Id="rId167" Type="http://schemas.openxmlformats.org/officeDocument/2006/relationships/image" Target="../media/image126.emf"/><Relationship Id="rId7" Type="http://schemas.openxmlformats.org/officeDocument/2006/relationships/image" Target="../media/image46.emf"/><Relationship Id="rId71" Type="http://schemas.openxmlformats.org/officeDocument/2006/relationships/image" Target="../media/image78.emf"/><Relationship Id="rId92" Type="http://schemas.openxmlformats.org/officeDocument/2006/relationships/customXml" Target="../ink/ink88.xml"/><Relationship Id="rId162" Type="http://schemas.openxmlformats.org/officeDocument/2006/relationships/customXml" Target="../ink/ink123.xml"/><Relationship Id="rId183" Type="http://schemas.openxmlformats.org/officeDocument/2006/relationships/image" Target="../media/image134.emf"/><Relationship Id="rId2" Type="http://schemas.openxmlformats.org/officeDocument/2006/relationships/customXml" Target="../ink/ink43.xml"/><Relationship Id="rId29" Type="http://schemas.openxmlformats.org/officeDocument/2006/relationships/image" Target="../media/image57.emf"/><Relationship Id="rId24" Type="http://schemas.openxmlformats.org/officeDocument/2006/relationships/customXml" Target="../ink/ink54.xml"/><Relationship Id="rId40" Type="http://schemas.openxmlformats.org/officeDocument/2006/relationships/customXml" Target="../ink/ink62.xml"/><Relationship Id="rId45" Type="http://schemas.openxmlformats.org/officeDocument/2006/relationships/image" Target="../media/image65.emf"/><Relationship Id="rId66" Type="http://schemas.openxmlformats.org/officeDocument/2006/relationships/customXml" Target="../ink/ink75.xml"/><Relationship Id="rId87" Type="http://schemas.openxmlformats.org/officeDocument/2006/relationships/image" Target="../media/image86.emf"/><Relationship Id="rId110" Type="http://schemas.openxmlformats.org/officeDocument/2006/relationships/customXml" Target="../ink/ink97.xml"/><Relationship Id="rId115" Type="http://schemas.openxmlformats.org/officeDocument/2006/relationships/image" Target="../media/image100.emf"/><Relationship Id="rId131" Type="http://schemas.openxmlformats.org/officeDocument/2006/relationships/image" Target="../media/image108.emf"/><Relationship Id="rId136" Type="http://schemas.openxmlformats.org/officeDocument/2006/relationships/customXml" Target="../ink/ink110.xml"/><Relationship Id="rId157" Type="http://schemas.openxmlformats.org/officeDocument/2006/relationships/image" Target="../media/image121.emf"/><Relationship Id="rId178" Type="http://schemas.openxmlformats.org/officeDocument/2006/relationships/customXml" Target="../ink/ink131.xml"/><Relationship Id="rId61" Type="http://schemas.openxmlformats.org/officeDocument/2006/relationships/image" Target="../media/image73.emf"/><Relationship Id="rId82" Type="http://schemas.openxmlformats.org/officeDocument/2006/relationships/customXml" Target="../ink/ink83.xml"/><Relationship Id="rId152" Type="http://schemas.openxmlformats.org/officeDocument/2006/relationships/customXml" Target="../ink/ink118.xml"/><Relationship Id="rId173" Type="http://schemas.openxmlformats.org/officeDocument/2006/relationships/image" Target="../media/image129.emf"/><Relationship Id="rId19" Type="http://schemas.openxmlformats.org/officeDocument/2006/relationships/image" Target="../media/image52.emf"/><Relationship Id="rId14" Type="http://schemas.openxmlformats.org/officeDocument/2006/relationships/customXml" Target="../ink/ink49.xml"/><Relationship Id="rId30" Type="http://schemas.openxmlformats.org/officeDocument/2006/relationships/customXml" Target="../ink/ink57.xml"/><Relationship Id="rId35" Type="http://schemas.openxmlformats.org/officeDocument/2006/relationships/image" Target="../media/image60.emf"/><Relationship Id="rId56" Type="http://schemas.openxmlformats.org/officeDocument/2006/relationships/customXml" Target="../ink/ink70.xml"/><Relationship Id="rId77" Type="http://schemas.openxmlformats.org/officeDocument/2006/relationships/image" Target="../media/image81.emf"/><Relationship Id="rId100" Type="http://schemas.openxmlformats.org/officeDocument/2006/relationships/customXml" Target="../ink/ink92.xml"/><Relationship Id="rId105" Type="http://schemas.openxmlformats.org/officeDocument/2006/relationships/image" Target="../media/image95.emf"/><Relationship Id="rId126" Type="http://schemas.openxmlformats.org/officeDocument/2006/relationships/customXml" Target="../ink/ink105.xml"/><Relationship Id="rId147" Type="http://schemas.openxmlformats.org/officeDocument/2006/relationships/image" Target="../media/image116.emf"/><Relationship Id="rId168" Type="http://schemas.openxmlformats.org/officeDocument/2006/relationships/customXml" Target="../ink/ink126.xml"/><Relationship Id="rId8" Type="http://schemas.openxmlformats.org/officeDocument/2006/relationships/customXml" Target="../ink/ink46.xml"/><Relationship Id="rId51" Type="http://schemas.openxmlformats.org/officeDocument/2006/relationships/image" Target="../media/image68.emf"/><Relationship Id="rId72" Type="http://schemas.openxmlformats.org/officeDocument/2006/relationships/customXml" Target="../ink/ink78.xml"/><Relationship Id="rId93" Type="http://schemas.openxmlformats.org/officeDocument/2006/relationships/image" Target="../media/image89.emf"/><Relationship Id="rId98" Type="http://schemas.openxmlformats.org/officeDocument/2006/relationships/customXml" Target="../ink/ink91.xml"/><Relationship Id="rId121" Type="http://schemas.openxmlformats.org/officeDocument/2006/relationships/image" Target="../media/image103.emf"/><Relationship Id="rId142" Type="http://schemas.openxmlformats.org/officeDocument/2006/relationships/customXml" Target="../ink/ink113.xml"/><Relationship Id="rId163" Type="http://schemas.openxmlformats.org/officeDocument/2006/relationships/image" Target="../media/image124.emf"/><Relationship Id="rId184" Type="http://schemas.openxmlformats.org/officeDocument/2006/relationships/hyperlink" Target="https://www.youtube.com/watch?v=uY7gdD4E0Kw" TargetMode="External"/><Relationship Id="rId3" Type="http://schemas.openxmlformats.org/officeDocument/2006/relationships/image" Target="../media/image44.emf"/><Relationship Id="rId25" Type="http://schemas.openxmlformats.org/officeDocument/2006/relationships/image" Target="../media/image55.emf"/><Relationship Id="rId46" Type="http://schemas.openxmlformats.org/officeDocument/2006/relationships/customXml" Target="../ink/ink65.xml"/><Relationship Id="rId67" Type="http://schemas.openxmlformats.org/officeDocument/2006/relationships/image" Target="../media/image76.emf"/><Relationship Id="rId116" Type="http://schemas.openxmlformats.org/officeDocument/2006/relationships/customXml" Target="../ink/ink100.xml"/><Relationship Id="rId137" Type="http://schemas.openxmlformats.org/officeDocument/2006/relationships/image" Target="../media/image111.emf"/><Relationship Id="rId158" Type="http://schemas.openxmlformats.org/officeDocument/2006/relationships/customXml" Target="../ink/ink121.xml"/><Relationship Id="rId20" Type="http://schemas.openxmlformats.org/officeDocument/2006/relationships/customXml" Target="../ink/ink52.xml"/><Relationship Id="rId41" Type="http://schemas.openxmlformats.org/officeDocument/2006/relationships/image" Target="../media/image63.emf"/><Relationship Id="rId62" Type="http://schemas.openxmlformats.org/officeDocument/2006/relationships/customXml" Target="../ink/ink73.xml"/><Relationship Id="rId83" Type="http://schemas.openxmlformats.org/officeDocument/2006/relationships/image" Target="../media/image84.emf"/><Relationship Id="rId88" Type="http://schemas.openxmlformats.org/officeDocument/2006/relationships/customXml" Target="../ink/ink86.xml"/><Relationship Id="rId111" Type="http://schemas.openxmlformats.org/officeDocument/2006/relationships/image" Target="../media/image98.emf"/><Relationship Id="rId132" Type="http://schemas.openxmlformats.org/officeDocument/2006/relationships/customXml" Target="../ink/ink108.xml"/><Relationship Id="rId153" Type="http://schemas.openxmlformats.org/officeDocument/2006/relationships/image" Target="../media/image119.emf"/><Relationship Id="rId174" Type="http://schemas.openxmlformats.org/officeDocument/2006/relationships/customXml" Target="../ink/ink129.xml"/><Relationship Id="rId179" Type="http://schemas.openxmlformats.org/officeDocument/2006/relationships/image" Target="../media/image132.emf"/><Relationship Id="rId15" Type="http://schemas.openxmlformats.org/officeDocument/2006/relationships/image" Target="../media/image50.emf"/><Relationship Id="rId36" Type="http://schemas.openxmlformats.org/officeDocument/2006/relationships/customXml" Target="../ink/ink60.xml"/><Relationship Id="rId57" Type="http://schemas.openxmlformats.org/officeDocument/2006/relationships/image" Target="../media/image71.emf"/><Relationship Id="rId106" Type="http://schemas.openxmlformats.org/officeDocument/2006/relationships/customXml" Target="../ink/ink95.xml"/><Relationship Id="rId127" Type="http://schemas.openxmlformats.org/officeDocument/2006/relationships/image" Target="../media/image106.emf"/><Relationship Id="rId10" Type="http://schemas.openxmlformats.org/officeDocument/2006/relationships/customXml" Target="../ink/ink47.xml"/><Relationship Id="rId31" Type="http://schemas.openxmlformats.org/officeDocument/2006/relationships/image" Target="../media/image58.emf"/><Relationship Id="rId52" Type="http://schemas.openxmlformats.org/officeDocument/2006/relationships/customXml" Target="../ink/ink68.xml"/><Relationship Id="rId73" Type="http://schemas.openxmlformats.org/officeDocument/2006/relationships/image" Target="../media/image79.emf"/><Relationship Id="rId78" Type="http://schemas.openxmlformats.org/officeDocument/2006/relationships/customXml" Target="../ink/ink81.xml"/><Relationship Id="rId94" Type="http://schemas.openxmlformats.org/officeDocument/2006/relationships/customXml" Target="../ink/ink89.xml"/><Relationship Id="rId99" Type="http://schemas.openxmlformats.org/officeDocument/2006/relationships/image" Target="../media/image92.emf"/><Relationship Id="rId101" Type="http://schemas.openxmlformats.org/officeDocument/2006/relationships/image" Target="../media/image93.emf"/><Relationship Id="rId122" Type="http://schemas.openxmlformats.org/officeDocument/2006/relationships/customXml" Target="../ink/ink103.xml"/><Relationship Id="rId143" Type="http://schemas.openxmlformats.org/officeDocument/2006/relationships/image" Target="../media/image114.emf"/><Relationship Id="rId148" Type="http://schemas.openxmlformats.org/officeDocument/2006/relationships/customXml" Target="../ink/ink116.xml"/><Relationship Id="rId164" Type="http://schemas.openxmlformats.org/officeDocument/2006/relationships/customXml" Target="../ink/ink124.xml"/><Relationship Id="rId169" Type="http://schemas.openxmlformats.org/officeDocument/2006/relationships/image" Target="../media/image127.emf"/></Relationships>
</file>

<file path=ppt/slides/_rels/slide8.xml.rels><?xml version="1.0" encoding="UTF-8" standalone="yes"?>
<Relationships xmlns="http://schemas.openxmlformats.org/package/2006/relationships"><Relationship Id="rId3" Type="http://schemas.openxmlformats.org/officeDocument/2006/relationships/customXml" Target="../ink/ink134.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5.emf"/></Relationships>
</file>

<file path=ppt/slides/_rels/slide9.xml.rels><?xml version="1.0" encoding="UTF-8" standalone="yes"?>
<Relationships xmlns="http://schemas.openxmlformats.org/package/2006/relationships"><Relationship Id="rId8" Type="http://schemas.openxmlformats.org/officeDocument/2006/relationships/image" Target="../media/image138.emf"/><Relationship Id="rId13" Type="http://schemas.openxmlformats.org/officeDocument/2006/relationships/customXml" Target="../ink/ink140.xml"/><Relationship Id="rId3" Type="http://schemas.openxmlformats.org/officeDocument/2006/relationships/customXml" Target="../ink/ink135.xml"/><Relationship Id="rId7" Type="http://schemas.openxmlformats.org/officeDocument/2006/relationships/customXml" Target="../ink/ink137.xml"/><Relationship Id="rId12" Type="http://schemas.openxmlformats.org/officeDocument/2006/relationships/image" Target="../media/image140.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7.emf"/><Relationship Id="rId11" Type="http://schemas.openxmlformats.org/officeDocument/2006/relationships/customXml" Target="../ink/ink139.xml"/><Relationship Id="rId5" Type="http://schemas.openxmlformats.org/officeDocument/2006/relationships/customXml" Target="../ink/ink136.xml"/><Relationship Id="rId10" Type="http://schemas.openxmlformats.org/officeDocument/2006/relationships/image" Target="../media/image139.emf"/><Relationship Id="rId4" Type="http://schemas.openxmlformats.org/officeDocument/2006/relationships/image" Target="../media/image136.emf"/><Relationship Id="rId9" Type="http://schemas.openxmlformats.org/officeDocument/2006/relationships/customXml" Target="../ink/ink138.xml"/><Relationship Id="rId14" Type="http://schemas.openxmlformats.org/officeDocument/2006/relationships/image" Target="../media/image1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119061" y="70138"/>
            <a:ext cx="6481070" cy="954107"/>
          </a:xfrm>
          <a:prstGeom prst="rect">
            <a:avLst/>
          </a:prstGeom>
          <a:noFill/>
        </p:spPr>
        <p:txBody>
          <a:bodyPr wrap="none" rtlCol="0">
            <a:spAutoFit/>
          </a:bodyPr>
          <a:lstStyle/>
          <a:p>
            <a:pPr algn="ctr"/>
            <a:r>
              <a:rPr lang="de-DE" sz="2800" b="1" dirty="0" smtClean="0"/>
              <a:t>Öffentliche Finanzen und Außenwirtschaft</a:t>
            </a:r>
          </a:p>
          <a:p>
            <a:pPr algn="ctr"/>
            <a:r>
              <a:rPr lang="de-DE" sz="2800" b="1" dirty="0" smtClean="0"/>
              <a:t>2. Onlinetermin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22.03.2021</a:t>
            </a:r>
          </a:p>
          <a:p>
            <a:pPr algn="ctr"/>
            <a:r>
              <a:rPr lang="de-DE" sz="1400" b="1" dirty="0">
                <a:hlinkClick r:id="rId4"/>
              </a:rPr>
              <a:t>http://</a:t>
            </a:r>
            <a:r>
              <a:rPr lang="de-DE" sz="1400" b="1" dirty="0" smtClean="0">
                <a:hlinkClick r:id="rId4"/>
              </a:rPr>
              <a:t>www.bernhardkoester.de/video/inhalt.html</a:t>
            </a:r>
            <a:endParaRPr lang="de-DE" sz="1400" b="1" dirty="0"/>
          </a:p>
        </p:txBody>
      </p:sp>
      <p:sp>
        <p:nvSpPr>
          <p:cNvPr id="13" name="Textfeld 12"/>
          <p:cNvSpPr txBox="1"/>
          <p:nvPr/>
        </p:nvSpPr>
        <p:spPr>
          <a:xfrm>
            <a:off x="3932185" y="1229916"/>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4" name="Freihand 3"/>
              <p14:cNvContentPartPr/>
              <p14:nvPr/>
            </p14:nvContentPartPr>
            <p14:xfrm>
              <a:off x="10752637" y="178626"/>
              <a:ext cx="523440" cy="629640"/>
            </p14:xfrm>
          </p:contentPart>
        </mc:Choice>
        <mc:Fallback xmlns="">
          <p:pic>
            <p:nvPicPr>
              <p:cNvPr id="4" name="Freihand 3"/>
              <p:cNvPicPr/>
              <p:nvPr/>
            </p:nvPicPr>
            <p:blipFill>
              <a:blip r:embed="rId6"/>
              <a:stretch>
                <a:fillRect/>
              </a:stretch>
            </p:blipFill>
            <p:spPr>
              <a:xfrm>
                <a:off x="10734277" y="160986"/>
                <a:ext cx="55980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p14:cNvContentPartPr/>
              <p14:nvPr/>
            </p14:nvContentPartPr>
            <p14:xfrm>
              <a:off x="3304237" y="5622546"/>
              <a:ext cx="215280" cy="477360"/>
            </p14:xfrm>
          </p:contentPart>
        </mc:Choice>
        <mc:Fallback xmlns="">
          <p:pic>
            <p:nvPicPr>
              <p:cNvPr id="15" name="Freihand 14"/>
              <p:cNvPicPr/>
              <p:nvPr/>
            </p:nvPicPr>
            <p:blipFill>
              <a:blip r:embed="rId8"/>
              <a:stretch>
                <a:fillRect/>
              </a:stretch>
            </p:blipFill>
            <p:spPr>
              <a:xfrm>
                <a:off x="3289477" y="5611386"/>
                <a:ext cx="241200" cy="500760"/>
              </a:xfrm>
              <a:prstGeom prst="rect">
                <a:avLst/>
              </a:prstGeom>
            </p:spPr>
          </p:pic>
        </mc:Fallback>
      </mc:AlternateContent>
    </p:spTree>
    <p:extLst>
      <p:ext uri="{BB962C8B-B14F-4D97-AF65-F5344CB8AC3E}">
        <p14:creationId xmlns:p14="http://schemas.microsoft.com/office/powerpoint/2010/main" val="2338822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smtClean="0">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896299" y="836712"/>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latin typeface="Times New Roman" panose="02020603050405020304" pitchFamily="18" charset="0"/>
                <a:cs typeface="Times New Roman" panose="02020603050405020304" pitchFamily="18" charset="0"/>
              </a:rPr>
              <a:t>Eine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von Paul Samuelson (2. </a:t>
            </a:r>
            <a:r>
              <a:rPr lang="en-US" dirty="0" err="1" smtClean="0">
                <a:latin typeface="Times New Roman" panose="02020603050405020304" pitchFamily="18" charset="0"/>
                <a:cs typeface="Times New Roman" panose="02020603050405020304" pitchFamily="18" charset="0"/>
              </a:rPr>
              <a:t>Nobelpreisträger</a:t>
            </a:r>
            <a:r>
              <a:rPr lang="en-US" dirty="0" smtClean="0">
                <a:latin typeface="Times New Roman" panose="02020603050405020304" pitchFamily="18" charset="0"/>
                <a:cs typeface="Times New Roman" panose="02020603050405020304" pitchFamily="18" charset="0"/>
              </a:rPr>
              <a:t> in </a:t>
            </a:r>
            <a:r>
              <a:rPr lang="en-US" dirty="0" err="1" smtClean="0">
                <a:latin typeface="Times New Roman" panose="02020603050405020304" pitchFamily="18" charset="0"/>
                <a:cs typeface="Times New Roman" panose="02020603050405020304" pitchFamily="18" charset="0"/>
              </a:rPr>
              <a:t>Wirtschaftswissenschaften</a:t>
            </a:r>
            <a:r>
              <a:rPr lang="en-US" dirty="0" smtClean="0">
                <a:latin typeface="Times New Roman" panose="02020603050405020304" pitchFamily="18" charset="0"/>
                <a:cs typeface="Times New Roman" panose="02020603050405020304" pitchFamily="18" charset="0"/>
              </a:rPr>
              <a:t> 1970): </a:t>
            </a:r>
            <a:endParaRPr lang="en-US" dirty="0">
              <a:latin typeface="Times New Roman" panose="02020603050405020304" pitchFamily="18" charset="0"/>
              <a:cs typeface="Times New Roman" panose="02020603050405020304" pitchFamily="18" charset="0"/>
            </a:endParaRPr>
          </a:p>
        </p:txBody>
      </p:sp>
      <p:sp>
        <p:nvSpPr>
          <p:cNvPr id="48" name="TextBox 39">
            <a:extLst>
              <a:ext uri="{FF2B5EF4-FFF2-40B4-BE49-F238E27FC236}">
                <a16:creationId xmlns:a16="http://schemas.microsoft.com/office/drawing/2014/main" id="{F5DE82FD-E3DD-4E0B-AEA7-F13746C2B8D5}"/>
              </a:ext>
            </a:extLst>
          </p:cNvPr>
          <p:cNvSpPr txBox="1"/>
          <p:nvPr/>
        </p:nvSpPr>
        <p:spPr>
          <a:xfrm>
            <a:off x="19664" y="1506658"/>
            <a:ext cx="12088759" cy="211941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i="1" dirty="0" smtClean="0">
                <a:latin typeface="Times New Roman" panose="02020603050405020304" pitchFamily="18" charset="0"/>
                <a:cs typeface="Times New Roman" panose="02020603050405020304" pitchFamily="18" charset="0"/>
              </a:rPr>
              <a:t>Paul Samuelson (</a:t>
            </a:r>
            <a:r>
              <a:rPr lang="en-US" sz="2200" i="1" dirty="0">
                <a:latin typeface="Times New Roman" panose="02020603050405020304" pitchFamily="18" charset="0"/>
                <a:cs typeface="Times New Roman" panose="02020603050405020304" pitchFamily="18" charset="0"/>
              </a:rPr>
              <a:t>Nobel laureate </a:t>
            </a:r>
            <a:r>
              <a:rPr lang="en-US" sz="2200" i="1" dirty="0" smtClean="0">
                <a:latin typeface="Times New Roman" panose="02020603050405020304" pitchFamily="18" charset="0"/>
                <a:cs typeface="Times New Roman" panose="02020603050405020304" pitchFamily="18" charset="0"/>
              </a:rPr>
              <a:t>) was </a:t>
            </a:r>
            <a:r>
              <a:rPr lang="en-US" sz="2200" i="1" dirty="0">
                <a:latin typeface="Times New Roman" panose="02020603050405020304" pitchFamily="18" charset="0"/>
                <a:cs typeface="Times New Roman" panose="02020603050405020304" pitchFamily="18" charset="0"/>
              </a:rPr>
              <a:t>once challenged by the mathematician Stanislaw </a:t>
            </a:r>
            <a:r>
              <a:rPr lang="en-US" sz="2200" i="1" dirty="0" err="1" smtClean="0">
                <a:latin typeface="Times New Roman" panose="02020603050405020304" pitchFamily="18" charset="0"/>
                <a:cs typeface="Times New Roman" panose="02020603050405020304" pitchFamily="18" charset="0"/>
              </a:rPr>
              <a:t>Ulam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Mitentwickler</a:t>
            </a:r>
            <a:r>
              <a:rPr lang="en-US" sz="2200" i="1" dirty="0" smtClean="0">
                <a:latin typeface="Times New Roman" panose="02020603050405020304" pitchFamily="18" charset="0"/>
                <a:cs typeface="Times New Roman" panose="02020603050405020304" pitchFamily="18" charset="0"/>
              </a:rPr>
              <a:t> der </a:t>
            </a:r>
            <a:r>
              <a:rPr lang="en-US" sz="2200" i="1" dirty="0" err="1" smtClean="0">
                <a:latin typeface="Times New Roman" panose="02020603050405020304" pitchFamily="18" charset="0"/>
                <a:cs typeface="Times New Roman" panose="02020603050405020304" pitchFamily="18" charset="0"/>
              </a:rPr>
              <a:t>Wasserstoffombe</a:t>
            </a:r>
            <a:r>
              <a:rPr lang="en-US" sz="2200" i="1" dirty="0" smtClean="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to "name me one proposition in all of the social sciences which is both true and non-trivial." It was several years later than he thought of the correct response: comparative advantage. "That it is logically true need not be argued before a mathematician; that is </a:t>
            </a:r>
            <a:r>
              <a:rPr lang="en-US" sz="2200" i="1" dirty="0" err="1">
                <a:latin typeface="Times New Roman" panose="02020603050405020304" pitchFamily="18" charset="0"/>
                <a:cs typeface="Times New Roman" panose="02020603050405020304" pitchFamily="18" charset="0"/>
              </a:rPr>
              <a:t>is</a:t>
            </a:r>
            <a:r>
              <a:rPr lang="en-US" sz="2200"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66739" y="3649546"/>
            <a:ext cx="11208327" cy="461665"/>
          </a:xfrm>
          <a:prstGeom prst="rect">
            <a:avLst/>
          </a:prstGeom>
        </p:spPr>
        <p:txBody>
          <a:bodyPr wrap="square">
            <a:spAutoFit/>
          </a:bodyPr>
          <a:lstStyle/>
          <a:p>
            <a:r>
              <a:rPr lang="en-US" sz="1200" dirty="0" err="1" smtClean="0">
                <a:solidFill>
                  <a:srgbClr val="000000"/>
                </a:solidFill>
                <a:latin typeface="Times New Roman" panose="02020603050405020304" pitchFamily="18" charset="0"/>
              </a:rPr>
              <a:t>Quelle</a:t>
            </a:r>
            <a:r>
              <a:rPr lang="en-US" sz="1200" dirty="0" smtClean="0">
                <a:solidFill>
                  <a:srgbClr val="000000"/>
                </a:solidFill>
                <a:latin typeface="Times New Roman" panose="02020603050405020304" pitchFamily="18" charset="0"/>
              </a:rPr>
              <a:t>: P.A</a:t>
            </a:r>
            <a:r>
              <a:rPr lang="en-US" sz="1200" dirty="0">
                <a:solidFill>
                  <a:srgbClr val="000000"/>
                </a:solidFill>
                <a:latin typeface="Times New Roman" panose="02020603050405020304" pitchFamily="18" charset="0"/>
              </a:rPr>
              <a:t>.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10533182" y="2563266"/>
              <a:ext cx="1330560" cy="69840"/>
            </p14:xfrm>
          </p:contentPart>
        </mc:Choice>
        <mc:Fallback xmlns="">
          <p:pic>
            <p:nvPicPr>
              <p:cNvPr id="3" name="Freihand 2"/>
              <p:cNvPicPr/>
              <p:nvPr/>
            </p:nvPicPr>
            <p:blipFill>
              <a:blip r:embed="rId4"/>
              <a:stretch>
                <a:fillRect/>
              </a:stretch>
            </p:blipFill>
            <p:spPr>
              <a:xfrm>
                <a:off x="10519142" y="2546346"/>
                <a:ext cx="1362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p14:cNvContentPartPr/>
              <p14:nvPr/>
            </p14:nvContentPartPr>
            <p14:xfrm>
              <a:off x="112622" y="2838666"/>
              <a:ext cx="1180800" cy="91440"/>
            </p14:xfrm>
          </p:contentPart>
        </mc:Choice>
        <mc:Fallback xmlns="">
          <p:pic>
            <p:nvPicPr>
              <p:cNvPr id="6" name="Freihand 5"/>
              <p:cNvPicPr/>
              <p:nvPr/>
            </p:nvPicPr>
            <p:blipFill>
              <a:blip r:embed="rId6"/>
              <a:stretch>
                <a:fillRect/>
              </a:stretch>
            </p:blipFill>
            <p:spPr>
              <a:xfrm>
                <a:off x="99662" y="2825706"/>
                <a:ext cx="1211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p14:cNvContentPartPr/>
              <p14:nvPr/>
            </p14:nvContentPartPr>
            <p14:xfrm>
              <a:off x="3282062" y="3177426"/>
              <a:ext cx="8647920" cy="123120"/>
            </p14:xfrm>
          </p:contentPart>
        </mc:Choice>
        <mc:Fallback xmlns="">
          <p:pic>
            <p:nvPicPr>
              <p:cNvPr id="8" name="Freihand 7"/>
              <p:cNvPicPr/>
              <p:nvPr/>
            </p:nvPicPr>
            <p:blipFill>
              <a:blip r:embed="rId8"/>
              <a:stretch>
                <a:fillRect/>
              </a:stretch>
            </p:blipFill>
            <p:spPr>
              <a:xfrm>
                <a:off x="3270182" y="3159786"/>
                <a:ext cx="8677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p14:cNvContentPartPr/>
              <p14:nvPr/>
            </p14:nvContentPartPr>
            <p14:xfrm>
              <a:off x="150782" y="3517266"/>
              <a:ext cx="6663240" cy="114120"/>
            </p14:xfrm>
          </p:contentPart>
        </mc:Choice>
        <mc:Fallback xmlns="">
          <p:pic>
            <p:nvPicPr>
              <p:cNvPr id="11" name="Freihand 10"/>
              <p:cNvPicPr/>
              <p:nvPr/>
            </p:nvPicPr>
            <p:blipFill>
              <a:blip r:embed="rId10"/>
              <a:stretch>
                <a:fillRect/>
              </a:stretch>
            </p:blipFill>
            <p:spPr>
              <a:xfrm>
                <a:off x="138182" y="3501786"/>
                <a:ext cx="6693480" cy="144720"/>
              </a:xfrm>
              <a:prstGeom prst="rect">
                <a:avLst/>
              </a:prstGeom>
            </p:spPr>
          </p:pic>
        </mc:Fallback>
      </mc:AlternateContent>
    </p:spTree>
    <p:extLst>
      <p:ext uri="{BB962C8B-B14F-4D97-AF65-F5344CB8AC3E}">
        <p14:creationId xmlns:p14="http://schemas.microsoft.com/office/powerpoint/2010/main" val="391899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Funktionen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78427" y="4829931"/>
            <a:ext cx="8611178" cy="1391195"/>
          </a:xfrm>
          <a:prstGeom prst="rect">
            <a:avLst/>
          </a:prstGeom>
          <a:noFill/>
        </p:spPr>
        <p:txBody>
          <a:bodyPr wrap="square" rtlCol="0">
            <a:noAutofit/>
          </a:bodyPr>
          <a:lstStyle/>
          <a:p>
            <a:r>
              <a:rPr lang="de-DE" sz="2200" u="sng" dirty="0" smtClean="0">
                <a:latin typeface="Times New Roman" panose="02020603050405020304" pitchFamily="18" charset="0"/>
                <a:cs typeface="Times New Roman" panose="02020603050405020304" pitchFamily="18" charset="0"/>
              </a:rPr>
              <a:t>Aktuell</a:t>
            </a:r>
            <a:r>
              <a:rPr lang="de-DE" sz="2200" u="sng" dirty="0">
                <a:latin typeface="Times New Roman" panose="02020603050405020304" pitchFamily="18" charset="0"/>
                <a:cs typeface="Times New Roman" panose="02020603050405020304" pitchFamily="18" charset="0"/>
              </a:rPr>
              <a:t>: Herausbildung eines neuen Ziels </a:t>
            </a:r>
            <a:r>
              <a:rPr lang="de-DE" sz="2200" dirty="0">
                <a:latin typeface="Times New Roman" panose="02020603050405020304" pitchFamily="18" charset="0"/>
                <a:cs typeface="Times New Roman" panose="02020603050405020304" pitchFamily="18" charset="0"/>
              </a:rPr>
              <a:t>→ </a:t>
            </a:r>
            <a:r>
              <a:rPr lang="de-DE" sz="2200" b="1" dirty="0">
                <a:latin typeface="Times New Roman" panose="02020603050405020304" pitchFamily="18" charset="0"/>
                <a:cs typeface="Times New Roman" panose="02020603050405020304" pitchFamily="18" charset="0"/>
              </a:rPr>
              <a:t>stabile Umweltbedingungen </a:t>
            </a:r>
            <a:endParaRPr lang="de-DE" sz="2200" b="1" dirty="0" smtClean="0">
              <a:latin typeface="Times New Roman" panose="02020603050405020304" pitchFamily="18" charset="0"/>
              <a:cs typeface="Times New Roman" panose="02020603050405020304" pitchFamily="18" charset="0"/>
            </a:endParaRPr>
          </a:p>
          <a:p>
            <a:r>
              <a:rPr lang="de-DE" sz="2200" dirty="0" smtClean="0">
                <a:latin typeface="Times New Roman" panose="02020603050405020304" pitchFamily="18" charset="0"/>
                <a:cs typeface="Times New Roman" panose="02020603050405020304" pitchFamily="18" charset="0"/>
              </a:rPr>
              <a:t>Welches letztlich alle drei anderen Funktionen hineinspielt, aber in letzter Zeit derart an Bedeutung gewinnt, dass man eine neue Funktion definieren kann</a:t>
            </a:r>
            <a:endParaRPr lang="de-DE" sz="22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263559" y="650596"/>
            <a:ext cx="10868627" cy="4545718"/>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Nach Richard </a:t>
            </a:r>
            <a:r>
              <a:rPr lang="de-DE" sz="2400" dirty="0" err="1">
                <a:latin typeface="Times New Roman" panose="02020603050405020304" pitchFamily="18" charset="0"/>
                <a:cs typeface="Times New Roman" panose="02020603050405020304" pitchFamily="18" charset="0"/>
              </a:rPr>
              <a:t>Musgrave</a:t>
            </a:r>
            <a:r>
              <a:rPr lang="de-DE" sz="2400" dirty="0">
                <a:latin typeface="Times New Roman" panose="02020603050405020304" pitchFamily="18" charset="0"/>
                <a:cs typeface="Times New Roman" panose="02020603050405020304" pitchFamily="18" charset="0"/>
              </a:rPr>
              <a:t> (1959)</a:t>
            </a:r>
          </a:p>
          <a:p>
            <a:pPr algn="ctr"/>
            <a:endParaRPr lang="de-DE" sz="2400" i="1" dirty="0">
              <a:latin typeface="Times New Roman" panose="02020603050405020304" pitchFamily="18" charset="0"/>
              <a:cs typeface="Times New Roman" panose="02020603050405020304" pitchFamily="18" charset="0"/>
            </a:endParaRPr>
          </a:p>
          <a:p>
            <a:pPr algn="ctr"/>
            <a:r>
              <a:rPr lang="de-DE" sz="2400" i="1" dirty="0">
                <a:latin typeface="Times New Roman" panose="02020603050405020304" pitchFamily="18" charset="0"/>
                <a:cs typeface="Times New Roman" panose="02020603050405020304" pitchFamily="18" charset="0"/>
              </a:rPr>
              <a:t>Theory </a:t>
            </a:r>
            <a:r>
              <a:rPr lang="de-DE" sz="2400" i="1" dirty="0" err="1">
                <a:latin typeface="Times New Roman" panose="02020603050405020304" pitchFamily="18" charset="0"/>
                <a:cs typeface="Times New Roman" panose="02020603050405020304" pitchFamily="18" charset="0"/>
              </a:rPr>
              <a:t>of</a:t>
            </a:r>
            <a:r>
              <a:rPr lang="de-DE" sz="2400" i="1" dirty="0">
                <a:latin typeface="Times New Roman" panose="02020603050405020304" pitchFamily="18" charset="0"/>
                <a:cs typeface="Times New Roman" panose="02020603050405020304" pitchFamily="18" charset="0"/>
              </a:rPr>
              <a:t> Public Finance</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hat der Staat drei Kernaufgaben</a:t>
            </a:r>
            <a:r>
              <a:rPr lang="de-DE" sz="2400" dirty="0" smtClean="0">
                <a:latin typeface="Times New Roman" panose="02020603050405020304" pitchFamily="18" charset="0"/>
                <a:cs typeface="Times New Roman" panose="02020603050405020304" pitchFamily="18" charset="0"/>
              </a:rPr>
              <a:t>:</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Allokationsfunktion</a:t>
            </a:r>
            <a:r>
              <a:rPr lang="de-DE" sz="2400" dirty="0">
                <a:latin typeface="Times New Roman" panose="02020603050405020304" pitchFamily="18" charset="0"/>
                <a:cs typeface="Times New Roman" panose="02020603050405020304" pitchFamily="18" charset="0"/>
              </a:rPr>
              <a:t>:	Allokation insbesondere öffentlicher Güter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Distributionsfunktion</a:t>
            </a:r>
            <a:r>
              <a:rPr lang="de-DE" sz="2400" dirty="0">
                <a:latin typeface="Times New Roman" panose="02020603050405020304" pitchFamily="18" charset="0"/>
                <a:cs typeface="Times New Roman" panose="02020603050405020304" pitchFamily="18" charset="0"/>
              </a:rPr>
              <a:t>:	Korrektur der Verteilung (Distribution) des Einkommens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Stabilisierungsfunktion</a:t>
            </a:r>
            <a:r>
              <a:rPr lang="de-DE" sz="2400" dirty="0">
                <a:latin typeface="Times New Roman" panose="02020603050405020304" pitchFamily="18" charset="0"/>
                <a:cs typeface="Times New Roman" panose="02020603050405020304" pitchFamily="18" charset="0"/>
              </a:rPr>
              <a:t>:	Stabilisierung der Konjunktur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p14:cNvContentPartPr/>
              <p14:nvPr/>
            </p14:nvContentPartPr>
            <p14:xfrm>
              <a:off x="601502" y="3257706"/>
              <a:ext cx="3020040" cy="70200"/>
            </p14:xfrm>
          </p:contentPart>
        </mc:Choice>
        <mc:Fallback xmlns="">
          <p:pic>
            <p:nvPicPr>
              <p:cNvPr id="3" name="Freihand 2"/>
              <p:cNvPicPr/>
              <p:nvPr/>
            </p:nvPicPr>
            <p:blipFill>
              <a:blip r:embed="rId3"/>
              <a:stretch>
                <a:fillRect/>
              </a:stretch>
            </p:blipFill>
            <p:spPr>
              <a:xfrm>
                <a:off x="587102" y="3247266"/>
                <a:ext cx="3054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p14:cNvContentPartPr/>
              <p14:nvPr/>
            </p14:nvContentPartPr>
            <p14:xfrm>
              <a:off x="6623582" y="3237186"/>
              <a:ext cx="2285640" cy="101160"/>
            </p14:xfrm>
          </p:contentPart>
        </mc:Choice>
        <mc:Fallback xmlns="">
          <p:pic>
            <p:nvPicPr>
              <p:cNvPr id="7" name="Freihand 6"/>
              <p:cNvPicPr/>
              <p:nvPr/>
            </p:nvPicPr>
            <p:blipFill>
              <a:blip r:embed="rId5"/>
              <a:stretch>
                <a:fillRect/>
              </a:stretch>
            </p:blipFill>
            <p:spPr>
              <a:xfrm>
                <a:off x="6614582" y="3219546"/>
                <a:ext cx="2311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p14:cNvContentPartPr/>
              <p14:nvPr/>
            </p14:nvContentPartPr>
            <p14:xfrm>
              <a:off x="550742" y="3990306"/>
              <a:ext cx="3202920" cy="125280"/>
            </p14:xfrm>
          </p:contentPart>
        </mc:Choice>
        <mc:Fallback xmlns="">
          <p:pic>
            <p:nvPicPr>
              <p:cNvPr id="9" name="Freihand 8"/>
              <p:cNvPicPr/>
              <p:nvPr/>
            </p:nvPicPr>
            <p:blipFill>
              <a:blip r:embed="rId7"/>
              <a:stretch>
                <a:fillRect/>
              </a:stretch>
            </p:blipFill>
            <p:spPr>
              <a:xfrm>
                <a:off x="538502" y="3976626"/>
                <a:ext cx="3228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p14:cNvContentPartPr/>
              <p14:nvPr/>
            </p14:nvContentPartPr>
            <p14:xfrm>
              <a:off x="8700422" y="3963666"/>
              <a:ext cx="2413080" cy="103680"/>
            </p14:xfrm>
          </p:contentPart>
        </mc:Choice>
        <mc:Fallback xmlns="">
          <p:pic>
            <p:nvPicPr>
              <p:cNvPr id="13" name="Freihand 12"/>
              <p:cNvPicPr/>
              <p:nvPr/>
            </p:nvPicPr>
            <p:blipFill>
              <a:blip r:embed="rId9"/>
              <a:stretch>
                <a:fillRect/>
              </a:stretch>
            </p:blipFill>
            <p:spPr>
              <a:xfrm>
                <a:off x="8692142" y="3948906"/>
                <a:ext cx="2432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p14:cNvContentPartPr/>
              <p14:nvPr/>
            </p14:nvContentPartPr>
            <p14:xfrm>
              <a:off x="517262" y="4696266"/>
              <a:ext cx="3473280" cy="146880"/>
            </p14:xfrm>
          </p:contentPart>
        </mc:Choice>
        <mc:Fallback xmlns="">
          <p:pic>
            <p:nvPicPr>
              <p:cNvPr id="15" name="Freihand 14"/>
              <p:cNvPicPr/>
              <p:nvPr/>
            </p:nvPicPr>
            <p:blipFill>
              <a:blip r:embed="rId11"/>
              <a:stretch>
                <a:fillRect/>
              </a:stretch>
            </p:blipFill>
            <p:spPr>
              <a:xfrm>
                <a:off x="504302" y="4677906"/>
                <a:ext cx="35049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p14:cNvContentPartPr/>
              <p14:nvPr/>
            </p14:nvContentPartPr>
            <p14:xfrm>
              <a:off x="3929342" y="4306026"/>
              <a:ext cx="3880080" cy="474840"/>
            </p14:xfrm>
          </p:contentPart>
        </mc:Choice>
        <mc:Fallback xmlns="">
          <p:pic>
            <p:nvPicPr>
              <p:cNvPr id="17" name="Freihand 16"/>
              <p:cNvPicPr/>
              <p:nvPr/>
            </p:nvPicPr>
            <p:blipFill>
              <a:blip r:embed="rId13"/>
              <a:stretch>
                <a:fillRect/>
              </a:stretch>
            </p:blipFill>
            <p:spPr>
              <a:xfrm>
                <a:off x="3915302" y="4290546"/>
                <a:ext cx="390924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Freihand 18"/>
              <p14:cNvContentPartPr/>
              <p14:nvPr/>
            </p14:nvContentPartPr>
            <p14:xfrm>
              <a:off x="5119862" y="5221506"/>
              <a:ext cx="3497760" cy="84960"/>
            </p14:xfrm>
          </p:contentPart>
        </mc:Choice>
        <mc:Fallback xmlns="">
          <p:pic>
            <p:nvPicPr>
              <p:cNvPr id="19" name="Freihand 18"/>
              <p:cNvPicPr/>
              <p:nvPr/>
            </p:nvPicPr>
            <p:blipFill>
              <a:blip r:embed="rId15"/>
              <a:stretch>
                <a:fillRect/>
              </a:stretch>
            </p:blipFill>
            <p:spPr>
              <a:xfrm>
                <a:off x="5107982" y="5204946"/>
                <a:ext cx="3528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Freihand 20"/>
              <p14:cNvContentPartPr/>
              <p14:nvPr/>
            </p14:nvContentPartPr>
            <p14:xfrm>
              <a:off x="594302" y="3992826"/>
              <a:ext cx="2953440" cy="78840"/>
            </p14:xfrm>
          </p:contentPart>
        </mc:Choice>
        <mc:Fallback xmlns="">
          <p:pic>
            <p:nvPicPr>
              <p:cNvPr id="21" name="Freihand 20"/>
              <p:cNvPicPr/>
              <p:nvPr/>
            </p:nvPicPr>
            <p:blipFill>
              <a:blip r:embed="rId17"/>
              <a:stretch>
                <a:fillRect/>
              </a:stretch>
            </p:blipFill>
            <p:spPr>
              <a:xfrm>
                <a:off x="583142" y="3978066"/>
                <a:ext cx="2984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Freihand 22"/>
              <p14:cNvContentPartPr/>
              <p14:nvPr/>
            </p14:nvContentPartPr>
            <p14:xfrm>
              <a:off x="622382" y="4835946"/>
              <a:ext cx="2880" cy="20160"/>
            </p14:xfrm>
          </p:contentPart>
        </mc:Choice>
        <mc:Fallback xmlns="">
          <p:pic>
            <p:nvPicPr>
              <p:cNvPr id="23" name="Freihand 22"/>
              <p:cNvPicPr/>
              <p:nvPr/>
            </p:nvPicPr>
            <p:blipFill>
              <a:blip r:embed="rId19"/>
              <a:stretch>
                <a:fillRect/>
              </a:stretch>
            </p:blipFill>
            <p:spPr>
              <a:xfrm>
                <a:off x="617702" y="4831266"/>
                <a:ext cx="12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Freihand 24"/>
              <p14:cNvContentPartPr/>
              <p14:nvPr/>
            </p14:nvContentPartPr>
            <p14:xfrm>
              <a:off x="656222" y="4731546"/>
              <a:ext cx="3060000" cy="108720"/>
            </p14:xfrm>
          </p:contentPart>
        </mc:Choice>
        <mc:Fallback xmlns="">
          <p:pic>
            <p:nvPicPr>
              <p:cNvPr id="25" name="Freihand 24"/>
              <p:cNvPicPr/>
              <p:nvPr/>
            </p:nvPicPr>
            <p:blipFill>
              <a:blip r:embed="rId21"/>
              <a:stretch>
                <a:fillRect/>
              </a:stretch>
            </p:blipFill>
            <p:spPr>
              <a:xfrm>
                <a:off x="641462" y="4714986"/>
                <a:ext cx="3087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Freihand 26"/>
              <p14:cNvContentPartPr/>
              <p14:nvPr/>
            </p14:nvContentPartPr>
            <p14:xfrm>
              <a:off x="656942" y="3247626"/>
              <a:ext cx="2907000" cy="104760"/>
            </p14:xfrm>
          </p:contentPart>
        </mc:Choice>
        <mc:Fallback xmlns="">
          <p:pic>
            <p:nvPicPr>
              <p:cNvPr id="27" name="Freihand 26"/>
              <p:cNvPicPr/>
              <p:nvPr/>
            </p:nvPicPr>
            <p:blipFill>
              <a:blip r:embed="rId23"/>
              <a:stretch>
                <a:fillRect/>
              </a:stretch>
            </p:blipFill>
            <p:spPr>
              <a:xfrm>
                <a:off x="649742" y="3232506"/>
                <a:ext cx="2927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p14:cNvContentPartPr/>
              <p14:nvPr/>
            </p14:nvContentPartPr>
            <p14:xfrm>
              <a:off x="5151542" y="5214306"/>
              <a:ext cx="3334320" cy="116280"/>
            </p14:xfrm>
          </p:contentPart>
        </mc:Choice>
        <mc:Fallback xmlns="">
          <p:pic>
            <p:nvPicPr>
              <p:cNvPr id="29" name="Freihand 28"/>
              <p:cNvPicPr/>
              <p:nvPr/>
            </p:nvPicPr>
            <p:blipFill>
              <a:blip r:embed="rId25"/>
              <a:stretch>
                <a:fillRect/>
              </a:stretch>
            </p:blipFill>
            <p:spPr>
              <a:xfrm>
                <a:off x="5137142" y="5198106"/>
                <a:ext cx="3364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Freihand 30"/>
              <p14:cNvContentPartPr/>
              <p14:nvPr/>
            </p14:nvContentPartPr>
            <p14:xfrm>
              <a:off x="314582" y="2806986"/>
              <a:ext cx="205200" cy="1979640"/>
            </p14:xfrm>
          </p:contentPart>
        </mc:Choice>
        <mc:Fallback xmlns="">
          <p:pic>
            <p:nvPicPr>
              <p:cNvPr id="31" name="Freihand 30"/>
              <p:cNvPicPr/>
              <p:nvPr/>
            </p:nvPicPr>
            <p:blipFill>
              <a:blip r:embed="rId27"/>
              <a:stretch>
                <a:fillRect/>
              </a:stretch>
            </p:blipFill>
            <p:spPr>
              <a:xfrm>
                <a:off x="299822" y="2794026"/>
                <a:ext cx="233280" cy="2005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Freihand 32"/>
              <p14:cNvContentPartPr/>
              <p14:nvPr/>
            </p14:nvContentPartPr>
            <p14:xfrm>
              <a:off x="4961462" y="4816146"/>
              <a:ext cx="3683160" cy="487080"/>
            </p14:xfrm>
          </p:contentPart>
        </mc:Choice>
        <mc:Fallback xmlns="">
          <p:pic>
            <p:nvPicPr>
              <p:cNvPr id="33" name="Freihand 32"/>
              <p:cNvPicPr/>
              <p:nvPr/>
            </p:nvPicPr>
            <p:blipFill>
              <a:blip r:embed="rId29"/>
              <a:stretch>
                <a:fillRect/>
              </a:stretch>
            </p:blipFill>
            <p:spPr>
              <a:xfrm>
                <a:off x="4946342" y="4800306"/>
                <a:ext cx="3713040" cy="518760"/>
              </a:xfrm>
              <a:prstGeom prst="rect">
                <a:avLst/>
              </a:prstGeom>
            </p:spPr>
          </p:pic>
        </mc:Fallback>
      </mc:AlternateContent>
    </p:spTree>
    <p:extLst>
      <p:ext uri="{BB962C8B-B14F-4D97-AF65-F5344CB8AC3E}">
        <p14:creationId xmlns:p14="http://schemas.microsoft.com/office/powerpoint/2010/main" val="237058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Normative Analyse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11574"/>
            <a:ext cx="12172951" cy="5994183"/>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Ableitung eines „optimalen“ Staatsanteils aus den übergeordneten Zielen der Staatstätigkeit</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u="sng" dirty="0">
                <a:latin typeface="Times New Roman" panose="02020603050405020304" pitchFamily="18" charset="0"/>
                <a:cs typeface="Times New Roman" panose="02020603050405020304" pitchFamily="18" charset="0"/>
              </a:rPr>
              <a:t>Öffentliche Güter</a:t>
            </a:r>
            <a:r>
              <a:rPr lang="de-DE" sz="2000" dirty="0">
                <a:latin typeface="Times New Roman" panose="02020603050405020304" pitchFamily="18" charset="0"/>
                <a:cs typeface="Times New Roman" panose="02020603050405020304" pitchFamily="18" charset="0"/>
              </a:rPr>
              <a:t>: Aufgrund der Nicht-Ausschließbarkeit und der Nicht-Rivalität im Konsum erreicht der 			      </a:t>
            </a:r>
            <a:r>
              <a:rPr lang="de-DE" sz="2000" dirty="0" smtClean="0">
                <a:latin typeface="Times New Roman" panose="02020603050405020304" pitchFamily="18" charset="0"/>
                <a:cs typeface="Times New Roman" panose="02020603050405020304" pitchFamily="18" charset="0"/>
              </a:rPr>
              <a:t>	 			klassische </a:t>
            </a:r>
            <a:r>
              <a:rPr lang="de-DE" sz="2000" dirty="0">
                <a:latin typeface="Times New Roman" panose="02020603050405020304" pitchFamily="18" charset="0"/>
                <a:cs typeface="Times New Roman" panose="02020603050405020304" pitchFamily="18" charset="0"/>
              </a:rPr>
              <a:t>Marktprozess keine effiziente Allokation</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Direkte Bereitstellung durch den Staat</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Kollektive Entscheidungsregeln</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u="sng" dirty="0">
                <a:latin typeface="Times New Roman" panose="02020603050405020304" pitchFamily="18" charset="0"/>
                <a:cs typeface="Times New Roman" panose="02020603050405020304" pitchFamily="18" charset="0"/>
              </a:rPr>
              <a:t>Marktmacht</a:t>
            </a:r>
            <a:r>
              <a:rPr lang="de-DE" sz="2000" dirty="0">
                <a:latin typeface="Times New Roman" panose="02020603050405020304" pitchFamily="18" charset="0"/>
                <a:cs typeface="Times New Roman" panose="02020603050405020304" pitchFamily="18" charset="0"/>
              </a:rPr>
              <a:t>:	       Ausbildung von Oligopolen und Monopolen aufgrund eines speziellen Marktumfelds</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Eingriff für mehr Wettbewerb (Bundeskartellamt, Monopolkommission, EU-Kommission, EuGH)</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Übernahme des Angebots durch den Staat bei natürlichen Monopolen</a:t>
            </a:r>
          </a:p>
          <a:p>
            <a:pPr marL="342900" indent="-342900">
              <a:buFont typeface="Arial" panose="020B0604020202020204" pitchFamily="34" charset="0"/>
              <a:buChar char="•"/>
            </a:pPr>
            <a:endParaRPr lang="de-DE" sz="2200" u="sng"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u="sng" dirty="0">
                <a:latin typeface="Times New Roman" panose="02020603050405020304" pitchFamily="18" charset="0"/>
                <a:cs typeface="Times New Roman" panose="02020603050405020304" pitchFamily="18" charset="0"/>
              </a:rPr>
              <a:t>Externe Effekte</a:t>
            </a:r>
            <a:r>
              <a:rPr lang="de-DE" sz="2000" dirty="0">
                <a:latin typeface="Times New Roman" panose="02020603050405020304" pitchFamily="18" charset="0"/>
                <a:cs typeface="Times New Roman" panose="02020603050405020304" pitchFamily="18" charset="0"/>
              </a:rPr>
              <a:t>:    Durch den Markt nicht internalisierte Effekte</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Steuern und Subventionen</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Zertifikate</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Zuweisung von Eigentumsrechten</a:t>
            </a:r>
          </a:p>
          <a:p>
            <a:pPr marL="285750" indent="-285750">
              <a:buFont typeface="Arial" panose="020B0604020202020204" pitchFamily="34" charset="0"/>
              <a:buChar char="•"/>
            </a:pPr>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u="sng" dirty="0">
                <a:latin typeface="Times New Roman" panose="02020603050405020304" pitchFamily="18" charset="0"/>
                <a:cs typeface="Times New Roman" panose="02020603050405020304" pitchFamily="18" charset="0"/>
              </a:rPr>
              <a:t>Asymmetrien</a:t>
            </a:r>
            <a:r>
              <a:rPr lang="de-DE" sz="2000" dirty="0">
                <a:latin typeface="Times New Roman" panose="02020603050405020304" pitchFamily="18" charset="0"/>
                <a:cs typeface="Times New Roman" panose="02020603050405020304" pitchFamily="18" charset="0"/>
              </a:rPr>
              <a:t>:	       Marktineffizienzen durch ungleiche Information bei </a:t>
            </a:r>
          </a:p>
          <a:p>
            <a:r>
              <a:rPr lang="de-DE" sz="2000" dirty="0" smtClean="0">
                <a:latin typeface="Times New Roman" panose="02020603050405020304" pitchFamily="18" charset="0"/>
                <a:cs typeface="Times New Roman" panose="02020603050405020304" pitchFamily="18" charset="0"/>
              </a:rPr>
              <a:t>					Nachfragern </a:t>
            </a:r>
            <a:r>
              <a:rPr lang="de-DE" sz="2000" dirty="0">
                <a:latin typeface="Times New Roman" panose="02020603050405020304" pitchFamily="18" charset="0"/>
                <a:cs typeface="Times New Roman" panose="02020603050405020304" pitchFamily="18" charset="0"/>
              </a:rPr>
              <a:t>und Anbietern</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Pflichtversicherungen</a:t>
            </a: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p14:cNvContentPartPr/>
              <p14:nvPr/>
            </p14:nvContentPartPr>
            <p14:xfrm>
              <a:off x="213281" y="1186266"/>
              <a:ext cx="2298600" cy="743400"/>
            </p14:xfrm>
          </p:contentPart>
        </mc:Choice>
        <mc:Fallback xmlns="">
          <p:pic>
            <p:nvPicPr>
              <p:cNvPr id="3" name="Freihand 2"/>
              <p:cNvPicPr/>
              <p:nvPr/>
            </p:nvPicPr>
            <p:blipFill>
              <a:blip r:embed="rId3"/>
              <a:stretch>
                <a:fillRect/>
              </a:stretch>
            </p:blipFill>
            <p:spPr>
              <a:xfrm>
                <a:off x="197441" y="1169706"/>
                <a:ext cx="2329920"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Freihand 7"/>
              <p14:cNvContentPartPr/>
              <p14:nvPr/>
            </p14:nvContentPartPr>
            <p14:xfrm>
              <a:off x="1356281" y="1928586"/>
              <a:ext cx="190800" cy="354240"/>
            </p14:xfrm>
          </p:contentPart>
        </mc:Choice>
        <mc:Fallback xmlns="">
          <p:pic>
            <p:nvPicPr>
              <p:cNvPr id="8" name="Freihand 7"/>
              <p:cNvPicPr/>
              <p:nvPr/>
            </p:nvPicPr>
            <p:blipFill>
              <a:blip r:embed="rId5"/>
              <a:stretch>
                <a:fillRect/>
              </a:stretch>
            </p:blipFill>
            <p:spPr>
              <a:xfrm>
                <a:off x="1342601" y="1914186"/>
                <a:ext cx="2156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p14:cNvContentPartPr/>
              <p14:nvPr/>
            </p14:nvContentPartPr>
            <p14:xfrm>
              <a:off x="279161" y="2704386"/>
              <a:ext cx="1689120" cy="750600"/>
            </p14:xfrm>
          </p:contentPart>
        </mc:Choice>
        <mc:Fallback xmlns="">
          <p:pic>
            <p:nvPicPr>
              <p:cNvPr id="12" name="Freihand 11"/>
              <p:cNvPicPr/>
              <p:nvPr/>
            </p:nvPicPr>
            <p:blipFill>
              <a:blip r:embed="rId7"/>
              <a:stretch>
                <a:fillRect/>
              </a:stretch>
            </p:blipFill>
            <p:spPr>
              <a:xfrm>
                <a:off x="265121" y="2687826"/>
                <a:ext cx="171756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Freihand 13"/>
              <p14:cNvContentPartPr/>
              <p14:nvPr/>
            </p14:nvContentPartPr>
            <p14:xfrm>
              <a:off x="322361" y="3883746"/>
              <a:ext cx="1916280" cy="780120"/>
            </p14:xfrm>
          </p:contentPart>
        </mc:Choice>
        <mc:Fallback xmlns="">
          <p:pic>
            <p:nvPicPr>
              <p:cNvPr id="14" name="Freihand 13"/>
              <p:cNvPicPr/>
              <p:nvPr/>
            </p:nvPicPr>
            <p:blipFill>
              <a:blip r:embed="rId9"/>
              <a:stretch>
                <a:fillRect/>
              </a:stretch>
            </p:blipFill>
            <p:spPr>
              <a:xfrm>
                <a:off x="308321" y="3867906"/>
                <a:ext cx="1945440" cy="810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Freihand 15"/>
              <p14:cNvContentPartPr/>
              <p14:nvPr/>
            </p14:nvContentPartPr>
            <p14:xfrm>
              <a:off x="7293761" y="4033146"/>
              <a:ext cx="84960" cy="977760"/>
            </p14:xfrm>
          </p:contentPart>
        </mc:Choice>
        <mc:Fallback xmlns="">
          <p:pic>
            <p:nvPicPr>
              <p:cNvPr id="16" name="Freihand 15"/>
              <p:cNvPicPr/>
              <p:nvPr/>
            </p:nvPicPr>
            <p:blipFill>
              <a:blip r:embed="rId11"/>
              <a:stretch>
                <a:fillRect/>
              </a:stretch>
            </p:blipFill>
            <p:spPr>
              <a:xfrm>
                <a:off x="7281881" y="4019826"/>
                <a:ext cx="111600" cy="100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p14:cNvContentPartPr/>
              <p14:nvPr/>
            </p14:nvContentPartPr>
            <p14:xfrm>
              <a:off x="317321" y="5326626"/>
              <a:ext cx="1862640" cy="778680"/>
            </p14:xfrm>
          </p:contentPart>
        </mc:Choice>
        <mc:Fallback xmlns="">
          <p:pic>
            <p:nvPicPr>
              <p:cNvPr id="18" name="Freihand 17"/>
              <p:cNvPicPr/>
              <p:nvPr/>
            </p:nvPicPr>
            <p:blipFill>
              <a:blip r:embed="rId13"/>
              <a:stretch>
                <a:fillRect/>
              </a:stretch>
            </p:blipFill>
            <p:spPr>
              <a:xfrm>
                <a:off x="303281" y="5311146"/>
                <a:ext cx="1892160" cy="809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Freihand 19"/>
              <p14:cNvContentPartPr/>
              <p14:nvPr/>
            </p14:nvContentPartPr>
            <p14:xfrm>
              <a:off x="7252001" y="4093626"/>
              <a:ext cx="93600" cy="973800"/>
            </p14:xfrm>
          </p:contentPart>
        </mc:Choice>
        <mc:Fallback xmlns="">
          <p:pic>
            <p:nvPicPr>
              <p:cNvPr id="20" name="Freihand 19"/>
              <p:cNvPicPr/>
              <p:nvPr/>
            </p:nvPicPr>
            <p:blipFill>
              <a:blip r:embed="rId15"/>
              <a:stretch>
                <a:fillRect/>
              </a:stretch>
            </p:blipFill>
            <p:spPr>
              <a:xfrm>
                <a:off x="7235081" y="4082826"/>
                <a:ext cx="127440" cy="10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Freihand 21"/>
              <p14:cNvContentPartPr/>
              <p14:nvPr/>
            </p14:nvContentPartPr>
            <p14:xfrm>
              <a:off x="11276441" y="1312266"/>
              <a:ext cx="114480" cy="767880"/>
            </p14:xfrm>
          </p:contentPart>
        </mc:Choice>
        <mc:Fallback xmlns="">
          <p:pic>
            <p:nvPicPr>
              <p:cNvPr id="22" name="Freihand 21"/>
              <p:cNvPicPr/>
              <p:nvPr/>
            </p:nvPicPr>
            <p:blipFill>
              <a:blip r:embed="rId17"/>
              <a:stretch>
                <a:fillRect/>
              </a:stretch>
            </p:blipFill>
            <p:spPr>
              <a:xfrm>
                <a:off x="11264921" y="1300026"/>
                <a:ext cx="138960" cy="795960"/>
              </a:xfrm>
              <a:prstGeom prst="rect">
                <a:avLst/>
              </a:prstGeom>
            </p:spPr>
          </p:pic>
        </mc:Fallback>
      </mc:AlternateContent>
    </p:spTree>
    <p:extLst>
      <p:ext uri="{BB962C8B-B14F-4D97-AF65-F5344CB8AC3E}">
        <p14:creationId xmlns:p14="http://schemas.microsoft.com/office/powerpoint/2010/main" val="3860279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86686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Ökonomie:                         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4" name="Textfeld 3">
            <a:extLst>
              <a:ext uri="{FF2B5EF4-FFF2-40B4-BE49-F238E27FC236}">
                <a16:creationId xmlns:a16="http://schemas.microsoft.com/office/drawing/2014/main" id="{AA15B691-283D-4341-8E52-EBA1542B1340}"/>
              </a:ext>
            </a:extLst>
          </p:cNvPr>
          <p:cNvSpPr txBox="1"/>
          <p:nvPr/>
        </p:nvSpPr>
        <p:spPr>
          <a:xfrm>
            <a:off x="-1" y="850028"/>
            <a:ext cx="12172951" cy="1621623"/>
          </a:xfrm>
          <a:prstGeom prst="rect">
            <a:avLst/>
          </a:prstGeom>
          <a:noFill/>
        </p:spPr>
        <p:txBody>
          <a:bodyPr wrap="square" rtlCol="0">
            <a:noAutofit/>
          </a:bodyPr>
          <a:lstStyle/>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AA15B691-283D-4341-8E52-EBA1542B1340}"/>
                  </a:ext>
                </a:extLst>
              </p:cNvPr>
              <p:cNvSpPr txBox="1"/>
              <p:nvPr/>
            </p:nvSpPr>
            <p:spPr>
              <a:xfrm>
                <a:off x="0" y="1660839"/>
                <a:ext cx="12172951" cy="4789837"/>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2 Konsumenten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Abnehmender </a:t>
                </a:r>
                <a:r>
                  <a:rPr lang="de-DE" sz="2400" dirty="0" smtClean="0">
                    <a:latin typeface="Times New Roman" panose="02020603050405020304" pitchFamily="18" charset="0"/>
                    <a:cs typeface="Times New Roman" panose="02020603050405020304" pitchFamily="18" charset="0"/>
                  </a:rPr>
                  <a:t>Grenznutzen</a:t>
                </a:r>
              </a:p>
              <a:p>
                <a:pPr lvl="1"/>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5" name="Textfeld 4">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1660839"/>
                <a:ext cx="12172951" cy="4789837"/>
              </a:xfrm>
              <a:prstGeom prst="rect">
                <a:avLst/>
              </a:prstGeom>
              <a:blipFill>
                <a:blip r:embed="rId2"/>
                <a:stretch>
                  <a:fillRect l="-651" b="-4071"/>
                </a:stretch>
              </a:blipFill>
            </p:spPr>
            <p:txBody>
              <a:bodyPr/>
              <a:lstStyle/>
              <a:p>
                <a:r>
                  <a:rPr lang="de-DE">
                    <a:noFill/>
                  </a:rPr>
                  <a:t> </a:t>
                </a:r>
              </a:p>
            </p:txBody>
          </p:sp>
        </mc:Fallback>
      </mc:AlternateContent>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1697201" y="839946"/>
              <a:ext cx="3372840" cy="492840"/>
            </p14:xfrm>
          </p:contentPart>
        </mc:Choice>
        <mc:Fallback xmlns="">
          <p:pic>
            <p:nvPicPr>
              <p:cNvPr id="3" name="Freihand 2"/>
              <p:cNvPicPr/>
              <p:nvPr/>
            </p:nvPicPr>
            <p:blipFill>
              <a:blip r:embed="rId4"/>
              <a:stretch>
                <a:fillRect/>
              </a:stretch>
            </p:blipFill>
            <p:spPr>
              <a:xfrm>
                <a:off x="1681001" y="823386"/>
                <a:ext cx="340596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p14:cNvContentPartPr/>
              <p14:nvPr/>
            </p14:nvContentPartPr>
            <p14:xfrm>
              <a:off x="5884721" y="1221186"/>
              <a:ext cx="2937600" cy="99360"/>
            </p14:xfrm>
          </p:contentPart>
        </mc:Choice>
        <mc:Fallback xmlns="">
          <p:pic>
            <p:nvPicPr>
              <p:cNvPr id="7" name="Freihand 6"/>
              <p:cNvPicPr/>
              <p:nvPr/>
            </p:nvPicPr>
            <p:blipFill>
              <a:blip r:embed="rId6"/>
              <a:stretch>
                <a:fillRect/>
              </a:stretch>
            </p:blipFill>
            <p:spPr>
              <a:xfrm>
                <a:off x="5870321" y="1205706"/>
                <a:ext cx="2968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p14:cNvContentPartPr/>
              <p14:nvPr/>
            </p14:nvContentPartPr>
            <p14:xfrm>
              <a:off x="4167881" y="3606186"/>
              <a:ext cx="983880" cy="63360"/>
            </p14:xfrm>
          </p:contentPart>
        </mc:Choice>
        <mc:Fallback xmlns="">
          <p:pic>
            <p:nvPicPr>
              <p:cNvPr id="15" name="Freihand 14"/>
              <p:cNvPicPr/>
              <p:nvPr/>
            </p:nvPicPr>
            <p:blipFill>
              <a:blip r:embed="rId8"/>
              <a:stretch>
                <a:fillRect/>
              </a:stretch>
            </p:blipFill>
            <p:spPr>
              <a:xfrm>
                <a:off x="4158881" y="3594666"/>
                <a:ext cx="1006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p14:cNvContentPartPr/>
              <p14:nvPr/>
            </p14:nvContentPartPr>
            <p14:xfrm>
              <a:off x="6404201" y="3604026"/>
              <a:ext cx="951120" cy="69840"/>
            </p14:xfrm>
          </p:contentPart>
        </mc:Choice>
        <mc:Fallback xmlns="">
          <p:pic>
            <p:nvPicPr>
              <p:cNvPr id="20" name="Freihand 19"/>
              <p:cNvPicPr/>
              <p:nvPr/>
            </p:nvPicPr>
            <p:blipFill>
              <a:blip r:embed="rId10"/>
              <a:stretch>
                <a:fillRect/>
              </a:stretch>
            </p:blipFill>
            <p:spPr>
              <a:xfrm>
                <a:off x="6398081" y="3592146"/>
                <a:ext cx="969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p14:cNvContentPartPr/>
              <p14:nvPr/>
            </p14:nvContentPartPr>
            <p14:xfrm>
              <a:off x="4353641" y="3968706"/>
              <a:ext cx="867960" cy="80640"/>
            </p14:xfrm>
          </p:contentPart>
        </mc:Choice>
        <mc:Fallback xmlns="">
          <p:pic>
            <p:nvPicPr>
              <p:cNvPr id="21" name="Freihand 20"/>
              <p:cNvPicPr/>
              <p:nvPr/>
            </p:nvPicPr>
            <p:blipFill>
              <a:blip r:embed="rId12"/>
              <a:stretch>
                <a:fillRect/>
              </a:stretch>
            </p:blipFill>
            <p:spPr>
              <a:xfrm>
                <a:off x="4341401" y="3956106"/>
                <a:ext cx="893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p14:cNvContentPartPr/>
              <p14:nvPr/>
            </p14:nvContentPartPr>
            <p14:xfrm>
              <a:off x="6340841" y="3971586"/>
              <a:ext cx="851040" cy="35640"/>
            </p14:xfrm>
          </p:contentPart>
        </mc:Choice>
        <mc:Fallback xmlns="">
          <p:pic>
            <p:nvPicPr>
              <p:cNvPr id="23" name="Freihand 22"/>
              <p:cNvPicPr/>
              <p:nvPr/>
            </p:nvPicPr>
            <p:blipFill>
              <a:blip r:embed="rId14"/>
              <a:stretch>
                <a:fillRect/>
              </a:stretch>
            </p:blipFill>
            <p:spPr>
              <a:xfrm>
                <a:off x="6329321" y="3958986"/>
                <a:ext cx="875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p14:cNvContentPartPr/>
              <p14:nvPr/>
            </p14:nvContentPartPr>
            <p14:xfrm>
              <a:off x="6139601" y="4165626"/>
              <a:ext cx="1364040" cy="713880"/>
            </p14:xfrm>
          </p:contentPart>
        </mc:Choice>
        <mc:Fallback xmlns="">
          <p:pic>
            <p:nvPicPr>
              <p:cNvPr id="25" name="Freihand 24"/>
              <p:cNvPicPr/>
              <p:nvPr/>
            </p:nvPicPr>
            <p:blipFill>
              <a:blip r:embed="rId16"/>
              <a:stretch>
                <a:fillRect/>
              </a:stretch>
            </p:blipFill>
            <p:spPr>
              <a:xfrm>
                <a:off x="6125201" y="4151226"/>
                <a:ext cx="1394640"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p14:cNvContentPartPr/>
              <p14:nvPr/>
            </p14:nvContentPartPr>
            <p14:xfrm>
              <a:off x="7902161" y="5080746"/>
              <a:ext cx="109080" cy="1501920"/>
            </p14:xfrm>
          </p:contentPart>
        </mc:Choice>
        <mc:Fallback xmlns="">
          <p:pic>
            <p:nvPicPr>
              <p:cNvPr id="29" name="Freihand 28"/>
              <p:cNvPicPr/>
              <p:nvPr/>
            </p:nvPicPr>
            <p:blipFill>
              <a:blip r:embed="rId18"/>
              <a:stretch>
                <a:fillRect/>
              </a:stretch>
            </p:blipFill>
            <p:spPr>
              <a:xfrm>
                <a:off x="7888121" y="5069946"/>
                <a:ext cx="134640" cy="152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 name="Freihand 32"/>
              <p14:cNvContentPartPr/>
              <p14:nvPr/>
            </p14:nvContentPartPr>
            <p14:xfrm>
              <a:off x="9168641" y="3711306"/>
              <a:ext cx="1113840" cy="130320"/>
            </p14:xfrm>
          </p:contentPart>
        </mc:Choice>
        <mc:Fallback xmlns="">
          <p:pic>
            <p:nvPicPr>
              <p:cNvPr id="33" name="Freihand 32"/>
              <p:cNvPicPr/>
              <p:nvPr/>
            </p:nvPicPr>
            <p:blipFill>
              <a:blip r:embed="rId20"/>
              <a:stretch>
                <a:fillRect/>
              </a:stretch>
            </p:blipFill>
            <p:spPr>
              <a:xfrm>
                <a:off x="9153881" y="3696186"/>
                <a:ext cx="1140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Freihand 33"/>
              <p14:cNvContentPartPr/>
              <p14:nvPr/>
            </p14:nvContentPartPr>
            <p14:xfrm>
              <a:off x="9311561" y="3046746"/>
              <a:ext cx="67320" cy="804960"/>
            </p14:xfrm>
          </p:contentPart>
        </mc:Choice>
        <mc:Fallback xmlns="">
          <p:pic>
            <p:nvPicPr>
              <p:cNvPr id="34" name="Freihand 33"/>
              <p:cNvPicPr/>
              <p:nvPr/>
            </p:nvPicPr>
            <p:blipFill>
              <a:blip r:embed="rId22"/>
              <a:stretch>
                <a:fillRect/>
              </a:stretch>
            </p:blipFill>
            <p:spPr>
              <a:xfrm>
                <a:off x="9296801" y="3032706"/>
                <a:ext cx="9324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0" name="Freihand 39"/>
              <p14:cNvContentPartPr/>
              <p14:nvPr/>
            </p14:nvContentPartPr>
            <p14:xfrm>
              <a:off x="8880641" y="2879706"/>
              <a:ext cx="1509840" cy="1240200"/>
            </p14:xfrm>
          </p:contentPart>
        </mc:Choice>
        <mc:Fallback xmlns="">
          <p:pic>
            <p:nvPicPr>
              <p:cNvPr id="40" name="Freihand 39"/>
              <p:cNvPicPr/>
              <p:nvPr/>
            </p:nvPicPr>
            <p:blipFill>
              <a:blip r:embed="rId24"/>
              <a:stretch>
                <a:fillRect/>
              </a:stretch>
            </p:blipFill>
            <p:spPr>
              <a:xfrm>
                <a:off x="8868401" y="2864226"/>
                <a:ext cx="1537200" cy="126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Freihand 42"/>
              <p14:cNvContentPartPr/>
              <p14:nvPr/>
            </p14:nvContentPartPr>
            <p14:xfrm>
              <a:off x="5452361" y="4995786"/>
              <a:ext cx="65880" cy="374040"/>
            </p14:xfrm>
          </p:contentPart>
        </mc:Choice>
        <mc:Fallback xmlns="">
          <p:pic>
            <p:nvPicPr>
              <p:cNvPr id="43" name="Freihand 42"/>
              <p:cNvPicPr/>
              <p:nvPr/>
            </p:nvPicPr>
            <p:blipFill>
              <a:blip r:embed="rId26"/>
              <a:stretch>
                <a:fillRect/>
              </a:stretch>
            </p:blipFill>
            <p:spPr>
              <a:xfrm>
                <a:off x="5437961" y="4984986"/>
                <a:ext cx="9504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5" name="Freihand 44"/>
              <p14:cNvContentPartPr/>
              <p14:nvPr/>
            </p14:nvContentPartPr>
            <p14:xfrm>
              <a:off x="6991361" y="5432106"/>
              <a:ext cx="68400" cy="548640"/>
            </p14:xfrm>
          </p:contentPart>
        </mc:Choice>
        <mc:Fallback xmlns="">
          <p:pic>
            <p:nvPicPr>
              <p:cNvPr id="45" name="Freihand 44"/>
              <p:cNvPicPr/>
              <p:nvPr/>
            </p:nvPicPr>
            <p:blipFill>
              <a:blip r:embed="rId28"/>
              <a:stretch>
                <a:fillRect/>
              </a:stretch>
            </p:blipFill>
            <p:spPr>
              <a:xfrm>
                <a:off x="6982001" y="5418426"/>
                <a:ext cx="9180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7" name="Freihand 46"/>
              <p14:cNvContentPartPr/>
              <p14:nvPr/>
            </p14:nvContentPartPr>
            <p14:xfrm>
              <a:off x="7808561" y="6134466"/>
              <a:ext cx="48960" cy="464040"/>
            </p14:xfrm>
          </p:contentPart>
        </mc:Choice>
        <mc:Fallback xmlns="">
          <p:pic>
            <p:nvPicPr>
              <p:cNvPr id="47" name="Freihand 46"/>
              <p:cNvPicPr/>
              <p:nvPr/>
            </p:nvPicPr>
            <p:blipFill>
              <a:blip r:embed="rId30"/>
              <a:stretch>
                <a:fillRect/>
              </a:stretch>
            </p:blipFill>
            <p:spPr>
              <a:xfrm>
                <a:off x="7797761" y="6122946"/>
                <a:ext cx="6804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0" name="Freihand 49"/>
              <p14:cNvContentPartPr/>
              <p14:nvPr/>
            </p14:nvContentPartPr>
            <p14:xfrm>
              <a:off x="6498161" y="3326826"/>
              <a:ext cx="1546200" cy="342360"/>
            </p14:xfrm>
          </p:contentPart>
        </mc:Choice>
        <mc:Fallback xmlns="">
          <p:pic>
            <p:nvPicPr>
              <p:cNvPr id="50" name="Freihand 49"/>
              <p:cNvPicPr/>
              <p:nvPr/>
            </p:nvPicPr>
            <p:blipFill>
              <a:blip r:embed="rId32"/>
              <a:stretch>
                <a:fillRect/>
              </a:stretch>
            </p:blipFill>
            <p:spPr>
              <a:xfrm>
                <a:off x="6483761" y="3312066"/>
                <a:ext cx="157392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Freihand 52"/>
              <p14:cNvContentPartPr/>
              <p14:nvPr/>
            </p14:nvContentPartPr>
            <p14:xfrm>
              <a:off x="5567561" y="3520866"/>
              <a:ext cx="198720" cy="61200"/>
            </p14:xfrm>
          </p:contentPart>
        </mc:Choice>
        <mc:Fallback xmlns="">
          <p:pic>
            <p:nvPicPr>
              <p:cNvPr id="53" name="Freihand 52"/>
              <p:cNvPicPr/>
              <p:nvPr/>
            </p:nvPicPr>
            <p:blipFill>
              <a:blip r:embed="rId34"/>
              <a:stretch>
                <a:fillRect/>
              </a:stretch>
            </p:blipFill>
            <p:spPr>
              <a:xfrm>
                <a:off x="5552801" y="3508626"/>
                <a:ext cx="226440" cy="87480"/>
              </a:xfrm>
              <a:prstGeom prst="rect">
                <a:avLst/>
              </a:prstGeom>
            </p:spPr>
          </p:pic>
        </mc:Fallback>
      </mc:AlternateContent>
    </p:spTree>
    <p:extLst>
      <p:ext uri="{BB962C8B-B14F-4D97-AF65-F5344CB8AC3E}">
        <p14:creationId xmlns:p14="http://schemas.microsoft.com/office/powerpoint/2010/main" val="48591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34920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33205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383071"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1096592" y="4680140"/>
            <a:ext cx="277797" cy="307581"/>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53" name="Rechteck 5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1" name="Freihand 10"/>
              <p14:cNvContentPartPr/>
              <p14:nvPr/>
            </p14:nvContentPartPr>
            <p14:xfrm>
              <a:off x="1232942" y="310026"/>
              <a:ext cx="304560" cy="421560"/>
            </p14:xfrm>
          </p:contentPart>
        </mc:Choice>
        <mc:Fallback xmlns="">
          <p:pic>
            <p:nvPicPr>
              <p:cNvPr id="11" name="Freihand 10"/>
              <p:cNvPicPr/>
              <p:nvPr/>
            </p:nvPicPr>
            <p:blipFill>
              <a:blip r:embed="rId5"/>
              <a:stretch>
                <a:fillRect/>
              </a:stretch>
            </p:blipFill>
            <p:spPr>
              <a:xfrm>
                <a:off x="1218902" y="293466"/>
                <a:ext cx="33336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p14:cNvContentPartPr/>
              <p14:nvPr/>
            </p14:nvContentPartPr>
            <p14:xfrm>
              <a:off x="1819742" y="1733106"/>
              <a:ext cx="3383640" cy="2822400"/>
            </p14:xfrm>
          </p:contentPart>
        </mc:Choice>
        <mc:Fallback xmlns="">
          <p:pic>
            <p:nvPicPr>
              <p:cNvPr id="12" name="Freihand 11"/>
              <p:cNvPicPr/>
              <p:nvPr/>
            </p:nvPicPr>
            <p:blipFill>
              <a:blip r:embed="rId7"/>
              <a:stretch>
                <a:fillRect/>
              </a:stretch>
            </p:blipFill>
            <p:spPr>
              <a:xfrm>
                <a:off x="1807142" y="1720146"/>
                <a:ext cx="3416040" cy="2855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Freihand 42"/>
              <p14:cNvContentPartPr/>
              <p14:nvPr/>
            </p14:nvContentPartPr>
            <p14:xfrm>
              <a:off x="3436142" y="1313346"/>
              <a:ext cx="741960" cy="696240"/>
            </p14:xfrm>
          </p:contentPart>
        </mc:Choice>
        <mc:Fallback xmlns="">
          <p:pic>
            <p:nvPicPr>
              <p:cNvPr id="43" name="Freihand 42"/>
              <p:cNvPicPr/>
              <p:nvPr/>
            </p:nvPicPr>
            <p:blipFill>
              <a:blip r:embed="rId9"/>
              <a:stretch>
                <a:fillRect/>
              </a:stretch>
            </p:blipFill>
            <p:spPr>
              <a:xfrm>
                <a:off x="3425342" y="1298226"/>
                <a:ext cx="767880" cy="722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Freihand 46"/>
              <p14:cNvContentPartPr/>
              <p14:nvPr/>
            </p14:nvContentPartPr>
            <p14:xfrm>
              <a:off x="2964542" y="2008146"/>
              <a:ext cx="780840" cy="981720"/>
            </p14:xfrm>
          </p:contentPart>
        </mc:Choice>
        <mc:Fallback xmlns="">
          <p:pic>
            <p:nvPicPr>
              <p:cNvPr id="47" name="Freihand 46"/>
              <p:cNvPicPr/>
              <p:nvPr/>
            </p:nvPicPr>
            <p:blipFill>
              <a:blip r:embed="rId11"/>
              <a:stretch>
                <a:fillRect/>
              </a:stretch>
            </p:blipFill>
            <p:spPr>
              <a:xfrm>
                <a:off x="2954462" y="1995186"/>
                <a:ext cx="804240" cy="100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Freihand 47"/>
              <p14:cNvContentPartPr/>
              <p14:nvPr/>
            </p14:nvContentPartPr>
            <p14:xfrm>
              <a:off x="5144342" y="3112986"/>
              <a:ext cx="510480" cy="496080"/>
            </p14:xfrm>
          </p:contentPart>
        </mc:Choice>
        <mc:Fallback xmlns="">
          <p:pic>
            <p:nvPicPr>
              <p:cNvPr id="48" name="Freihand 47"/>
              <p:cNvPicPr/>
              <p:nvPr/>
            </p:nvPicPr>
            <p:blipFill>
              <a:blip r:embed="rId13"/>
              <a:stretch>
                <a:fillRect/>
              </a:stretch>
            </p:blipFill>
            <p:spPr>
              <a:xfrm>
                <a:off x="5128502" y="3101826"/>
                <a:ext cx="54324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2" name="Freihand 61"/>
              <p14:cNvContentPartPr/>
              <p14:nvPr/>
            </p14:nvContentPartPr>
            <p14:xfrm>
              <a:off x="1317902" y="3665226"/>
              <a:ext cx="2107800" cy="119880"/>
            </p14:xfrm>
          </p:contentPart>
        </mc:Choice>
        <mc:Fallback xmlns="">
          <p:pic>
            <p:nvPicPr>
              <p:cNvPr id="62" name="Freihand 61"/>
              <p:cNvPicPr/>
              <p:nvPr/>
            </p:nvPicPr>
            <p:blipFill>
              <a:blip r:embed="rId15"/>
              <a:stretch>
                <a:fillRect/>
              </a:stretch>
            </p:blipFill>
            <p:spPr>
              <a:xfrm>
                <a:off x="1307822" y="3651186"/>
                <a:ext cx="2132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4" name="Freihand 63"/>
              <p14:cNvContentPartPr/>
              <p14:nvPr/>
            </p14:nvContentPartPr>
            <p14:xfrm>
              <a:off x="3458822" y="1107066"/>
              <a:ext cx="4604760" cy="184320"/>
            </p14:xfrm>
          </p:contentPart>
        </mc:Choice>
        <mc:Fallback xmlns="">
          <p:pic>
            <p:nvPicPr>
              <p:cNvPr id="64" name="Freihand 63"/>
              <p:cNvPicPr/>
              <p:nvPr/>
            </p:nvPicPr>
            <p:blipFill>
              <a:blip r:embed="rId17"/>
              <a:stretch>
                <a:fillRect/>
              </a:stretch>
            </p:blipFill>
            <p:spPr>
              <a:xfrm>
                <a:off x="3445502" y="1091226"/>
                <a:ext cx="46353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7" name="Freihand 66"/>
              <p14:cNvContentPartPr/>
              <p14:nvPr/>
            </p14:nvContentPartPr>
            <p14:xfrm>
              <a:off x="8024702" y="1129386"/>
              <a:ext cx="82080" cy="2729520"/>
            </p14:xfrm>
          </p:contentPart>
        </mc:Choice>
        <mc:Fallback xmlns="">
          <p:pic>
            <p:nvPicPr>
              <p:cNvPr id="67" name="Freihand 66"/>
              <p:cNvPicPr/>
              <p:nvPr/>
            </p:nvPicPr>
            <p:blipFill>
              <a:blip r:embed="rId19"/>
              <a:stretch>
                <a:fillRect/>
              </a:stretch>
            </p:blipFill>
            <p:spPr>
              <a:xfrm>
                <a:off x="8009942" y="1116786"/>
                <a:ext cx="111960" cy="2758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 name="Freihand 70"/>
              <p14:cNvContentPartPr/>
              <p14:nvPr/>
            </p14:nvContentPartPr>
            <p14:xfrm>
              <a:off x="8409182" y="4482066"/>
              <a:ext cx="259920" cy="536040"/>
            </p14:xfrm>
          </p:contentPart>
        </mc:Choice>
        <mc:Fallback xmlns="">
          <p:pic>
            <p:nvPicPr>
              <p:cNvPr id="71" name="Freihand 70"/>
              <p:cNvPicPr/>
              <p:nvPr/>
            </p:nvPicPr>
            <p:blipFill>
              <a:blip r:embed="rId21"/>
              <a:stretch>
                <a:fillRect/>
              </a:stretch>
            </p:blipFill>
            <p:spPr>
              <a:xfrm>
                <a:off x="8395862" y="4467666"/>
                <a:ext cx="28764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2" name="Freihand 71"/>
              <p14:cNvContentPartPr/>
              <p14:nvPr/>
            </p14:nvContentPartPr>
            <p14:xfrm>
              <a:off x="1349222" y="4757826"/>
              <a:ext cx="6629040" cy="95760"/>
            </p14:xfrm>
          </p:contentPart>
        </mc:Choice>
        <mc:Fallback xmlns="">
          <p:pic>
            <p:nvPicPr>
              <p:cNvPr id="72" name="Freihand 71"/>
              <p:cNvPicPr/>
              <p:nvPr/>
            </p:nvPicPr>
            <p:blipFill>
              <a:blip r:embed="rId23"/>
              <a:stretch>
                <a:fillRect/>
              </a:stretch>
            </p:blipFill>
            <p:spPr>
              <a:xfrm>
                <a:off x="1340222" y="4744866"/>
                <a:ext cx="6647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4" name="Freihand 73"/>
              <p14:cNvContentPartPr/>
              <p14:nvPr/>
            </p14:nvContentPartPr>
            <p14:xfrm>
              <a:off x="7966742" y="4640466"/>
              <a:ext cx="114840" cy="147240"/>
            </p14:xfrm>
          </p:contentPart>
        </mc:Choice>
        <mc:Fallback xmlns="">
          <p:pic>
            <p:nvPicPr>
              <p:cNvPr id="74" name="Freihand 73"/>
              <p:cNvPicPr/>
              <p:nvPr/>
            </p:nvPicPr>
            <p:blipFill>
              <a:blip r:embed="rId25"/>
              <a:stretch>
                <a:fillRect/>
              </a:stretch>
            </p:blipFill>
            <p:spPr>
              <a:xfrm>
                <a:off x="7953422" y="4626066"/>
                <a:ext cx="146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8" name="Freihand 77"/>
              <p14:cNvContentPartPr/>
              <p14:nvPr/>
            </p14:nvContentPartPr>
            <p14:xfrm>
              <a:off x="1261022" y="1116426"/>
              <a:ext cx="116640" cy="3600000"/>
            </p14:xfrm>
          </p:contentPart>
        </mc:Choice>
        <mc:Fallback xmlns="">
          <p:pic>
            <p:nvPicPr>
              <p:cNvPr id="78" name="Freihand 77"/>
              <p:cNvPicPr/>
              <p:nvPr/>
            </p:nvPicPr>
            <p:blipFill>
              <a:blip r:embed="rId27"/>
              <a:stretch>
                <a:fillRect/>
              </a:stretch>
            </p:blipFill>
            <p:spPr>
              <a:xfrm>
                <a:off x="1246982" y="1099146"/>
                <a:ext cx="145800" cy="362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 name="Freihand 80"/>
              <p14:cNvContentPartPr/>
              <p14:nvPr/>
            </p14:nvContentPartPr>
            <p14:xfrm>
              <a:off x="1391342" y="3744786"/>
              <a:ext cx="361440" cy="56880"/>
            </p14:xfrm>
          </p:contentPart>
        </mc:Choice>
        <mc:Fallback xmlns="">
          <p:pic>
            <p:nvPicPr>
              <p:cNvPr id="81" name="Freihand 80"/>
              <p:cNvPicPr/>
              <p:nvPr/>
            </p:nvPicPr>
            <p:blipFill>
              <a:blip r:embed="rId29"/>
              <a:stretch>
                <a:fillRect/>
              </a:stretch>
            </p:blipFill>
            <p:spPr>
              <a:xfrm>
                <a:off x="1381622" y="3730386"/>
                <a:ext cx="380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6" name="Freihand 85"/>
              <p14:cNvContentPartPr/>
              <p14:nvPr/>
            </p14:nvContentPartPr>
            <p14:xfrm>
              <a:off x="1315382" y="4694826"/>
              <a:ext cx="64080" cy="57240"/>
            </p14:xfrm>
          </p:contentPart>
        </mc:Choice>
        <mc:Fallback xmlns="">
          <p:pic>
            <p:nvPicPr>
              <p:cNvPr id="86" name="Freihand 85"/>
              <p:cNvPicPr/>
              <p:nvPr/>
            </p:nvPicPr>
            <p:blipFill>
              <a:blip r:embed="rId31"/>
              <a:stretch>
                <a:fillRect/>
              </a:stretch>
            </p:blipFill>
            <p:spPr>
              <a:xfrm>
                <a:off x="1300622" y="4680066"/>
                <a:ext cx="93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8" name="Freihand 97"/>
              <p14:cNvContentPartPr/>
              <p14:nvPr/>
            </p14:nvContentPartPr>
            <p14:xfrm>
              <a:off x="5175662" y="4160226"/>
              <a:ext cx="414720" cy="442440"/>
            </p14:xfrm>
          </p:contentPart>
        </mc:Choice>
        <mc:Fallback xmlns="">
          <p:pic>
            <p:nvPicPr>
              <p:cNvPr id="98" name="Freihand 97"/>
              <p:cNvPicPr/>
              <p:nvPr/>
            </p:nvPicPr>
            <p:blipFill>
              <a:blip r:embed="rId33"/>
              <a:stretch>
                <a:fillRect/>
              </a:stretch>
            </p:blipFill>
            <p:spPr>
              <a:xfrm>
                <a:off x="5161982" y="4151226"/>
                <a:ext cx="44100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1" name="Freihand 100"/>
              <p14:cNvContentPartPr/>
              <p14:nvPr/>
            </p14:nvContentPartPr>
            <p14:xfrm>
              <a:off x="2000102" y="1571466"/>
              <a:ext cx="3013560" cy="3214440"/>
            </p14:xfrm>
          </p:contentPart>
        </mc:Choice>
        <mc:Fallback xmlns="">
          <p:pic>
            <p:nvPicPr>
              <p:cNvPr id="101" name="Freihand 100"/>
              <p:cNvPicPr/>
              <p:nvPr/>
            </p:nvPicPr>
            <p:blipFill>
              <a:blip r:embed="rId35"/>
              <a:stretch>
                <a:fillRect/>
              </a:stretch>
            </p:blipFill>
            <p:spPr>
              <a:xfrm>
                <a:off x="1986422" y="1562106"/>
                <a:ext cx="3043800" cy="3237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4" name="Freihand 113"/>
              <p14:cNvContentPartPr/>
              <p14:nvPr/>
            </p14:nvContentPartPr>
            <p14:xfrm>
              <a:off x="3674822" y="387786"/>
              <a:ext cx="2832480" cy="228240"/>
            </p14:xfrm>
          </p:contentPart>
        </mc:Choice>
        <mc:Fallback xmlns="">
          <p:pic>
            <p:nvPicPr>
              <p:cNvPr id="114" name="Freihand 113"/>
              <p:cNvPicPr/>
              <p:nvPr/>
            </p:nvPicPr>
            <p:blipFill>
              <a:blip r:embed="rId37"/>
              <a:stretch>
                <a:fillRect/>
              </a:stretch>
            </p:blipFill>
            <p:spPr>
              <a:xfrm>
                <a:off x="3662582" y="371226"/>
                <a:ext cx="28616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0" name="Freihand 119"/>
              <p14:cNvContentPartPr/>
              <p14:nvPr/>
            </p14:nvContentPartPr>
            <p14:xfrm>
              <a:off x="5169902" y="4079833"/>
              <a:ext cx="484920" cy="609840"/>
            </p14:xfrm>
          </p:contentPart>
        </mc:Choice>
        <mc:Fallback xmlns="">
          <p:pic>
            <p:nvPicPr>
              <p:cNvPr id="120" name="Freihand 119"/>
              <p:cNvPicPr/>
              <p:nvPr/>
            </p:nvPicPr>
            <p:blipFill>
              <a:blip r:embed="rId39"/>
              <a:stretch>
                <a:fillRect/>
              </a:stretch>
            </p:blipFill>
            <p:spPr>
              <a:xfrm>
                <a:off x="5157302" y="4066873"/>
                <a:ext cx="51264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2" name="Freihand 121"/>
              <p14:cNvContentPartPr/>
              <p14:nvPr/>
            </p14:nvContentPartPr>
            <p14:xfrm>
              <a:off x="5009342" y="2966466"/>
              <a:ext cx="831240" cy="744840"/>
            </p14:xfrm>
          </p:contentPart>
        </mc:Choice>
        <mc:Fallback xmlns="">
          <p:pic>
            <p:nvPicPr>
              <p:cNvPr id="122" name="Freihand 121"/>
              <p:cNvPicPr/>
              <p:nvPr/>
            </p:nvPicPr>
            <p:blipFill>
              <a:blip r:embed="rId41"/>
              <a:stretch>
                <a:fillRect/>
              </a:stretch>
            </p:blipFill>
            <p:spPr>
              <a:xfrm>
                <a:off x="4999262" y="2950626"/>
                <a:ext cx="85680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5" name="Freihand 124"/>
              <p14:cNvContentPartPr/>
              <p14:nvPr/>
            </p14:nvContentPartPr>
            <p14:xfrm>
              <a:off x="2738102" y="2210106"/>
              <a:ext cx="1889640" cy="1706760"/>
            </p14:xfrm>
          </p:contentPart>
        </mc:Choice>
        <mc:Fallback xmlns="">
          <p:pic>
            <p:nvPicPr>
              <p:cNvPr id="125" name="Freihand 124"/>
              <p:cNvPicPr/>
              <p:nvPr/>
            </p:nvPicPr>
            <p:blipFill>
              <a:blip r:embed="rId43"/>
              <a:stretch>
                <a:fillRect/>
              </a:stretch>
            </p:blipFill>
            <p:spPr>
              <a:xfrm>
                <a:off x="2723702" y="2194626"/>
                <a:ext cx="1916280" cy="1741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6" name="Freihand 125"/>
              <p14:cNvContentPartPr/>
              <p14:nvPr/>
            </p14:nvContentPartPr>
            <p14:xfrm>
              <a:off x="3608942" y="3080226"/>
              <a:ext cx="943560" cy="1193760"/>
            </p14:xfrm>
          </p:contentPart>
        </mc:Choice>
        <mc:Fallback xmlns="">
          <p:pic>
            <p:nvPicPr>
              <p:cNvPr id="126" name="Freihand 125"/>
              <p:cNvPicPr/>
              <p:nvPr/>
            </p:nvPicPr>
            <p:blipFill>
              <a:blip r:embed="rId45"/>
              <a:stretch>
                <a:fillRect/>
              </a:stretch>
            </p:blipFill>
            <p:spPr>
              <a:xfrm>
                <a:off x="3598142" y="3072306"/>
                <a:ext cx="962280" cy="1215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9" name="Freihand 128"/>
              <p14:cNvContentPartPr/>
              <p14:nvPr/>
            </p14:nvContentPartPr>
            <p14:xfrm>
              <a:off x="3437222" y="2221266"/>
              <a:ext cx="1464480" cy="1464480"/>
            </p14:xfrm>
          </p:contentPart>
        </mc:Choice>
        <mc:Fallback xmlns="">
          <p:pic>
            <p:nvPicPr>
              <p:cNvPr id="129" name="Freihand 128"/>
              <p:cNvPicPr/>
              <p:nvPr/>
            </p:nvPicPr>
            <p:blipFill>
              <a:blip r:embed="rId47"/>
              <a:stretch>
                <a:fillRect/>
              </a:stretch>
            </p:blipFill>
            <p:spPr>
              <a:xfrm>
                <a:off x="3423182" y="2204346"/>
                <a:ext cx="1492560" cy="1497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1" name="Freihand 130"/>
              <p14:cNvContentPartPr/>
              <p14:nvPr/>
            </p14:nvContentPartPr>
            <p14:xfrm>
              <a:off x="2859062" y="2527266"/>
              <a:ext cx="1600200" cy="1479240"/>
            </p14:xfrm>
          </p:contentPart>
        </mc:Choice>
        <mc:Fallback xmlns="">
          <p:pic>
            <p:nvPicPr>
              <p:cNvPr id="131" name="Freihand 130"/>
              <p:cNvPicPr/>
              <p:nvPr/>
            </p:nvPicPr>
            <p:blipFill>
              <a:blip r:embed="rId49"/>
              <a:stretch>
                <a:fillRect/>
              </a:stretch>
            </p:blipFill>
            <p:spPr>
              <a:xfrm>
                <a:off x="2843942" y="2514666"/>
                <a:ext cx="1630440" cy="1500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2" name="Freihand 131"/>
              <p14:cNvContentPartPr/>
              <p14:nvPr/>
            </p14:nvContentPartPr>
            <p14:xfrm>
              <a:off x="3414182" y="3748026"/>
              <a:ext cx="106560" cy="968760"/>
            </p14:xfrm>
          </p:contentPart>
        </mc:Choice>
        <mc:Fallback xmlns="">
          <p:pic>
            <p:nvPicPr>
              <p:cNvPr id="132" name="Freihand 131"/>
              <p:cNvPicPr/>
              <p:nvPr/>
            </p:nvPicPr>
            <p:blipFill>
              <a:blip r:embed="rId51"/>
              <a:stretch>
                <a:fillRect/>
              </a:stretch>
            </p:blipFill>
            <p:spPr>
              <a:xfrm>
                <a:off x="3400502" y="3739026"/>
                <a:ext cx="132480" cy="988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7" name="Freihand 136"/>
              <p14:cNvContentPartPr/>
              <p14:nvPr/>
            </p14:nvContentPartPr>
            <p14:xfrm>
              <a:off x="5138942" y="4147266"/>
              <a:ext cx="464040" cy="568440"/>
            </p14:xfrm>
          </p:contentPart>
        </mc:Choice>
        <mc:Fallback xmlns="">
          <p:pic>
            <p:nvPicPr>
              <p:cNvPr id="137" name="Freihand 136"/>
              <p:cNvPicPr/>
              <p:nvPr/>
            </p:nvPicPr>
            <p:blipFill>
              <a:blip r:embed="rId53"/>
              <a:stretch>
                <a:fillRect/>
              </a:stretch>
            </p:blipFill>
            <p:spPr>
              <a:xfrm>
                <a:off x="5124542" y="4137906"/>
                <a:ext cx="49356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9" name="Freihand 138"/>
              <p14:cNvContentPartPr/>
              <p14:nvPr/>
            </p14:nvContentPartPr>
            <p14:xfrm>
              <a:off x="4902062" y="4347673"/>
              <a:ext cx="664920" cy="53280"/>
            </p14:xfrm>
          </p:contentPart>
        </mc:Choice>
        <mc:Fallback xmlns="">
          <p:pic>
            <p:nvPicPr>
              <p:cNvPr id="139" name="Freihand 138"/>
              <p:cNvPicPr/>
              <p:nvPr/>
            </p:nvPicPr>
            <p:blipFill>
              <a:blip r:embed="rId55"/>
              <a:stretch>
                <a:fillRect/>
              </a:stretch>
            </p:blipFill>
            <p:spPr>
              <a:xfrm>
                <a:off x="4888382" y="4333273"/>
                <a:ext cx="695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1" name="Freihand 140"/>
              <p14:cNvContentPartPr/>
              <p14:nvPr/>
            </p14:nvContentPartPr>
            <p14:xfrm>
              <a:off x="5028422" y="3008946"/>
              <a:ext cx="768600" cy="668520"/>
            </p14:xfrm>
          </p:contentPart>
        </mc:Choice>
        <mc:Fallback xmlns="">
          <p:pic>
            <p:nvPicPr>
              <p:cNvPr id="141" name="Freihand 140"/>
              <p:cNvPicPr/>
              <p:nvPr/>
            </p:nvPicPr>
            <p:blipFill>
              <a:blip r:embed="rId57"/>
              <a:stretch>
                <a:fillRect/>
              </a:stretch>
            </p:blipFill>
            <p:spPr>
              <a:xfrm>
                <a:off x="5015462" y="2993466"/>
                <a:ext cx="795960" cy="697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5" name="Freihand 144"/>
              <p14:cNvContentPartPr/>
              <p14:nvPr/>
            </p14:nvContentPartPr>
            <p14:xfrm>
              <a:off x="8021102" y="1105986"/>
              <a:ext cx="94320" cy="102240"/>
            </p14:xfrm>
          </p:contentPart>
        </mc:Choice>
        <mc:Fallback xmlns="">
          <p:pic>
            <p:nvPicPr>
              <p:cNvPr id="145" name="Freihand 144"/>
              <p:cNvPicPr/>
              <p:nvPr/>
            </p:nvPicPr>
            <p:blipFill>
              <a:blip r:embed="rId59"/>
              <a:stretch>
                <a:fillRect/>
              </a:stretch>
            </p:blipFill>
            <p:spPr>
              <a:xfrm>
                <a:off x="8004902" y="1088706"/>
                <a:ext cx="128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6" name="Freihand 145"/>
              <p14:cNvContentPartPr/>
              <p14:nvPr/>
            </p14:nvContentPartPr>
            <p14:xfrm>
              <a:off x="8021102" y="1132626"/>
              <a:ext cx="53280" cy="73440"/>
            </p14:xfrm>
          </p:contentPart>
        </mc:Choice>
        <mc:Fallback xmlns="">
          <p:pic>
            <p:nvPicPr>
              <p:cNvPr id="146" name="Freihand 145"/>
              <p:cNvPicPr/>
              <p:nvPr/>
            </p:nvPicPr>
            <p:blipFill>
              <a:blip r:embed="rId61"/>
              <a:stretch>
                <a:fillRect/>
              </a:stretch>
            </p:blipFill>
            <p:spPr>
              <a:xfrm>
                <a:off x="8005262" y="1116426"/>
                <a:ext cx="87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7" name="Freihand 146"/>
              <p14:cNvContentPartPr/>
              <p14:nvPr/>
            </p14:nvContentPartPr>
            <p14:xfrm>
              <a:off x="2880302" y="2124786"/>
              <a:ext cx="1339920" cy="1372320"/>
            </p14:xfrm>
          </p:contentPart>
        </mc:Choice>
        <mc:Fallback xmlns="">
          <p:pic>
            <p:nvPicPr>
              <p:cNvPr id="147" name="Freihand 146"/>
              <p:cNvPicPr/>
              <p:nvPr/>
            </p:nvPicPr>
            <p:blipFill>
              <a:blip r:embed="rId63"/>
              <a:stretch>
                <a:fillRect/>
              </a:stretch>
            </p:blipFill>
            <p:spPr>
              <a:xfrm>
                <a:off x="2868782" y="2113986"/>
                <a:ext cx="1362960" cy="1396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8" name="Freihand 147"/>
              <p14:cNvContentPartPr/>
              <p14:nvPr/>
            </p14:nvContentPartPr>
            <p14:xfrm>
              <a:off x="5206622" y="3221346"/>
              <a:ext cx="19080" cy="364680"/>
            </p14:xfrm>
          </p:contentPart>
        </mc:Choice>
        <mc:Fallback xmlns="">
          <p:pic>
            <p:nvPicPr>
              <p:cNvPr id="148" name="Freihand 147"/>
              <p:cNvPicPr/>
              <p:nvPr/>
            </p:nvPicPr>
            <p:blipFill>
              <a:blip r:embed="rId65"/>
              <a:stretch>
                <a:fillRect/>
              </a:stretch>
            </p:blipFill>
            <p:spPr>
              <a:xfrm>
                <a:off x="5191142" y="3206586"/>
                <a:ext cx="4536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9" name="Freihand 148"/>
              <p14:cNvContentPartPr/>
              <p14:nvPr/>
            </p14:nvContentPartPr>
            <p14:xfrm>
              <a:off x="5305982" y="4183266"/>
              <a:ext cx="21600" cy="267480"/>
            </p14:xfrm>
          </p:contentPart>
        </mc:Choice>
        <mc:Fallback xmlns="">
          <p:pic>
            <p:nvPicPr>
              <p:cNvPr id="149" name="Freihand 148"/>
              <p:cNvPicPr/>
              <p:nvPr/>
            </p:nvPicPr>
            <p:blipFill>
              <a:blip r:embed="rId67"/>
              <a:stretch>
                <a:fillRect/>
              </a:stretch>
            </p:blipFill>
            <p:spPr>
              <a:xfrm>
                <a:off x="5291582" y="4172826"/>
                <a:ext cx="507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0" name="Freihand 149"/>
              <p14:cNvContentPartPr/>
              <p14:nvPr/>
            </p14:nvContentPartPr>
            <p14:xfrm>
              <a:off x="10606262" y="5808306"/>
              <a:ext cx="360" cy="360"/>
            </p14:xfrm>
          </p:contentPart>
        </mc:Choice>
        <mc:Fallback xmlns="">
          <p:pic>
            <p:nvPicPr>
              <p:cNvPr id="150" name="Freihand 149"/>
              <p:cNvPicPr/>
              <p:nvPr/>
            </p:nvPicPr>
            <p:blipFill>
              <a:blip r:embed="rId69"/>
              <a:stretch>
                <a:fillRect/>
              </a:stretch>
            </p:blipFill>
            <p:spPr>
              <a:xfrm>
                <a:off x="10589342" y="5791386"/>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51" name="Freihand 150"/>
              <p14:cNvContentPartPr/>
              <p14:nvPr/>
            </p14:nvContentPartPr>
            <p14:xfrm>
              <a:off x="2373422" y="3659466"/>
              <a:ext cx="952920" cy="103320"/>
            </p14:xfrm>
          </p:contentPart>
        </mc:Choice>
        <mc:Fallback xmlns="">
          <p:pic>
            <p:nvPicPr>
              <p:cNvPr id="151" name="Freihand 150"/>
              <p:cNvPicPr/>
              <p:nvPr/>
            </p:nvPicPr>
            <p:blipFill>
              <a:blip r:embed="rId71"/>
              <a:stretch>
                <a:fillRect/>
              </a:stretch>
            </p:blipFill>
            <p:spPr>
              <a:xfrm>
                <a:off x="2362982" y="3650826"/>
                <a:ext cx="972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2" name="Freihand 151"/>
              <p14:cNvContentPartPr/>
              <p14:nvPr/>
            </p14:nvContentPartPr>
            <p14:xfrm>
              <a:off x="3055982" y="2472906"/>
              <a:ext cx="1151280" cy="1169280"/>
            </p14:xfrm>
          </p:contentPart>
        </mc:Choice>
        <mc:Fallback xmlns="">
          <p:pic>
            <p:nvPicPr>
              <p:cNvPr id="152" name="Freihand 151"/>
              <p:cNvPicPr/>
              <p:nvPr/>
            </p:nvPicPr>
            <p:blipFill>
              <a:blip r:embed="rId73"/>
              <a:stretch>
                <a:fillRect/>
              </a:stretch>
            </p:blipFill>
            <p:spPr>
              <a:xfrm>
                <a:off x="3044462" y="2460306"/>
                <a:ext cx="1178280" cy="1197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3" name="Freihand 152"/>
              <p14:cNvContentPartPr/>
              <p14:nvPr/>
            </p14:nvContentPartPr>
            <p14:xfrm>
              <a:off x="3789662" y="4281546"/>
              <a:ext cx="836280" cy="285480"/>
            </p14:xfrm>
          </p:contentPart>
        </mc:Choice>
        <mc:Fallback xmlns="">
          <p:pic>
            <p:nvPicPr>
              <p:cNvPr id="153" name="Freihand 152"/>
              <p:cNvPicPr/>
              <p:nvPr/>
            </p:nvPicPr>
            <p:blipFill>
              <a:blip r:embed="rId75"/>
              <a:stretch>
                <a:fillRect/>
              </a:stretch>
            </p:blipFill>
            <p:spPr>
              <a:xfrm>
                <a:off x="3782462" y="4266786"/>
                <a:ext cx="857880" cy="317160"/>
              </a:xfrm>
              <a:prstGeom prst="rect">
                <a:avLst/>
              </a:prstGeom>
            </p:spPr>
          </p:pic>
        </mc:Fallback>
      </mc:AlternateContent>
    </p:spTree>
    <p:extLst>
      <p:ext uri="{BB962C8B-B14F-4D97-AF65-F5344CB8AC3E}">
        <p14:creationId xmlns:p14="http://schemas.microsoft.com/office/powerpoint/2010/main" val="123251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603151"/>
                <a:ext cx="12172951" cy="4628325"/>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einer Allokation zu einer anderen Allokation mindestens ein Konsument besser gestellt wird, ohne dass ein anderer Konsument 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603151"/>
                <a:ext cx="12172951" cy="4628325"/>
              </a:xfrm>
              <a:prstGeom prst="rect">
                <a:avLst/>
              </a:prstGeom>
              <a:blipFill>
                <a:blip r:embed="rId2"/>
                <a:stretch>
                  <a:fillRect l="-751" t="-1054"/>
                </a:stretch>
              </a:blipFill>
            </p:spPr>
            <p:txBody>
              <a:bodyPr/>
              <a:lstStyle/>
              <a:p>
                <a:r>
                  <a:rPr lang="de-DE">
                    <a:noFill/>
                  </a:rPr>
                  <a:t> </a:t>
                </a:r>
              </a:p>
            </p:txBody>
          </p:sp>
        </mc:Fallback>
      </mc:AlternateContent>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1099961" y="3513306"/>
              <a:ext cx="2655360" cy="97200"/>
            </p14:xfrm>
          </p:contentPart>
        </mc:Choice>
        <mc:Fallback xmlns="">
          <p:pic>
            <p:nvPicPr>
              <p:cNvPr id="3" name="Freihand 2"/>
              <p:cNvPicPr/>
              <p:nvPr/>
            </p:nvPicPr>
            <p:blipFill>
              <a:blip r:embed="rId4"/>
              <a:stretch>
                <a:fillRect/>
              </a:stretch>
            </p:blipFill>
            <p:spPr>
              <a:xfrm>
                <a:off x="1085201" y="3502866"/>
                <a:ext cx="2689560" cy="125280"/>
              </a:xfrm>
              <a:prstGeom prst="rect">
                <a:avLst/>
              </a:prstGeom>
            </p:spPr>
          </p:pic>
        </mc:Fallback>
      </mc:AlternateContent>
    </p:spTree>
    <p:extLst>
      <p:ext uri="{BB962C8B-B14F-4D97-AF65-F5344CB8AC3E}">
        <p14:creationId xmlns:p14="http://schemas.microsoft.com/office/powerpoint/2010/main" val="1743920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747903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Pareto-Effizienz </a:t>
            </a:r>
            <a:r>
              <a:rPr lang="de-DE" sz="2800" dirty="0">
                <a:latin typeface="Times New Roman" panose="02020603050405020304" pitchFamily="18" charset="0"/>
                <a:cs typeface="Times New Roman" panose="02020603050405020304" pitchFamily="18" charset="0"/>
              </a:rPr>
              <a:t>– </a:t>
            </a:r>
            <a:r>
              <a:rPr lang="de-DE" sz="2800" dirty="0" err="1" smtClean="0">
                <a:latin typeface="Times New Roman" panose="02020603050405020304" pitchFamily="18" charset="0"/>
                <a:cs typeface="Times New Roman" panose="02020603050405020304" pitchFamily="18" charset="0"/>
              </a:rPr>
              <a:t>Edgeworthbox</a:t>
            </a:r>
            <a:r>
              <a:rPr lang="de-DE" sz="2800" dirty="0" smtClean="0">
                <a:latin typeface="Times New Roman" panose="02020603050405020304" pitchFamily="18" charset="0"/>
                <a:cs typeface="Times New Roman" panose="02020603050405020304" pitchFamily="18" charset="0"/>
              </a:rPr>
              <a:t> – Kontraktkurve </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34920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33205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367306"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1096592" y="4680140"/>
            <a:ext cx="277797" cy="307581"/>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53" name="Rechteck 5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Rechteck 3"/>
              <p:cNvSpPr/>
              <p:nvPr/>
            </p:nvSpPr>
            <p:spPr>
              <a:xfrm>
                <a:off x="9129452" y="826638"/>
                <a:ext cx="15888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𝐺𝑅𝑆</m:t>
                          </m:r>
                        </m:e>
                        <m:sub>
                          <m:r>
                            <a:rPr lang="de-DE" i="1">
                              <a:latin typeface="Cambria Math" panose="02040503050406030204" pitchFamily="18" charset="0"/>
                              <a:cs typeface="Times New Roman" panose="02020603050405020304" pitchFamily="18" charset="0"/>
                            </a:rPr>
                            <m:t>𝐴</m:t>
                          </m:r>
                        </m:sub>
                      </m:sSub>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m:t>
                          </m:r>
                          <m:r>
                            <a:rPr lang="de-DE" i="1">
                              <a:latin typeface="Cambria Math" panose="02040503050406030204" pitchFamily="18" charset="0"/>
                              <a:cs typeface="Times New Roman" panose="02020603050405020304" pitchFamily="18" charset="0"/>
                            </a:rPr>
                            <m:t>𝐺𝑅𝑆</m:t>
                          </m:r>
                        </m:e>
                        <m:sub>
                          <m:r>
                            <a:rPr lang="de-DE" i="1">
                              <a:latin typeface="Cambria Math" panose="02040503050406030204" pitchFamily="18" charset="0"/>
                              <a:cs typeface="Times New Roman" panose="02020603050405020304" pitchFamily="18" charset="0"/>
                            </a:rPr>
                            <m:t>𝐵</m:t>
                          </m:r>
                        </m:sub>
                      </m:sSub>
                    </m:oMath>
                  </m:oMathPara>
                </a14:m>
                <a:endParaRPr lang="de-DE" dirty="0"/>
              </a:p>
            </p:txBody>
          </p:sp>
        </mc:Choice>
        <mc:Fallback xmlns="">
          <p:sp>
            <p:nvSpPr>
              <p:cNvPr id="4" name="Rechteck 3"/>
              <p:cNvSpPr>
                <a:spLocks noRot="1" noChangeAspect="1" noMove="1" noResize="1" noEditPoints="1" noAdjustHandles="1" noChangeArrowheads="1" noChangeShapeType="1" noTextEdit="1"/>
              </p:cNvSpPr>
              <p:nvPr/>
            </p:nvSpPr>
            <p:spPr>
              <a:xfrm>
                <a:off x="9129452" y="826638"/>
                <a:ext cx="1588832" cy="369332"/>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Rechteck 4"/>
              <p:cNvSpPr/>
              <p:nvPr/>
            </p:nvSpPr>
            <p:spPr>
              <a:xfrm>
                <a:off x="7448907" y="90587"/>
                <a:ext cx="4743093" cy="487569"/>
              </a:xfrm>
              <a:prstGeom prst="rect">
                <a:avLst/>
              </a:prstGeom>
            </p:spPr>
            <p:txBody>
              <a:bodyPr wrap="none">
                <a:spAutoFit/>
              </a:bodyPr>
              <a:lstStyle/>
              <a:p>
                <a14:m>
                  <m:oMath xmlns:m="http://schemas.openxmlformats.org/officeDocument/2006/math">
                    <m:func>
                      <m:funcPr>
                        <m:ctrlPr>
                          <a:rPr lang="de-DE" i="1">
                            <a:latin typeface="Cambria Math" panose="02040503050406030204" pitchFamily="18" charset="0"/>
                            <a:cs typeface="Times New Roman" panose="02020603050405020304" pitchFamily="18" charset="0"/>
                          </a:rPr>
                        </m:ctrlPr>
                      </m:funcPr>
                      <m:fName>
                        <m:limLow>
                          <m:limLowPr>
                            <m:ctrlPr>
                              <a:rPr lang="de-DE" i="1">
                                <a:latin typeface="Cambria Math" panose="02040503050406030204" pitchFamily="18" charset="0"/>
                                <a:cs typeface="Times New Roman" panose="02020603050405020304" pitchFamily="18" charset="0"/>
                              </a:rPr>
                            </m:ctrlPr>
                          </m:limLowPr>
                          <m:e>
                            <m:r>
                              <m:rPr>
                                <m:sty m:val="p"/>
                              </m:rPr>
                              <a:rPr lang="de-DE">
                                <a:latin typeface="Cambria Math" panose="02040503050406030204" pitchFamily="18" charset="0"/>
                                <a:cs typeface="Times New Roman" panose="02020603050405020304" pitchFamily="18" charset="0"/>
                              </a:rPr>
                              <m:t>max</m:t>
                            </m:r>
                          </m:e>
                          <m:lim>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𝐴</m:t>
                                </m:r>
                              </m:sub>
                            </m:sSub>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m:t>
                                </m:r>
                                <m:r>
                                  <a:rPr lang="de-DE" i="1">
                                    <a:latin typeface="Cambria Math" panose="02040503050406030204" pitchFamily="18" charset="0"/>
                                    <a:cs typeface="Times New Roman" panose="02020603050405020304" pitchFamily="18" charset="0"/>
                                  </a:rPr>
                                  <m:t>𝑦</m:t>
                                </m:r>
                              </m:e>
                              <m:sub>
                                <m:r>
                                  <a:rPr lang="de-DE" i="1">
                                    <a:latin typeface="Cambria Math" panose="02040503050406030204" pitchFamily="18" charset="0"/>
                                    <a:cs typeface="Times New Roman" panose="02020603050405020304" pitchFamily="18" charset="0"/>
                                  </a:rPr>
                                  <m:t>𝐴</m:t>
                                </m:r>
                              </m:sub>
                            </m:sSub>
                            <m:r>
                              <a:rPr lang="de-DE" i="1">
                                <a:latin typeface="Cambria Math" panose="02040503050406030204" pitchFamily="18" charset="0"/>
                                <a:cs typeface="Times New Roman" panose="02020603050405020304" pitchFamily="18" charset="0"/>
                              </a:rPr>
                              <m:t>,</m:t>
                            </m:r>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𝐵</m:t>
                                </m:r>
                              </m:sub>
                            </m:sSub>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m:t>
                                </m:r>
                                <m:r>
                                  <a:rPr lang="de-DE" i="1">
                                    <a:latin typeface="Cambria Math" panose="02040503050406030204" pitchFamily="18" charset="0"/>
                                    <a:cs typeface="Times New Roman" panose="02020603050405020304" pitchFamily="18" charset="0"/>
                                  </a:rPr>
                                  <m:t>𝑦</m:t>
                                </m:r>
                              </m:e>
                              <m:sub>
                                <m:r>
                                  <a:rPr lang="de-DE" i="1">
                                    <a:latin typeface="Cambria Math" panose="02040503050406030204" pitchFamily="18" charset="0"/>
                                    <a:cs typeface="Times New Roman" panose="02020603050405020304" pitchFamily="18" charset="0"/>
                                  </a:rPr>
                                  <m:t>𝐵</m:t>
                                </m:r>
                              </m:sub>
                            </m:sSub>
                          </m:lim>
                        </m:limLow>
                      </m:fName>
                      <m:e>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𝑢</m:t>
                            </m:r>
                          </m:e>
                          <m:sub>
                            <m:r>
                              <a:rPr lang="de-DE" i="1">
                                <a:latin typeface="Cambria Math" panose="02040503050406030204" pitchFamily="18" charset="0"/>
                                <a:cs typeface="Times New Roman" panose="02020603050405020304" pitchFamily="18" charset="0"/>
                              </a:rPr>
                              <m:t>𝐴</m:t>
                            </m:r>
                          </m:sub>
                        </m:sSub>
                        <m:r>
                          <a:rPr lang="de-DE">
                            <a:latin typeface="Cambria Math" panose="02040503050406030204" pitchFamily="18" charset="0"/>
                            <a:cs typeface="Times New Roman" panose="02020603050405020304" pitchFamily="18" charset="0"/>
                          </a:rPr>
                          <m:t>(</m:t>
                        </m:r>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𝐴</m:t>
                            </m:r>
                          </m:sub>
                        </m:sSub>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m:t>
                            </m:r>
                            <m:r>
                              <a:rPr lang="de-DE" i="1">
                                <a:latin typeface="Cambria Math" panose="02040503050406030204" pitchFamily="18" charset="0"/>
                                <a:cs typeface="Times New Roman" panose="02020603050405020304" pitchFamily="18" charset="0"/>
                              </a:rPr>
                              <m:t>𝑦</m:t>
                            </m:r>
                          </m:e>
                          <m:sub>
                            <m:r>
                              <a:rPr lang="de-DE" i="1">
                                <a:latin typeface="Cambria Math" panose="02040503050406030204" pitchFamily="18" charset="0"/>
                                <a:cs typeface="Times New Roman" panose="02020603050405020304" pitchFamily="18" charset="0"/>
                              </a:rPr>
                              <m:t>𝐴</m:t>
                            </m:r>
                          </m:sub>
                        </m:sSub>
                        <m:r>
                          <m:rPr>
                            <m:nor/>
                          </m:rPr>
                          <a:rPr lang="de-DE" dirty="0">
                            <a:latin typeface="Times New Roman" panose="02020603050405020304" pitchFamily="18" charset="0"/>
                            <a:cs typeface="Times New Roman" panose="02020603050405020304" pitchFamily="18" charset="0"/>
                          </a:rPr>
                          <m:t>)</m:t>
                        </m:r>
                      </m:e>
                    </m:func>
                  </m:oMath>
                </a14:m>
                <a:r>
                  <a:rPr lang="de-DE"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𝑢</m:t>
                        </m:r>
                      </m:e>
                      <m:sub>
                        <m:r>
                          <a:rPr lang="de-DE" i="1">
                            <a:latin typeface="Cambria Math" panose="02040503050406030204" pitchFamily="18" charset="0"/>
                            <a:cs typeface="Times New Roman" panose="02020603050405020304" pitchFamily="18" charset="0"/>
                          </a:rPr>
                          <m:t>𝐵</m:t>
                        </m:r>
                      </m:sub>
                    </m:sSub>
                    <m:d>
                      <m:dPr>
                        <m:ctrlPr>
                          <a:rPr lang="de-DE" i="1">
                            <a:latin typeface="Cambria Math" panose="02040503050406030204" pitchFamily="18" charset="0"/>
                            <a:cs typeface="Times New Roman" panose="02020603050405020304" pitchFamily="18" charset="0"/>
                          </a:rPr>
                        </m:ctrlPr>
                      </m:dPr>
                      <m:e>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𝐵</m:t>
                            </m:r>
                          </m:sub>
                        </m:sSub>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m:t>
                            </m:r>
                            <m:r>
                              <a:rPr lang="de-DE" i="1">
                                <a:latin typeface="Cambria Math" panose="02040503050406030204" pitchFamily="18" charset="0"/>
                                <a:cs typeface="Times New Roman" panose="02020603050405020304" pitchFamily="18" charset="0"/>
                              </a:rPr>
                              <m:t>𝑦</m:t>
                            </m:r>
                          </m:e>
                          <m:sub>
                            <m:r>
                              <a:rPr lang="de-DE" i="1">
                                <a:latin typeface="Cambria Math" panose="02040503050406030204" pitchFamily="18" charset="0"/>
                                <a:cs typeface="Times New Roman" panose="02020603050405020304" pitchFamily="18" charset="0"/>
                              </a:rPr>
                              <m:t>𝐵</m:t>
                            </m:r>
                          </m:sub>
                        </m:sSub>
                      </m:e>
                    </m:d>
                    <m:r>
                      <m:rPr>
                        <m:nor/>
                      </m:rPr>
                      <a:rPr lang="de-DE" dirty="0">
                        <a:latin typeface="Times New Roman" panose="02020603050405020304" pitchFamily="18" charset="0"/>
                        <a:cs typeface="Times New Roman" panose="02020603050405020304" pitchFamily="18" charset="0"/>
                      </a:rPr>
                      <m:t>=</m:t>
                    </m:r>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𝑢</m:t>
                        </m:r>
                      </m:e>
                    </m:acc>
                  </m:oMath>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7448907" y="90587"/>
                <a:ext cx="4743093" cy="487569"/>
              </a:xfrm>
              <a:prstGeom prst="rect">
                <a:avLst/>
              </a:prstGeom>
              <a:blipFill>
                <a:blip r:embed="rId5"/>
                <a:stretch>
                  <a:fillRect t="-7500" r="-4113" b="-1250"/>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36" name="Freihand 35"/>
              <p14:cNvContentPartPr/>
              <p14:nvPr/>
            </p14:nvContentPartPr>
            <p14:xfrm>
              <a:off x="5546681" y="4183399"/>
              <a:ext cx="668160" cy="255600"/>
            </p14:xfrm>
          </p:contentPart>
        </mc:Choice>
        <mc:Fallback xmlns="">
          <p:pic>
            <p:nvPicPr>
              <p:cNvPr id="36" name="Freihand 35"/>
              <p:cNvPicPr/>
              <p:nvPr/>
            </p:nvPicPr>
            <p:blipFill>
              <a:blip r:embed="rId7"/>
              <a:stretch>
                <a:fillRect/>
              </a:stretch>
            </p:blipFill>
            <p:spPr>
              <a:xfrm>
                <a:off x="5541281" y="4168279"/>
                <a:ext cx="6897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 name="Freihand 44"/>
              <p14:cNvContentPartPr/>
              <p14:nvPr/>
            </p14:nvContentPartPr>
            <p14:xfrm>
              <a:off x="10738601" y="500239"/>
              <a:ext cx="1294920" cy="141840"/>
            </p14:xfrm>
          </p:contentPart>
        </mc:Choice>
        <mc:Fallback xmlns="">
          <p:pic>
            <p:nvPicPr>
              <p:cNvPr id="45" name="Freihand 44"/>
              <p:cNvPicPr/>
              <p:nvPr/>
            </p:nvPicPr>
            <p:blipFill>
              <a:blip r:embed="rId9"/>
              <a:stretch>
                <a:fillRect/>
              </a:stretch>
            </p:blipFill>
            <p:spPr>
              <a:xfrm>
                <a:off x="10726361" y="482959"/>
                <a:ext cx="1324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Freihand 46"/>
              <p14:cNvContentPartPr/>
              <p14:nvPr/>
            </p14:nvContentPartPr>
            <p14:xfrm>
              <a:off x="11820041" y="160399"/>
              <a:ext cx="304920" cy="348480"/>
            </p14:xfrm>
          </p:contentPart>
        </mc:Choice>
        <mc:Fallback xmlns="">
          <p:pic>
            <p:nvPicPr>
              <p:cNvPr id="47" name="Freihand 46"/>
              <p:cNvPicPr/>
              <p:nvPr/>
            </p:nvPicPr>
            <p:blipFill>
              <a:blip r:embed="rId11"/>
              <a:stretch>
                <a:fillRect/>
              </a:stretch>
            </p:blipFill>
            <p:spPr>
              <a:xfrm>
                <a:off x="11802761" y="140599"/>
                <a:ext cx="33984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4" name="Freihand 53"/>
              <p14:cNvContentPartPr/>
              <p14:nvPr/>
            </p14:nvContentPartPr>
            <p14:xfrm>
              <a:off x="4211081" y="1906399"/>
              <a:ext cx="889200" cy="1393920"/>
            </p14:xfrm>
          </p:contentPart>
        </mc:Choice>
        <mc:Fallback xmlns="">
          <p:pic>
            <p:nvPicPr>
              <p:cNvPr id="54" name="Freihand 53"/>
              <p:cNvPicPr/>
              <p:nvPr/>
            </p:nvPicPr>
            <p:blipFill>
              <a:blip r:embed="rId13"/>
              <a:stretch>
                <a:fillRect/>
              </a:stretch>
            </p:blipFill>
            <p:spPr>
              <a:xfrm>
                <a:off x="4198481" y="1891279"/>
                <a:ext cx="916920" cy="142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Freihand 54"/>
              <p14:cNvContentPartPr/>
              <p14:nvPr/>
            </p14:nvContentPartPr>
            <p14:xfrm>
              <a:off x="6675281" y="3541519"/>
              <a:ext cx="569160" cy="624960"/>
            </p14:xfrm>
          </p:contentPart>
        </mc:Choice>
        <mc:Fallback xmlns="">
          <p:pic>
            <p:nvPicPr>
              <p:cNvPr id="55" name="Freihand 54"/>
              <p:cNvPicPr/>
              <p:nvPr/>
            </p:nvPicPr>
            <p:blipFill>
              <a:blip r:embed="rId15"/>
              <a:stretch>
                <a:fillRect/>
              </a:stretch>
            </p:blipFill>
            <p:spPr>
              <a:xfrm>
                <a:off x="6659801" y="3527839"/>
                <a:ext cx="600120" cy="653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Freihand 57"/>
              <p14:cNvContentPartPr/>
              <p14:nvPr/>
            </p14:nvContentPartPr>
            <p14:xfrm>
              <a:off x="3253481" y="1356679"/>
              <a:ext cx="3313080" cy="2106000"/>
            </p14:xfrm>
          </p:contentPart>
        </mc:Choice>
        <mc:Fallback xmlns="">
          <p:pic>
            <p:nvPicPr>
              <p:cNvPr id="58" name="Freihand 57"/>
              <p:cNvPicPr/>
              <p:nvPr/>
            </p:nvPicPr>
            <p:blipFill>
              <a:blip r:embed="rId17"/>
              <a:stretch>
                <a:fillRect/>
              </a:stretch>
            </p:blipFill>
            <p:spPr>
              <a:xfrm>
                <a:off x="3241601" y="1343359"/>
                <a:ext cx="3344760" cy="2139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 name="Freihand 60"/>
              <p14:cNvContentPartPr/>
              <p14:nvPr/>
            </p14:nvContentPartPr>
            <p14:xfrm>
              <a:off x="4377761" y="2849959"/>
              <a:ext cx="106920" cy="210240"/>
            </p14:xfrm>
          </p:contentPart>
        </mc:Choice>
        <mc:Fallback xmlns="">
          <p:pic>
            <p:nvPicPr>
              <p:cNvPr id="61" name="Freihand 60"/>
              <p:cNvPicPr/>
              <p:nvPr/>
            </p:nvPicPr>
            <p:blipFill>
              <a:blip r:embed="rId19"/>
              <a:stretch>
                <a:fillRect/>
              </a:stretch>
            </p:blipFill>
            <p:spPr>
              <a:xfrm>
                <a:off x="4359761" y="2833399"/>
                <a:ext cx="1440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4" name="Freihand 73"/>
              <p14:cNvContentPartPr/>
              <p14:nvPr/>
            </p14:nvContentPartPr>
            <p14:xfrm>
              <a:off x="9099521" y="687079"/>
              <a:ext cx="1720800" cy="698760"/>
            </p14:xfrm>
          </p:contentPart>
        </mc:Choice>
        <mc:Fallback xmlns="">
          <p:pic>
            <p:nvPicPr>
              <p:cNvPr id="74" name="Freihand 73"/>
              <p:cNvPicPr/>
              <p:nvPr/>
            </p:nvPicPr>
            <p:blipFill>
              <a:blip r:embed="rId21"/>
              <a:stretch>
                <a:fillRect/>
              </a:stretch>
            </p:blipFill>
            <p:spPr>
              <a:xfrm>
                <a:off x="9087641" y="672679"/>
                <a:ext cx="174708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0" name="Freihand 79"/>
              <p14:cNvContentPartPr/>
              <p14:nvPr/>
            </p14:nvContentPartPr>
            <p14:xfrm>
              <a:off x="3063041" y="2641519"/>
              <a:ext cx="740160" cy="1157040"/>
            </p14:xfrm>
          </p:contentPart>
        </mc:Choice>
        <mc:Fallback xmlns="">
          <p:pic>
            <p:nvPicPr>
              <p:cNvPr id="80" name="Freihand 79"/>
              <p:cNvPicPr/>
              <p:nvPr/>
            </p:nvPicPr>
            <p:blipFill>
              <a:blip r:embed="rId23"/>
              <a:stretch>
                <a:fillRect/>
              </a:stretch>
            </p:blipFill>
            <p:spPr>
              <a:xfrm>
                <a:off x="3047201" y="2630719"/>
                <a:ext cx="763920" cy="1183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3" name="Freihand 82"/>
              <p14:cNvContentPartPr/>
              <p14:nvPr/>
            </p14:nvContentPartPr>
            <p14:xfrm>
              <a:off x="2044241" y="2239039"/>
              <a:ext cx="3574800" cy="2099160"/>
            </p14:xfrm>
          </p:contentPart>
        </mc:Choice>
        <mc:Fallback xmlns="">
          <p:pic>
            <p:nvPicPr>
              <p:cNvPr id="83" name="Freihand 82"/>
              <p:cNvPicPr/>
              <p:nvPr/>
            </p:nvPicPr>
            <p:blipFill>
              <a:blip r:embed="rId25"/>
              <a:stretch>
                <a:fillRect/>
              </a:stretch>
            </p:blipFill>
            <p:spPr>
              <a:xfrm>
                <a:off x="2028041" y="2218519"/>
                <a:ext cx="3602160" cy="2125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5" name="Freihand 84"/>
              <p14:cNvContentPartPr/>
              <p14:nvPr/>
            </p14:nvContentPartPr>
            <p14:xfrm>
              <a:off x="2415041" y="2523799"/>
              <a:ext cx="1808640" cy="1623600"/>
            </p14:xfrm>
          </p:contentPart>
        </mc:Choice>
        <mc:Fallback xmlns="">
          <p:pic>
            <p:nvPicPr>
              <p:cNvPr id="85" name="Freihand 84"/>
              <p:cNvPicPr/>
              <p:nvPr/>
            </p:nvPicPr>
            <p:blipFill>
              <a:blip r:embed="rId27"/>
              <a:stretch>
                <a:fillRect/>
              </a:stretch>
            </p:blipFill>
            <p:spPr>
              <a:xfrm>
                <a:off x="2405681" y="2512639"/>
                <a:ext cx="1836360" cy="165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7" name="Freihand 86"/>
              <p14:cNvContentPartPr/>
              <p14:nvPr/>
            </p14:nvContentPartPr>
            <p14:xfrm>
              <a:off x="3515201" y="3101599"/>
              <a:ext cx="150120" cy="230400"/>
            </p14:xfrm>
          </p:contentPart>
        </mc:Choice>
        <mc:Fallback xmlns="">
          <p:pic>
            <p:nvPicPr>
              <p:cNvPr id="87" name="Freihand 86"/>
              <p:cNvPicPr/>
              <p:nvPr/>
            </p:nvPicPr>
            <p:blipFill>
              <a:blip r:embed="rId29"/>
              <a:stretch>
                <a:fillRect/>
              </a:stretch>
            </p:blipFill>
            <p:spPr>
              <a:xfrm>
                <a:off x="3496481" y="3082879"/>
                <a:ext cx="1872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5" name="Freihand 94"/>
              <p14:cNvContentPartPr/>
              <p14:nvPr/>
            </p14:nvContentPartPr>
            <p14:xfrm>
              <a:off x="6603281" y="2919079"/>
              <a:ext cx="550440" cy="1087920"/>
            </p14:xfrm>
          </p:contentPart>
        </mc:Choice>
        <mc:Fallback xmlns="">
          <p:pic>
            <p:nvPicPr>
              <p:cNvPr id="95" name="Freihand 94"/>
              <p:cNvPicPr/>
              <p:nvPr/>
            </p:nvPicPr>
            <p:blipFill>
              <a:blip r:embed="rId31"/>
              <a:stretch>
                <a:fillRect/>
              </a:stretch>
            </p:blipFill>
            <p:spPr>
              <a:xfrm>
                <a:off x="6587441" y="2909359"/>
                <a:ext cx="581760" cy="1112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8" name="Freihand 97"/>
              <p14:cNvContentPartPr/>
              <p14:nvPr/>
            </p14:nvContentPartPr>
            <p14:xfrm>
              <a:off x="2271761" y="2013319"/>
              <a:ext cx="4347000" cy="2266920"/>
            </p14:xfrm>
          </p:contentPart>
        </mc:Choice>
        <mc:Fallback xmlns="">
          <p:pic>
            <p:nvPicPr>
              <p:cNvPr id="98" name="Freihand 97"/>
              <p:cNvPicPr/>
              <p:nvPr/>
            </p:nvPicPr>
            <p:blipFill>
              <a:blip r:embed="rId33"/>
              <a:stretch>
                <a:fillRect/>
              </a:stretch>
            </p:blipFill>
            <p:spPr>
              <a:xfrm>
                <a:off x="2262401" y="1999999"/>
                <a:ext cx="4367880" cy="2292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9" name="Freihand 98"/>
              <p14:cNvContentPartPr/>
              <p14:nvPr/>
            </p14:nvContentPartPr>
            <p14:xfrm>
              <a:off x="5358041" y="3920959"/>
              <a:ext cx="247320" cy="501120"/>
            </p14:xfrm>
          </p:contentPart>
        </mc:Choice>
        <mc:Fallback xmlns="">
          <p:pic>
            <p:nvPicPr>
              <p:cNvPr id="99" name="Freihand 98"/>
              <p:cNvPicPr/>
              <p:nvPr/>
            </p:nvPicPr>
            <p:blipFill>
              <a:blip r:embed="rId35"/>
              <a:stretch>
                <a:fillRect/>
              </a:stretch>
            </p:blipFill>
            <p:spPr>
              <a:xfrm>
                <a:off x="5350492" y="3913399"/>
                <a:ext cx="268889"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0" name="Freihand 99"/>
              <p14:cNvContentPartPr/>
              <p14:nvPr/>
            </p14:nvContentPartPr>
            <p14:xfrm>
              <a:off x="7977401" y="1107919"/>
              <a:ext cx="127080" cy="124560"/>
            </p14:xfrm>
          </p:contentPart>
        </mc:Choice>
        <mc:Fallback xmlns="">
          <p:pic>
            <p:nvPicPr>
              <p:cNvPr id="100" name="Freihand 99"/>
              <p:cNvPicPr/>
              <p:nvPr/>
            </p:nvPicPr>
            <p:blipFill>
              <a:blip r:embed="rId37"/>
              <a:stretch>
                <a:fillRect/>
              </a:stretch>
            </p:blipFill>
            <p:spPr>
              <a:xfrm>
                <a:off x="7960481" y="1091359"/>
                <a:ext cx="159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3" name="Freihand 102"/>
              <p14:cNvContentPartPr/>
              <p14:nvPr/>
            </p14:nvContentPartPr>
            <p14:xfrm>
              <a:off x="1279241" y="4629079"/>
              <a:ext cx="123480" cy="254160"/>
            </p14:xfrm>
          </p:contentPart>
        </mc:Choice>
        <mc:Fallback xmlns="">
          <p:pic>
            <p:nvPicPr>
              <p:cNvPr id="103" name="Freihand 102"/>
              <p:cNvPicPr/>
              <p:nvPr/>
            </p:nvPicPr>
            <p:blipFill>
              <a:blip r:embed="rId39"/>
              <a:stretch>
                <a:fillRect/>
              </a:stretch>
            </p:blipFill>
            <p:spPr>
              <a:xfrm>
                <a:off x="1259081" y="4611079"/>
                <a:ext cx="1602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9" name="Freihand 108"/>
              <p14:cNvContentPartPr/>
              <p14:nvPr/>
            </p14:nvContentPartPr>
            <p14:xfrm>
              <a:off x="1429001" y="2709199"/>
              <a:ext cx="4024440" cy="2007360"/>
            </p14:xfrm>
          </p:contentPart>
        </mc:Choice>
        <mc:Fallback xmlns="">
          <p:pic>
            <p:nvPicPr>
              <p:cNvPr id="109" name="Freihand 108"/>
              <p:cNvPicPr/>
              <p:nvPr/>
            </p:nvPicPr>
            <p:blipFill>
              <a:blip r:embed="rId41"/>
              <a:stretch>
                <a:fillRect/>
              </a:stretch>
            </p:blipFill>
            <p:spPr>
              <a:xfrm>
                <a:off x="1416041" y="2694079"/>
                <a:ext cx="4052520" cy="2034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0" name="Freihand 109"/>
              <p14:cNvContentPartPr/>
              <p14:nvPr/>
            </p14:nvContentPartPr>
            <p14:xfrm>
              <a:off x="5662601" y="3947959"/>
              <a:ext cx="659160" cy="715680"/>
            </p14:xfrm>
          </p:contentPart>
        </mc:Choice>
        <mc:Fallback xmlns="">
          <p:pic>
            <p:nvPicPr>
              <p:cNvPr id="110" name="Freihand 109"/>
              <p:cNvPicPr/>
              <p:nvPr/>
            </p:nvPicPr>
            <p:blipFill>
              <a:blip r:embed="rId43"/>
              <a:stretch>
                <a:fillRect/>
              </a:stretch>
            </p:blipFill>
            <p:spPr>
              <a:xfrm>
                <a:off x="5647481" y="3930679"/>
                <a:ext cx="690120" cy="745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2" name="Freihand 111"/>
              <p14:cNvContentPartPr/>
              <p14:nvPr/>
            </p14:nvContentPartPr>
            <p14:xfrm>
              <a:off x="5418881" y="1187839"/>
              <a:ext cx="2616120" cy="1584360"/>
            </p14:xfrm>
          </p:contentPart>
        </mc:Choice>
        <mc:Fallback xmlns="">
          <p:pic>
            <p:nvPicPr>
              <p:cNvPr id="112" name="Freihand 111"/>
              <p:cNvPicPr/>
              <p:nvPr/>
            </p:nvPicPr>
            <p:blipFill>
              <a:blip r:embed="rId45"/>
              <a:stretch>
                <a:fillRect/>
              </a:stretch>
            </p:blipFill>
            <p:spPr>
              <a:xfrm>
                <a:off x="5405561" y="1176319"/>
                <a:ext cx="2644560" cy="1605600"/>
              </a:xfrm>
              <a:prstGeom prst="rect">
                <a:avLst/>
              </a:prstGeom>
            </p:spPr>
          </p:pic>
        </mc:Fallback>
      </mc:AlternateContent>
    </p:spTree>
    <p:extLst>
      <p:ext uri="{BB962C8B-B14F-4D97-AF65-F5344CB8AC3E}">
        <p14:creationId xmlns:p14="http://schemas.microsoft.com/office/powerpoint/2010/main" val="118146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1760945"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Haushaltsoptimum – Kontraktkurve – 1. Hauptsatz der Wohlfahrtstheorie </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34920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33205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377816"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1096592" y="4680140"/>
            <a:ext cx="277797" cy="307581"/>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53" name="Rechteck 5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6" name="Rechteck 5"/>
              <p:cNvSpPr/>
              <p:nvPr/>
            </p:nvSpPr>
            <p:spPr>
              <a:xfrm>
                <a:off x="9048718" y="708219"/>
                <a:ext cx="2342051" cy="6992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𝐺𝑅𝑆</m:t>
                          </m:r>
                        </m:e>
                        <m:sub>
                          <m:r>
                            <a:rPr lang="de-DE" i="1">
                              <a:latin typeface="Cambria Math" panose="02040503050406030204" pitchFamily="18" charset="0"/>
                              <a:cs typeface="Times New Roman" panose="02020603050405020304" pitchFamily="18" charset="0"/>
                            </a:rPr>
                            <m:t>𝐴</m:t>
                          </m:r>
                        </m:sub>
                      </m:sSub>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𝑝</m:t>
                              </m:r>
                            </m:e>
                            <m:sub>
                              <m:r>
                                <a:rPr lang="de-DE" i="1">
                                  <a:latin typeface="Cambria Math" panose="02040503050406030204" pitchFamily="18" charset="0"/>
                                  <a:cs typeface="Times New Roman" panose="02020603050405020304" pitchFamily="18" charset="0"/>
                                </a:rPr>
                                <m:t>𝑥</m:t>
                              </m:r>
                            </m:sub>
                            <m:sup>
                              <m:r>
                                <a:rPr lang="de-DE" i="1">
                                  <a:latin typeface="Cambria Math" panose="02040503050406030204" pitchFamily="18" charset="0"/>
                                  <a:cs typeface="Times New Roman" panose="02020603050405020304" pitchFamily="18" charset="0"/>
                                </a:rPr>
                                <m:t>∗</m:t>
                              </m:r>
                            </m:sup>
                          </m:sSubSup>
                        </m:num>
                        <m:den>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𝑝</m:t>
                              </m:r>
                            </m:e>
                            <m:sub>
                              <m:r>
                                <a:rPr lang="de-DE" i="1">
                                  <a:latin typeface="Cambria Math" panose="02040503050406030204" pitchFamily="18" charset="0"/>
                                  <a:cs typeface="Times New Roman" panose="02020603050405020304" pitchFamily="18" charset="0"/>
                                </a:rPr>
                                <m:t>𝑦</m:t>
                              </m:r>
                            </m:sub>
                            <m:sup>
                              <m:r>
                                <a:rPr lang="de-DE" i="1">
                                  <a:latin typeface="Cambria Math" panose="02040503050406030204" pitchFamily="18" charset="0"/>
                                  <a:cs typeface="Times New Roman" panose="02020603050405020304" pitchFamily="18" charset="0"/>
                                </a:rPr>
                                <m:t>∗</m:t>
                              </m:r>
                            </m:sup>
                          </m:sSubSup>
                        </m:den>
                      </m:f>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m:t>
                          </m:r>
                          <m:r>
                            <a:rPr lang="de-DE" i="1">
                              <a:latin typeface="Cambria Math" panose="02040503050406030204" pitchFamily="18" charset="0"/>
                              <a:cs typeface="Times New Roman" panose="02020603050405020304" pitchFamily="18" charset="0"/>
                            </a:rPr>
                            <m:t>𝐺𝑅𝑆</m:t>
                          </m:r>
                        </m:e>
                        <m:sub>
                          <m:r>
                            <a:rPr lang="de-DE" i="1">
                              <a:latin typeface="Cambria Math" panose="02040503050406030204" pitchFamily="18" charset="0"/>
                              <a:cs typeface="Times New Roman" panose="02020603050405020304" pitchFamily="18" charset="0"/>
                            </a:rPr>
                            <m:t>𝐵</m:t>
                          </m:r>
                        </m:sub>
                      </m:sSub>
                    </m:oMath>
                  </m:oMathPara>
                </a14:m>
                <a:endParaRPr lang="de-DE" dirty="0"/>
              </a:p>
            </p:txBody>
          </p:sp>
        </mc:Choice>
        <mc:Fallback xmlns="">
          <p:sp>
            <p:nvSpPr>
              <p:cNvPr id="6" name="Rechteck 5"/>
              <p:cNvSpPr>
                <a:spLocks noRot="1" noChangeAspect="1" noMove="1" noResize="1" noEditPoints="1" noAdjustHandles="1" noChangeArrowheads="1" noChangeShapeType="1" noTextEdit="1"/>
              </p:cNvSpPr>
              <p:nvPr/>
            </p:nvSpPr>
            <p:spPr>
              <a:xfrm>
                <a:off x="9048718" y="708219"/>
                <a:ext cx="2342051" cy="699294"/>
              </a:xfrm>
              <a:prstGeom prst="rect">
                <a:avLst/>
              </a:prstGeom>
              <a:blipFill>
                <a:blip r:embed="rId4"/>
                <a:stretch>
                  <a:fillRect/>
                </a:stretch>
              </a:blipFill>
            </p:spPr>
            <p:txBody>
              <a:bodyPr/>
              <a:lstStyle/>
              <a:p>
                <a:r>
                  <a:rPr lang="de-DE">
                    <a:noFill/>
                  </a:rPr>
                  <a:t> </a:t>
                </a:r>
              </a:p>
            </p:txBody>
          </p:sp>
        </mc:Fallback>
      </mc:AlternateContent>
      <p:sp>
        <p:nvSpPr>
          <p:cNvPr id="7" name="Rechteck 6"/>
          <p:cNvSpPr/>
          <p:nvPr/>
        </p:nvSpPr>
        <p:spPr>
          <a:xfrm>
            <a:off x="1639804" y="5779904"/>
            <a:ext cx="6096000" cy="923330"/>
          </a:xfrm>
          <a:prstGeom prst="rect">
            <a:avLst/>
          </a:prstGeom>
        </p:spPr>
        <p:txBody>
          <a:bodyPr>
            <a:spAutoFit/>
          </a:bodyPr>
          <a:lstStyle/>
          <a:p>
            <a:pPr marL="457200" indent="-457200" algn="ctr">
              <a:buAutoNum type="arabicPeriod"/>
            </a:pPr>
            <a:r>
              <a:rPr lang="de-DE" b="1" u="sng" dirty="0">
                <a:latin typeface="Times New Roman" panose="02020603050405020304" pitchFamily="18" charset="0"/>
                <a:cs typeface="Times New Roman" panose="02020603050405020304" pitchFamily="18" charset="0"/>
              </a:rPr>
              <a:t>Hauptsatz der Wohlfahrtstheorie</a:t>
            </a:r>
          </a:p>
          <a:p>
            <a:pPr marL="457200" indent="-457200" algn="ctr">
              <a:buAutoNum type="arabicPeriod"/>
            </a:pPr>
            <a:endParaRPr lang="de-DE" b="1" dirty="0">
              <a:latin typeface="Times New Roman" panose="02020603050405020304" pitchFamily="18" charset="0"/>
              <a:cs typeface="Times New Roman" panose="02020603050405020304" pitchFamily="18" charset="0"/>
            </a:endParaRPr>
          </a:p>
          <a:p>
            <a:pPr algn="ctr"/>
            <a:r>
              <a:rPr lang="de-DE" b="1" dirty="0">
                <a:latin typeface="Times New Roman" panose="02020603050405020304" pitchFamily="18" charset="0"/>
                <a:cs typeface="Times New Roman" panose="02020603050405020304" pitchFamily="18" charset="0"/>
              </a:rPr>
              <a:t>Jedes Wettbewerbsgleichgewicht ist </a:t>
            </a:r>
            <a:r>
              <a:rPr lang="de-DE" b="1" dirty="0" err="1">
                <a:latin typeface="Times New Roman" panose="02020603050405020304" pitchFamily="18" charset="0"/>
                <a:cs typeface="Times New Roman" panose="02020603050405020304" pitchFamily="18" charset="0"/>
              </a:rPr>
              <a:t>pareto</a:t>
            </a:r>
            <a:r>
              <a:rPr lang="de-DE" b="1" dirty="0">
                <a:latin typeface="Times New Roman" panose="02020603050405020304" pitchFamily="18" charset="0"/>
                <a:cs typeface="Times New Roman" panose="02020603050405020304" pitchFamily="18" charset="0"/>
              </a:rPr>
              <a:t>-effizient</a:t>
            </a:r>
          </a:p>
        </p:txBody>
      </p:sp>
      <p:sp>
        <p:nvSpPr>
          <p:cNvPr id="28" name="Textfeld 27">
            <a:extLst>
              <a:ext uri="{FF2B5EF4-FFF2-40B4-BE49-F238E27FC236}">
                <a16:creationId xmlns:a16="http://schemas.microsoft.com/office/drawing/2014/main" id="{A198B100-FC6A-4E46-96C8-9451C69CA7D9}"/>
              </a:ext>
            </a:extLst>
          </p:cNvPr>
          <p:cNvSpPr txBox="1"/>
          <p:nvPr/>
        </p:nvSpPr>
        <p:spPr>
          <a:xfrm>
            <a:off x="8435621" y="1448782"/>
            <a:ext cx="3602333" cy="461665"/>
          </a:xfrm>
          <a:prstGeom prst="rect">
            <a:avLst/>
          </a:prstGeom>
          <a:noFill/>
        </p:spPr>
        <p:txBody>
          <a:bodyPr wrap="square" rtlCol="0">
            <a:spAutoFit/>
          </a:bodyPr>
          <a:lstStyle/>
          <a:p>
            <a:r>
              <a:rPr lang="de-DE" sz="2400" dirty="0" err="1">
                <a:latin typeface="Times New Roman" panose="02020603050405020304" pitchFamily="18" charset="0"/>
                <a:cs typeface="Times New Roman" panose="02020603050405020304" pitchFamily="18" charset="0"/>
              </a:rPr>
              <a:t>Wettberwerbsgleichgewicht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6" name="Textfeld 35">
            <a:extLst>
              <a:ext uri="{FF2B5EF4-FFF2-40B4-BE49-F238E27FC236}">
                <a16:creationId xmlns:a16="http://schemas.microsoft.com/office/drawing/2014/main" id="{5538ACCE-190D-49E9-931A-CDB154A2DBAF}"/>
              </a:ext>
            </a:extLst>
          </p:cNvPr>
          <p:cNvSpPr txBox="1"/>
          <p:nvPr/>
        </p:nvSpPr>
        <p:spPr>
          <a:xfrm>
            <a:off x="5203895" y="3440324"/>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3A941B08-E9E3-4332-9E50-032C5C410820}"/>
              </a:ext>
            </a:extLst>
          </p:cNvPr>
          <p:cNvSpPr txBox="1"/>
          <p:nvPr/>
        </p:nvSpPr>
        <p:spPr>
          <a:xfrm>
            <a:off x="5370476" y="3795416"/>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11" name="Freihand 10"/>
              <p14:cNvContentPartPr/>
              <p14:nvPr/>
            </p14:nvContentPartPr>
            <p14:xfrm>
              <a:off x="1354622" y="1134919"/>
              <a:ext cx="6719400" cy="3655800"/>
            </p14:xfrm>
          </p:contentPart>
        </mc:Choice>
        <mc:Fallback xmlns="">
          <p:pic>
            <p:nvPicPr>
              <p:cNvPr id="11" name="Freihand 10"/>
              <p:cNvPicPr/>
              <p:nvPr/>
            </p:nvPicPr>
            <p:blipFill>
              <a:blip r:embed="rId6"/>
              <a:stretch>
                <a:fillRect/>
              </a:stretch>
            </p:blipFill>
            <p:spPr>
              <a:xfrm>
                <a:off x="1338422" y="1115479"/>
                <a:ext cx="6755040" cy="369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p14:cNvContentPartPr/>
              <p14:nvPr/>
            </p14:nvContentPartPr>
            <p14:xfrm>
              <a:off x="1334102" y="4771639"/>
              <a:ext cx="25560" cy="37080"/>
            </p14:xfrm>
          </p:contentPart>
        </mc:Choice>
        <mc:Fallback xmlns="">
          <p:pic>
            <p:nvPicPr>
              <p:cNvPr id="12" name="Freihand 11"/>
              <p:cNvPicPr/>
              <p:nvPr/>
            </p:nvPicPr>
            <p:blipFill>
              <a:blip r:embed="rId8"/>
              <a:stretch>
                <a:fillRect/>
              </a:stretch>
            </p:blipFill>
            <p:spPr>
              <a:xfrm>
                <a:off x="1322222" y="4763359"/>
                <a:ext cx="51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p14:cNvContentPartPr/>
              <p14:nvPr/>
            </p14:nvContentPartPr>
            <p14:xfrm>
              <a:off x="2927102" y="1947439"/>
              <a:ext cx="2863440" cy="2305440"/>
            </p14:xfrm>
          </p:contentPart>
        </mc:Choice>
        <mc:Fallback xmlns="">
          <p:pic>
            <p:nvPicPr>
              <p:cNvPr id="39" name="Freihand 38"/>
              <p:cNvPicPr/>
              <p:nvPr/>
            </p:nvPicPr>
            <p:blipFill>
              <a:blip r:embed="rId10"/>
              <a:stretch>
                <a:fillRect/>
              </a:stretch>
            </p:blipFill>
            <p:spPr>
              <a:xfrm>
                <a:off x="2909822" y="1936279"/>
                <a:ext cx="2898720" cy="232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Freihand 45"/>
              <p14:cNvContentPartPr/>
              <p14:nvPr/>
            </p14:nvContentPartPr>
            <p14:xfrm>
              <a:off x="3512102" y="2195479"/>
              <a:ext cx="1513800" cy="1586160"/>
            </p14:xfrm>
          </p:contentPart>
        </mc:Choice>
        <mc:Fallback xmlns="">
          <p:pic>
            <p:nvPicPr>
              <p:cNvPr id="46" name="Freihand 45"/>
              <p:cNvPicPr/>
              <p:nvPr/>
            </p:nvPicPr>
            <p:blipFill>
              <a:blip r:embed="rId12"/>
              <a:stretch>
                <a:fillRect/>
              </a:stretch>
            </p:blipFill>
            <p:spPr>
              <a:xfrm>
                <a:off x="3502022" y="2185399"/>
                <a:ext cx="1535040" cy="1607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Freihand 49"/>
              <p14:cNvContentPartPr/>
              <p14:nvPr/>
            </p14:nvContentPartPr>
            <p14:xfrm>
              <a:off x="3157142" y="1947799"/>
              <a:ext cx="2325960" cy="2291040"/>
            </p14:xfrm>
          </p:contentPart>
        </mc:Choice>
        <mc:Fallback xmlns="">
          <p:pic>
            <p:nvPicPr>
              <p:cNvPr id="50" name="Freihand 49"/>
              <p:cNvPicPr/>
              <p:nvPr/>
            </p:nvPicPr>
            <p:blipFill>
              <a:blip r:embed="rId14"/>
              <a:stretch>
                <a:fillRect/>
              </a:stretch>
            </p:blipFill>
            <p:spPr>
              <a:xfrm>
                <a:off x="3140942" y="1931599"/>
                <a:ext cx="2357280" cy="2322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5" name="Freihand 54"/>
              <p14:cNvContentPartPr/>
              <p14:nvPr/>
            </p14:nvContentPartPr>
            <p14:xfrm>
              <a:off x="4034462" y="3091879"/>
              <a:ext cx="1105920" cy="1203840"/>
            </p14:xfrm>
          </p:contentPart>
        </mc:Choice>
        <mc:Fallback xmlns="">
          <p:pic>
            <p:nvPicPr>
              <p:cNvPr id="55" name="Freihand 54"/>
              <p:cNvPicPr/>
              <p:nvPr/>
            </p:nvPicPr>
            <p:blipFill>
              <a:blip r:embed="rId16"/>
              <a:stretch>
                <a:fillRect/>
              </a:stretch>
            </p:blipFill>
            <p:spPr>
              <a:xfrm>
                <a:off x="4021502" y="3082519"/>
                <a:ext cx="1137240" cy="1233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Freihand 56"/>
              <p14:cNvContentPartPr/>
              <p14:nvPr/>
            </p14:nvContentPartPr>
            <p14:xfrm>
              <a:off x="4601102" y="3071359"/>
              <a:ext cx="833760" cy="846720"/>
            </p14:xfrm>
          </p:contentPart>
        </mc:Choice>
        <mc:Fallback xmlns="">
          <p:pic>
            <p:nvPicPr>
              <p:cNvPr id="57" name="Freihand 56"/>
              <p:cNvPicPr/>
              <p:nvPr/>
            </p:nvPicPr>
            <p:blipFill>
              <a:blip r:embed="rId18"/>
              <a:stretch>
                <a:fillRect/>
              </a:stretch>
            </p:blipFill>
            <p:spPr>
              <a:xfrm>
                <a:off x="4587422" y="3060559"/>
                <a:ext cx="865800" cy="87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0" name="Freihand 59"/>
              <p14:cNvContentPartPr/>
              <p14:nvPr/>
            </p14:nvContentPartPr>
            <p14:xfrm>
              <a:off x="9006062" y="600679"/>
              <a:ext cx="2460960" cy="842400"/>
            </p14:xfrm>
          </p:contentPart>
        </mc:Choice>
        <mc:Fallback xmlns="">
          <p:pic>
            <p:nvPicPr>
              <p:cNvPr id="60" name="Freihand 59"/>
              <p:cNvPicPr/>
              <p:nvPr/>
            </p:nvPicPr>
            <p:blipFill>
              <a:blip r:embed="rId20"/>
              <a:stretch>
                <a:fillRect/>
              </a:stretch>
            </p:blipFill>
            <p:spPr>
              <a:xfrm>
                <a:off x="8990582" y="581983"/>
                <a:ext cx="2491920" cy="87475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8" name="Freihand 67"/>
              <p14:cNvContentPartPr/>
              <p14:nvPr/>
            </p14:nvContentPartPr>
            <p14:xfrm>
              <a:off x="3669782" y="2055079"/>
              <a:ext cx="1663200" cy="2411640"/>
            </p14:xfrm>
          </p:contentPart>
        </mc:Choice>
        <mc:Fallback xmlns="">
          <p:pic>
            <p:nvPicPr>
              <p:cNvPr id="68" name="Freihand 67"/>
              <p:cNvPicPr/>
              <p:nvPr/>
            </p:nvPicPr>
            <p:blipFill>
              <a:blip r:embed="rId22"/>
              <a:stretch>
                <a:fillRect/>
              </a:stretch>
            </p:blipFill>
            <p:spPr>
              <a:xfrm>
                <a:off x="3659702" y="2042119"/>
                <a:ext cx="1693080" cy="2444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9" name="Freihand 68"/>
              <p14:cNvContentPartPr/>
              <p14:nvPr/>
            </p14:nvContentPartPr>
            <p14:xfrm>
              <a:off x="4779302" y="3449359"/>
              <a:ext cx="102600" cy="230760"/>
            </p14:xfrm>
          </p:contentPart>
        </mc:Choice>
        <mc:Fallback xmlns="">
          <p:pic>
            <p:nvPicPr>
              <p:cNvPr id="69" name="Freihand 68"/>
              <p:cNvPicPr/>
              <p:nvPr/>
            </p:nvPicPr>
            <p:blipFill>
              <a:blip r:embed="rId24"/>
              <a:stretch>
                <a:fillRect/>
              </a:stretch>
            </p:blipFill>
            <p:spPr>
              <a:xfrm>
                <a:off x="4761302" y="3431359"/>
                <a:ext cx="138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Freihand 69"/>
              <p14:cNvContentPartPr/>
              <p14:nvPr/>
            </p14:nvContentPartPr>
            <p14:xfrm>
              <a:off x="5367182" y="4118959"/>
              <a:ext cx="73440" cy="120600"/>
            </p14:xfrm>
          </p:contentPart>
        </mc:Choice>
        <mc:Fallback xmlns="">
          <p:pic>
            <p:nvPicPr>
              <p:cNvPr id="70" name="Freihand 69"/>
              <p:cNvPicPr/>
              <p:nvPr/>
            </p:nvPicPr>
            <p:blipFill>
              <a:blip r:embed="rId26"/>
              <a:stretch>
                <a:fillRect/>
              </a:stretch>
            </p:blipFill>
            <p:spPr>
              <a:xfrm>
                <a:off x="5350982" y="4101679"/>
                <a:ext cx="105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7" name="Freihand 76"/>
              <p14:cNvContentPartPr/>
              <p14:nvPr/>
            </p14:nvContentPartPr>
            <p14:xfrm>
              <a:off x="9110822" y="1923319"/>
              <a:ext cx="2269800" cy="605520"/>
            </p14:xfrm>
          </p:contentPart>
        </mc:Choice>
        <mc:Fallback xmlns="">
          <p:pic>
            <p:nvPicPr>
              <p:cNvPr id="77" name="Freihand 76"/>
              <p:cNvPicPr/>
              <p:nvPr/>
            </p:nvPicPr>
            <p:blipFill>
              <a:blip r:embed="rId28"/>
              <a:stretch>
                <a:fillRect/>
              </a:stretch>
            </p:blipFill>
            <p:spPr>
              <a:xfrm>
                <a:off x="9098942" y="1910359"/>
                <a:ext cx="229500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0" name="Freihand 79"/>
              <p14:cNvContentPartPr/>
              <p14:nvPr/>
            </p14:nvContentPartPr>
            <p14:xfrm>
              <a:off x="9929462" y="683479"/>
              <a:ext cx="596520" cy="720000"/>
            </p14:xfrm>
          </p:contentPart>
        </mc:Choice>
        <mc:Fallback xmlns="">
          <p:pic>
            <p:nvPicPr>
              <p:cNvPr id="80" name="Freihand 79"/>
              <p:cNvPicPr/>
              <p:nvPr/>
            </p:nvPicPr>
            <p:blipFill>
              <a:blip r:embed="rId30"/>
              <a:stretch>
                <a:fillRect/>
              </a:stretch>
            </p:blipFill>
            <p:spPr>
              <a:xfrm>
                <a:off x="9914702" y="668359"/>
                <a:ext cx="626040" cy="749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6" name="Freihand 85"/>
              <p14:cNvContentPartPr/>
              <p14:nvPr/>
            </p14:nvContentPartPr>
            <p14:xfrm>
              <a:off x="9107222" y="808759"/>
              <a:ext cx="654480" cy="526680"/>
            </p14:xfrm>
          </p:contentPart>
        </mc:Choice>
        <mc:Fallback xmlns="">
          <p:pic>
            <p:nvPicPr>
              <p:cNvPr id="86" name="Freihand 85"/>
              <p:cNvPicPr/>
              <p:nvPr/>
            </p:nvPicPr>
            <p:blipFill>
              <a:blip r:embed="rId32"/>
              <a:stretch>
                <a:fillRect/>
              </a:stretch>
            </p:blipFill>
            <p:spPr>
              <a:xfrm>
                <a:off x="9093542" y="799399"/>
                <a:ext cx="68292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7" name="Freihand 86"/>
              <p14:cNvContentPartPr/>
              <p14:nvPr/>
            </p14:nvContentPartPr>
            <p14:xfrm>
              <a:off x="10672142" y="775999"/>
              <a:ext cx="707760" cy="551880"/>
            </p14:xfrm>
          </p:contentPart>
        </mc:Choice>
        <mc:Fallback xmlns="">
          <p:pic>
            <p:nvPicPr>
              <p:cNvPr id="87" name="Freihand 86"/>
              <p:cNvPicPr/>
              <p:nvPr/>
            </p:nvPicPr>
            <p:blipFill>
              <a:blip r:embed="rId34"/>
              <a:stretch>
                <a:fillRect/>
              </a:stretch>
            </p:blipFill>
            <p:spPr>
              <a:xfrm>
                <a:off x="10658822" y="759799"/>
                <a:ext cx="73584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1" name="Freihand 90"/>
              <p14:cNvContentPartPr/>
              <p14:nvPr/>
            </p14:nvContentPartPr>
            <p14:xfrm>
              <a:off x="10402142" y="1314199"/>
              <a:ext cx="50040" cy="57600"/>
            </p14:xfrm>
          </p:contentPart>
        </mc:Choice>
        <mc:Fallback xmlns="">
          <p:pic>
            <p:nvPicPr>
              <p:cNvPr id="91" name="Freihand 90"/>
              <p:cNvPicPr/>
              <p:nvPr/>
            </p:nvPicPr>
            <p:blipFill>
              <a:blip r:embed="rId36"/>
              <a:stretch>
                <a:fillRect/>
              </a:stretch>
            </p:blipFill>
            <p:spPr>
              <a:xfrm>
                <a:off x="10385222" y="1297279"/>
                <a:ext cx="83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2" name="Freihand 91"/>
              <p14:cNvContentPartPr/>
              <p14:nvPr/>
            </p14:nvContentPartPr>
            <p14:xfrm>
              <a:off x="9131702" y="2457559"/>
              <a:ext cx="2267640" cy="253800"/>
            </p14:xfrm>
          </p:contentPart>
        </mc:Choice>
        <mc:Fallback xmlns="">
          <p:pic>
            <p:nvPicPr>
              <p:cNvPr id="92" name="Freihand 91"/>
              <p:cNvPicPr/>
              <p:nvPr/>
            </p:nvPicPr>
            <p:blipFill>
              <a:blip r:embed="rId38"/>
              <a:stretch>
                <a:fillRect/>
              </a:stretch>
            </p:blipFill>
            <p:spPr>
              <a:xfrm>
                <a:off x="9121262" y="2442439"/>
                <a:ext cx="2293920" cy="281520"/>
              </a:xfrm>
              <a:prstGeom prst="rect">
                <a:avLst/>
              </a:prstGeom>
            </p:spPr>
          </p:pic>
        </mc:Fallback>
      </mc:AlternateContent>
    </p:spTree>
    <p:extLst>
      <p:ext uri="{BB962C8B-B14F-4D97-AF65-F5344CB8AC3E}">
        <p14:creationId xmlns:p14="http://schemas.microsoft.com/office/powerpoint/2010/main" val="109393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2" grpId="0"/>
      <p:bldP spid="3" grpId="0"/>
      <p:bldP spid="28"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653760" y="388757"/>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653760" y="4467425"/>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360687" y="871609"/>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235681" y="871609"/>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527476" y="67063"/>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742121" y="4270384"/>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2261" y="694534"/>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234403" y="4687759"/>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331538" y="570314"/>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405398" y="4423816"/>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650465" y="869949"/>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754323" y="2929210"/>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111165" y="2480105"/>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520389" y="2750787"/>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173763" y="3274898"/>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891962" y="1818020"/>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891962" y="1818020"/>
                <a:ext cx="2316412" cy="733727"/>
              </a:xfrm>
              <a:prstGeom prst="rect">
                <a:avLst/>
              </a:prstGeom>
              <a:blipFill>
                <a:blip r:embed="rId2"/>
                <a:stretch>
                  <a:fillRect l="-3947"/>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Wettbewerbsgleichgewicht – 2. Hauptsatz der Wohlfahrtstheorie</a:t>
            </a:r>
            <a:endParaRPr lang="de-DE" sz="2800" dirty="0">
              <a:latin typeface="Times New Roman" panose="02020603050405020304" pitchFamily="18" charset="0"/>
              <a:cs typeface="Times New Roman" panose="02020603050405020304" pitchFamily="18" charset="0"/>
            </a:endParaRP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245089" y="2315889"/>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449423" y="2553779"/>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3668726" y="2910539"/>
            <a:ext cx="4148938" cy="461665"/>
          </a:xfrm>
          <a:prstGeom prst="rect">
            <a:avLst/>
          </a:prstGeom>
          <a:noFill/>
        </p:spPr>
        <p:txBody>
          <a:bodyPr wrap="square" rtlCol="0">
            <a:spAutoFit/>
          </a:bodyPr>
          <a:lstStyle/>
          <a:p>
            <a:r>
              <a:rPr lang="de-DE" sz="2400" dirty="0" err="1">
                <a:latin typeface="Times New Roman" panose="02020603050405020304" pitchFamily="18" charset="0"/>
                <a:cs typeface="Times New Roman" panose="02020603050405020304" pitchFamily="18" charset="0"/>
              </a:rPr>
              <a:t>Wettberwerbsgleichgewicht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126031" y="3066741"/>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516226" y="3252588"/>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4682807" y="3607680"/>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415034" y="4554805"/>
            <a:ext cx="6977526" cy="1477328"/>
          </a:xfrm>
          <a:prstGeom prst="rect">
            <a:avLst/>
          </a:prstGeom>
        </p:spPr>
        <p:txBody>
          <a:bodyPr wrap="square">
            <a:spAutoFit/>
          </a:bodyPr>
          <a:lstStyle/>
          <a:p>
            <a:pPr algn="ctr"/>
            <a:r>
              <a:rPr lang="de-DE" b="1" dirty="0">
                <a:latin typeface="Times New Roman" panose="02020603050405020304" pitchFamily="18" charset="0"/>
                <a:cs typeface="Times New Roman" panose="02020603050405020304" pitchFamily="18" charset="0"/>
              </a:rPr>
              <a:t>2. Hauptsatz der Wohlfahrtstheorie</a:t>
            </a:r>
          </a:p>
          <a:p>
            <a:pPr algn="ctr"/>
            <a:endParaRPr lang="de-DE" b="1" dirty="0">
              <a:latin typeface="Times New Roman" panose="02020603050405020304" pitchFamily="18" charset="0"/>
              <a:cs typeface="Times New Roman" panose="02020603050405020304" pitchFamily="18" charset="0"/>
            </a:endParaRPr>
          </a:p>
          <a:p>
            <a:pPr algn="ctr"/>
            <a:r>
              <a:rPr lang="de-DE" b="1" dirty="0">
                <a:latin typeface="Times New Roman" panose="02020603050405020304" pitchFamily="18" charset="0"/>
                <a:cs typeface="Times New Roman" panose="02020603050405020304" pitchFamily="18" charset="0"/>
              </a:rPr>
              <a:t>Jede </a:t>
            </a:r>
            <a:r>
              <a:rPr lang="de-DE" b="1" dirty="0" err="1">
                <a:latin typeface="Times New Roman" panose="02020603050405020304" pitchFamily="18" charset="0"/>
                <a:cs typeface="Times New Roman" panose="02020603050405020304" pitchFamily="18" charset="0"/>
              </a:rPr>
              <a:t>pareto</a:t>
            </a:r>
            <a:r>
              <a:rPr lang="de-DE" b="1" dirty="0">
                <a:latin typeface="Times New Roman" panose="02020603050405020304" pitchFamily="18" charset="0"/>
                <a:cs typeface="Times New Roman" panose="02020603050405020304" pitchFamily="18" charset="0"/>
              </a:rPr>
              <a:t>-effiziente Allokation kann durch eine bestimmte Wahl der Anfangsausstattungen erreicht werden, unter der Voraussetzung,</a:t>
            </a:r>
          </a:p>
          <a:p>
            <a:pPr algn="ctr"/>
            <a:r>
              <a:rPr lang="de-DE" b="1" dirty="0">
                <a:latin typeface="Times New Roman" panose="02020603050405020304" pitchFamily="18" charset="0"/>
                <a:cs typeface="Times New Roman" panose="02020603050405020304" pitchFamily="18" charset="0"/>
              </a:rPr>
              <a:t>dass alle Konsumenten konvexe Präferenzen haben.</a:t>
            </a:r>
          </a:p>
        </p:txBody>
      </p:sp>
      <mc:AlternateContent xmlns:mc="http://schemas.openxmlformats.org/markup-compatibility/2006" xmlns:p14="http://schemas.microsoft.com/office/powerpoint/2010/main">
        <mc:Choice Requires="p14">
          <p:contentPart p14:bwMode="auto" r:id="rId3">
            <p14:nvContentPartPr>
              <p14:cNvPr id="22" name="Freihand 21"/>
              <p14:cNvContentPartPr/>
              <p14:nvPr/>
            </p14:nvContentPartPr>
            <p14:xfrm>
              <a:off x="4540047" y="3754279"/>
              <a:ext cx="356400" cy="482760"/>
            </p14:xfrm>
          </p:contentPart>
        </mc:Choice>
        <mc:Fallback xmlns="">
          <p:pic>
            <p:nvPicPr>
              <p:cNvPr id="22" name="Freihand 21"/>
              <p:cNvPicPr/>
              <p:nvPr/>
            </p:nvPicPr>
            <p:blipFill>
              <a:blip r:embed="rId4"/>
              <a:stretch>
                <a:fillRect/>
              </a:stretch>
            </p:blipFill>
            <p:spPr>
              <a:xfrm>
                <a:off x="4523127" y="3739159"/>
                <a:ext cx="39096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4" name="Freihand 43"/>
              <p14:cNvContentPartPr/>
              <p14:nvPr/>
            </p14:nvContentPartPr>
            <p14:xfrm>
              <a:off x="4765047" y="1366266"/>
              <a:ext cx="1360440" cy="1761480"/>
            </p14:xfrm>
          </p:contentPart>
        </mc:Choice>
        <mc:Fallback xmlns="">
          <p:pic>
            <p:nvPicPr>
              <p:cNvPr id="44" name="Freihand 43"/>
              <p:cNvPicPr/>
              <p:nvPr/>
            </p:nvPicPr>
            <p:blipFill>
              <a:blip r:embed="rId6"/>
              <a:stretch>
                <a:fillRect/>
              </a:stretch>
            </p:blipFill>
            <p:spPr>
              <a:xfrm>
                <a:off x="4750647" y="1351866"/>
                <a:ext cx="1391760" cy="1794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7" name="Freihand 46"/>
              <p14:cNvContentPartPr/>
              <p14:nvPr/>
            </p14:nvContentPartPr>
            <p14:xfrm>
              <a:off x="5724447" y="549199"/>
              <a:ext cx="5056920" cy="109440"/>
            </p14:xfrm>
          </p:contentPart>
        </mc:Choice>
        <mc:Fallback xmlns="">
          <p:pic>
            <p:nvPicPr>
              <p:cNvPr id="47" name="Freihand 46"/>
              <p:cNvPicPr/>
              <p:nvPr/>
            </p:nvPicPr>
            <p:blipFill>
              <a:blip r:embed="rId8"/>
              <a:stretch>
                <a:fillRect/>
              </a:stretch>
            </p:blipFill>
            <p:spPr>
              <a:xfrm>
                <a:off x="5709327" y="533359"/>
                <a:ext cx="5091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9" name="Freihand 48"/>
              <p14:cNvContentPartPr/>
              <p14:nvPr/>
            </p14:nvContentPartPr>
            <p14:xfrm>
              <a:off x="7323275" y="5121543"/>
              <a:ext cx="61560" cy="880560"/>
            </p14:xfrm>
          </p:contentPart>
        </mc:Choice>
        <mc:Fallback>
          <p:pic>
            <p:nvPicPr>
              <p:cNvPr id="49" name="Freihand 48"/>
              <p:cNvPicPr/>
              <p:nvPr/>
            </p:nvPicPr>
            <p:blipFill>
              <a:blip r:embed="rId10"/>
              <a:stretch>
                <a:fillRect/>
              </a:stretch>
            </p:blipFill>
            <p:spPr>
              <a:xfrm>
                <a:off x="7309595" y="5109663"/>
                <a:ext cx="90360" cy="907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6" name="Freihand 55"/>
              <p14:cNvContentPartPr/>
              <p14:nvPr/>
            </p14:nvContentPartPr>
            <p14:xfrm>
              <a:off x="4548327" y="1262359"/>
              <a:ext cx="703800" cy="715680"/>
            </p14:xfrm>
          </p:contentPart>
        </mc:Choice>
        <mc:Fallback xmlns="">
          <p:pic>
            <p:nvPicPr>
              <p:cNvPr id="56" name="Freihand 55"/>
              <p:cNvPicPr/>
              <p:nvPr/>
            </p:nvPicPr>
            <p:blipFill>
              <a:blip r:embed="rId12"/>
              <a:stretch>
                <a:fillRect/>
              </a:stretch>
            </p:blipFill>
            <p:spPr>
              <a:xfrm>
                <a:off x="4532847" y="1247959"/>
                <a:ext cx="735480" cy="74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7" name="Freihand 56"/>
              <p14:cNvContentPartPr/>
              <p14:nvPr/>
            </p14:nvContentPartPr>
            <p14:xfrm>
              <a:off x="3382287" y="2769319"/>
              <a:ext cx="526320" cy="891000"/>
            </p14:xfrm>
          </p:contentPart>
        </mc:Choice>
        <mc:Fallback xmlns="">
          <p:pic>
            <p:nvPicPr>
              <p:cNvPr id="57" name="Freihand 56"/>
              <p:cNvPicPr/>
              <p:nvPr/>
            </p:nvPicPr>
            <p:blipFill>
              <a:blip r:embed="rId14"/>
              <a:stretch>
                <a:fillRect/>
              </a:stretch>
            </p:blipFill>
            <p:spPr>
              <a:xfrm>
                <a:off x="3367527" y="2753479"/>
                <a:ext cx="555840" cy="921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8" name="Freihand 57"/>
              <p14:cNvContentPartPr/>
              <p14:nvPr/>
            </p14:nvContentPartPr>
            <p14:xfrm>
              <a:off x="828447" y="885306"/>
              <a:ext cx="7709760" cy="3520080"/>
            </p14:xfrm>
          </p:contentPart>
        </mc:Choice>
        <mc:Fallback xmlns="">
          <p:pic>
            <p:nvPicPr>
              <p:cNvPr id="58" name="Freihand 57"/>
              <p:cNvPicPr/>
              <p:nvPr/>
            </p:nvPicPr>
            <p:blipFill>
              <a:blip r:embed="rId16"/>
              <a:stretch>
                <a:fillRect/>
              </a:stretch>
            </p:blipFill>
            <p:spPr>
              <a:xfrm>
                <a:off x="819447" y="868746"/>
                <a:ext cx="7733520" cy="3549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 name="Freihand 60"/>
              <p14:cNvContentPartPr/>
              <p14:nvPr/>
            </p14:nvContentPartPr>
            <p14:xfrm>
              <a:off x="199527" y="409879"/>
              <a:ext cx="360" cy="360"/>
            </p14:xfrm>
          </p:contentPart>
        </mc:Choice>
        <mc:Fallback xmlns="">
          <p:pic>
            <p:nvPicPr>
              <p:cNvPr id="61" name="Freihand 60"/>
              <p:cNvPicPr/>
              <p:nvPr/>
            </p:nvPicPr>
            <p:blipFill>
              <a:blip r:embed="rId18"/>
              <a:stretch>
                <a:fillRect/>
              </a:stretch>
            </p:blipFill>
            <p:spPr>
              <a:xfrm>
                <a:off x="182607" y="392959"/>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6" name="Freihand 65"/>
              <p14:cNvContentPartPr/>
              <p14:nvPr/>
            </p14:nvContentPartPr>
            <p14:xfrm>
              <a:off x="1219047" y="451999"/>
              <a:ext cx="360" cy="360"/>
            </p14:xfrm>
          </p:contentPart>
        </mc:Choice>
        <mc:Fallback xmlns="">
          <p:pic>
            <p:nvPicPr>
              <p:cNvPr id="66" name="Freihand 65"/>
              <p:cNvPicPr/>
              <p:nvPr/>
            </p:nvPicPr>
            <p:blipFill>
              <a:blip r:embed="rId20"/>
              <a:stretch>
                <a:fillRect/>
              </a:stretch>
            </p:blipFill>
            <p:spPr>
              <a:xfrm>
                <a:off x="1202127" y="435079"/>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 name="Freihand 69"/>
              <p14:cNvContentPartPr/>
              <p14:nvPr/>
            </p14:nvContentPartPr>
            <p14:xfrm>
              <a:off x="5877447" y="2747719"/>
              <a:ext cx="71640" cy="123840"/>
            </p14:xfrm>
          </p:contentPart>
        </mc:Choice>
        <mc:Fallback xmlns="">
          <p:pic>
            <p:nvPicPr>
              <p:cNvPr id="70" name="Freihand 69"/>
              <p:cNvPicPr/>
              <p:nvPr/>
            </p:nvPicPr>
            <p:blipFill>
              <a:blip r:embed="rId22"/>
              <a:stretch>
                <a:fillRect/>
              </a:stretch>
            </p:blipFill>
            <p:spPr>
              <a:xfrm>
                <a:off x="5857287" y="2727559"/>
                <a:ext cx="110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7" name="Freihand 76"/>
              <p14:cNvContentPartPr/>
              <p14:nvPr/>
            </p14:nvContentPartPr>
            <p14:xfrm>
              <a:off x="4931007" y="1508106"/>
              <a:ext cx="113760" cy="250920"/>
            </p14:xfrm>
          </p:contentPart>
        </mc:Choice>
        <mc:Fallback xmlns="">
          <p:pic>
            <p:nvPicPr>
              <p:cNvPr id="77" name="Freihand 76"/>
              <p:cNvPicPr/>
              <p:nvPr/>
            </p:nvPicPr>
            <p:blipFill>
              <a:blip r:embed="rId24"/>
              <a:stretch>
                <a:fillRect/>
              </a:stretch>
            </p:blipFill>
            <p:spPr>
              <a:xfrm>
                <a:off x="4911927" y="1490466"/>
                <a:ext cx="1519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0" name="Freihand 79"/>
              <p14:cNvContentPartPr/>
              <p14:nvPr/>
            </p14:nvContentPartPr>
            <p14:xfrm>
              <a:off x="4807527" y="2985906"/>
              <a:ext cx="893520" cy="901800"/>
            </p14:xfrm>
          </p:contentPart>
        </mc:Choice>
        <mc:Fallback xmlns="">
          <p:pic>
            <p:nvPicPr>
              <p:cNvPr id="80" name="Freihand 79"/>
              <p:cNvPicPr/>
              <p:nvPr/>
            </p:nvPicPr>
            <p:blipFill>
              <a:blip r:embed="rId26"/>
              <a:stretch>
                <a:fillRect/>
              </a:stretch>
            </p:blipFill>
            <p:spPr>
              <a:xfrm>
                <a:off x="4794567" y="2970426"/>
                <a:ext cx="921960" cy="930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8" name="Freihand 87"/>
              <p14:cNvContentPartPr/>
              <p14:nvPr/>
            </p14:nvContentPartPr>
            <p14:xfrm>
              <a:off x="8688687" y="1777386"/>
              <a:ext cx="2593440" cy="933120"/>
            </p14:xfrm>
          </p:contentPart>
        </mc:Choice>
        <mc:Fallback xmlns="">
          <p:pic>
            <p:nvPicPr>
              <p:cNvPr id="88" name="Freihand 87"/>
              <p:cNvPicPr/>
              <p:nvPr/>
            </p:nvPicPr>
            <p:blipFill>
              <a:blip r:embed="rId28"/>
              <a:stretch>
                <a:fillRect/>
              </a:stretch>
            </p:blipFill>
            <p:spPr>
              <a:xfrm>
                <a:off x="8675727" y="1764426"/>
                <a:ext cx="2619360" cy="959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9" name="Freihand 88"/>
              <p14:cNvContentPartPr/>
              <p14:nvPr/>
            </p14:nvContentPartPr>
            <p14:xfrm>
              <a:off x="8927727" y="1529346"/>
              <a:ext cx="1944360" cy="875880"/>
            </p14:xfrm>
          </p:contentPart>
        </mc:Choice>
        <mc:Fallback xmlns="">
          <p:pic>
            <p:nvPicPr>
              <p:cNvPr id="89" name="Freihand 88"/>
              <p:cNvPicPr/>
              <p:nvPr/>
            </p:nvPicPr>
            <p:blipFill>
              <a:blip r:embed="rId30"/>
              <a:stretch>
                <a:fillRect/>
              </a:stretch>
            </p:blipFill>
            <p:spPr>
              <a:xfrm>
                <a:off x="8914407" y="1514226"/>
                <a:ext cx="1969920" cy="907920"/>
              </a:xfrm>
              <a:prstGeom prst="rect">
                <a:avLst/>
              </a:prstGeom>
            </p:spPr>
          </p:pic>
        </mc:Fallback>
      </mc:AlternateContent>
      <p:sp>
        <p:nvSpPr>
          <p:cNvPr id="10" name="Rechteck 9"/>
          <p:cNvSpPr/>
          <p:nvPr/>
        </p:nvSpPr>
        <p:spPr>
          <a:xfrm>
            <a:off x="1261908" y="6076787"/>
            <a:ext cx="5375375" cy="646331"/>
          </a:xfrm>
          <a:prstGeom prst="rect">
            <a:avLst/>
          </a:prstGeom>
        </p:spPr>
        <p:txBody>
          <a:bodyPr wrap="square">
            <a:spAutoFit/>
          </a:bodyPr>
          <a:lstStyle/>
          <a:p>
            <a:r>
              <a:rPr lang="de-DE" dirty="0" smtClean="0"/>
              <a:t>Allgemeines Video-Tutorial zur Optimierung</a:t>
            </a:r>
          </a:p>
          <a:p>
            <a:r>
              <a:rPr lang="de-DE" dirty="0" smtClean="0">
                <a:hlinkClick r:id="rId31"/>
              </a:rPr>
              <a:t>https</a:t>
            </a:r>
            <a:r>
              <a:rPr lang="de-DE" dirty="0">
                <a:hlinkClick r:id="rId31"/>
              </a:rPr>
              <a:t>://</a:t>
            </a:r>
            <a:r>
              <a:rPr lang="de-DE" dirty="0" smtClean="0">
                <a:hlinkClick r:id="rId31"/>
              </a:rPr>
              <a:t>www.youtube.com/watch?v=002HcSoycxA</a:t>
            </a:r>
            <a:endParaRPr lang="de-DE" dirty="0" smtClean="0"/>
          </a:p>
        </p:txBody>
      </p:sp>
    </p:spTree>
    <p:extLst>
      <p:ext uri="{BB962C8B-B14F-4D97-AF65-F5344CB8AC3E}">
        <p14:creationId xmlns:p14="http://schemas.microsoft.com/office/powerpoint/2010/main" val="364776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6" grpId="0"/>
      <p:bldP spid="29" grpId="0"/>
      <p:bldP spid="34" grpId="0"/>
      <p:bldP spid="37" grpId="0"/>
      <p:bldP spid="38" grpId="0"/>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736060"/>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beliebige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Allokation durch eine Pauschalsteuer und Subventionen erreicht werden 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Regel </a:t>
            </a:r>
            <a:r>
              <a:rPr lang="de-DE" sz="2400" dirty="0" smtClean="0">
                <a:latin typeface="Times New Roman" panose="02020603050405020304" pitchFamily="18" charset="0"/>
                <a:cs typeface="Times New Roman" panose="02020603050405020304" pitchFamily="18" charset="0"/>
              </a:rPr>
              <a:t>abgeleitet</a:t>
            </a:r>
          </a:p>
          <a:p>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werden</a:t>
            </a:r>
            <a:r>
              <a:rPr lang="de-DE" sz="2400" dirty="0">
                <a:latin typeface="Times New Roman" panose="02020603050405020304" pitchFamily="18" charset="0"/>
                <a:cs typeface="Times New Roman" panose="02020603050405020304" pitchFamily="18" charset="0"/>
              </a:rPr>
              <a:t>, welche Allokation angestrebt werden sollte!</a:t>
            </a:r>
          </a:p>
        </p:txBody>
      </p:sp>
      <mc:AlternateContent xmlns:mc="http://schemas.openxmlformats.org/markup-compatibility/2006" xmlns:p14="http://schemas.microsoft.com/office/powerpoint/2010/main">
        <mc:Choice Requires="p14">
          <p:contentPart p14:bwMode="auto" r:id="rId2">
            <p14:nvContentPartPr>
              <p14:cNvPr id="4" name="Freihand 3"/>
              <p14:cNvContentPartPr/>
              <p14:nvPr/>
            </p14:nvContentPartPr>
            <p14:xfrm>
              <a:off x="451386" y="1135146"/>
              <a:ext cx="11424960" cy="183960"/>
            </p14:xfrm>
          </p:contentPart>
        </mc:Choice>
        <mc:Fallback xmlns="">
          <p:pic>
            <p:nvPicPr>
              <p:cNvPr id="4" name="Freihand 3"/>
              <p:cNvPicPr/>
              <p:nvPr/>
            </p:nvPicPr>
            <p:blipFill>
              <a:blip r:embed="rId3"/>
              <a:stretch>
                <a:fillRect/>
              </a:stretch>
            </p:blipFill>
            <p:spPr>
              <a:xfrm>
                <a:off x="437706" y="1120026"/>
                <a:ext cx="11455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5563026" y="670026"/>
              <a:ext cx="156600" cy="637200"/>
            </p14:xfrm>
          </p:contentPart>
        </mc:Choice>
        <mc:Fallback xmlns="">
          <p:pic>
            <p:nvPicPr>
              <p:cNvPr id="6" name="Freihand 5"/>
              <p:cNvPicPr/>
              <p:nvPr/>
            </p:nvPicPr>
            <p:blipFill>
              <a:blip r:embed="rId5"/>
              <a:stretch>
                <a:fillRect/>
              </a:stretch>
            </p:blipFill>
            <p:spPr>
              <a:xfrm>
                <a:off x="5551506" y="657066"/>
                <a:ext cx="18036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p14:cNvContentPartPr/>
              <p14:nvPr/>
            </p14:nvContentPartPr>
            <p14:xfrm>
              <a:off x="5665266" y="626106"/>
              <a:ext cx="3330720" cy="531360"/>
            </p14:xfrm>
          </p:contentPart>
        </mc:Choice>
        <mc:Fallback xmlns="">
          <p:pic>
            <p:nvPicPr>
              <p:cNvPr id="7" name="Freihand 6"/>
              <p:cNvPicPr/>
              <p:nvPr/>
            </p:nvPicPr>
            <p:blipFill>
              <a:blip r:embed="rId7"/>
              <a:stretch>
                <a:fillRect/>
              </a:stretch>
            </p:blipFill>
            <p:spPr>
              <a:xfrm>
                <a:off x="5650866" y="611706"/>
                <a:ext cx="336132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p14:cNvContentPartPr/>
              <p14:nvPr/>
            </p14:nvContentPartPr>
            <p14:xfrm>
              <a:off x="478746" y="3326106"/>
              <a:ext cx="1815840" cy="82800"/>
            </p14:xfrm>
          </p:contentPart>
        </mc:Choice>
        <mc:Fallback xmlns="">
          <p:pic>
            <p:nvPicPr>
              <p:cNvPr id="9" name="Freihand 8"/>
              <p:cNvPicPr/>
              <p:nvPr/>
            </p:nvPicPr>
            <p:blipFill>
              <a:blip r:embed="rId9"/>
              <a:stretch>
                <a:fillRect/>
              </a:stretch>
            </p:blipFill>
            <p:spPr>
              <a:xfrm>
                <a:off x="465066" y="3313866"/>
                <a:ext cx="1847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p14:cNvContentPartPr/>
              <p14:nvPr/>
            </p14:nvContentPartPr>
            <p14:xfrm>
              <a:off x="1551906" y="4029546"/>
              <a:ext cx="1838880" cy="52560"/>
            </p14:xfrm>
          </p:contentPart>
        </mc:Choice>
        <mc:Fallback xmlns="">
          <p:pic>
            <p:nvPicPr>
              <p:cNvPr id="13" name="Freihand 12"/>
              <p:cNvPicPr/>
              <p:nvPr/>
            </p:nvPicPr>
            <p:blipFill>
              <a:blip r:embed="rId11"/>
              <a:stretch>
                <a:fillRect/>
              </a:stretch>
            </p:blipFill>
            <p:spPr>
              <a:xfrm>
                <a:off x="1542186" y="4012266"/>
                <a:ext cx="1868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p14:cNvContentPartPr/>
              <p14:nvPr/>
            </p14:nvContentPartPr>
            <p14:xfrm>
              <a:off x="8210466" y="4745586"/>
              <a:ext cx="133560" cy="859320"/>
            </p14:xfrm>
          </p:contentPart>
        </mc:Choice>
        <mc:Fallback xmlns="">
          <p:pic>
            <p:nvPicPr>
              <p:cNvPr id="15" name="Freihand 14"/>
              <p:cNvPicPr/>
              <p:nvPr/>
            </p:nvPicPr>
            <p:blipFill>
              <a:blip r:embed="rId13"/>
              <a:stretch>
                <a:fillRect/>
              </a:stretch>
            </p:blipFill>
            <p:spPr>
              <a:xfrm>
                <a:off x="8194626" y="4731906"/>
                <a:ext cx="165240" cy="888840"/>
              </a:xfrm>
              <a:prstGeom prst="rect">
                <a:avLst/>
              </a:prstGeom>
            </p:spPr>
          </p:pic>
        </mc:Fallback>
      </mc:AlternateContent>
    </p:spTree>
    <p:extLst>
      <p:ext uri="{BB962C8B-B14F-4D97-AF65-F5344CB8AC3E}">
        <p14:creationId xmlns:p14="http://schemas.microsoft.com/office/powerpoint/2010/main" val="505429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119061" y="70138"/>
            <a:ext cx="6481069" cy="1815882"/>
          </a:xfrm>
          <a:prstGeom prst="rect">
            <a:avLst/>
          </a:prstGeom>
          <a:noFill/>
        </p:spPr>
        <p:txBody>
          <a:bodyPr wrap="none" rtlCol="0">
            <a:spAutoFit/>
          </a:bodyPr>
          <a:lstStyle/>
          <a:p>
            <a:pPr algn="ctr"/>
            <a:r>
              <a:rPr lang="de-DE" sz="2800" b="1" dirty="0" smtClean="0"/>
              <a:t>Öffentliche Finanzen und Außenwirtschaft</a:t>
            </a:r>
          </a:p>
          <a:p>
            <a:pPr algn="ctr"/>
            <a:r>
              <a:rPr lang="de-DE" sz="2800" b="1" dirty="0" smtClean="0"/>
              <a:t>Wiederholungstermin 1</a:t>
            </a:r>
          </a:p>
          <a:p>
            <a:pPr algn="ctr"/>
            <a:endParaRPr lang="de-DE" sz="2800" b="1" dirty="0"/>
          </a:p>
          <a:p>
            <a:pPr algn="ctr"/>
            <a:r>
              <a:rPr lang="de-DE" sz="2800" b="1" dirty="0" smtClean="0"/>
              <a:t>Sommersemester 2021</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22.03.2021</a:t>
            </a:r>
          </a:p>
          <a:p>
            <a:pPr algn="ctr"/>
            <a:r>
              <a:rPr lang="de-DE" sz="1400" b="1" dirty="0">
                <a:hlinkClick r:id="rId4"/>
              </a:rPr>
              <a:t>http://</a:t>
            </a:r>
            <a:r>
              <a:rPr lang="de-DE" sz="1400" b="1" dirty="0" smtClean="0">
                <a:hlinkClick r:id="rId4"/>
              </a:rPr>
              <a:t>www.bernhardkoester.de/video/inhalt.html</a:t>
            </a:r>
            <a:endParaRPr lang="de-DE" sz="1400" b="1" dirty="0"/>
          </a:p>
        </p:txBody>
      </p:sp>
    </p:spTree>
    <p:extLst>
      <p:ext uri="{BB962C8B-B14F-4D97-AF65-F5344CB8AC3E}">
        <p14:creationId xmlns:p14="http://schemas.microsoft.com/office/powerpoint/2010/main" val="18110314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extLst>
              <p:ext uri="{D42A27DB-BD31-4B8C-83A1-F6EECF244321}">
                <p14:modId xmlns:p14="http://schemas.microsoft.com/office/powerpoint/2010/main" val="921160263"/>
              </p:ext>
            </p:extLst>
          </p:nvPr>
        </p:nvGraphicFramePr>
        <p:xfrm>
          <a:off x="769756" y="1459560"/>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smtClean="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smtClean="0">
                          <a:ln>
                            <a:noFill/>
                          </a:ln>
                          <a:solidFill>
                            <a:srgbClr val="000000"/>
                          </a:solidFill>
                          <a:effectLst/>
                          <a:latin typeface="Arial" charset="0"/>
                        </a:rPr>
                        <a:t>Fische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smtClean="0">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extLst>
              <p:ext uri="{D42A27DB-BD31-4B8C-83A1-F6EECF244321}">
                <p14:modId xmlns:p14="http://schemas.microsoft.com/office/powerpoint/2010/main" val="1697149916"/>
              </p:ext>
            </p:extLst>
          </p:nvPr>
        </p:nvGraphicFramePr>
        <p:xfrm>
          <a:off x="4874212" y="1099520"/>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smtClean="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smtClean="0">
                          <a:ln>
                            <a:noFill/>
                          </a:ln>
                          <a:solidFill>
                            <a:srgbClr val="000000"/>
                          </a:solidFill>
                          <a:effectLst/>
                          <a:latin typeface="Arial" charset="0"/>
                        </a:rPr>
                        <a:t>Fische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smtClean="0">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97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 y="779944"/>
            <a:ext cx="11232291" cy="647459"/>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Bestimmen Sie grafisch </a:t>
            </a:r>
            <a:r>
              <a:rPr lang="de-DE" sz="1600" dirty="0" smtClean="0">
                <a:latin typeface="Times New Roman" panose="02020603050405020304" pitchFamily="18" charset="0"/>
                <a:cs typeface="Times New Roman" panose="02020603050405020304" pitchFamily="18" charset="0"/>
              </a:rPr>
              <a:t>in Anlehnung an die Budgetgerade aus der Mikroökonomie die </a:t>
            </a:r>
            <a:r>
              <a:rPr lang="de-DE" sz="1600" dirty="0">
                <a:latin typeface="Times New Roman" panose="02020603050405020304" pitchFamily="18" charset="0"/>
                <a:cs typeface="Times New Roman" panose="02020603050405020304" pitchFamily="18" charset="0"/>
              </a:rPr>
              <a:t>Produktionsmöglichkeiten der beiden Produzenten. </a:t>
            </a:r>
            <a:r>
              <a:rPr lang="de-DE" sz="1600" dirty="0" smtClean="0">
                <a:latin typeface="Times New Roman" panose="02020603050405020304" pitchFamily="18" charset="0"/>
                <a:cs typeface="Times New Roman" panose="02020603050405020304" pitchFamily="18" charset="0"/>
              </a:rPr>
              <a:t>Übertragen Sie dafür die beiden Tabellen in ein K(</a:t>
            </a:r>
            <a:r>
              <a:rPr lang="de-DE" sz="1600" dirty="0" err="1" smtClean="0">
                <a:latin typeface="Times New Roman" panose="02020603050405020304" pitchFamily="18" charset="0"/>
                <a:cs typeface="Times New Roman" panose="02020603050405020304" pitchFamily="18" charset="0"/>
              </a:rPr>
              <a:t>okusnuss</a:t>
            </a:r>
            <a:r>
              <a:rPr lang="de-DE" sz="1600" dirty="0" smtClean="0">
                <a:latin typeface="Times New Roman" panose="02020603050405020304" pitchFamily="18" charset="0"/>
                <a:cs typeface="Times New Roman" panose="02020603050405020304" pitchFamily="18" charset="0"/>
              </a:rPr>
              <a:t>)-F(</a:t>
            </a:r>
            <a:r>
              <a:rPr lang="de-DE" sz="1600" dirty="0" err="1" smtClean="0">
                <a:latin typeface="Times New Roman" panose="02020603050405020304" pitchFamily="18" charset="0"/>
                <a:cs typeface="Times New Roman" panose="02020603050405020304" pitchFamily="18" charset="0"/>
              </a:rPr>
              <a:t>isch</a:t>
            </a:r>
            <a:r>
              <a:rPr lang="de-DE" sz="1600" dirty="0" smtClean="0">
                <a:latin typeface="Times New Roman" panose="02020603050405020304" pitchFamily="18" charset="0"/>
                <a:cs typeface="Times New Roman" panose="02020603050405020304" pitchFamily="18" charset="0"/>
              </a:rPr>
              <a:t>)-Diagramm.</a:t>
            </a:r>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7550" y="2864483"/>
            <a:ext cx="11232291" cy="535472"/>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Wer hat in der Produktion welchen Gutes einen absoluten Kostenvorteil?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6875" y="4519822"/>
            <a:ext cx="12192000" cy="360074"/>
          </a:xfrm>
          <a:prstGeom prst="rect">
            <a:avLst/>
          </a:prstGeom>
          <a:noFill/>
        </p:spPr>
        <p:txBody>
          <a:bodyPr wrap="square" rtlCol="0">
            <a:noAutofit/>
          </a:bodyPr>
          <a:lstStyle/>
          <a:p>
            <a:r>
              <a:rPr lang="de-DE" sz="1600" dirty="0" smtClean="0">
                <a:latin typeface="Times New Roman" panose="02020603050405020304" pitchFamily="18" charset="0"/>
                <a:cs typeface="Times New Roman" panose="02020603050405020304" pitchFamily="18" charset="0"/>
              </a:rPr>
              <a:t>Wie kann </a:t>
            </a:r>
            <a:r>
              <a:rPr lang="de-DE" sz="1600" dirty="0">
                <a:latin typeface="Times New Roman" panose="02020603050405020304" pitchFamily="18" charset="0"/>
                <a:cs typeface="Times New Roman" panose="02020603050405020304" pitchFamily="18" charset="0"/>
              </a:rPr>
              <a:t>es in dieser Situation sinnvollerweise zu Handel kommen </a:t>
            </a:r>
            <a:r>
              <a:rPr lang="de-DE" sz="1600" dirty="0" smtClean="0">
                <a:latin typeface="Times New Roman" panose="02020603050405020304" pitchFamily="18" charset="0"/>
                <a:cs typeface="Times New Roman" panose="02020603050405020304" pitchFamily="18" charset="0"/>
              </a:rPr>
              <a:t>(Zahlenbeispiel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C4184D30-EAD8-4E1B-9028-5001A350732D}"/>
              </a:ext>
            </a:extLst>
          </p:cNvPr>
          <p:cNvSpPr txBox="1"/>
          <p:nvPr/>
        </p:nvSpPr>
        <p:spPr>
          <a:xfrm>
            <a:off x="26875" y="1405626"/>
            <a:ext cx="11178539" cy="530172"/>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Worin besteht </a:t>
            </a:r>
            <a:r>
              <a:rPr lang="de-DE" sz="1600" dirty="0" smtClean="0">
                <a:latin typeface="Times New Roman" panose="02020603050405020304" pitchFamily="18" charset="0"/>
                <a:cs typeface="Times New Roman" panose="02020603050405020304" pitchFamily="18" charset="0"/>
              </a:rPr>
              <a:t>ein qualitativer </a:t>
            </a:r>
            <a:r>
              <a:rPr lang="de-DE" sz="1600" dirty="0">
                <a:latin typeface="Times New Roman" panose="02020603050405020304" pitchFamily="18" charset="0"/>
                <a:cs typeface="Times New Roman" panose="02020603050405020304" pitchFamily="18" charset="0"/>
              </a:rPr>
              <a:t>Unterschied zum Beispiel </a:t>
            </a:r>
            <a:r>
              <a:rPr lang="de-DE" sz="1600" dirty="0" smtClean="0">
                <a:latin typeface="Times New Roman" panose="02020603050405020304" pitchFamily="18" charset="0"/>
                <a:cs typeface="Times New Roman" panose="02020603050405020304" pitchFamily="18" charset="0"/>
              </a:rPr>
              <a:t>UK </a:t>
            </a:r>
            <a:r>
              <a:rPr lang="de-DE" sz="1600" dirty="0">
                <a:latin typeface="Times New Roman" panose="02020603050405020304" pitchFamily="18" charset="0"/>
                <a:cs typeface="Times New Roman" panose="02020603050405020304" pitchFamily="18" charset="0"/>
              </a:rPr>
              <a:t>und </a:t>
            </a:r>
            <a:r>
              <a:rPr lang="de-DE" sz="1600" dirty="0" smtClean="0">
                <a:latin typeface="Times New Roman" panose="02020603050405020304" pitchFamily="18" charset="0"/>
                <a:cs typeface="Times New Roman" panose="02020603050405020304" pitchFamily="18" charset="0"/>
              </a:rPr>
              <a:t>Portugal? </a:t>
            </a:r>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BE48FD73-7F8C-4AEF-8DD1-69BA621DB3F9}"/>
              </a:ext>
            </a:extLst>
          </p:cNvPr>
          <p:cNvSpPr txBox="1"/>
          <p:nvPr/>
        </p:nvSpPr>
        <p:spPr>
          <a:xfrm>
            <a:off x="10288" y="1883810"/>
            <a:ext cx="10430514" cy="390828"/>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Bestimmen Sie explizit die </a:t>
            </a:r>
            <a:r>
              <a:rPr lang="de-DE" sz="1600" dirty="0" err="1">
                <a:latin typeface="Times New Roman" panose="02020603050405020304" pitchFamily="18" charset="0"/>
                <a:cs typeface="Times New Roman" panose="02020603050405020304" pitchFamily="18" charset="0"/>
              </a:rPr>
              <a:t>Poduktionsfunktionen</a:t>
            </a:r>
            <a:r>
              <a:rPr lang="de-DE" sz="1600" dirty="0">
                <a:latin typeface="Times New Roman" panose="02020603050405020304" pitchFamily="18" charset="0"/>
                <a:cs typeface="Times New Roman" panose="02020603050405020304" pitchFamily="18" charset="0"/>
              </a:rPr>
              <a:t> der beiden Ländern</a:t>
            </a:r>
            <a:r>
              <a:rPr lang="de-DE" sz="1600" dirty="0" smtClean="0">
                <a:latin typeface="Times New Roman" panose="02020603050405020304" pitchFamily="18" charset="0"/>
                <a:cs typeface="Times New Roman" panose="02020603050405020304" pitchFamily="18" charset="0"/>
              </a:rPr>
              <a:t>?</a:t>
            </a:r>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D8DB202D-3EAD-4757-BE6C-1631862E67F8}"/>
              </a:ext>
            </a:extLst>
          </p:cNvPr>
          <p:cNvSpPr txBox="1"/>
          <p:nvPr/>
        </p:nvSpPr>
        <p:spPr>
          <a:xfrm>
            <a:off x="26875" y="2396436"/>
            <a:ext cx="10391816" cy="393413"/>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Welche Skalenerträge haben die Produktionsfunktionen?	</a:t>
            </a:r>
            <a:endParaRPr lang="en-US" sz="16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7F8271A-9B30-4FC6-A7D4-EDAC332EFF99}"/>
              </a:ext>
            </a:extLst>
          </p:cNvPr>
          <p:cNvSpPr txBox="1"/>
          <p:nvPr/>
        </p:nvSpPr>
        <p:spPr>
          <a:xfrm>
            <a:off x="26875" y="3241713"/>
            <a:ext cx="11232291" cy="383085"/>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Wer hat in der Produktion welchen Gutes einen </a:t>
            </a:r>
            <a:r>
              <a:rPr lang="de-DE" sz="1600" dirty="0" smtClean="0">
                <a:latin typeface="Times New Roman" panose="02020603050405020304" pitchFamily="18" charset="0"/>
                <a:cs typeface="Times New Roman" panose="02020603050405020304" pitchFamily="18" charset="0"/>
              </a:rPr>
              <a:t>komparativen </a:t>
            </a:r>
            <a:r>
              <a:rPr lang="de-DE" sz="1600" dirty="0">
                <a:latin typeface="Times New Roman" panose="02020603050405020304" pitchFamily="18" charset="0"/>
                <a:cs typeface="Times New Roman" panose="02020603050405020304" pitchFamily="18" charset="0"/>
              </a:rPr>
              <a:t>Kostenvorteil?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7F8271A-9B30-4FC6-A7D4-EDAC332EFF99}"/>
              </a:ext>
            </a:extLst>
          </p:cNvPr>
          <p:cNvSpPr txBox="1"/>
          <p:nvPr/>
        </p:nvSpPr>
        <p:spPr>
          <a:xfrm>
            <a:off x="40312" y="3732509"/>
            <a:ext cx="11232291" cy="648072"/>
          </a:xfrm>
          <a:prstGeom prst="rect">
            <a:avLst/>
          </a:prstGeom>
          <a:noFill/>
        </p:spPr>
        <p:txBody>
          <a:bodyPr wrap="square" rtlCol="0">
            <a:noAutofit/>
          </a:bodyPr>
          <a:lstStyle/>
          <a:p>
            <a:r>
              <a:rPr lang="de-DE" sz="1600" dirty="0" smtClean="0">
                <a:latin typeface="Times New Roman" panose="02020603050405020304" pitchFamily="18" charset="0"/>
                <a:cs typeface="Times New Roman" panose="02020603050405020304" pitchFamily="18" charset="0"/>
              </a:rPr>
              <a:t>Bestimmen Sie grafisch die gemeinsamen Produktionsmöglichkeiten mit der Überlegung, wann es unter den gegebenen individuellen Produktionsmöglichkeiten für wen sinnvoll ist, welches Gut zu produzieren?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7" name="Rechteck 1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2945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5" name="Gerade Verbindung mit Pfeil 4"/>
          <p:cNvCxnSpPr/>
          <p:nvPr/>
        </p:nvCxnSpPr>
        <p:spPr>
          <a:xfrm flipV="1">
            <a:off x="769357" y="745954"/>
            <a:ext cx="12613" cy="4778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Gerade Verbindung mit Pfeil 17"/>
          <p:cNvCxnSpPr/>
          <p:nvPr/>
        </p:nvCxnSpPr>
        <p:spPr>
          <a:xfrm flipV="1">
            <a:off x="776719" y="5473787"/>
            <a:ext cx="7667292" cy="26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feld 18"/>
          <p:cNvSpPr txBox="1"/>
          <p:nvPr/>
        </p:nvSpPr>
        <p:spPr>
          <a:xfrm>
            <a:off x="397291" y="745954"/>
            <a:ext cx="290464" cy="369332"/>
          </a:xfrm>
          <a:prstGeom prst="rect">
            <a:avLst/>
          </a:prstGeom>
          <a:noFill/>
        </p:spPr>
        <p:txBody>
          <a:bodyPr wrap="none" rtlCol="0">
            <a:spAutoFit/>
          </a:bodyPr>
          <a:lstStyle/>
          <a:p>
            <a:r>
              <a:rPr lang="de-DE" dirty="0" smtClean="0"/>
              <a:t>F</a:t>
            </a:r>
            <a:endParaRPr lang="de-DE" dirty="0"/>
          </a:p>
        </p:txBody>
      </p:sp>
      <p:sp>
        <p:nvSpPr>
          <p:cNvPr id="20" name="Textfeld 19"/>
          <p:cNvSpPr txBox="1"/>
          <p:nvPr/>
        </p:nvSpPr>
        <p:spPr>
          <a:xfrm>
            <a:off x="8131112" y="5500065"/>
            <a:ext cx="304892" cy="369332"/>
          </a:xfrm>
          <a:prstGeom prst="rect">
            <a:avLst/>
          </a:prstGeom>
          <a:noFill/>
        </p:spPr>
        <p:txBody>
          <a:bodyPr wrap="none" rtlCol="0">
            <a:spAutoFit/>
          </a:bodyPr>
          <a:lstStyle/>
          <a:p>
            <a:r>
              <a:rPr lang="de-DE" dirty="0" smtClean="0"/>
              <a:t>K</a:t>
            </a:r>
            <a:endParaRPr lang="de-DE" dirty="0"/>
          </a:p>
        </p:txBody>
      </p:sp>
      <mc:AlternateContent xmlns:mc="http://schemas.openxmlformats.org/markup-compatibility/2006" xmlns:p14="http://schemas.microsoft.com/office/powerpoint/2010/main">
        <mc:Choice Requires="p14">
          <p:contentPart p14:bwMode="auto" r:id="rId2">
            <p14:nvContentPartPr>
              <p14:cNvPr id="13" name="Freihand 12"/>
              <p14:cNvContentPartPr/>
              <p14:nvPr/>
            </p14:nvContentPartPr>
            <p14:xfrm>
              <a:off x="1924502" y="5420586"/>
              <a:ext cx="349200" cy="623880"/>
            </p14:xfrm>
          </p:contentPart>
        </mc:Choice>
        <mc:Fallback xmlns="">
          <p:pic>
            <p:nvPicPr>
              <p:cNvPr id="13" name="Freihand 12"/>
              <p:cNvPicPr/>
              <p:nvPr/>
            </p:nvPicPr>
            <p:blipFill>
              <a:blip r:embed="rId3"/>
              <a:stretch>
                <a:fillRect/>
              </a:stretch>
            </p:blipFill>
            <p:spPr>
              <a:xfrm>
                <a:off x="1911182" y="5404746"/>
                <a:ext cx="37944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Freihand 20"/>
              <p14:cNvContentPartPr/>
              <p14:nvPr/>
            </p14:nvContentPartPr>
            <p14:xfrm>
              <a:off x="4104302" y="5400426"/>
              <a:ext cx="385200" cy="575640"/>
            </p14:xfrm>
          </p:contentPart>
        </mc:Choice>
        <mc:Fallback xmlns="">
          <p:pic>
            <p:nvPicPr>
              <p:cNvPr id="21" name="Freihand 20"/>
              <p:cNvPicPr/>
              <p:nvPr/>
            </p:nvPicPr>
            <p:blipFill>
              <a:blip r:embed="rId5"/>
              <a:stretch>
                <a:fillRect/>
              </a:stretch>
            </p:blipFill>
            <p:spPr>
              <a:xfrm>
                <a:off x="4093502" y="5386386"/>
                <a:ext cx="41256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Freihand 23"/>
              <p14:cNvContentPartPr/>
              <p14:nvPr/>
            </p14:nvContentPartPr>
            <p14:xfrm>
              <a:off x="5929138" y="4024506"/>
              <a:ext cx="1034785" cy="2021760"/>
            </p14:xfrm>
          </p:contentPart>
        </mc:Choice>
        <mc:Fallback xmlns="">
          <p:pic>
            <p:nvPicPr>
              <p:cNvPr id="24" name="Freihand 23"/>
              <p:cNvPicPr/>
              <p:nvPr/>
            </p:nvPicPr>
            <p:blipFill>
              <a:blip r:embed="rId7"/>
              <a:stretch>
                <a:fillRect/>
              </a:stretch>
            </p:blipFill>
            <p:spPr>
              <a:xfrm>
                <a:off x="5917616" y="4008666"/>
                <a:ext cx="1053508" cy="205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Freihand 30"/>
              <p14:cNvContentPartPr/>
              <p14:nvPr/>
            </p14:nvContentPartPr>
            <p14:xfrm>
              <a:off x="241862" y="2895186"/>
              <a:ext cx="608396" cy="281880"/>
            </p14:xfrm>
          </p:contentPart>
        </mc:Choice>
        <mc:Fallback xmlns="">
          <p:pic>
            <p:nvPicPr>
              <p:cNvPr id="31" name="Freihand 30"/>
              <p:cNvPicPr/>
              <p:nvPr/>
            </p:nvPicPr>
            <p:blipFill>
              <a:blip r:embed="rId9"/>
              <a:stretch>
                <a:fillRect/>
              </a:stretch>
            </p:blipFill>
            <p:spPr>
              <a:xfrm>
                <a:off x="227822" y="2880426"/>
                <a:ext cx="641516"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Freihand 35"/>
              <p14:cNvContentPartPr/>
              <p14:nvPr/>
            </p14:nvContentPartPr>
            <p14:xfrm>
              <a:off x="222422" y="1357266"/>
              <a:ext cx="652676" cy="582120"/>
            </p14:xfrm>
          </p:contentPart>
        </mc:Choice>
        <mc:Fallback xmlns="">
          <p:pic>
            <p:nvPicPr>
              <p:cNvPr id="36" name="Freihand 35"/>
              <p:cNvPicPr/>
              <p:nvPr/>
            </p:nvPicPr>
            <p:blipFill>
              <a:blip r:embed="rId11"/>
              <a:stretch>
                <a:fillRect/>
              </a:stretch>
            </p:blipFill>
            <p:spPr>
              <a:xfrm>
                <a:off x="210542" y="1346106"/>
                <a:ext cx="682556" cy="610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 name="Freihand 46"/>
              <p14:cNvContentPartPr/>
              <p14:nvPr/>
            </p14:nvContentPartPr>
            <p14:xfrm>
              <a:off x="765662" y="4130706"/>
              <a:ext cx="1264320" cy="1392840"/>
            </p14:xfrm>
          </p:contentPart>
        </mc:Choice>
        <mc:Fallback xmlns="">
          <p:pic>
            <p:nvPicPr>
              <p:cNvPr id="47" name="Freihand 46"/>
              <p:cNvPicPr/>
              <p:nvPr/>
            </p:nvPicPr>
            <p:blipFill>
              <a:blip r:embed="rId13"/>
              <a:stretch>
                <a:fillRect/>
              </a:stretch>
            </p:blipFill>
            <p:spPr>
              <a:xfrm>
                <a:off x="752342" y="4117386"/>
                <a:ext cx="1293840" cy="142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7" name="Freihand 56"/>
              <p14:cNvContentPartPr/>
              <p14:nvPr/>
            </p14:nvContentPartPr>
            <p14:xfrm>
              <a:off x="758822" y="3075186"/>
              <a:ext cx="5470200" cy="2428200"/>
            </p14:xfrm>
          </p:contentPart>
        </mc:Choice>
        <mc:Fallback xmlns="">
          <p:pic>
            <p:nvPicPr>
              <p:cNvPr id="57" name="Freihand 56"/>
              <p:cNvPicPr/>
              <p:nvPr/>
            </p:nvPicPr>
            <p:blipFill>
              <a:blip r:embed="rId15"/>
              <a:stretch>
                <a:fillRect/>
              </a:stretch>
            </p:blipFill>
            <p:spPr>
              <a:xfrm>
                <a:off x="750902" y="3064026"/>
                <a:ext cx="5496480" cy="2454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1" name="Freihand 160"/>
              <p14:cNvContentPartPr/>
              <p14:nvPr/>
            </p14:nvContentPartPr>
            <p14:xfrm>
              <a:off x="8240698" y="2261946"/>
              <a:ext cx="1896480" cy="65880"/>
            </p14:xfrm>
          </p:contentPart>
        </mc:Choice>
        <mc:Fallback xmlns="">
          <p:pic>
            <p:nvPicPr>
              <p:cNvPr id="161" name="Freihand 160"/>
              <p:cNvPicPr/>
              <p:nvPr/>
            </p:nvPicPr>
            <p:blipFill>
              <a:blip r:embed="rId17"/>
              <a:stretch>
                <a:fillRect/>
              </a:stretch>
            </p:blipFill>
            <p:spPr>
              <a:xfrm>
                <a:off x="8230978" y="2248626"/>
                <a:ext cx="1917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2" name="Freihand 161"/>
              <p14:cNvContentPartPr/>
              <p14:nvPr/>
            </p14:nvContentPartPr>
            <p14:xfrm>
              <a:off x="10505098" y="2111826"/>
              <a:ext cx="1029960" cy="94680"/>
            </p14:xfrm>
          </p:contentPart>
        </mc:Choice>
        <mc:Fallback xmlns="">
          <p:pic>
            <p:nvPicPr>
              <p:cNvPr id="162" name="Freihand 161"/>
              <p:cNvPicPr/>
              <p:nvPr/>
            </p:nvPicPr>
            <p:blipFill>
              <a:blip r:embed="rId19"/>
              <a:stretch>
                <a:fillRect/>
              </a:stretch>
            </p:blipFill>
            <p:spPr>
              <a:xfrm>
                <a:off x="10494298" y="2100666"/>
                <a:ext cx="1051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6" name="Freihand 175"/>
              <p14:cNvContentPartPr/>
              <p14:nvPr/>
            </p14:nvContentPartPr>
            <p14:xfrm>
              <a:off x="11231578" y="2408466"/>
              <a:ext cx="10800" cy="0"/>
            </p14:xfrm>
          </p:contentPart>
        </mc:Choice>
        <mc:Fallback xmlns="">
          <p:pic>
            <p:nvPicPr>
              <p:cNvPr id="176" name="Freihand 175"/>
              <p:cNvPicPr/>
              <p:nvPr/>
            </p:nvPicPr>
            <p:blipFill>
              <a:blip r:embed="rId21"/>
              <a:stretch>
                <a:fillRect/>
              </a:stretch>
            </p:blipFill>
            <p:spPr>
              <a:xfrm>
                <a:off x="0" y="0"/>
                <a:ext cx="10800" cy="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4" name="Freihand 183"/>
              <p14:cNvContentPartPr/>
              <p14:nvPr/>
            </p14:nvContentPartPr>
            <p14:xfrm>
              <a:off x="9441662" y="185826"/>
              <a:ext cx="506160" cy="1407960"/>
            </p14:xfrm>
          </p:contentPart>
        </mc:Choice>
        <mc:Fallback xmlns="">
          <p:pic>
            <p:nvPicPr>
              <p:cNvPr id="184" name="Freihand 183"/>
              <p:cNvPicPr/>
              <p:nvPr/>
            </p:nvPicPr>
            <p:blipFill>
              <a:blip r:embed="rId23"/>
              <a:stretch>
                <a:fillRect/>
              </a:stretch>
            </p:blipFill>
            <p:spPr>
              <a:xfrm>
                <a:off x="9426902" y="172506"/>
                <a:ext cx="535680" cy="1436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7" name="Freihand 186"/>
              <p14:cNvContentPartPr/>
              <p14:nvPr/>
            </p14:nvContentPartPr>
            <p14:xfrm>
              <a:off x="8961778" y="797466"/>
              <a:ext cx="2549160" cy="136080"/>
            </p14:xfrm>
          </p:contentPart>
        </mc:Choice>
        <mc:Fallback xmlns="">
          <p:pic>
            <p:nvPicPr>
              <p:cNvPr id="187" name="Freihand 186"/>
              <p:cNvPicPr/>
              <p:nvPr/>
            </p:nvPicPr>
            <p:blipFill>
              <a:blip r:embed="rId25"/>
              <a:stretch>
                <a:fillRect/>
              </a:stretch>
            </p:blipFill>
            <p:spPr>
              <a:xfrm>
                <a:off x="8949898" y="781266"/>
                <a:ext cx="2578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9" name="Freihand 188"/>
              <p14:cNvContentPartPr/>
              <p14:nvPr/>
            </p14:nvContentPartPr>
            <p14:xfrm>
              <a:off x="8912818" y="1616466"/>
              <a:ext cx="2818080" cy="168480"/>
            </p14:xfrm>
          </p:contentPart>
        </mc:Choice>
        <mc:Fallback xmlns="">
          <p:pic>
            <p:nvPicPr>
              <p:cNvPr id="189" name="Freihand 188"/>
              <p:cNvPicPr/>
              <p:nvPr/>
            </p:nvPicPr>
            <p:blipFill>
              <a:blip r:embed="rId27"/>
              <a:stretch>
                <a:fillRect/>
              </a:stretch>
            </p:blipFill>
            <p:spPr>
              <a:xfrm>
                <a:off x="8898778" y="1598466"/>
                <a:ext cx="2848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3" name="Freihand 242"/>
              <p14:cNvContentPartPr/>
              <p14:nvPr/>
            </p14:nvContentPartPr>
            <p14:xfrm>
              <a:off x="10132502" y="98346"/>
              <a:ext cx="685796" cy="263880"/>
            </p14:xfrm>
          </p:contentPart>
        </mc:Choice>
        <mc:Fallback xmlns="">
          <p:pic>
            <p:nvPicPr>
              <p:cNvPr id="243" name="Freihand 242"/>
              <p:cNvPicPr/>
              <p:nvPr/>
            </p:nvPicPr>
            <p:blipFill>
              <a:blip r:embed="rId29"/>
              <a:stretch>
                <a:fillRect/>
              </a:stretch>
            </p:blipFill>
            <p:spPr>
              <a:xfrm>
                <a:off x="10117022" y="79626"/>
                <a:ext cx="714236"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8" name="Freihand 267"/>
              <p14:cNvContentPartPr/>
              <p14:nvPr/>
            </p14:nvContentPartPr>
            <p14:xfrm>
              <a:off x="3535138" y="244146"/>
              <a:ext cx="8248684" cy="1216080"/>
            </p14:xfrm>
          </p:contentPart>
        </mc:Choice>
        <mc:Fallback xmlns="">
          <p:pic>
            <p:nvPicPr>
              <p:cNvPr id="268" name="Freihand 267"/>
              <p:cNvPicPr/>
              <p:nvPr/>
            </p:nvPicPr>
            <p:blipFill>
              <a:blip r:embed="rId31"/>
              <a:stretch>
                <a:fillRect/>
              </a:stretch>
            </p:blipFill>
            <p:spPr>
              <a:xfrm>
                <a:off x="3520738" y="232266"/>
                <a:ext cx="8282524" cy="1242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0" name="Freihand 279"/>
              <p14:cNvContentPartPr/>
              <p14:nvPr/>
            </p14:nvContentPartPr>
            <p14:xfrm>
              <a:off x="6815458" y="1089786"/>
              <a:ext cx="5369404" cy="3042720"/>
            </p14:xfrm>
          </p:contentPart>
        </mc:Choice>
        <mc:Fallback xmlns="">
          <p:pic>
            <p:nvPicPr>
              <p:cNvPr id="280" name="Freihand 279"/>
              <p:cNvPicPr/>
              <p:nvPr/>
            </p:nvPicPr>
            <p:blipFill>
              <a:blip r:embed="rId33"/>
              <a:stretch>
                <a:fillRect/>
              </a:stretch>
            </p:blipFill>
            <p:spPr>
              <a:xfrm>
                <a:off x="6798538" y="1072146"/>
                <a:ext cx="5403244" cy="3071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9" name="Freihand 298"/>
              <p14:cNvContentPartPr/>
              <p14:nvPr/>
            </p14:nvContentPartPr>
            <p14:xfrm>
              <a:off x="3153538" y="3514026"/>
              <a:ext cx="2847240" cy="862560"/>
            </p14:xfrm>
          </p:contentPart>
        </mc:Choice>
        <mc:Fallback xmlns="">
          <p:pic>
            <p:nvPicPr>
              <p:cNvPr id="299" name="Freihand 298"/>
              <p:cNvPicPr/>
              <p:nvPr/>
            </p:nvPicPr>
            <p:blipFill>
              <a:blip r:embed="rId35"/>
              <a:stretch>
                <a:fillRect/>
              </a:stretch>
            </p:blipFill>
            <p:spPr>
              <a:xfrm>
                <a:off x="3145618" y="3504666"/>
                <a:ext cx="2867400" cy="879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0" name="Freihand 299"/>
              <p14:cNvContentPartPr/>
              <p14:nvPr/>
            </p14:nvContentPartPr>
            <p14:xfrm>
              <a:off x="1392778" y="4038186"/>
              <a:ext cx="1554480" cy="78480"/>
            </p14:xfrm>
          </p:contentPart>
        </mc:Choice>
        <mc:Fallback xmlns="">
          <p:pic>
            <p:nvPicPr>
              <p:cNvPr id="300" name="Freihand 299"/>
              <p:cNvPicPr/>
              <p:nvPr/>
            </p:nvPicPr>
            <p:blipFill>
              <a:blip r:embed="rId37"/>
              <a:stretch>
                <a:fillRect/>
              </a:stretch>
            </p:blipFill>
            <p:spPr>
              <a:xfrm>
                <a:off x="1382698" y="4024146"/>
                <a:ext cx="1573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6" name="Freihand 305"/>
              <p14:cNvContentPartPr/>
              <p14:nvPr/>
            </p14:nvContentPartPr>
            <p14:xfrm>
              <a:off x="770698" y="1700346"/>
              <a:ext cx="5404320" cy="2368800"/>
            </p14:xfrm>
          </p:contentPart>
        </mc:Choice>
        <mc:Fallback xmlns="">
          <p:pic>
            <p:nvPicPr>
              <p:cNvPr id="306" name="Freihand 305"/>
              <p:cNvPicPr/>
              <p:nvPr/>
            </p:nvPicPr>
            <p:blipFill>
              <a:blip r:embed="rId39"/>
              <a:stretch>
                <a:fillRect/>
              </a:stretch>
            </p:blipFill>
            <p:spPr>
              <a:xfrm>
                <a:off x="764938" y="1694586"/>
                <a:ext cx="5426280" cy="2390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0" name="Freihand 309"/>
              <p14:cNvContentPartPr/>
              <p14:nvPr/>
            </p14:nvContentPartPr>
            <p14:xfrm>
              <a:off x="1863298" y="4872666"/>
              <a:ext cx="4330800" cy="70560"/>
            </p14:xfrm>
          </p:contentPart>
        </mc:Choice>
        <mc:Fallback xmlns="">
          <p:pic>
            <p:nvPicPr>
              <p:cNvPr id="310" name="Freihand 309"/>
              <p:cNvPicPr/>
              <p:nvPr/>
            </p:nvPicPr>
            <p:blipFill>
              <a:blip r:embed="rId41"/>
              <a:stretch>
                <a:fillRect/>
              </a:stretch>
            </p:blipFill>
            <p:spPr>
              <a:xfrm>
                <a:off x="1854658" y="4860426"/>
                <a:ext cx="4352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4" name="Freihand 313"/>
              <p14:cNvContentPartPr/>
              <p14:nvPr/>
            </p14:nvContentPartPr>
            <p14:xfrm>
              <a:off x="7382458" y="5361546"/>
              <a:ext cx="599404" cy="613440"/>
            </p14:xfrm>
          </p:contentPart>
        </mc:Choice>
        <mc:Fallback xmlns="">
          <p:pic>
            <p:nvPicPr>
              <p:cNvPr id="314" name="Freihand 313"/>
              <p:cNvPicPr/>
              <p:nvPr/>
            </p:nvPicPr>
            <p:blipFill>
              <a:blip r:embed="rId43"/>
              <a:stretch>
                <a:fillRect/>
              </a:stretch>
            </p:blipFill>
            <p:spPr>
              <a:xfrm>
                <a:off x="7363738" y="5347866"/>
                <a:ext cx="634324"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6" name="Freihand 315"/>
              <p14:cNvContentPartPr/>
              <p14:nvPr/>
            </p14:nvContentPartPr>
            <p14:xfrm>
              <a:off x="6286622" y="4080306"/>
              <a:ext cx="1261796" cy="1442160"/>
            </p14:xfrm>
          </p:contentPart>
        </mc:Choice>
        <mc:Fallback xmlns="">
          <p:pic>
            <p:nvPicPr>
              <p:cNvPr id="316" name="Freihand 315"/>
              <p:cNvPicPr/>
              <p:nvPr/>
            </p:nvPicPr>
            <p:blipFill>
              <a:blip r:embed="rId45"/>
              <a:stretch>
                <a:fillRect/>
              </a:stretch>
            </p:blipFill>
            <p:spPr>
              <a:xfrm>
                <a:off x="6272582" y="4067346"/>
                <a:ext cx="1294556" cy="1474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0" name="Freihand 319"/>
              <p14:cNvContentPartPr/>
              <p14:nvPr/>
            </p14:nvContentPartPr>
            <p14:xfrm>
              <a:off x="3156778" y="1419186"/>
              <a:ext cx="248760" cy="807840"/>
            </p14:xfrm>
          </p:contentPart>
        </mc:Choice>
        <mc:Fallback xmlns="">
          <p:pic>
            <p:nvPicPr>
              <p:cNvPr id="320" name="Freihand 319"/>
              <p:cNvPicPr/>
              <p:nvPr/>
            </p:nvPicPr>
            <p:blipFill>
              <a:blip r:embed="rId47"/>
              <a:stretch>
                <a:fillRect/>
              </a:stretch>
            </p:blipFill>
            <p:spPr>
              <a:xfrm>
                <a:off x="3144898" y="1406226"/>
                <a:ext cx="27396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0" name="Freihand 339"/>
              <p14:cNvContentPartPr/>
              <p14:nvPr/>
            </p14:nvContentPartPr>
            <p14:xfrm>
              <a:off x="11112058" y="265746"/>
              <a:ext cx="415444" cy="1124640"/>
            </p14:xfrm>
          </p:contentPart>
        </mc:Choice>
        <mc:Fallback xmlns="">
          <p:pic>
            <p:nvPicPr>
              <p:cNvPr id="340" name="Freihand 339"/>
              <p:cNvPicPr/>
              <p:nvPr/>
            </p:nvPicPr>
            <p:blipFill>
              <a:blip r:embed="rId49"/>
              <a:stretch>
                <a:fillRect/>
              </a:stretch>
            </p:blipFill>
            <p:spPr>
              <a:xfrm>
                <a:off x="11097658" y="249546"/>
                <a:ext cx="445324" cy="1156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3" name="Freihand 342"/>
              <p14:cNvContentPartPr/>
              <p14:nvPr/>
            </p14:nvContentPartPr>
            <p14:xfrm>
              <a:off x="1846163" y="2306946"/>
              <a:ext cx="190800" cy="799200"/>
            </p14:xfrm>
          </p:contentPart>
        </mc:Choice>
        <mc:Fallback xmlns="">
          <p:pic>
            <p:nvPicPr>
              <p:cNvPr id="343" name="Freihand 342"/>
              <p:cNvPicPr/>
              <p:nvPr/>
            </p:nvPicPr>
            <p:blipFill>
              <a:blip r:embed="rId51"/>
              <a:stretch>
                <a:fillRect/>
              </a:stretch>
            </p:blipFill>
            <p:spPr>
              <a:xfrm>
                <a:off x="1840403" y="2301906"/>
                <a:ext cx="201600" cy="809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9" name="Freihand 348"/>
              <p14:cNvContentPartPr/>
              <p14:nvPr/>
            </p14:nvContentPartPr>
            <p14:xfrm>
              <a:off x="2395883" y="2630586"/>
              <a:ext cx="124200" cy="721440"/>
            </p14:xfrm>
          </p:contentPart>
        </mc:Choice>
        <mc:Fallback xmlns="">
          <p:pic>
            <p:nvPicPr>
              <p:cNvPr id="349" name="Freihand 348"/>
              <p:cNvPicPr/>
              <p:nvPr/>
            </p:nvPicPr>
            <p:blipFill>
              <a:blip r:embed="rId53"/>
              <a:stretch>
                <a:fillRect/>
              </a:stretch>
            </p:blipFill>
            <p:spPr>
              <a:xfrm>
                <a:off x="2387243" y="2622666"/>
                <a:ext cx="13896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1" name="Freihand 350"/>
              <p14:cNvContentPartPr/>
              <p14:nvPr/>
            </p14:nvContentPartPr>
            <p14:xfrm>
              <a:off x="3270683" y="2945586"/>
              <a:ext cx="183600" cy="509040"/>
            </p14:xfrm>
          </p:contentPart>
        </mc:Choice>
        <mc:Fallback xmlns="">
          <p:pic>
            <p:nvPicPr>
              <p:cNvPr id="351" name="Freihand 350"/>
              <p:cNvPicPr/>
              <p:nvPr/>
            </p:nvPicPr>
            <p:blipFill>
              <a:blip r:embed="rId55"/>
              <a:stretch>
                <a:fillRect/>
              </a:stretch>
            </p:blipFill>
            <p:spPr>
              <a:xfrm>
                <a:off x="3261683" y="2938026"/>
                <a:ext cx="19800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7" name="Freihand 356"/>
              <p14:cNvContentPartPr/>
              <p14:nvPr/>
            </p14:nvContentPartPr>
            <p14:xfrm>
              <a:off x="3836243" y="3120546"/>
              <a:ext cx="139320" cy="598680"/>
            </p14:xfrm>
          </p:contentPart>
        </mc:Choice>
        <mc:Fallback xmlns="">
          <p:pic>
            <p:nvPicPr>
              <p:cNvPr id="357" name="Freihand 356"/>
              <p:cNvPicPr/>
              <p:nvPr/>
            </p:nvPicPr>
            <p:blipFill>
              <a:blip r:embed="rId57"/>
              <a:stretch>
                <a:fillRect/>
              </a:stretch>
            </p:blipFill>
            <p:spPr>
              <a:xfrm>
                <a:off x="3829403" y="3111906"/>
                <a:ext cx="15408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0" name="Freihand 359"/>
              <p14:cNvContentPartPr/>
              <p14:nvPr/>
            </p14:nvContentPartPr>
            <p14:xfrm>
              <a:off x="11543843" y="3880506"/>
              <a:ext cx="405939" cy="294480"/>
            </p14:xfrm>
          </p:contentPart>
        </mc:Choice>
        <mc:Fallback xmlns="">
          <p:pic>
            <p:nvPicPr>
              <p:cNvPr id="360" name="Freihand 359"/>
              <p:cNvPicPr/>
              <p:nvPr/>
            </p:nvPicPr>
            <p:blipFill>
              <a:blip r:embed="rId59"/>
              <a:stretch>
                <a:fillRect/>
              </a:stretch>
            </p:blipFill>
            <p:spPr>
              <a:xfrm>
                <a:off x="11528728" y="3865026"/>
                <a:ext cx="437968"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2" name="Freihand 361"/>
              <p14:cNvContentPartPr/>
              <p14:nvPr/>
            </p14:nvContentPartPr>
            <p14:xfrm>
              <a:off x="9250858" y="2947386"/>
              <a:ext cx="2500924" cy="1262880"/>
            </p14:xfrm>
          </p:contentPart>
        </mc:Choice>
        <mc:Fallback xmlns="">
          <p:pic>
            <p:nvPicPr>
              <p:cNvPr id="362" name="Freihand 361"/>
              <p:cNvPicPr/>
              <p:nvPr/>
            </p:nvPicPr>
            <p:blipFill>
              <a:blip r:embed="rId61"/>
              <a:stretch>
                <a:fillRect/>
              </a:stretch>
            </p:blipFill>
            <p:spPr>
              <a:xfrm>
                <a:off x="9236098" y="2931906"/>
                <a:ext cx="2534404" cy="1293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4" name="Freihand 363"/>
              <p14:cNvContentPartPr/>
              <p14:nvPr/>
            </p14:nvContentPartPr>
            <p14:xfrm>
              <a:off x="3840203" y="983226"/>
              <a:ext cx="3990960" cy="434160"/>
            </p14:xfrm>
          </p:contentPart>
        </mc:Choice>
        <mc:Fallback xmlns="">
          <p:pic>
            <p:nvPicPr>
              <p:cNvPr id="364" name="Freihand 363"/>
              <p:cNvPicPr/>
              <p:nvPr/>
            </p:nvPicPr>
            <p:blipFill>
              <a:blip r:embed="rId63"/>
              <a:stretch>
                <a:fillRect/>
              </a:stretch>
            </p:blipFill>
            <p:spPr>
              <a:xfrm>
                <a:off x="3826163" y="965946"/>
                <a:ext cx="402264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6" name="Freihand 365"/>
              <p14:cNvContentPartPr/>
              <p14:nvPr/>
            </p14:nvContentPartPr>
            <p14:xfrm>
              <a:off x="772142" y="3184626"/>
              <a:ext cx="441716" cy="933120"/>
            </p14:xfrm>
          </p:contentPart>
        </mc:Choice>
        <mc:Fallback xmlns="">
          <p:pic>
            <p:nvPicPr>
              <p:cNvPr id="366" name="Freihand 365"/>
              <p:cNvPicPr/>
              <p:nvPr/>
            </p:nvPicPr>
            <p:blipFill>
              <a:blip r:embed="rId65"/>
              <a:stretch>
                <a:fillRect/>
              </a:stretch>
            </p:blipFill>
            <p:spPr>
              <a:xfrm>
                <a:off x="760982" y="3166986"/>
                <a:ext cx="460796" cy="965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7" name="Freihand 366"/>
              <p14:cNvContentPartPr/>
              <p14:nvPr/>
            </p14:nvContentPartPr>
            <p14:xfrm>
              <a:off x="292982" y="3996426"/>
              <a:ext cx="790556" cy="659880"/>
            </p14:xfrm>
          </p:contentPart>
        </mc:Choice>
        <mc:Fallback xmlns="">
          <p:pic>
            <p:nvPicPr>
              <p:cNvPr id="367" name="Freihand 366"/>
              <p:cNvPicPr/>
              <p:nvPr/>
            </p:nvPicPr>
            <p:blipFill>
              <a:blip r:embed="rId67"/>
              <a:stretch>
                <a:fillRect/>
              </a:stretch>
            </p:blipFill>
            <p:spPr>
              <a:xfrm>
                <a:off x="276782" y="3983826"/>
                <a:ext cx="825476"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8" name="Freihand 367"/>
              <p14:cNvContentPartPr/>
              <p14:nvPr/>
            </p14:nvContentPartPr>
            <p14:xfrm>
              <a:off x="810658" y="3083826"/>
              <a:ext cx="5366880" cy="2459520"/>
            </p14:xfrm>
          </p:contentPart>
        </mc:Choice>
        <mc:Fallback xmlns="">
          <p:pic>
            <p:nvPicPr>
              <p:cNvPr id="368" name="Freihand 367"/>
              <p:cNvPicPr/>
              <p:nvPr/>
            </p:nvPicPr>
            <p:blipFill>
              <a:blip r:embed="rId69"/>
              <a:stretch>
                <a:fillRect/>
              </a:stretch>
            </p:blipFill>
            <p:spPr>
              <a:xfrm>
                <a:off x="800578" y="3077706"/>
                <a:ext cx="5391720" cy="2478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9" name="Freihand 368"/>
              <p14:cNvContentPartPr/>
              <p14:nvPr/>
            </p14:nvContentPartPr>
            <p14:xfrm>
              <a:off x="2814058" y="2845506"/>
              <a:ext cx="288000" cy="1120680"/>
            </p14:xfrm>
          </p:contentPart>
        </mc:Choice>
        <mc:Fallback xmlns="">
          <p:pic>
            <p:nvPicPr>
              <p:cNvPr id="369" name="Freihand 368"/>
              <p:cNvPicPr/>
              <p:nvPr/>
            </p:nvPicPr>
            <p:blipFill>
              <a:blip r:embed="rId71"/>
              <a:stretch>
                <a:fillRect/>
              </a:stretch>
            </p:blipFill>
            <p:spPr>
              <a:xfrm>
                <a:off x="2801818" y="2832546"/>
                <a:ext cx="312120" cy="1145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1" name="Freihand 370"/>
              <p14:cNvContentPartPr/>
              <p14:nvPr/>
            </p14:nvContentPartPr>
            <p14:xfrm>
              <a:off x="817138" y="4168506"/>
              <a:ext cx="1286640" cy="1346400"/>
            </p14:xfrm>
          </p:contentPart>
        </mc:Choice>
        <mc:Fallback xmlns="">
          <p:pic>
            <p:nvPicPr>
              <p:cNvPr id="371" name="Freihand 370"/>
              <p:cNvPicPr/>
              <p:nvPr/>
            </p:nvPicPr>
            <p:blipFill>
              <a:blip r:embed="rId73"/>
              <a:stretch>
                <a:fillRect/>
              </a:stretch>
            </p:blipFill>
            <p:spPr>
              <a:xfrm>
                <a:off x="812098" y="4163826"/>
                <a:ext cx="1309680" cy="1369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5" name="Freihand 374"/>
              <p14:cNvContentPartPr/>
              <p14:nvPr/>
            </p14:nvContentPartPr>
            <p14:xfrm>
              <a:off x="2828458" y="2847666"/>
              <a:ext cx="186480" cy="216000"/>
            </p14:xfrm>
          </p:contentPart>
        </mc:Choice>
        <mc:Fallback xmlns="">
          <p:pic>
            <p:nvPicPr>
              <p:cNvPr id="375" name="Freihand 374"/>
              <p:cNvPicPr/>
              <p:nvPr/>
            </p:nvPicPr>
            <p:blipFill>
              <a:blip r:embed="rId75"/>
              <a:stretch>
                <a:fillRect/>
              </a:stretch>
            </p:blipFill>
            <p:spPr>
              <a:xfrm>
                <a:off x="2818378" y="2835066"/>
                <a:ext cx="205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76" name="Freihand 375"/>
              <p14:cNvContentPartPr/>
              <p14:nvPr/>
            </p14:nvContentPartPr>
            <p14:xfrm>
              <a:off x="2881378" y="3146826"/>
              <a:ext cx="148320" cy="812880"/>
            </p14:xfrm>
          </p:contentPart>
        </mc:Choice>
        <mc:Fallback xmlns="">
          <p:pic>
            <p:nvPicPr>
              <p:cNvPr id="376" name="Freihand 375"/>
              <p:cNvPicPr/>
              <p:nvPr/>
            </p:nvPicPr>
            <p:blipFill>
              <a:blip r:embed="rId77"/>
              <a:stretch>
                <a:fillRect/>
              </a:stretch>
            </p:blipFill>
            <p:spPr>
              <a:xfrm>
                <a:off x="2868058" y="3133146"/>
                <a:ext cx="168480" cy="837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78" name="Freihand 377"/>
              <p14:cNvContentPartPr/>
              <p14:nvPr/>
            </p14:nvContentPartPr>
            <p14:xfrm>
              <a:off x="1832698" y="4858626"/>
              <a:ext cx="4396320" cy="148680"/>
            </p14:xfrm>
          </p:contentPart>
        </mc:Choice>
        <mc:Fallback xmlns="">
          <p:pic>
            <p:nvPicPr>
              <p:cNvPr id="378" name="Freihand 377"/>
              <p:cNvPicPr/>
              <p:nvPr/>
            </p:nvPicPr>
            <p:blipFill>
              <a:blip r:embed="rId79"/>
              <a:stretch>
                <a:fillRect/>
              </a:stretch>
            </p:blipFill>
            <p:spPr>
              <a:xfrm>
                <a:off x="1822618" y="4845666"/>
                <a:ext cx="44179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0" name="Freihand 379"/>
              <p14:cNvContentPartPr/>
              <p14:nvPr/>
            </p14:nvContentPartPr>
            <p14:xfrm>
              <a:off x="6167098" y="4792026"/>
              <a:ext cx="291960" cy="294480"/>
            </p14:xfrm>
          </p:contentPart>
        </mc:Choice>
        <mc:Fallback xmlns="">
          <p:pic>
            <p:nvPicPr>
              <p:cNvPr id="380" name="Freihand 379"/>
              <p:cNvPicPr/>
              <p:nvPr/>
            </p:nvPicPr>
            <p:blipFill>
              <a:blip r:embed="rId81"/>
              <a:stretch>
                <a:fillRect/>
              </a:stretch>
            </p:blipFill>
            <p:spPr>
              <a:xfrm>
                <a:off x="6153058" y="4777986"/>
                <a:ext cx="320400" cy="325800"/>
              </a:xfrm>
              <a:prstGeom prst="rect">
                <a:avLst/>
              </a:prstGeom>
            </p:spPr>
          </p:pic>
        </mc:Fallback>
      </mc:AlternateContent>
    </p:spTree>
    <p:extLst>
      <p:ext uri="{BB962C8B-B14F-4D97-AF65-F5344CB8AC3E}">
        <p14:creationId xmlns:p14="http://schemas.microsoft.com/office/powerpoint/2010/main" val="4022388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04443" y="1304636"/>
            <a:ext cx="10368116" cy="3477875"/>
          </a:xfrm>
          <a:prstGeom prst="rect">
            <a:avLst/>
          </a:prstGeom>
          <a:noFill/>
        </p:spPr>
        <p:txBody>
          <a:bodyPr wrap="square" rtlCol="0">
            <a:spAutoFit/>
          </a:bodyPr>
          <a:lstStyle/>
          <a:p>
            <a:r>
              <a:rPr lang="de-DE" sz="2200" b="1" dirty="0">
                <a:latin typeface="Times New Roman" panose="02020603050405020304" pitchFamily="18" charset="0"/>
                <a:cs typeface="Times New Roman" panose="02020603050405020304" pitchFamily="18" charset="0"/>
              </a:rPr>
              <a:t>Nehmen sie an, </a:t>
            </a:r>
            <a:r>
              <a:rPr lang="de-DE" sz="2200" b="1" dirty="0" smtClean="0">
                <a:latin typeface="Times New Roman" panose="02020603050405020304" pitchFamily="18" charset="0"/>
                <a:cs typeface="Times New Roman" panose="02020603050405020304" pitchFamily="18" charset="0"/>
              </a:rPr>
              <a:t>dass die Weltmarktpreise </a:t>
            </a:r>
            <a:r>
              <a:rPr lang="de-DE" sz="2200" b="1" dirty="0">
                <a:latin typeface="Times New Roman" panose="02020603050405020304" pitchFamily="18" charset="0"/>
                <a:cs typeface="Times New Roman" panose="02020603050405020304" pitchFamily="18" charset="0"/>
              </a:rPr>
              <a:t>(gemessen z.B. </a:t>
            </a:r>
            <a:r>
              <a:rPr lang="de-DE" sz="2200" b="1" dirty="0" smtClean="0">
                <a:latin typeface="Times New Roman" panose="02020603050405020304" pitchFamily="18" charset="0"/>
                <a:cs typeface="Times New Roman" panose="02020603050405020304" pitchFamily="18" charset="0"/>
              </a:rPr>
              <a:t>gemessen in </a:t>
            </a:r>
            <a:r>
              <a:rPr lang="de-DE" sz="2200" b="1" dirty="0">
                <a:latin typeface="Times New Roman" panose="02020603050405020304" pitchFamily="18" charset="0"/>
                <a:cs typeface="Times New Roman" panose="02020603050405020304" pitchFamily="18" charset="0"/>
              </a:rPr>
              <a:t>Gold) von </a:t>
            </a:r>
            <a:r>
              <a:rPr lang="de-DE" sz="2200" b="1" dirty="0" smtClean="0">
                <a:latin typeface="Times New Roman" panose="02020603050405020304" pitchFamily="18" charset="0"/>
                <a:cs typeface="Times New Roman" panose="02020603050405020304" pitchFamily="18" charset="0"/>
              </a:rPr>
              <a:t>Fischen </a:t>
            </a:r>
            <a:r>
              <a:rPr lang="de-DE" sz="2200" b="1" dirty="0">
                <a:latin typeface="Times New Roman" panose="02020603050405020304" pitchFamily="18" charset="0"/>
                <a:cs typeface="Times New Roman" panose="02020603050405020304" pitchFamily="18" charset="0"/>
              </a:rPr>
              <a:t>und </a:t>
            </a:r>
            <a:r>
              <a:rPr lang="de-DE" sz="2200" b="1" dirty="0" err="1" smtClean="0">
                <a:latin typeface="Times New Roman" panose="02020603050405020304" pitchFamily="18" charset="0"/>
                <a:cs typeface="Times New Roman" panose="02020603050405020304" pitchFamily="18" charset="0"/>
              </a:rPr>
              <a:t>Kokusnüssen</a:t>
            </a:r>
            <a:r>
              <a:rPr lang="de-DE" sz="2200" b="1" dirty="0" smtClean="0">
                <a:latin typeface="Times New Roman" panose="02020603050405020304" pitchFamily="18" charset="0"/>
                <a:cs typeface="Times New Roman" panose="02020603050405020304" pitchFamily="18" charset="0"/>
              </a:rPr>
              <a:t> P</a:t>
            </a:r>
            <a:r>
              <a:rPr lang="de-DE" sz="2200" b="1" baseline="-25000" dirty="0" smtClean="0">
                <a:latin typeface="Times New Roman" panose="02020603050405020304" pitchFamily="18" charset="0"/>
                <a:cs typeface="Times New Roman" panose="02020603050405020304" pitchFamily="18" charset="0"/>
              </a:rPr>
              <a:t>F</a:t>
            </a:r>
            <a:r>
              <a:rPr lang="de-DE" sz="2200" b="1" dirty="0" smtClean="0">
                <a:latin typeface="Times New Roman" panose="02020603050405020304" pitchFamily="18" charset="0"/>
                <a:cs typeface="Times New Roman" panose="02020603050405020304" pitchFamily="18" charset="0"/>
              </a:rPr>
              <a:t>=4 </a:t>
            </a:r>
            <a:r>
              <a:rPr lang="de-DE" sz="2200" b="1" dirty="0">
                <a:latin typeface="Times New Roman" panose="02020603050405020304" pitchFamily="18" charset="0"/>
                <a:cs typeface="Times New Roman" panose="02020603050405020304" pitchFamily="18" charset="0"/>
              </a:rPr>
              <a:t>und </a:t>
            </a:r>
            <a:r>
              <a:rPr lang="de-DE" sz="2200" b="1" dirty="0" smtClean="0">
                <a:latin typeface="Times New Roman" panose="02020603050405020304" pitchFamily="18" charset="0"/>
                <a:cs typeface="Times New Roman" panose="02020603050405020304" pitchFamily="18" charset="0"/>
              </a:rPr>
              <a:t>P</a:t>
            </a:r>
            <a:r>
              <a:rPr lang="de-DE" sz="2200" b="1" baseline="-25000" dirty="0" smtClean="0">
                <a:latin typeface="Times New Roman" panose="02020603050405020304" pitchFamily="18" charset="0"/>
                <a:cs typeface="Times New Roman" panose="02020603050405020304" pitchFamily="18" charset="0"/>
              </a:rPr>
              <a:t>K</a:t>
            </a:r>
            <a:r>
              <a:rPr lang="de-DE" sz="2200" b="1" dirty="0" smtClean="0">
                <a:latin typeface="Times New Roman" panose="02020603050405020304" pitchFamily="18" charset="0"/>
                <a:cs typeface="Times New Roman" panose="02020603050405020304" pitchFamily="18" charset="0"/>
              </a:rPr>
              <a:t>=2 sind.</a:t>
            </a:r>
            <a:endParaRPr lang="de-DE" sz="2200" b="1" dirty="0">
              <a:latin typeface="Times New Roman" panose="02020603050405020304" pitchFamily="18" charset="0"/>
              <a:cs typeface="Times New Roman" panose="02020603050405020304" pitchFamily="18" charset="0"/>
            </a:endParaRPr>
          </a:p>
          <a:p>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jeweils das Einkommen der beiden Länder einzeln, wenn sie die jeweiligen Transformationskurven (</a:t>
            </a:r>
            <a:r>
              <a:rPr lang="de-DE" sz="2200" b="1" dirty="0" err="1">
                <a:latin typeface="Times New Roman" panose="02020603050405020304" pitchFamily="18" charset="0"/>
                <a:cs typeface="Times New Roman" panose="02020603050405020304" pitchFamily="18" charset="0"/>
              </a:rPr>
              <a:t>Produktionsmöglichkeitenkurve</a:t>
            </a:r>
            <a:r>
              <a:rPr lang="de-DE" sz="2200" b="1" dirty="0">
                <a:latin typeface="Times New Roman" panose="02020603050405020304" pitchFamily="18" charset="0"/>
                <a:cs typeface="Times New Roman" panose="02020603050405020304" pitchFamily="18" charset="0"/>
              </a:rPr>
              <a:t>) betrachten.</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das Welteinkommen, wenn sie die gemeinsame Transformationskurve </a:t>
            </a:r>
            <a:r>
              <a:rPr lang="de-DE" sz="2200" b="1" dirty="0" smtClean="0">
                <a:latin typeface="Times New Roman" panose="02020603050405020304" pitchFamily="18" charset="0"/>
                <a:cs typeface="Times New Roman" panose="02020603050405020304" pitchFamily="18" charset="0"/>
              </a:rPr>
              <a:t>(</a:t>
            </a:r>
            <a:r>
              <a:rPr lang="de-DE" sz="2200" b="1" dirty="0" err="1" smtClean="0">
                <a:latin typeface="Times New Roman" panose="02020603050405020304" pitchFamily="18" charset="0"/>
                <a:cs typeface="Times New Roman" panose="02020603050405020304" pitchFamily="18" charset="0"/>
              </a:rPr>
              <a:t>Produktionsmöglichkeitenkurve</a:t>
            </a:r>
            <a:r>
              <a:rPr lang="de-DE" sz="2200" b="1" dirty="0" smtClean="0">
                <a:latin typeface="Times New Roman" panose="02020603050405020304" pitchFamily="18" charset="0"/>
                <a:cs typeface="Times New Roman" panose="02020603050405020304" pitchFamily="18" charset="0"/>
              </a:rPr>
              <a:t>) betrachten</a:t>
            </a:r>
            <a:r>
              <a:rPr lang="de-DE" sz="2200" b="1" dirty="0">
                <a:latin typeface="Times New Roman" panose="02020603050405020304" pitchFamily="18" charset="0"/>
                <a:cs typeface="Times New Roman" panose="02020603050405020304" pitchFamily="18" charset="0"/>
              </a:rPr>
              <a:t>.</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Vergleichen Sie die Situation mit der Produktion unter Autarkie.</a:t>
            </a:r>
          </a:p>
        </p:txBody>
      </p:sp>
      <p:sp>
        <p:nvSpPr>
          <p:cNvPr id="8" name="Textfeld 7">
            <a:extLst>
              <a:ext uri="{FF2B5EF4-FFF2-40B4-BE49-F238E27FC236}">
                <a16:creationId xmlns:a16="http://schemas.microsoft.com/office/drawing/2014/main" id="{839BA4D3-4DB3-4ACE-84B9-BBD2537577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119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5" name="Gerade Verbindung mit Pfeil 4"/>
          <p:cNvCxnSpPr/>
          <p:nvPr/>
        </p:nvCxnSpPr>
        <p:spPr>
          <a:xfrm flipV="1">
            <a:off x="769357" y="745954"/>
            <a:ext cx="12613" cy="4778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Gerade Verbindung mit Pfeil 17"/>
          <p:cNvCxnSpPr/>
          <p:nvPr/>
        </p:nvCxnSpPr>
        <p:spPr>
          <a:xfrm flipV="1">
            <a:off x="776719" y="5473787"/>
            <a:ext cx="7667292" cy="26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feld 5"/>
          <p:cNvSpPr txBox="1"/>
          <p:nvPr/>
        </p:nvSpPr>
        <p:spPr>
          <a:xfrm>
            <a:off x="397291" y="745954"/>
            <a:ext cx="290464" cy="369332"/>
          </a:xfrm>
          <a:prstGeom prst="rect">
            <a:avLst/>
          </a:prstGeom>
          <a:noFill/>
        </p:spPr>
        <p:txBody>
          <a:bodyPr wrap="none" rtlCol="0">
            <a:spAutoFit/>
          </a:bodyPr>
          <a:lstStyle/>
          <a:p>
            <a:r>
              <a:rPr lang="de-DE" dirty="0" smtClean="0"/>
              <a:t>F</a:t>
            </a:r>
            <a:endParaRPr lang="de-DE" dirty="0"/>
          </a:p>
        </p:txBody>
      </p:sp>
      <p:sp>
        <p:nvSpPr>
          <p:cNvPr id="7" name="Textfeld 6"/>
          <p:cNvSpPr txBox="1"/>
          <p:nvPr/>
        </p:nvSpPr>
        <p:spPr>
          <a:xfrm>
            <a:off x="8131112" y="5500065"/>
            <a:ext cx="304892" cy="369332"/>
          </a:xfrm>
          <a:prstGeom prst="rect">
            <a:avLst/>
          </a:prstGeom>
          <a:noFill/>
        </p:spPr>
        <p:txBody>
          <a:bodyPr wrap="none" rtlCol="0">
            <a:spAutoFit/>
          </a:bodyPr>
          <a:lstStyle/>
          <a:p>
            <a:r>
              <a:rPr lang="de-DE" dirty="0" smtClean="0"/>
              <a:t>K</a:t>
            </a:r>
            <a:endParaRPr lang="de-DE" dirty="0"/>
          </a:p>
        </p:txBody>
      </p:sp>
      <mc:AlternateContent xmlns:mc="http://schemas.openxmlformats.org/markup-compatibility/2006" xmlns:p14="http://schemas.microsoft.com/office/powerpoint/2010/main">
        <mc:Choice Requires="p14">
          <p:contentPart p14:bwMode="auto" r:id="rId2">
            <p14:nvContentPartPr>
              <p14:cNvPr id="3" name="Freihand 2"/>
              <p14:cNvContentPartPr/>
              <p14:nvPr/>
            </p14:nvContentPartPr>
            <p14:xfrm>
              <a:off x="804182" y="4073466"/>
              <a:ext cx="1406160" cy="1420920"/>
            </p14:xfrm>
          </p:contentPart>
        </mc:Choice>
        <mc:Fallback xmlns="">
          <p:pic>
            <p:nvPicPr>
              <p:cNvPr id="3" name="Freihand 2"/>
              <p:cNvPicPr/>
              <p:nvPr/>
            </p:nvPicPr>
            <p:blipFill>
              <a:blip r:embed="rId3"/>
              <a:stretch>
                <a:fillRect/>
              </a:stretch>
            </p:blipFill>
            <p:spPr>
              <a:xfrm>
                <a:off x="792302" y="4062306"/>
                <a:ext cx="1435320" cy="1449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Freihand 12"/>
              <p14:cNvContentPartPr/>
              <p14:nvPr/>
            </p14:nvContentPartPr>
            <p14:xfrm>
              <a:off x="797702" y="2011026"/>
              <a:ext cx="4854960" cy="3449520"/>
            </p14:xfrm>
          </p:contentPart>
        </mc:Choice>
        <mc:Fallback xmlns="">
          <p:pic>
            <p:nvPicPr>
              <p:cNvPr id="13" name="Freihand 12"/>
              <p:cNvPicPr/>
              <p:nvPr/>
            </p:nvPicPr>
            <p:blipFill>
              <a:blip r:embed="rId5"/>
              <a:stretch>
                <a:fillRect/>
              </a:stretch>
            </p:blipFill>
            <p:spPr>
              <a:xfrm>
                <a:off x="788702" y="1999866"/>
                <a:ext cx="4880160" cy="3476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Freihand 36"/>
              <p14:cNvContentPartPr/>
              <p14:nvPr/>
            </p14:nvContentPartPr>
            <p14:xfrm>
              <a:off x="791942" y="1296786"/>
              <a:ext cx="4692960" cy="2791440"/>
            </p14:xfrm>
          </p:contentPart>
        </mc:Choice>
        <mc:Fallback xmlns="">
          <p:pic>
            <p:nvPicPr>
              <p:cNvPr id="37" name="Freihand 36"/>
              <p:cNvPicPr/>
              <p:nvPr/>
            </p:nvPicPr>
            <p:blipFill>
              <a:blip r:embed="rId7"/>
              <a:stretch>
                <a:fillRect/>
              </a:stretch>
            </p:blipFill>
            <p:spPr>
              <a:xfrm>
                <a:off x="783302" y="1285986"/>
                <a:ext cx="4719240" cy="281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3" name="Freihand 62"/>
              <p14:cNvContentPartPr/>
              <p14:nvPr/>
            </p14:nvContentPartPr>
            <p14:xfrm>
              <a:off x="3362702" y="4106586"/>
              <a:ext cx="376920" cy="52560"/>
            </p14:xfrm>
          </p:contentPart>
        </mc:Choice>
        <mc:Fallback xmlns="">
          <p:pic>
            <p:nvPicPr>
              <p:cNvPr id="63" name="Freihand 62"/>
              <p:cNvPicPr/>
              <p:nvPr/>
            </p:nvPicPr>
            <p:blipFill>
              <a:blip r:embed="rId9"/>
              <a:stretch>
                <a:fillRect/>
              </a:stretch>
            </p:blipFill>
            <p:spPr>
              <a:xfrm>
                <a:off x="3356582" y="4100466"/>
                <a:ext cx="390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5" name="Freihand 64"/>
              <p14:cNvContentPartPr/>
              <p14:nvPr/>
            </p14:nvContentPartPr>
            <p14:xfrm>
              <a:off x="4038422" y="4167786"/>
              <a:ext cx="1098000" cy="65520"/>
            </p14:xfrm>
          </p:contentPart>
        </mc:Choice>
        <mc:Fallback xmlns="">
          <p:pic>
            <p:nvPicPr>
              <p:cNvPr id="65" name="Freihand 64"/>
              <p:cNvPicPr/>
              <p:nvPr/>
            </p:nvPicPr>
            <p:blipFill>
              <a:blip r:embed="rId11"/>
              <a:stretch>
                <a:fillRect/>
              </a:stretch>
            </p:blipFill>
            <p:spPr>
              <a:xfrm>
                <a:off x="4029062" y="4158426"/>
                <a:ext cx="1114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0" name="Freihand 79"/>
              <p14:cNvContentPartPr/>
              <p14:nvPr/>
            </p14:nvContentPartPr>
            <p14:xfrm>
              <a:off x="768542" y="3965106"/>
              <a:ext cx="2095200" cy="1541880"/>
            </p14:xfrm>
          </p:contentPart>
        </mc:Choice>
        <mc:Fallback xmlns="">
          <p:pic>
            <p:nvPicPr>
              <p:cNvPr id="80" name="Freihand 79"/>
              <p:cNvPicPr/>
              <p:nvPr/>
            </p:nvPicPr>
            <p:blipFill>
              <a:blip r:embed="rId13"/>
              <a:stretch>
                <a:fillRect/>
              </a:stretch>
            </p:blipFill>
            <p:spPr>
              <a:xfrm>
                <a:off x="757742" y="3956826"/>
                <a:ext cx="2122920" cy="156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6" name="Freihand 85"/>
              <p14:cNvContentPartPr/>
              <p14:nvPr/>
            </p14:nvContentPartPr>
            <p14:xfrm>
              <a:off x="901022" y="4281186"/>
              <a:ext cx="64440" cy="511200"/>
            </p14:xfrm>
          </p:contentPart>
        </mc:Choice>
        <mc:Fallback xmlns="">
          <p:pic>
            <p:nvPicPr>
              <p:cNvPr id="86" name="Freihand 85"/>
              <p:cNvPicPr/>
              <p:nvPr/>
            </p:nvPicPr>
            <p:blipFill>
              <a:blip r:embed="rId15"/>
              <a:stretch>
                <a:fillRect/>
              </a:stretch>
            </p:blipFill>
            <p:spPr>
              <a:xfrm>
                <a:off x="887342" y="4272906"/>
                <a:ext cx="8640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9" name="Freihand 118"/>
              <p14:cNvContentPartPr/>
              <p14:nvPr/>
            </p14:nvContentPartPr>
            <p14:xfrm>
              <a:off x="874022" y="1635546"/>
              <a:ext cx="4781520" cy="3796200"/>
            </p14:xfrm>
          </p:contentPart>
        </mc:Choice>
        <mc:Fallback xmlns="">
          <p:pic>
            <p:nvPicPr>
              <p:cNvPr id="119" name="Freihand 118"/>
              <p:cNvPicPr/>
              <p:nvPr/>
            </p:nvPicPr>
            <p:blipFill>
              <a:blip r:embed="rId17"/>
              <a:stretch>
                <a:fillRect/>
              </a:stretch>
            </p:blipFill>
            <p:spPr>
              <a:xfrm>
                <a:off x="861062" y="1622586"/>
                <a:ext cx="4809960" cy="3816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7" name="Freihand 156"/>
              <p14:cNvContentPartPr/>
              <p14:nvPr/>
            </p14:nvContentPartPr>
            <p14:xfrm>
              <a:off x="1708862" y="3070146"/>
              <a:ext cx="49680" cy="698040"/>
            </p14:xfrm>
          </p:contentPart>
        </mc:Choice>
        <mc:Fallback xmlns="">
          <p:pic>
            <p:nvPicPr>
              <p:cNvPr id="157" name="Freihand 156"/>
              <p:cNvPicPr/>
              <p:nvPr/>
            </p:nvPicPr>
            <p:blipFill>
              <a:blip r:embed="rId19"/>
              <a:stretch>
                <a:fillRect/>
              </a:stretch>
            </p:blipFill>
            <p:spPr>
              <a:xfrm>
                <a:off x="1696982" y="3064386"/>
                <a:ext cx="6984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8" name="Freihand 157"/>
              <p14:cNvContentPartPr/>
              <p14:nvPr/>
            </p14:nvContentPartPr>
            <p14:xfrm>
              <a:off x="1446422" y="2553906"/>
              <a:ext cx="50760" cy="1000080"/>
            </p14:xfrm>
          </p:contentPart>
        </mc:Choice>
        <mc:Fallback xmlns="">
          <p:pic>
            <p:nvPicPr>
              <p:cNvPr id="158" name="Freihand 157"/>
              <p:cNvPicPr/>
              <p:nvPr/>
            </p:nvPicPr>
            <p:blipFill>
              <a:blip r:embed="rId21"/>
              <a:stretch>
                <a:fillRect/>
              </a:stretch>
            </p:blipFill>
            <p:spPr>
              <a:xfrm>
                <a:off x="1434542" y="2546706"/>
                <a:ext cx="71280" cy="101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9" name="Freihand 158"/>
              <p14:cNvContentPartPr/>
              <p14:nvPr/>
            </p14:nvContentPartPr>
            <p14:xfrm>
              <a:off x="2066702" y="3108306"/>
              <a:ext cx="44640" cy="889920"/>
            </p14:xfrm>
          </p:contentPart>
        </mc:Choice>
        <mc:Fallback xmlns="">
          <p:pic>
            <p:nvPicPr>
              <p:cNvPr id="159" name="Freihand 158"/>
              <p:cNvPicPr/>
              <p:nvPr/>
            </p:nvPicPr>
            <p:blipFill>
              <a:blip r:embed="rId23"/>
              <a:stretch>
                <a:fillRect/>
              </a:stretch>
            </p:blipFill>
            <p:spPr>
              <a:xfrm>
                <a:off x="2054102" y="3098946"/>
                <a:ext cx="66960" cy="90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1" name="Freihand 160"/>
              <p14:cNvContentPartPr/>
              <p14:nvPr/>
            </p14:nvContentPartPr>
            <p14:xfrm>
              <a:off x="2453342" y="3456066"/>
              <a:ext cx="33840" cy="848880"/>
            </p14:xfrm>
          </p:contentPart>
        </mc:Choice>
        <mc:Fallback xmlns="">
          <p:pic>
            <p:nvPicPr>
              <p:cNvPr id="161" name="Freihand 160"/>
              <p:cNvPicPr/>
              <p:nvPr/>
            </p:nvPicPr>
            <p:blipFill>
              <a:blip r:embed="rId25"/>
              <a:stretch>
                <a:fillRect/>
              </a:stretch>
            </p:blipFill>
            <p:spPr>
              <a:xfrm>
                <a:off x="2440022" y="3445986"/>
                <a:ext cx="58320" cy="870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4" name="Freihand 163"/>
              <p14:cNvContentPartPr/>
              <p14:nvPr/>
            </p14:nvContentPartPr>
            <p14:xfrm>
              <a:off x="2827382" y="3812466"/>
              <a:ext cx="23760" cy="529200"/>
            </p14:xfrm>
          </p:contentPart>
        </mc:Choice>
        <mc:Fallback xmlns="">
          <p:pic>
            <p:nvPicPr>
              <p:cNvPr id="164" name="Freihand 163"/>
              <p:cNvPicPr/>
              <p:nvPr/>
            </p:nvPicPr>
            <p:blipFill>
              <a:blip r:embed="rId27"/>
              <a:stretch>
                <a:fillRect/>
              </a:stretch>
            </p:blipFill>
            <p:spPr>
              <a:xfrm>
                <a:off x="2815502" y="3805266"/>
                <a:ext cx="4536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5" name="Freihand 164"/>
              <p14:cNvContentPartPr/>
              <p14:nvPr/>
            </p14:nvContentPartPr>
            <p14:xfrm>
              <a:off x="3399422" y="4058706"/>
              <a:ext cx="89640" cy="768960"/>
            </p14:xfrm>
          </p:contentPart>
        </mc:Choice>
        <mc:Fallback xmlns="">
          <p:pic>
            <p:nvPicPr>
              <p:cNvPr id="165" name="Freihand 164"/>
              <p:cNvPicPr/>
              <p:nvPr/>
            </p:nvPicPr>
            <p:blipFill>
              <a:blip r:embed="rId29"/>
              <a:stretch>
                <a:fillRect/>
              </a:stretch>
            </p:blipFill>
            <p:spPr>
              <a:xfrm>
                <a:off x="3390422" y="4049706"/>
                <a:ext cx="10800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6" name="Freihand 165"/>
              <p14:cNvContentPartPr/>
              <p14:nvPr/>
            </p14:nvContentPartPr>
            <p14:xfrm>
              <a:off x="3098102" y="3729306"/>
              <a:ext cx="47160" cy="830880"/>
            </p14:xfrm>
          </p:contentPart>
        </mc:Choice>
        <mc:Fallback xmlns="">
          <p:pic>
            <p:nvPicPr>
              <p:cNvPr id="166" name="Freihand 165"/>
              <p:cNvPicPr/>
              <p:nvPr/>
            </p:nvPicPr>
            <p:blipFill>
              <a:blip r:embed="rId31"/>
              <a:stretch>
                <a:fillRect/>
              </a:stretch>
            </p:blipFill>
            <p:spPr>
              <a:xfrm>
                <a:off x="3088742" y="3719946"/>
                <a:ext cx="68400" cy="851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7" name="Freihand 166"/>
              <p14:cNvContentPartPr/>
              <p14:nvPr/>
            </p14:nvContentPartPr>
            <p14:xfrm>
              <a:off x="1366862" y="4468746"/>
              <a:ext cx="1119240" cy="943200"/>
            </p14:xfrm>
          </p:contentPart>
        </mc:Choice>
        <mc:Fallback xmlns="">
          <p:pic>
            <p:nvPicPr>
              <p:cNvPr id="167" name="Freihand 166"/>
              <p:cNvPicPr/>
              <p:nvPr/>
            </p:nvPicPr>
            <p:blipFill>
              <a:blip r:embed="rId33"/>
              <a:stretch>
                <a:fillRect/>
              </a:stretch>
            </p:blipFill>
            <p:spPr>
              <a:xfrm>
                <a:off x="1353902" y="4456506"/>
                <a:ext cx="1144800" cy="96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8" name="Freihand 167"/>
              <p14:cNvContentPartPr/>
              <p14:nvPr/>
            </p14:nvContentPartPr>
            <p14:xfrm>
              <a:off x="3771302" y="4290546"/>
              <a:ext cx="70920" cy="677160"/>
            </p14:xfrm>
          </p:contentPart>
        </mc:Choice>
        <mc:Fallback xmlns="">
          <p:pic>
            <p:nvPicPr>
              <p:cNvPr id="168" name="Freihand 167"/>
              <p:cNvPicPr/>
              <p:nvPr/>
            </p:nvPicPr>
            <p:blipFill>
              <a:blip r:embed="rId35"/>
              <a:stretch>
                <a:fillRect/>
              </a:stretch>
            </p:blipFill>
            <p:spPr>
              <a:xfrm>
                <a:off x="3763022" y="4282266"/>
                <a:ext cx="9216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0" name="Freihand 169"/>
              <p14:cNvContentPartPr/>
              <p14:nvPr/>
            </p14:nvContentPartPr>
            <p14:xfrm>
              <a:off x="4106102" y="4502586"/>
              <a:ext cx="77040" cy="621720"/>
            </p14:xfrm>
          </p:contentPart>
        </mc:Choice>
        <mc:Fallback xmlns="">
          <p:pic>
            <p:nvPicPr>
              <p:cNvPr id="170" name="Freihand 169"/>
              <p:cNvPicPr/>
              <p:nvPr/>
            </p:nvPicPr>
            <p:blipFill>
              <a:blip r:embed="rId37"/>
              <a:stretch>
                <a:fillRect/>
              </a:stretch>
            </p:blipFill>
            <p:spPr>
              <a:xfrm>
                <a:off x="4097462" y="4493946"/>
                <a:ext cx="9972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1" name="Freihand 170"/>
              <p14:cNvContentPartPr/>
              <p14:nvPr/>
            </p14:nvContentPartPr>
            <p14:xfrm>
              <a:off x="4430102" y="4667106"/>
              <a:ext cx="20160" cy="577800"/>
            </p14:xfrm>
          </p:contentPart>
        </mc:Choice>
        <mc:Fallback xmlns="">
          <p:pic>
            <p:nvPicPr>
              <p:cNvPr id="171" name="Freihand 170"/>
              <p:cNvPicPr/>
              <p:nvPr/>
            </p:nvPicPr>
            <p:blipFill>
              <a:blip r:embed="rId39"/>
              <a:stretch>
                <a:fillRect/>
              </a:stretch>
            </p:blipFill>
            <p:spPr>
              <a:xfrm>
                <a:off x="4422542" y="4659546"/>
                <a:ext cx="4140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3" name="Freihand 172"/>
              <p14:cNvContentPartPr/>
              <p14:nvPr/>
            </p14:nvContentPartPr>
            <p14:xfrm>
              <a:off x="1027742" y="2056746"/>
              <a:ext cx="3077640" cy="2570040"/>
            </p14:xfrm>
          </p:contentPart>
        </mc:Choice>
        <mc:Fallback xmlns="">
          <p:pic>
            <p:nvPicPr>
              <p:cNvPr id="173" name="Freihand 172"/>
              <p:cNvPicPr/>
              <p:nvPr/>
            </p:nvPicPr>
            <p:blipFill>
              <a:blip r:embed="rId41"/>
              <a:stretch>
                <a:fillRect/>
              </a:stretch>
            </p:blipFill>
            <p:spPr>
              <a:xfrm>
                <a:off x="1019102" y="2048826"/>
                <a:ext cx="3102840" cy="2594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0" name="Freihand 189"/>
              <p14:cNvContentPartPr/>
              <p14:nvPr/>
            </p14:nvContentPartPr>
            <p14:xfrm>
              <a:off x="9423662" y="2056746"/>
              <a:ext cx="1617840" cy="137520"/>
            </p14:xfrm>
          </p:contentPart>
        </mc:Choice>
        <mc:Fallback xmlns="">
          <p:pic>
            <p:nvPicPr>
              <p:cNvPr id="190" name="Freihand 189"/>
              <p:cNvPicPr/>
              <p:nvPr/>
            </p:nvPicPr>
            <p:blipFill>
              <a:blip r:embed="rId43"/>
              <a:stretch>
                <a:fillRect/>
              </a:stretch>
            </p:blipFill>
            <p:spPr>
              <a:xfrm>
                <a:off x="9408542" y="2040186"/>
                <a:ext cx="1649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6" name="Freihand 195"/>
              <p14:cNvContentPartPr/>
              <p14:nvPr/>
            </p14:nvContentPartPr>
            <p14:xfrm>
              <a:off x="10869422" y="1595226"/>
              <a:ext cx="648000" cy="1018800"/>
            </p14:xfrm>
          </p:contentPart>
        </mc:Choice>
        <mc:Fallback xmlns="">
          <p:pic>
            <p:nvPicPr>
              <p:cNvPr id="196" name="Freihand 195"/>
              <p:cNvPicPr/>
              <p:nvPr/>
            </p:nvPicPr>
            <p:blipFill>
              <a:blip r:embed="rId45"/>
              <a:stretch>
                <a:fillRect/>
              </a:stretch>
            </p:blipFill>
            <p:spPr>
              <a:xfrm>
                <a:off x="10855022" y="1585146"/>
                <a:ext cx="678960" cy="1040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9" name="Freihand 198"/>
              <p14:cNvContentPartPr/>
              <p14:nvPr/>
            </p14:nvContentPartPr>
            <p14:xfrm>
              <a:off x="9872582" y="852906"/>
              <a:ext cx="1396800" cy="1018440"/>
            </p14:xfrm>
          </p:contentPart>
        </mc:Choice>
        <mc:Fallback xmlns="">
          <p:pic>
            <p:nvPicPr>
              <p:cNvPr id="199" name="Freihand 198"/>
              <p:cNvPicPr/>
              <p:nvPr/>
            </p:nvPicPr>
            <p:blipFill>
              <a:blip r:embed="rId47"/>
              <a:stretch>
                <a:fillRect/>
              </a:stretch>
            </p:blipFill>
            <p:spPr>
              <a:xfrm>
                <a:off x="9857102" y="839586"/>
                <a:ext cx="1432800" cy="1053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3" name="Freihand 202"/>
              <p14:cNvContentPartPr/>
              <p14:nvPr/>
            </p14:nvContentPartPr>
            <p14:xfrm>
              <a:off x="9647222" y="269706"/>
              <a:ext cx="774000" cy="349560"/>
            </p14:xfrm>
          </p:contentPart>
        </mc:Choice>
        <mc:Fallback xmlns="">
          <p:pic>
            <p:nvPicPr>
              <p:cNvPr id="203" name="Freihand 202"/>
              <p:cNvPicPr/>
              <p:nvPr/>
            </p:nvPicPr>
            <p:blipFill>
              <a:blip r:embed="rId49"/>
              <a:stretch>
                <a:fillRect/>
              </a:stretch>
            </p:blipFill>
            <p:spPr>
              <a:xfrm>
                <a:off x="9630662" y="253146"/>
                <a:ext cx="80856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07" name="Freihand 206"/>
              <p14:cNvContentPartPr/>
              <p14:nvPr/>
            </p14:nvContentPartPr>
            <p14:xfrm>
              <a:off x="9869342" y="842106"/>
              <a:ext cx="1404360" cy="988920"/>
            </p14:xfrm>
          </p:contentPart>
        </mc:Choice>
        <mc:Fallback xmlns="">
          <p:pic>
            <p:nvPicPr>
              <p:cNvPr id="207" name="Freihand 206"/>
              <p:cNvPicPr/>
              <p:nvPr/>
            </p:nvPicPr>
            <p:blipFill>
              <a:blip r:embed="rId51"/>
              <a:stretch>
                <a:fillRect/>
              </a:stretch>
            </p:blipFill>
            <p:spPr>
              <a:xfrm>
                <a:off x="9856022" y="829506"/>
                <a:ext cx="1436040" cy="1019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7" name="Freihand 216"/>
              <p14:cNvContentPartPr/>
              <p14:nvPr/>
            </p14:nvContentPartPr>
            <p14:xfrm>
              <a:off x="9848822" y="807186"/>
              <a:ext cx="1405080" cy="1060920"/>
            </p14:xfrm>
          </p:contentPart>
        </mc:Choice>
        <mc:Fallback xmlns="">
          <p:pic>
            <p:nvPicPr>
              <p:cNvPr id="217" name="Freihand 216"/>
              <p:cNvPicPr/>
              <p:nvPr/>
            </p:nvPicPr>
            <p:blipFill>
              <a:blip r:embed="rId53"/>
              <a:stretch>
                <a:fillRect/>
              </a:stretch>
            </p:blipFill>
            <p:spPr>
              <a:xfrm>
                <a:off x="9834782" y="793866"/>
                <a:ext cx="1437480" cy="1092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39" name="Freihand 238"/>
              <p14:cNvContentPartPr/>
              <p14:nvPr/>
            </p14:nvContentPartPr>
            <p14:xfrm>
              <a:off x="1269302" y="1882506"/>
              <a:ext cx="289800" cy="986760"/>
            </p14:xfrm>
          </p:contentPart>
        </mc:Choice>
        <mc:Fallback xmlns="">
          <p:pic>
            <p:nvPicPr>
              <p:cNvPr id="239" name="Freihand 238"/>
              <p:cNvPicPr/>
              <p:nvPr/>
            </p:nvPicPr>
            <p:blipFill>
              <a:blip r:embed="rId55"/>
              <a:stretch>
                <a:fillRect/>
              </a:stretch>
            </p:blipFill>
            <p:spPr>
              <a:xfrm>
                <a:off x="1256342" y="1870266"/>
                <a:ext cx="311760" cy="1006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40" name="Freihand 239"/>
              <p14:cNvContentPartPr/>
              <p14:nvPr/>
            </p14:nvContentPartPr>
            <p14:xfrm>
              <a:off x="1713902" y="2261946"/>
              <a:ext cx="317520" cy="941040"/>
            </p14:xfrm>
          </p:contentPart>
        </mc:Choice>
        <mc:Fallback xmlns="">
          <p:pic>
            <p:nvPicPr>
              <p:cNvPr id="240" name="Freihand 239"/>
              <p:cNvPicPr/>
              <p:nvPr/>
            </p:nvPicPr>
            <p:blipFill>
              <a:blip r:embed="rId57"/>
              <a:stretch>
                <a:fillRect/>
              </a:stretch>
            </p:blipFill>
            <p:spPr>
              <a:xfrm>
                <a:off x="1703822" y="2253306"/>
                <a:ext cx="336240" cy="959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2" name="Freihand 241"/>
              <p14:cNvContentPartPr/>
              <p14:nvPr/>
            </p14:nvContentPartPr>
            <p14:xfrm>
              <a:off x="2224022" y="2567586"/>
              <a:ext cx="471240" cy="1356480"/>
            </p14:xfrm>
          </p:contentPart>
        </mc:Choice>
        <mc:Fallback xmlns="">
          <p:pic>
            <p:nvPicPr>
              <p:cNvPr id="242" name="Freihand 241"/>
              <p:cNvPicPr/>
              <p:nvPr/>
            </p:nvPicPr>
            <p:blipFill>
              <a:blip r:embed="rId59"/>
              <a:stretch>
                <a:fillRect/>
              </a:stretch>
            </p:blipFill>
            <p:spPr>
              <a:xfrm>
                <a:off x="2211062" y="2557866"/>
                <a:ext cx="493920" cy="1379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4" name="Freihand 243"/>
              <p14:cNvContentPartPr/>
              <p14:nvPr/>
            </p14:nvContentPartPr>
            <p14:xfrm>
              <a:off x="2787062" y="3556506"/>
              <a:ext cx="36000" cy="38880"/>
            </p14:xfrm>
          </p:contentPart>
        </mc:Choice>
        <mc:Fallback xmlns="">
          <p:pic>
            <p:nvPicPr>
              <p:cNvPr id="244" name="Freihand 243"/>
              <p:cNvPicPr/>
              <p:nvPr/>
            </p:nvPicPr>
            <p:blipFill>
              <a:blip r:embed="rId61"/>
              <a:stretch>
                <a:fillRect/>
              </a:stretch>
            </p:blipFill>
            <p:spPr>
              <a:xfrm>
                <a:off x="2777342" y="3546426"/>
                <a:ext cx="54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45" name="Freihand 244"/>
              <p14:cNvContentPartPr/>
              <p14:nvPr/>
            </p14:nvContentPartPr>
            <p14:xfrm>
              <a:off x="2861222" y="2959986"/>
              <a:ext cx="385560" cy="982800"/>
            </p14:xfrm>
          </p:contentPart>
        </mc:Choice>
        <mc:Fallback xmlns="">
          <p:pic>
            <p:nvPicPr>
              <p:cNvPr id="245" name="Freihand 244"/>
              <p:cNvPicPr/>
              <p:nvPr/>
            </p:nvPicPr>
            <p:blipFill>
              <a:blip r:embed="rId63"/>
              <a:stretch>
                <a:fillRect/>
              </a:stretch>
            </p:blipFill>
            <p:spPr>
              <a:xfrm>
                <a:off x="2850422" y="2949186"/>
                <a:ext cx="407160" cy="1004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48" name="Freihand 247"/>
              <p14:cNvContentPartPr/>
              <p14:nvPr/>
            </p14:nvContentPartPr>
            <p14:xfrm>
              <a:off x="2773742" y="5813346"/>
              <a:ext cx="104400" cy="166680"/>
            </p14:xfrm>
          </p:contentPart>
        </mc:Choice>
        <mc:Fallback xmlns="">
          <p:pic>
            <p:nvPicPr>
              <p:cNvPr id="248" name="Freihand 247"/>
              <p:cNvPicPr/>
              <p:nvPr/>
            </p:nvPicPr>
            <p:blipFill>
              <a:blip r:embed="rId65"/>
              <a:stretch>
                <a:fillRect/>
              </a:stretch>
            </p:blipFill>
            <p:spPr>
              <a:xfrm>
                <a:off x="2757182" y="5796786"/>
                <a:ext cx="135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49" name="Freihand 248"/>
              <p14:cNvContentPartPr/>
              <p14:nvPr/>
            </p14:nvContentPartPr>
            <p14:xfrm>
              <a:off x="3276302" y="3166986"/>
              <a:ext cx="435240" cy="1395000"/>
            </p14:xfrm>
          </p:contentPart>
        </mc:Choice>
        <mc:Fallback xmlns="">
          <p:pic>
            <p:nvPicPr>
              <p:cNvPr id="249" name="Freihand 248"/>
              <p:cNvPicPr/>
              <p:nvPr/>
            </p:nvPicPr>
            <p:blipFill>
              <a:blip r:embed="rId67"/>
              <a:stretch>
                <a:fillRect/>
              </a:stretch>
            </p:blipFill>
            <p:spPr>
              <a:xfrm>
                <a:off x="3267302" y="3155466"/>
                <a:ext cx="455760" cy="1415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1" name="Freihand 250"/>
              <p14:cNvContentPartPr/>
              <p14:nvPr/>
            </p14:nvContentPartPr>
            <p14:xfrm>
              <a:off x="3986222" y="3612666"/>
              <a:ext cx="377640" cy="1088280"/>
            </p14:xfrm>
          </p:contentPart>
        </mc:Choice>
        <mc:Fallback xmlns="">
          <p:pic>
            <p:nvPicPr>
              <p:cNvPr id="251" name="Freihand 250"/>
              <p:cNvPicPr/>
              <p:nvPr/>
            </p:nvPicPr>
            <p:blipFill>
              <a:blip r:embed="rId69"/>
              <a:stretch>
                <a:fillRect/>
              </a:stretch>
            </p:blipFill>
            <p:spPr>
              <a:xfrm>
                <a:off x="3977222" y="3601866"/>
                <a:ext cx="397440" cy="1107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53" name="Freihand 252"/>
              <p14:cNvContentPartPr/>
              <p14:nvPr/>
            </p14:nvContentPartPr>
            <p14:xfrm>
              <a:off x="4524782" y="3809586"/>
              <a:ext cx="396720" cy="1000440"/>
            </p14:xfrm>
          </p:contentPart>
        </mc:Choice>
        <mc:Fallback xmlns="">
          <p:pic>
            <p:nvPicPr>
              <p:cNvPr id="253" name="Freihand 252"/>
              <p:cNvPicPr/>
              <p:nvPr/>
            </p:nvPicPr>
            <p:blipFill>
              <a:blip r:embed="rId71"/>
              <a:stretch>
                <a:fillRect/>
              </a:stretch>
            </p:blipFill>
            <p:spPr>
              <a:xfrm>
                <a:off x="4514342" y="3798426"/>
                <a:ext cx="418320" cy="1022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54" name="Freihand 253"/>
              <p14:cNvContentPartPr/>
              <p14:nvPr/>
            </p14:nvContentPartPr>
            <p14:xfrm>
              <a:off x="5114462" y="4336266"/>
              <a:ext cx="286560" cy="881280"/>
            </p14:xfrm>
          </p:contentPart>
        </mc:Choice>
        <mc:Fallback xmlns="">
          <p:pic>
            <p:nvPicPr>
              <p:cNvPr id="254" name="Freihand 253"/>
              <p:cNvPicPr/>
              <p:nvPr/>
            </p:nvPicPr>
            <p:blipFill>
              <a:blip r:embed="rId73"/>
              <a:stretch>
                <a:fillRect/>
              </a:stretch>
            </p:blipFill>
            <p:spPr>
              <a:xfrm>
                <a:off x="5104022" y="4324746"/>
                <a:ext cx="308520" cy="903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55" name="Freihand 254"/>
              <p14:cNvContentPartPr/>
              <p14:nvPr/>
            </p14:nvContentPartPr>
            <p14:xfrm>
              <a:off x="5601902" y="4832346"/>
              <a:ext cx="296640" cy="568440"/>
            </p14:xfrm>
          </p:contentPart>
        </mc:Choice>
        <mc:Fallback xmlns="">
          <p:pic>
            <p:nvPicPr>
              <p:cNvPr id="255" name="Freihand 254"/>
              <p:cNvPicPr/>
              <p:nvPr/>
            </p:nvPicPr>
            <p:blipFill>
              <a:blip r:embed="rId75"/>
              <a:stretch>
                <a:fillRect/>
              </a:stretch>
            </p:blipFill>
            <p:spPr>
              <a:xfrm>
                <a:off x="5590382" y="4820826"/>
                <a:ext cx="31968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59" name="Freihand 258"/>
              <p14:cNvContentPartPr/>
              <p14:nvPr/>
            </p14:nvContentPartPr>
            <p14:xfrm>
              <a:off x="7662182" y="-239694"/>
              <a:ext cx="2675160" cy="2261520"/>
            </p14:xfrm>
          </p:contentPart>
        </mc:Choice>
        <mc:Fallback xmlns="">
          <p:pic>
            <p:nvPicPr>
              <p:cNvPr id="259" name="Freihand 258"/>
              <p:cNvPicPr/>
              <p:nvPr/>
            </p:nvPicPr>
            <p:blipFill>
              <a:blip r:embed="rId77"/>
              <a:stretch>
                <a:fillRect/>
              </a:stretch>
            </p:blipFill>
            <p:spPr>
              <a:xfrm>
                <a:off x="7645262" y="-256614"/>
                <a:ext cx="2709000" cy="2289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61" name="Freihand 260"/>
              <p14:cNvContentPartPr/>
              <p14:nvPr/>
            </p14:nvContentPartPr>
            <p14:xfrm>
              <a:off x="515102" y="3839106"/>
              <a:ext cx="98280" cy="236520"/>
            </p14:xfrm>
          </p:contentPart>
        </mc:Choice>
        <mc:Fallback xmlns="">
          <p:pic>
            <p:nvPicPr>
              <p:cNvPr id="261" name="Freihand 260"/>
              <p:cNvPicPr/>
              <p:nvPr/>
            </p:nvPicPr>
            <p:blipFill>
              <a:blip r:embed="rId79"/>
              <a:stretch>
                <a:fillRect/>
              </a:stretch>
            </p:blipFill>
            <p:spPr>
              <a:xfrm>
                <a:off x="499622" y="3826506"/>
                <a:ext cx="129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66" name="Freihand 265"/>
              <p14:cNvContentPartPr/>
              <p14:nvPr/>
            </p14:nvContentPartPr>
            <p14:xfrm>
              <a:off x="892742" y="1656426"/>
              <a:ext cx="4776840" cy="3760200"/>
            </p14:xfrm>
          </p:contentPart>
        </mc:Choice>
        <mc:Fallback xmlns="">
          <p:pic>
            <p:nvPicPr>
              <p:cNvPr id="266" name="Freihand 265"/>
              <p:cNvPicPr/>
              <p:nvPr/>
            </p:nvPicPr>
            <p:blipFill>
              <a:blip r:embed="rId81"/>
              <a:stretch>
                <a:fillRect/>
              </a:stretch>
            </p:blipFill>
            <p:spPr>
              <a:xfrm>
                <a:off x="886262" y="1649946"/>
                <a:ext cx="4801680" cy="3781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0" name="Freihand 269"/>
              <p14:cNvContentPartPr/>
              <p14:nvPr/>
            </p14:nvContentPartPr>
            <p14:xfrm>
              <a:off x="836582" y="4041786"/>
              <a:ext cx="2189160" cy="1537560"/>
            </p14:xfrm>
          </p:contentPart>
        </mc:Choice>
        <mc:Fallback xmlns="">
          <p:pic>
            <p:nvPicPr>
              <p:cNvPr id="270" name="Freihand 269"/>
              <p:cNvPicPr/>
              <p:nvPr/>
            </p:nvPicPr>
            <p:blipFill>
              <a:blip r:embed="rId83"/>
              <a:stretch>
                <a:fillRect/>
              </a:stretch>
            </p:blipFill>
            <p:spPr>
              <a:xfrm>
                <a:off x="829382" y="4033866"/>
                <a:ext cx="221184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75" name="Freihand 274"/>
              <p14:cNvContentPartPr/>
              <p14:nvPr/>
            </p14:nvContentPartPr>
            <p14:xfrm>
              <a:off x="3997022" y="3568026"/>
              <a:ext cx="271080" cy="323640"/>
            </p14:xfrm>
          </p:contentPart>
        </mc:Choice>
        <mc:Fallback xmlns="">
          <p:pic>
            <p:nvPicPr>
              <p:cNvPr id="275" name="Freihand 274"/>
              <p:cNvPicPr/>
              <p:nvPr/>
            </p:nvPicPr>
            <p:blipFill>
              <a:blip r:embed="rId85"/>
              <a:stretch>
                <a:fillRect/>
              </a:stretch>
            </p:blipFill>
            <p:spPr>
              <a:xfrm>
                <a:off x="3988022" y="3555786"/>
                <a:ext cx="2901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78" name="Freihand 277"/>
              <p14:cNvContentPartPr/>
              <p14:nvPr/>
            </p14:nvContentPartPr>
            <p14:xfrm>
              <a:off x="4036982" y="2556426"/>
              <a:ext cx="978840" cy="1341000"/>
            </p14:xfrm>
          </p:contentPart>
        </mc:Choice>
        <mc:Fallback xmlns="">
          <p:pic>
            <p:nvPicPr>
              <p:cNvPr id="278" name="Freihand 277"/>
              <p:cNvPicPr/>
              <p:nvPr/>
            </p:nvPicPr>
            <p:blipFill>
              <a:blip r:embed="rId87"/>
              <a:stretch>
                <a:fillRect/>
              </a:stretch>
            </p:blipFill>
            <p:spPr>
              <a:xfrm>
                <a:off x="4026542" y="2548506"/>
                <a:ext cx="997560" cy="1358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86" name="Freihand 285"/>
              <p14:cNvContentPartPr/>
              <p14:nvPr/>
            </p14:nvContentPartPr>
            <p14:xfrm>
              <a:off x="863222" y="1629426"/>
              <a:ext cx="4848120" cy="3789000"/>
            </p14:xfrm>
          </p:contentPart>
        </mc:Choice>
        <mc:Fallback xmlns="">
          <p:pic>
            <p:nvPicPr>
              <p:cNvPr id="286" name="Freihand 285"/>
              <p:cNvPicPr/>
              <p:nvPr/>
            </p:nvPicPr>
            <p:blipFill>
              <a:blip r:embed="rId89"/>
              <a:stretch>
                <a:fillRect/>
              </a:stretch>
            </p:blipFill>
            <p:spPr>
              <a:xfrm>
                <a:off x="856022" y="1624026"/>
                <a:ext cx="4869720" cy="3809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92" name="Freihand 291"/>
              <p14:cNvContentPartPr/>
              <p14:nvPr/>
            </p14:nvContentPartPr>
            <p14:xfrm>
              <a:off x="782582" y="1306506"/>
              <a:ext cx="4817880" cy="2741400"/>
            </p14:xfrm>
          </p:contentPart>
        </mc:Choice>
        <mc:Fallback xmlns="">
          <p:pic>
            <p:nvPicPr>
              <p:cNvPr id="292" name="Freihand 291"/>
              <p:cNvPicPr/>
              <p:nvPr/>
            </p:nvPicPr>
            <p:blipFill>
              <a:blip r:embed="rId91"/>
              <a:stretch>
                <a:fillRect/>
              </a:stretch>
            </p:blipFill>
            <p:spPr>
              <a:xfrm>
                <a:off x="770702" y="1296066"/>
                <a:ext cx="4847040" cy="2763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95" name="Freihand 294"/>
              <p14:cNvContentPartPr/>
              <p14:nvPr/>
            </p14:nvContentPartPr>
            <p14:xfrm>
              <a:off x="5620982" y="4121346"/>
              <a:ext cx="1214640" cy="1399680"/>
            </p14:xfrm>
          </p:contentPart>
        </mc:Choice>
        <mc:Fallback xmlns="">
          <p:pic>
            <p:nvPicPr>
              <p:cNvPr id="295" name="Freihand 294"/>
              <p:cNvPicPr/>
              <p:nvPr/>
            </p:nvPicPr>
            <p:blipFill>
              <a:blip r:embed="rId93"/>
              <a:stretch>
                <a:fillRect/>
              </a:stretch>
            </p:blipFill>
            <p:spPr>
              <a:xfrm>
                <a:off x="5608742" y="4111986"/>
                <a:ext cx="1244160" cy="1425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98" name="Freihand 297"/>
              <p14:cNvContentPartPr/>
              <p14:nvPr/>
            </p14:nvContentPartPr>
            <p14:xfrm>
              <a:off x="808862" y="1298946"/>
              <a:ext cx="4888440" cy="2829240"/>
            </p14:xfrm>
          </p:contentPart>
        </mc:Choice>
        <mc:Fallback xmlns="">
          <p:pic>
            <p:nvPicPr>
              <p:cNvPr id="298" name="Freihand 297"/>
              <p:cNvPicPr/>
              <p:nvPr/>
            </p:nvPicPr>
            <p:blipFill>
              <a:blip r:embed="rId95"/>
              <a:stretch>
                <a:fillRect/>
              </a:stretch>
            </p:blipFill>
            <p:spPr>
              <a:xfrm>
                <a:off x="796982" y="1285266"/>
                <a:ext cx="4918680" cy="2857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00" name="Freihand 299"/>
              <p14:cNvContentPartPr/>
              <p14:nvPr/>
            </p14:nvContentPartPr>
            <p14:xfrm>
              <a:off x="5699102" y="4087866"/>
              <a:ext cx="1098000" cy="1433880"/>
            </p14:xfrm>
          </p:contentPart>
        </mc:Choice>
        <mc:Fallback xmlns="">
          <p:pic>
            <p:nvPicPr>
              <p:cNvPr id="300" name="Freihand 299"/>
              <p:cNvPicPr/>
              <p:nvPr/>
            </p:nvPicPr>
            <p:blipFill>
              <a:blip r:embed="rId97"/>
              <a:stretch>
                <a:fillRect/>
              </a:stretch>
            </p:blipFill>
            <p:spPr>
              <a:xfrm>
                <a:off x="5688662" y="4077426"/>
                <a:ext cx="1123920" cy="1458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03" name="Freihand 302"/>
              <p14:cNvContentPartPr/>
              <p14:nvPr/>
            </p14:nvContentPartPr>
            <p14:xfrm>
              <a:off x="824342" y="1591986"/>
              <a:ext cx="4892040" cy="3756600"/>
            </p14:xfrm>
          </p:contentPart>
        </mc:Choice>
        <mc:Fallback xmlns="">
          <p:pic>
            <p:nvPicPr>
              <p:cNvPr id="303" name="Freihand 302"/>
              <p:cNvPicPr/>
              <p:nvPr/>
            </p:nvPicPr>
            <p:blipFill>
              <a:blip r:embed="rId99"/>
              <a:stretch>
                <a:fillRect/>
              </a:stretch>
            </p:blipFill>
            <p:spPr>
              <a:xfrm>
                <a:off x="813542" y="1580466"/>
                <a:ext cx="4914720" cy="3785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11" name="Freihand 310"/>
              <p14:cNvContentPartPr/>
              <p14:nvPr/>
            </p14:nvContentPartPr>
            <p14:xfrm>
              <a:off x="5557622" y="4054746"/>
              <a:ext cx="1263960" cy="1394640"/>
            </p14:xfrm>
          </p:contentPart>
        </mc:Choice>
        <mc:Fallback xmlns="">
          <p:pic>
            <p:nvPicPr>
              <p:cNvPr id="311" name="Freihand 310"/>
              <p:cNvPicPr/>
              <p:nvPr/>
            </p:nvPicPr>
            <p:blipFill>
              <a:blip r:embed="rId101"/>
              <a:stretch>
                <a:fillRect/>
              </a:stretch>
            </p:blipFill>
            <p:spPr>
              <a:xfrm>
                <a:off x="5542142" y="4045386"/>
                <a:ext cx="1299240" cy="1416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15" name="Freihand 314"/>
              <p14:cNvContentPartPr/>
              <p14:nvPr/>
            </p14:nvContentPartPr>
            <p14:xfrm>
              <a:off x="876902" y="1603506"/>
              <a:ext cx="4650120" cy="3681000"/>
            </p14:xfrm>
          </p:contentPart>
        </mc:Choice>
        <mc:Fallback xmlns="">
          <p:pic>
            <p:nvPicPr>
              <p:cNvPr id="315" name="Freihand 314"/>
              <p:cNvPicPr/>
              <p:nvPr/>
            </p:nvPicPr>
            <p:blipFill>
              <a:blip r:embed="rId103"/>
              <a:stretch>
                <a:fillRect/>
              </a:stretch>
            </p:blipFill>
            <p:spPr>
              <a:xfrm>
                <a:off x="870062" y="1596666"/>
                <a:ext cx="4668120" cy="369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27" name="Freihand 326"/>
              <p14:cNvContentPartPr/>
              <p14:nvPr/>
            </p14:nvContentPartPr>
            <p14:xfrm>
              <a:off x="1042502" y="4375866"/>
              <a:ext cx="5760" cy="410040"/>
            </p14:xfrm>
          </p:contentPart>
        </mc:Choice>
        <mc:Fallback xmlns="">
          <p:pic>
            <p:nvPicPr>
              <p:cNvPr id="327" name="Freihand 326"/>
              <p:cNvPicPr/>
              <p:nvPr/>
            </p:nvPicPr>
            <p:blipFill>
              <a:blip r:embed="rId105"/>
              <a:stretch>
                <a:fillRect/>
              </a:stretch>
            </p:blipFill>
            <p:spPr>
              <a:xfrm>
                <a:off x="1030982" y="4367946"/>
                <a:ext cx="2844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28" name="Freihand 327"/>
              <p14:cNvContentPartPr/>
              <p14:nvPr/>
            </p14:nvContentPartPr>
            <p14:xfrm>
              <a:off x="881222" y="4217466"/>
              <a:ext cx="214200" cy="630360"/>
            </p14:xfrm>
          </p:contentPart>
        </mc:Choice>
        <mc:Fallback xmlns="">
          <p:pic>
            <p:nvPicPr>
              <p:cNvPr id="328" name="Freihand 327"/>
              <p:cNvPicPr/>
              <p:nvPr/>
            </p:nvPicPr>
            <p:blipFill>
              <a:blip r:embed="rId107"/>
              <a:stretch>
                <a:fillRect/>
              </a:stretch>
            </p:blipFill>
            <p:spPr>
              <a:xfrm>
                <a:off x="869342" y="4207026"/>
                <a:ext cx="23688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30" name="Freihand 329"/>
              <p14:cNvContentPartPr/>
              <p14:nvPr/>
            </p14:nvContentPartPr>
            <p14:xfrm>
              <a:off x="1168502" y="4617426"/>
              <a:ext cx="38160" cy="470520"/>
            </p14:xfrm>
          </p:contentPart>
        </mc:Choice>
        <mc:Fallback xmlns="">
          <p:pic>
            <p:nvPicPr>
              <p:cNvPr id="330" name="Freihand 329"/>
              <p:cNvPicPr/>
              <p:nvPr/>
            </p:nvPicPr>
            <p:blipFill>
              <a:blip r:embed="rId109"/>
              <a:stretch>
                <a:fillRect/>
              </a:stretch>
            </p:blipFill>
            <p:spPr>
              <a:xfrm>
                <a:off x="1159862" y="4608786"/>
                <a:ext cx="5544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31" name="Freihand 330"/>
              <p14:cNvContentPartPr/>
              <p14:nvPr/>
            </p14:nvContentPartPr>
            <p14:xfrm>
              <a:off x="1256702" y="4520226"/>
              <a:ext cx="139680" cy="439200"/>
            </p14:xfrm>
          </p:contentPart>
        </mc:Choice>
        <mc:Fallback xmlns="">
          <p:pic>
            <p:nvPicPr>
              <p:cNvPr id="331" name="Freihand 330"/>
              <p:cNvPicPr/>
              <p:nvPr/>
            </p:nvPicPr>
            <p:blipFill>
              <a:blip r:embed="rId111"/>
              <a:stretch>
                <a:fillRect/>
              </a:stretch>
            </p:blipFill>
            <p:spPr>
              <a:xfrm>
                <a:off x="1249862" y="4506186"/>
                <a:ext cx="15768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32" name="Freihand 331"/>
              <p14:cNvContentPartPr/>
              <p14:nvPr/>
            </p14:nvContentPartPr>
            <p14:xfrm>
              <a:off x="929462" y="1707546"/>
              <a:ext cx="4831200" cy="3643920"/>
            </p14:xfrm>
          </p:contentPart>
        </mc:Choice>
        <mc:Fallback xmlns="">
          <p:pic>
            <p:nvPicPr>
              <p:cNvPr id="332" name="Freihand 331"/>
              <p:cNvPicPr/>
              <p:nvPr/>
            </p:nvPicPr>
            <p:blipFill>
              <a:blip r:embed="rId113"/>
              <a:stretch>
                <a:fillRect/>
              </a:stretch>
            </p:blipFill>
            <p:spPr>
              <a:xfrm>
                <a:off x="921182" y="1698906"/>
                <a:ext cx="4852800" cy="3666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33" name="Freihand 332"/>
              <p14:cNvContentPartPr/>
              <p14:nvPr/>
            </p14:nvContentPartPr>
            <p14:xfrm>
              <a:off x="1307462" y="4790226"/>
              <a:ext cx="36720" cy="376200"/>
            </p14:xfrm>
          </p:contentPart>
        </mc:Choice>
        <mc:Fallback xmlns="">
          <p:pic>
            <p:nvPicPr>
              <p:cNvPr id="333" name="Freihand 332"/>
              <p:cNvPicPr/>
              <p:nvPr/>
            </p:nvPicPr>
            <p:blipFill>
              <a:blip r:embed="rId115"/>
              <a:stretch>
                <a:fillRect/>
              </a:stretch>
            </p:blipFill>
            <p:spPr>
              <a:xfrm>
                <a:off x="1299182" y="4781946"/>
                <a:ext cx="5544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35" name="Freihand 334"/>
              <p14:cNvContentPartPr/>
              <p14:nvPr/>
            </p14:nvContentPartPr>
            <p14:xfrm>
              <a:off x="1486022" y="4915506"/>
              <a:ext cx="38520" cy="329400"/>
            </p14:xfrm>
          </p:contentPart>
        </mc:Choice>
        <mc:Fallback xmlns="">
          <p:pic>
            <p:nvPicPr>
              <p:cNvPr id="335" name="Freihand 334"/>
              <p:cNvPicPr/>
              <p:nvPr/>
            </p:nvPicPr>
            <p:blipFill>
              <a:blip r:embed="rId117"/>
              <a:stretch>
                <a:fillRect/>
              </a:stretch>
            </p:blipFill>
            <p:spPr>
              <a:xfrm>
                <a:off x="1478822" y="4908306"/>
                <a:ext cx="543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36" name="Freihand 335"/>
              <p14:cNvContentPartPr/>
              <p14:nvPr/>
            </p14:nvContentPartPr>
            <p14:xfrm>
              <a:off x="1614542" y="5123226"/>
              <a:ext cx="14400" cy="178920"/>
            </p14:xfrm>
          </p:contentPart>
        </mc:Choice>
        <mc:Fallback xmlns="">
          <p:pic>
            <p:nvPicPr>
              <p:cNvPr id="336" name="Freihand 335"/>
              <p:cNvPicPr/>
              <p:nvPr/>
            </p:nvPicPr>
            <p:blipFill>
              <a:blip r:embed="rId119"/>
              <a:stretch>
                <a:fillRect/>
              </a:stretch>
            </p:blipFill>
            <p:spPr>
              <a:xfrm>
                <a:off x="1605902" y="5114586"/>
                <a:ext cx="35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37" name="Freihand 336"/>
              <p14:cNvContentPartPr/>
              <p14:nvPr/>
            </p14:nvContentPartPr>
            <p14:xfrm>
              <a:off x="1738742" y="4872666"/>
              <a:ext cx="82080" cy="469800"/>
            </p14:xfrm>
          </p:contentPart>
        </mc:Choice>
        <mc:Fallback xmlns="">
          <p:pic>
            <p:nvPicPr>
              <p:cNvPr id="337" name="Freihand 336"/>
              <p:cNvPicPr/>
              <p:nvPr/>
            </p:nvPicPr>
            <p:blipFill>
              <a:blip r:embed="rId121"/>
              <a:stretch>
                <a:fillRect/>
              </a:stretch>
            </p:blipFill>
            <p:spPr>
              <a:xfrm>
                <a:off x="1726142" y="4862586"/>
                <a:ext cx="10476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38" name="Freihand 337"/>
              <p14:cNvContentPartPr/>
              <p14:nvPr/>
            </p14:nvContentPartPr>
            <p14:xfrm>
              <a:off x="1486742" y="4649106"/>
              <a:ext cx="120240" cy="667800"/>
            </p14:xfrm>
          </p:contentPart>
        </mc:Choice>
        <mc:Fallback xmlns="">
          <p:pic>
            <p:nvPicPr>
              <p:cNvPr id="338" name="Freihand 337"/>
              <p:cNvPicPr/>
              <p:nvPr/>
            </p:nvPicPr>
            <p:blipFill>
              <a:blip r:embed="rId123"/>
              <a:stretch>
                <a:fillRect/>
              </a:stretch>
            </p:blipFill>
            <p:spPr>
              <a:xfrm>
                <a:off x="1473782" y="4639026"/>
                <a:ext cx="14328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41" name="Freihand 340"/>
              <p14:cNvContentPartPr/>
              <p14:nvPr/>
            </p14:nvContentPartPr>
            <p14:xfrm>
              <a:off x="1941422" y="5041506"/>
              <a:ext cx="506160" cy="929520"/>
            </p14:xfrm>
          </p:contentPart>
        </mc:Choice>
        <mc:Fallback xmlns="">
          <p:pic>
            <p:nvPicPr>
              <p:cNvPr id="341" name="Freihand 340"/>
              <p:cNvPicPr/>
              <p:nvPr/>
            </p:nvPicPr>
            <p:blipFill>
              <a:blip r:embed="rId125"/>
              <a:stretch>
                <a:fillRect/>
              </a:stretch>
            </p:blipFill>
            <p:spPr>
              <a:xfrm>
                <a:off x="1928102" y="5031066"/>
                <a:ext cx="537120" cy="960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42" name="Freihand 341"/>
              <p14:cNvContentPartPr/>
              <p14:nvPr/>
            </p14:nvContentPartPr>
            <p14:xfrm>
              <a:off x="2847182" y="5368026"/>
              <a:ext cx="213480" cy="560160"/>
            </p14:xfrm>
          </p:contentPart>
        </mc:Choice>
        <mc:Fallback xmlns="">
          <p:pic>
            <p:nvPicPr>
              <p:cNvPr id="342" name="Freihand 341"/>
              <p:cNvPicPr/>
              <p:nvPr/>
            </p:nvPicPr>
            <p:blipFill>
              <a:blip r:embed="rId127"/>
              <a:stretch>
                <a:fillRect/>
              </a:stretch>
            </p:blipFill>
            <p:spPr>
              <a:xfrm>
                <a:off x="2838542" y="5354706"/>
                <a:ext cx="23148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46" name="Freihand 345"/>
              <p14:cNvContentPartPr/>
              <p14:nvPr/>
            </p14:nvContentPartPr>
            <p14:xfrm>
              <a:off x="766022" y="626106"/>
              <a:ext cx="7079400" cy="4874040"/>
            </p14:xfrm>
          </p:contentPart>
        </mc:Choice>
        <mc:Fallback xmlns="">
          <p:pic>
            <p:nvPicPr>
              <p:cNvPr id="346" name="Freihand 345"/>
              <p:cNvPicPr/>
              <p:nvPr/>
            </p:nvPicPr>
            <p:blipFill>
              <a:blip r:embed="rId129"/>
              <a:stretch>
                <a:fillRect/>
              </a:stretch>
            </p:blipFill>
            <p:spPr>
              <a:xfrm>
                <a:off x="757022" y="618906"/>
                <a:ext cx="7102800" cy="4892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52" name="Freihand 351"/>
              <p14:cNvContentPartPr/>
              <p14:nvPr/>
            </p14:nvContentPartPr>
            <p14:xfrm>
              <a:off x="235742" y="2516106"/>
              <a:ext cx="804600" cy="1605600"/>
            </p14:xfrm>
          </p:contentPart>
        </mc:Choice>
        <mc:Fallback xmlns="">
          <p:pic>
            <p:nvPicPr>
              <p:cNvPr id="352" name="Freihand 351"/>
              <p:cNvPicPr/>
              <p:nvPr/>
            </p:nvPicPr>
            <p:blipFill>
              <a:blip r:embed="rId131"/>
              <a:stretch>
                <a:fillRect/>
              </a:stretch>
            </p:blipFill>
            <p:spPr>
              <a:xfrm>
                <a:off x="220982" y="2504586"/>
                <a:ext cx="829800" cy="1632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58" name="Freihand 357"/>
              <p14:cNvContentPartPr/>
              <p14:nvPr/>
            </p14:nvContentPartPr>
            <p14:xfrm>
              <a:off x="4321382" y="4178226"/>
              <a:ext cx="66240" cy="12600"/>
            </p14:xfrm>
          </p:contentPart>
        </mc:Choice>
        <mc:Fallback xmlns="">
          <p:pic>
            <p:nvPicPr>
              <p:cNvPr id="358" name="Freihand 357"/>
              <p:cNvPicPr/>
              <p:nvPr/>
            </p:nvPicPr>
            <p:blipFill>
              <a:blip r:embed="rId133"/>
              <a:stretch>
                <a:fillRect/>
              </a:stretch>
            </p:blipFill>
            <p:spPr>
              <a:xfrm>
                <a:off x="4315229" y="4172106"/>
                <a:ext cx="78547"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67" name="Freihand 366"/>
              <p14:cNvContentPartPr/>
              <p14:nvPr/>
            </p14:nvContentPartPr>
            <p14:xfrm>
              <a:off x="2255702" y="774426"/>
              <a:ext cx="2225160" cy="866160"/>
            </p14:xfrm>
          </p:contentPart>
        </mc:Choice>
        <mc:Fallback xmlns="">
          <p:pic>
            <p:nvPicPr>
              <p:cNvPr id="367" name="Freihand 366"/>
              <p:cNvPicPr/>
              <p:nvPr/>
            </p:nvPicPr>
            <p:blipFill>
              <a:blip r:embed="rId135"/>
              <a:stretch>
                <a:fillRect/>
              </a:stretch>
            </p:blipFill>
            <p:spPr>
              <a:xfrm>
                <a:off x="2243102" y="759306"/>
                <a:ext cx="224748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85" name="Freihand 384"/>
              <p14:cNvContentPartPr/>
              <p14:nvPr/>
            </p14:nvContentPartPr>
            <p14:xfrm>
              <a:off x="1350662" y="3990306"/>
              <a:ext cx="302040" cy="24120"/>
            </p14:xfrm>
          </p:contentPart>
        </mc:Choice>
        <mc:Fallback xmlns="">
          <p:pic>
            <p:nvPicPr>
              <p:cNvPr id="385" name="Freihand 384"/>
              <p:cNvPicPr/>
              <p:nvPr/>
            </p:nvPicPr>
            <p:blipFill>
              <a:blip r:embed="rId137"/>
              <a:stretch>
                <a:fillRect/>
              </a:stretch>
            </p:blipFill>
            <p:spPr>
              <a:xfrm>
                <a:off x="1343822" y="3980586"/>
                <a:ext cx="3186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86" name="Freihand 385"/>
              <p14:cNvContentPartPr/>
              <p14:nvPr/>
            </p14:nvContentPartPr>
            <p14:xfrm>
              <a:off x="2903702" y="4070946"/>
              <a:ext cx="117360" cy="3960"/>
            </p14:xfrm>
          </p:contentPart>
        </mc:Choice>
        <mc:Fallback xmlns="">
          <p:pic>
            <p:nvPicPr>
              <p:cNvPr id="386" name="Freihand 385"/>
              <p:cNvPicPr/>
              <p:nvPr/>
            </p:nvPicPr>
            <p:blipFill>
              <a:blip r:embed="rId139"/>
              <a:stretch>
                <a:fillRect/>
              </a:stretch>
            </p:blipFill>
            <p:spPr>
              <a:xfrm>
                <a:off x="2895062" y="4061586"/>
                <a:ext cx="135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89" name="Freihand 388"/>
              <p14:cNvContentPartPr/>
              <p14:nvPr/>
            </p14:nvContentPartPr>
            <p14:xfrm>
              <a:off x="1114502" y="1071786"/>
              <a:ext cx="1536840" cy="1140480"/>
            </p14:xfrm>
          </p:contentPart>
        </mc:Choice>
        <mc:Fallback xmlns="">
          <p:pic>
            <p:nvPicPr>
              <p:cNvPr id="389" name="Freihand 388"/>
              <p:cNvPicPr/>
              <p:nvPr/>
            </p:nvPicPr>
            <p:blipFill>
              <a:blip r:embed="rId141"/>
              <a:stretch>
                <a:fillRect/>
              </a:stretch>
            </p:blipFill>
            <p:spPr>
              <a:xfrm>
                <a:off x="1102262" y="1059186"/>
                <a:ext cx="1560960" cy="1170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90" name="Freihand 389"/>
              <p14:cNvContentPartPr/>
              <p14:nvPr/>
            </p14:nvContentPartPr>
            <p14:xfrm>
              <a:off x="2386022" y="4030266"/>
              <a:ext cx="214560" cy="8640"/>
            </p14:xfrm>
          </p:contentPart>
        </mc:Choice>
        <mc:Fallback xmlns="">
          <p:pic>
            <p:nvPicPr>
              <p:cNvPr id="390" name="Freihand 389"/>
              <p:cNvPicPr/>
              <p:nvPr/>
            </p:nvPicPr>
            <p:blipFill>
              <a:blip r:embed="rId143"/>
              <a:stretch>
                <a:fillRect/>
              </a:stretch>
            </p:blipFill>
            <p:spPr>
              <a:xfrm>
                <a:off x="2377022" y="4016946"/>
                <a:ext cx="231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04" name="Freihand 403"/>
              <p14:cNvContentPartPr/>
              <p14:nvPr/>
            </p14:nvContentPartPr>
            <p14:xfrm>
              <a:off x="1982462" y="4038186"/>
              <a:ext cx="159840" cy="23760"/>
            </p14:xfrm>
          </p:contentPart>
        </mc:Choice>
        <mc:Fallback xmlns="">
          <p:pic>
            <p:nvPicPr>
              <p:cNvPr id="404" name="Freihand 403"/>
              <p:cNvPicPr/>
              <p:nvPr/>
            </p:nvPicPr>
            <p:blipFill>
              <a:blip r:embed="rId145"/>
              <a:stretch>
                <a:fillRect/>
              </a:stretch>
            </p:blipFill>
            <p:spPr>
              <a:xfrm>
                <a:off x="1972742" y="4024866"/>
                <a:ext cx="181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05" name="Freihand 404"/>
              <p14:cNvContentPartPr/>
              <p14:nvPr/>
            </p14:nvContentPartPr>
            <p14:xfrm>
              <a:off x="5561582" y="3996786"/>
              <a:ext cx="72000" cy="143640"/>
            </p14:xfrm>
          </p:contentPart>
        </mc:Choice>
        <mc:Fallback xmlns="">
          <p:pic>
            <p:nvPicPr>
              <p:cNvPr id="405" name="Freihand 404"/>
              <p:cNvPicPr/>
              <p:nvPr/>
            </p:nvPicPr>
            <p:blipFill>
              <a:blip r:embed="rId147"/>
              <a:stretch>
                <a:fillRect/>
              </a:stretch>
            </p:blipFill>
            <p:spPr>
              <a:xfrm>
                <a:off x="5544302" y="3980226"/>
                <a:ext cx="105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13" name="Freihand 412"/>
              <p14:cNvContentPartPr/>
              <p14:nvPr/>
            </p14:nvContentPartPr>
            <p14:xfrm>
              <a:off x="8412422" y="-295134"/>
              <a:ext cx="360" cy="360"/>
            </p14:xfrm>
          </p:contentPart>
        </mc:Choice>
        <mc:Fallback xmlns="">
          <p:pic>
            <p:nvPicPr>
              <p:cNvPr id="413" name="Freihand 412"/>
              <p:cNvPicPr/>
              <p:nvPr/>
            </p:nvPicPr>
            <p:blipFill>
              <a:blip r:embed="rId149"/>
              <a:stretch>
                <a:fillRect/>
              </a:stretch>
            </p:blipFill>
            <p:spPr>
              <a:xfrm>
                <a:off x="8395502" y="-31205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14" name="Freihand 413"/>
              <p14:cNvContentPartPr/>
              <p14:nvPr/>
            </p14:nvContentPartPr>
            <p14:xfrm>
              <a:off x="6983222" y="-537414"/>
              <a:ext cx="360" cy="360"/>
            </p14:xfrm>
          </p:contentPart>
        </mc:Choice>
        <mc:Fallback xmlns="">
          <p:pic>
            <p:nvPicPr>
              <p:cNvPr id="414" name="Freihand 413"/>
              <p:cNvPicPr/>
              <p:nvPr/>
            </p:nvPicPr>
            <p:blipFill>
              <a:blip r:embed="rId151"/>
              <a:stretch>
                <a:fillRect/>
              </a:stretch>
            </p:blipFill>
            <p:spPr>
              <a:xfrm>
                <a:off x="6966302" y="-55433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16" name="Freihand 415"/>
              <p14:cNvContentPartPr/>
              <p14:nvPr/>
            </p14:nvContentPartPr>
            <p14:xfrm>
              <a:off x="787982" y="955866"/>
              <a:ext cx="2001240" cy="1304280"/>
            </p14:xfrm>
          </p:contentPart>
        </mc:Choice>
        <mc:Fallback xmlns="">
          <p:pic>
            <p:nvPicPr>
              <p:cNvPr id="416" name="Freihand 415"/>
              <p:cNvPicPr/>
              <p:nvPr/>
            </p:nvPicPr>
            <p:blipFill>
              <a:blip r:embed="rId153"/>
              <a:stretch>
                <a:fillRect/>
              </a:stretch>
            </p:blipFill>
            <p:spPr>
              <a:xfrm>
                <a:off x="777182" y="946146"/>
                <a:ext cx="2023200" cy="1331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26" name="Freihand 425"/>
              <p14:cNvContentPartPr/>
              <p14:nvPr/>
            </p14:nvContentPartPr>
            <p14:xfrm>
              <a:off x="5691902" y="1786746"/>
              <a:ext cx="3894480" cy="1527840"/>
            </p14:xfrm>
          </p:contentPart>
        </mc:Choice>
        <mc:Fallback xmlns="">
          <p:pic>
            <p:nvPicPr>
              <p:cNvPr id="426" name="Freihand 425"/>
              <p:cNvPicPr/>
              <p:nvPr/>
            </p:nvPicPr>
            <p:blipFill>
              <a:blip r:embed="rId155"/>
              <a:stretch>
                <a:fillRect/>
              </a:stretch>
            </p:blipFill>
            <p:spPr>
              <a:xfrm>
                <a:off x="5680742" y="1774866"/>
                <a:ext cx="3922560" cy="1554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31" name="Freihand 430"/>
              <p14:cNvContentPartPr/>
              <p14:nvPr/>
            </p14:nvContentPartPr>
            <p14:xfrm>
              <a:off x="6587582" y="1672626"/>
              <a:ext cx="360" cy="360"/>
            </p14:xfrm>
          </p:contentPart>
        </mc:Choice>
        <mc:Fallback xmlns="">
          <p:pic>
            <p:nvPicPr>
              <p:cNvPr id="431" name="Freihand 430"/>
              <p:cNvPicPr/>
              <p:nvPr/>
            </p:nvPicPr>
            <p:blipFill>
              <a:blip r:embed="rId157"/>
              <a:stretch>
                <a:fillRect/>
              </a:stretch>
            </p:blipFill>
            <p:spPr>
              <a:xfrm>
                <a:off x="6570662" y="1655706"/>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38" name="Freihand 437"/>
              <p14:cNvContentPartPr/>
              <p14:nvPr/>
            </p14:nvContentPartPr>
            <p14:xfrm>
              <a:off x="9528062" y="1046946"/>
              <a:ext cx="59400" cy="1208160"/>
            </p14:xfrm>
          </p:contentPart>
        </mc:Choice>
        <mc:Fallback xmlns="">
          <p:pic>
            <p:nvPicPr>
              <p:cNvPr id="438" name="Freihand 437"/>
              <p:cNvPicPr/>
              <p:nvPr/>
            </p:nvPicPr>
            <p:blipFill>
              <a:blip r:embed="rId159"/>
              <a:stretch>
                <a:fillRect/>
              </a:stretch>
            </p:blipFill>
            <p:spPr>
              <a:xfrm>
                <a:off x="9519782" y="1033626"/>
                <a:ext cx="81720" cy="1239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59" name="Freihand 458"/>
              <p14:cNvContentPartPr/>
              <p14:nvPr/>
            </p14:nvContentPartPr>
            <p14:xfrm>
              <a:off x="9529142" y="1333506"/>
              <a:ext cx="645480" cy="758520"/>
            </p14:xfrm>
          </p:contentPart>
        </mc:Choice>
        <mc:Fallback xmlns="">
          <p:pic>
            <p:nvPicPr>
              <p:cNvPr id="459" name="Freihand 458"/>
              <p:cNvPicPr/>
              <p:nvPr/>
            </p:nvPicPr>
            <p:blipFill>
              <a:blip r:embed="rId161"/>
              <a:stretch>
                <a:fillRect/>
              </a:stretch>
            </p:blipFill>
            <p:spPr>
              <a:xfrm>
                <a:off x="9515462" y="1319826"/>
                <a:ext cx="67716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66" name="Freihand 465"/>
              <p14:cNvContentPartPr/>
              <p14:nvPr/>
            </p14:nvContentPartPr>
            <p14:xfrm>
              <a:off x="6593342" y="5778426"/>
              <a:ext cx="1474200" cy="369720"/>
            </p14:xfrm>
          </p:contentPart>
        </mc:Choice>
        <mc:Fallback xmlns="">
          <p:pic>
            <p:nvPicPr>
              <p:cNvPr id="466" name="Freihand 465"/>
              <p:cNvPicPr/>
              <p:nvPr/>
            </p:nvPicPr>
            <p:blipFill>
              <a:blip r:embed="rId163"/>
              <a:stretch>
                <a:fillRect/>
              </a:stretch>
            </p:blipFill>
            <p:spPr>
              <a:xfrm>
                <a:off x="6578222" y="5761146"/>
                <a:ext cx="150264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72" name="Freihand 471"/>
              <p14:cNvContentPartPr/>
              <p14:nvPr/>
            </p14:nvContentPartPr>
            <p14:xfrm>
              <a:off x="6760382" y="5285946"/>
              <a:ext cx="70200" cy="432000"/>
            </p14:xfrm>
          </p:contentPart>
        </mc:Choice>
        <mc:Fallback xmlns="">
          <p:pic>
            <p:nvPicPr>
              <p:cNvPr id="472" name="Freihand 471"/>
              <p:cNvPicPr/>
              <p:nvPr/>
            </p:nvPicPr>
            <p:blipFill>
              <a:blip r:embed="rId165"/>
              <a:stretch>
                <a:fillRect/>
              </a:stretch>
            </p:blipFill>
            <p:spPr>
              <a:xfrm>
                <a:off x="6745982" y="5270466"/>
                <a:ext cx="9972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73" name="Freihand 472"/>
              <p14:cNvContentPartPr/>
              <p14:nvPr/>
            </p14:nvContentPartPr>
            <p14:xfrm>
              <a:off x="7591622" y="5345706"/>
              <a:ext cx="236520" cy="826560"/>
            </p14:xfrm>
          </p:contentPart>
        </mc:Choice>
        <mc:Fallback xmlns="">
          <p:pic>
            <p:nvPicPr>
              <p:cNvPr id="473" name="Freihand 472"/>
              <p:cNvPicPr/>
              <p:nvPr/>
            </p:nvPicPr>
            <p:blipFill>
              <a:blip r:embed="rId167"/>
              <a:stretch>
                <a:fillRect/>
              </a:stretch>
            </p:blipFill>
            <p:spPr>
              <a:xfrm>
                <a:off x="7573622" y="5326266"/>
                <a:ext cx="273600" cy="860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74" name="Freihand 473"/>
              <p14:cNvContentPartPr/>
              <p14:nvPr/>
            </p14:nvContentPartPr>
            <p14:xfrm>
              <a:off x="5294822" y="4149426"/>
              <a:ext cx="419760" cy="1963800"/>
            </p14:xfrm>
          </p:contentPart>
        </mc:Choice>
        <mc:Fallback xmlns="">
          <p:pic>
            <p:nvPicPr>
              <p:cNvPr id="474" name="Freihand 473"/>
              <p:cNvPicPr/>
              <p:nvPr/>
            </p:nvPicPr>
            <p:blipFill>
              <a:blip r:embed="rId169"/>
              <a:stretch>
                <a:fillRect/>
              </a:stretch>
            </p:blipFill>
            <p:spPr>
              <a:xfrm>
                <a:off x="5286902" y="4140786"/>
                <a:ext cx="443520" cy="1990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0" name="Freihand 479"/>
              <p14:cNvContentPartPr/>
              <p14:nvPr/>
            </p14:nvContentPartPr>
            <p14:xfrm>
              <a:off x="608702" y="542586"/>
              <a:ext cx="322560" cy="82080"/>
            </p14:xfrm>
          </p:contentPart>
        </mc:Choice>
        <mc:Fallback xmlns="">
          <p:pic>
            <p:nvPicPr>
              <p:cNvPr id="480" name="Freihand 479"/>
              <p:cNvPicPr/>
              <p:nvPr/>
            </p:nvPicPr>
            <p:blipFill>
              <a:blip r:embed="rId171"/>
              <a:stretch>
                <a:fillRect/>
              </a:stretch>
            </p:blipFill>
            <p:spPr>
              <a:xfrm>
                <a:off x="592142" y="523866"/>
                <a:ext cx="357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1" name="Freihand 480"/>
              <p14:cNvContentPartPr/>
              <p14:nvPr/>
            </p14:nvContentPartPr>
            <p14:xfrm>
              <a:off x="6270422" y="4529946"/>
              <a:ext cx="790920" cy="861480"/>
            </p14:xfrm>
          </p:contentPart>
        </mc:Choice>
        <mc:Fallback xmlns="">
          <p:pic>
            <p:nvPicPr>
              <p:cNvPr id="481" name="Freihand 480"/>
              <p:cNvPicPr/>
              <p:nvPr/>
            </p:nvPicPr>
            <p:blipFill>
              <a:blip r:embed="rId173"/>
              <a:stretch>
                <a:fillRect/>
              </a:stretch>
            </p:blipFill>
            <p:spPr>
              <a:xfrm>
                <a:off x="6256376" y="4517706"/>
                <a:ext cx="817932" cy="891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2" name="Freihand 481"/>
              <p14:cNvContentPartPr/>
              <p14:nvPr/>
            </p14:nvContentPartPr>
            <p14:xfrm>
              <a:off x="6275462" y="4566306"/>
              <a:ext cx="703080" cy="713880"/>
            </p14:xfrm>
          </p:contentPart>
        </mc:Choice>
        <mc:Fallback xmlns="">
          <p:pic>
            <p:nvPicPr>
              <p:cNvPr id="482" name="Freihand 481"/>
              <p:cNvPicPr/>
              <p:nvPr/>
            </p:nvPicPr>
            <p:blipFill>
              <a:blip r:embed="rId175"/>
              <a:stretch>
                <a:fillRect/>
              </a:stretch>
            </p:blipFill>
            <p:spPr>
              <a:xfrm>
                <a:off x="6265737" y="4554426"/>
                <a:ext cx="723971" cy="736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3" name="Freihand 482"/>
              <p14:cNvContentPartPr/>
              <p14:nvPr/>
            </p14:nvContentPartPr>
            <p14:xfrm>
              <a:off x="6515942" y="5051946"/>
              <a:ext cx="351720" cy="577800"/>
            </p14:xfrm>
          </p:contentPart>
        </mc:Choice>
        <mc:Fallback xmlns="">
          <p:pic>
            <p:nvPicPr>
              <p:cNvPr id="483" name="Freihand 482"/>
              <p:cNvPicPr/>
              <p:nvPr/>
            </p:nvPicPr>
            <p:blipFill>
              <a:blip r:embed="rId177"/>
              <a:stretch>
                <a:fillRect/>
              </a:stretch>
            </p:blipFill>
            <p:spPr>
              <a:xfrm>
                <a:off x="6501902" y="5040426"/>
                <a:ext cx="38160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4" name="Freihand 483"/>
              <p14:cNvContentPartPr/>
              <p14:nvPr/>
            </p14:nvContentPartPr>
            <p14:xfrm>
              <a:off x="7768382" y="5272266"/>
              <a:ext cx="57600" cy="389520"/>
            </p14:xfrm>
          </p:contentPart>
        </mc:Choice>
        <mc:Fallback xmlns="">
          <p:pic>
            <p:nvPicPr>
              <p:cNvPr id="484" name="Freihand 483"/>
              <p:cNvPicPr/>
              <p:nvPr/>
            </p:nvPicPr>
            <p:blipFill>
              <a:blip r:embed="rId179"/>
              <a:stretch>
                <a:fillRect/>
              </a:stretch>
            </p:blipFill>
            <p:spPr>
              <a:xfrm>
                <a:off x="7752542" y="5256786"/>
                <a:ext cx="8892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5" name="Freihand 484"/>
              <p14:cNvContentPartPr/>
              <p14:nvPr/>
            </p14:nvContentPartPr>
            <p14:xfrm>
              <a:off x="7815182" y="5232306"/>
              <a:ext cx="51120" cy="406800"/>
            </p14:xfrm>
          </p:contentPart>
        </mc:Choice>
        <mc:Fallback xmlns="">
          <p:pic>
            <p:nvPicPr>
              <p:cNvPr id="485" name="Freihand 484"/>
              <p:cNvPicPr/>
              <p:nvPr/>
            </p:nvPicPr>
            <p:blipFill>
              <a:blip r:embed="rId181"/>
              <a:stretch>
                <a:fillRect/>
              </a:stretch>
            </p:blipFill>
            <p:spPr>
              <a:xfrm>
                <a:off x="7798982" y="5218266"/>
                <a:ext cx="8352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8" name="Freihand 487"/>
              <p14:cNvContentPartPr/>
              <p14:nvPr/>
            </p14:nvContentPartPr>
            <p14:xfrm>
              <a:off x="144662" y="386706"/>
              <a:ext cx="430200" cy="1181520"/>
            </p14:xfrm>
          </p:contentPart>
        </mc:Choice>
        <mc:Fallback xmlns="">
          <p:pic>
            <p:nvPicPr>
              <p:cNvPr id="488" name="Freihand 487"/>
              <p:cNvPicPr/>
              <p:nvPr/>
            </p:nvPicPr>
            <p:blipFill>
              <a:blip r:embed="rId183"/>
              <a:stretch>
                <a:fillRect/>
              </a:stretch>
            </p:blipFill>
            <p:spPr>
              <a:xfrm>
                <a:off x="129542" y="370506"/>
                <a:ext cx="456840" cy="1213560"/>
              </a:xfrm>
              <a:prstGeom prst="rect">
                <a:avLst/>
              </a:prstGeom>
            </p:spPr>
          </p:pic>
        </mc:Fallback>
      </mc:AlternateContent>
      <p:sp>
        <p:nvSpPr>
          <p:cNvPr id="2" name="Rechteck 1"/>
          <p:cNvSpPr/>
          <p:nvPr/>
        </p:nvSpPr>
        <p:spPr>
          <a:xfrm>
            <a:off x="284710" y="6045546"/>
            <a:ext cx="5004703" cy="646331"/>
          </a:xfrm>
          <a:prstGeom prst="rect">
            <a:avLst/>
          </a:prstGeom>
        </p:spPr>
        <p:txBody>
          <a:bodyPr wrap="none">
            <a:spAutoFit/>
          </a:bodyPr>
          <a:lstStyle/>
          <a:p>
            <a:r>
              <a:rPr lang="de-DE" dirty="0" smtClean="0"/>
              <a:t>Allgemeines Video-Tutorial zu Ricardo</a:t>
            </a:r>
          </a:p>
          <a:p>
            <a:r>
              <a:rPr lang="de-DE" dirty="0" smtClean="0">
                <a:hlinkClick r:id="rId184"/>
              </a:rPr>
              <a:t>https</a:t>
            </a:r>
            <a:r>
              <a:rPr lang="de-DE" dirty="0">
                <a:hlinkClick r:id="rId184"/>
              </a:rPr>
              <a:t>://</a:t>
            </a:r>
            <a:r>
              <a:rPr lang="de-DE" dirty="0" smtClean="0">
                <a:hlinkClick r:id="rId184"/>
              </a:rPr>
              <a:t>www.youtube.com/watch?v=uY7gdD4E0Kw</a:t>
            </a:r>
            <a:endParaRPr lang="de-DE" dirty="0" smtClean="0"/>
          </a:p>
        </p:txBody>
      </p:sp>
    </p:spTree>
    <p:extLst>
      <p:ext uri="{BB962C8B-B14F-4D97-AF65-F5344CB8AC3E}">
        <p14:creationId xmlns:p14="http://schemas.microsoft.com/office/powerpoint/2010/main" val="2731161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697522" y="56458"/>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234526" y="1009207"/>
            <a:ext cx="8733807" cy="560926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smtClean="0">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smtClean="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in </a:t>
            </a:r>
            <a:r>
              <a:rPr lang="en-US" altLang="en-US" sz="2177" dirty="0" smtClean="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smtClean="0">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smtClean="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smtClean="0">
                <a:latin typeface="Times New Roman" panose="02020603050405020304" pitchFamily="18" charset="0"/>
                <a:ea typeface="ヒラギノ角ゴ Pro W3" pitchFamily="-84" charset="-128"/>
                <a:cs typeface="Times New Roman" panose="02020603050405020304" pitchFamily="18" charset="0"/>
              </a:rPr>
              <a:t>Preisverhältnis</a:t>
            </a:r>
            <a:r>
              <a:rPr lang="en-US" altLang="en-US" sz="2177" dirty="0" smtClean="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smtClean="0">
                <a:latin typeface="Times New Roman" panose="02020603050405020304" pitchFamily="18" charset="0"/>
                <a:ea typeface="ヒラギノ角ゴ Pro W3" pitchFamily="-84" charset="-128"/>
                <a:cs typeface="Times New Roman" panose="02020603050405020304" pitchFamily="18" charset="0"/>
              </a:rPr>
              <a:t>Preisverhältnissen</a:t>
            </a:r>
            <a:r>
              <a:rPr lang="en-US" altLang="en-US" sz="2177" dirty="0" smtClean="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smtClean="0">
                <a:latin typeface="Times New Roman" panose="02020603050405020304" pitchFamily="18" charset="0"/>
                <a:ea typeface="ヒラギノ角ゴ Pro W3" pitchFamily="-84" charset="-128"/>
                <a:cs typeface="Times New Roman" panose="02020603050405020304" pitchFamily="18" charset="0"/>
              </a:rPr>
              <a:t>Preisverhältnis</a:t>
            </a:r>
            <a:r>
              <a:rPr lang="en-US" altLang="en-US" sz="2177" dirty="0" smtClean="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Dieses </a:t>
            </a:r>
            <a:r>
              <a:rPr lang="en-US" altLang="en-US" sz="2177" dirty="0" err="1" smtClean="0">
                <a:latin typeface="Times New Roman" panose="02020603050405020304" pitchFamily="18" charset="0"/>
                <a:ea typeface="ヒラギノ角ゴ Pro W3" pitchFamily="-84" charset="-128"/>
                <a:cs typeface="Times New Roman" panose="02020603050405020304" pitchFamily="18" charset="0"/>
              </a:rPr>
              <a:t>Preisverhältnis</a:t>
            </a:r>
            <a:r>
              <a:rPr lang="en-US" altLang="en-US" sz="2177" dirty="0" smtClean="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5623142" y="6099546"/>
              <a:ext cx="2781360" cy="87120"/>
            </p14:xfrm>
          </p:contentPart>
        </mc:Choice>
        <mc:Fallback xmlns="">
          <p:pic>
            <p:nvPicPr>
              <p:cNvPr id="3" name="Freihand 2"/>
              <p:cNvPicPr/>
              <p:nvPr/>
            </p:nvPicPr>
            <p:blipFill>
              <a:blip r:embed="rId4"/>
              <a:stretch>
                <a:fillRect/>
              </a:stretch>
            </p:blipFill>
            <p:spPr>
              <a:xfrm>
                <a:off x="5608742" y="6083346"/>
                <a:ext cx="2814120" cy="117720"/>
              </a:xfrm>
              <a:prstGeom prst="rect">
                <a:avLst/>
              </a:prstGeom>
            </p:spPr>
          </p:pic>
        </mc:Fallback>
      </mc:AlternateContent>
    </p:spTree>
    <p:extLst>
      <p:ext uri="{BB962C8B-B14F-4D97-AF65-F5344CB8AC3E}">
        <p14:creationId xmlns:p14="http://schemas.microsoft.com/office/powerpoint/2010/main" val="2275784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23" name="Textfeld 22"/>
          <p:cNvSpPr txBox="1"/>
          <p:nvPr/>
        </p:nvSpPr>
        <p:spPr>
          <a:xfrm>
            <a:off x="334039" y="698193"/>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smtClean="0">
                <a:latin typeface="Times New Roman" panose="02020603050405020304" pitchFamily="18" charset="0"/>
                <a:cs typeface="Times New Roman" panose="02020603050405020304" pitchFamily="18" charset="0"/>
              </a:rPr>
              <a:t>Preis</a:t>
            </a:r>
            <a:r>
              <a:rPr lang="en-US" sz="2177" dirty="0" smtClean="0">
                <a:latin typeface="Times New Roman" panose="02020603050405020304" pitchFamily="18" charset="0"/>
                <a:cs typeface="Times New Roman" panose="02020603050405020304" pitchFamily="18" charset="0"/>
              </a:rPr>
              <a:t> </a:t>
            </a:r>
            <a:r>
              <a:rPr lang="en-US" sz="2177" dirty="0">
                <a:latin typeface="Times New Roman" panose="02020603050405020304" pitchFamily="18" charset="0"/>
                <a:cs typeface="Times New Roman" panose="02020603050405020304" pitchFamily="18" charset="0"/>
              </a:rPr>
              <a:t>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smtClean="0">
                <a:latin typeface="Times New Roman" panose="02020603050405020304" pitchFamily="18" charset="0"/>
                <a:cs typeface="Times New Roman" panose="02020603050405020304" pitchFamily="18" charset="0"/>
              </a:rPr>
              <a:t>Weltmarktpreise</a:t>
            </a:r>
            <a:r>
              <a:rPr lang="en-US" sz="2177" dirty="0" smtClean="0">
                <a:latin typeface="Times New Roman" panose="02020603050405020304" pitchFamily="18" charset="0"/>
                <a:cs typeface="Times New Roman" panose="02020603050405020304" pitchFamily="18" charset="0"/>
              </a:rPr>
              <a:t> </a:t>
            </a:r>
            <a:r>
              <a:rPr lang="en-US" sz="2177" dirty="0">
                <a:latin typeface="Times New Roman" panose="02020603050405020304" pitchFamily="18" charset="0"/>
                <a:cs typeface="Times New Roman" panose="02020603050405020304" pitchFamily="18" charset="0"/>
              </a:rPr>
              <a:t>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Ein Land kann grundsätzlich an einer Senkung und Erhöhung der 	TOT interessiert sein: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sz="2177" b="1" u="sng" dirty="0">
                <a:latin typeface="Times New Roman" panose="02020603050405020304" pitchFamily="18" charset="0"/>
                <a:cs typeface="Times New Roman" panose="02020603050405020304" pitchFamily="18" charset="0"/>
              </a:rPr>
              <a:t>Beispiel 1</a:t>
            </a:r>
            <a:r>
              <a:rPr lang="de-DE" sz="2177" dirty="0">
                <a:latin typeface="Times New Roman" panose="02020603050405020304" pitchFamily="18" charset="0"/>
                <a:cs typeface="Times New Roman" panose="02020603050405020304" pitchFamily="18" charset="0"/>
              </a:rPr>
              <a:t>: Deutschland war nach dem Zweiten Weltkrieg daran 	interessiert auf den Weltmarkt zurückzukehren und hat daher seine 	</a:t>
            </a:r>
            <a:r>
              <a:rPr lang="de-DE" sz="2177" dirty="0" smtClean="0">
                <a:latin typeface="Times New Roman" panose="02020603050405020304" pitchFamily="18" charset="0"/>
                <a:cs typeface="Times New Roman" panose="02020603050405020304" pitchFamily="18" charset="0"/>
              </a:rPr>
              <a:t>Exportpreise </a:t>
            </a:r>
            <a:r>
              <a:rPr lang="de-DE" sz="2177" dirty="0">
                <a:latin typeface="Times New Roman" panose="02020603050405020304" pitchFamily="18" charset="0"/>
                <a:cs typeface="Times New Roman" panose="02020603050405020304" pitchFamily="18" charset="0"/>
              </a:rPr>
              <a:t>künstlich niedrig gehalten </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sz="2177" b="1" u="sng" dirty="0">
                <a:latin typeface="Times New Roman" panose="02020603050405020304" pitchFamily="18" charset="0"/>
                <a:cs typeface="Times New Roman" panose="02020603050405020304" pitchFamily="18" charset="0"/>
              </a:rPr>
              <a:t>Beispiel 2</a:t>
            </a:r>
            <a:r>
              <a:rPr lang="de-DE" sz="2177" b="1" dirty="0">
                <a:latin typeface="Times New Roman" panose="02020603050405020304" pitchFamily="18" charset="0"/>
                <a:cs typeface="Times New Roman" panose="02020603050405020304" pitchFamily="18" charset="0"/>
              </a:rPr>
              <a:t>:</a:t>
            </a:r>
            <a:r>
              <a:rPr lang="de-DE" sz="2177" b="1" u="sng" dirty="0">
                <a:latin typeface="Times New Roman" panose="02020603050405020304" pitchFamily="18" charset="0"/>
                <a:cs typeface="Times New Roman" panose="02020603050405020304" pitchFamily="18" charset="0"/>
              </a:rPr>
              <a:t> </a:t>
            </a:r>
            <a:r>
              <a:rPr lang="de-DE" sz="2177" dirty="0" err="1">
                <a:latin typeface="Times New Roman" panose="02020603050405020304" pitchFamily="18" charset="0"/>
                <a:cs typeface="Times New Roman" panose="02020603050405020304" pitchFamily="18" charset="0"/>
              </a:rPr>
              <a:t>Rußland</a:t>
            </a:r>
            <a:r>
              <a:rPr lang="de-DE" sz="2177" dirty="0">
                <a:latin typeface="Times New Roman" panose="02020603050405020304" pitchFamily="18" charset="0"/>
                <a:cs typeface="Times New Roman" panose="02020603050405020304" pitchFamily="18" charset="0"/>
              </a:rPr>
              <a:t> als rohstoffbasiertes Land ist an relativ hohen 	Öl- und </a:t>
            </a:r>
            <a:r>
              <a:rPr lang="de-DE" sz="2177" dirty="0" smtClean="0">
                <a:latin typeface="Times New Roman" panose="02020603050405020304" pitchFamily="18" charset="0"/>
                <a:cs typeface="Times New Roman" panose="02020603050405020304" pitchFamily="18" charset="0"/>
              </a:rPr>
              <a:t>Gaspreisen </a:t>
            </a:r>
            <a:r>
              <a:rPr lang="de-DE" sz="2177" dirty="0">
                <a:latin typeface="Times New Roman" panose="02020603050405020304" pitchFamily="18" charset="0"/>
                <a:cs typeface="Times New Roman" panose="02020603050405020304" pitchFamily="18" charset="0"/>
              </a:rPr>
              <a:t>interessiert, da knapp 2/3 seines		 	Staatshaushaltes aus diesen Einnahmen gedeckt werden.</a:t>
            </a: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3237062" y="2238186"/>
              <a:ext cx="3071160" cy="781560"/>
            </p14:xfrm>
          </p:contentPart>
        </mc:Choice>
        <mc:Fallback xmlns="">
          <p:pic>
            <p:nvPicPr>
              <p:cNvPr id="3" name="Freihand 2"/>
              <p:cNvPicPr/>
              <p:nvPr/>
            </p:nvPicPr>
            <p:blipFill>
              <a:blip r:embed="rId4"/>
              <a:stretch>
                <a:fillRect/>
              </a:stretch>
            </p:blipFill>
            <p:spPr>
              <a:xfrm>
                <a:off x="3219422" y="2221986"/>
                <a:ext cx="3105360" cy="81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p14:cNvContentPartPr/>
              <p14:nvPr/>
            </p14:nvContentPartPr>
            <p14:xfrm>
              <a:off x="8239982" y="4086066"/>
              <a:ext cx="149400" cy="999000"/>
            </p14:xfrm>
          </p:contentPart>
        </mc:Choice>
        <mc:Fallback xmlns="">
          <p:pic>
            <p:nvPicPr>
              <p:cNvPr id="7" name="Freihand 6"/>
              <p:cNvPicPr/>
              <p:nvPr/>
            </p:nvPicPr>
            <p:blipFill>
              <a:blip r:embed="rId6"/>
              <a:stretch>
                <a:fillRect/>
              </a:stretch>
            </p:blipFill>
            <p:spPr>
              <a:xfrm>
                <a:off x="8225942" y="4075266"/>
                <a:ext cx="178200" cy="1024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p14:cNvContentPartPr/>
              <p14:nvPr/>
            </p14:nvContentPartPr>
            <p14:xfrm>
              <a:off x="8300102" y="5513106"/>
              <a:ext cx="84240" cy="1031760"/>
            </p14:xfrm>
          </p:contentPart>
        </mc:Choice>
        <mc:Fallback xmlns="">
          <p:pic>
            <p:nvPicPr>
              <p:cNvPr id="9" name="Freihand 8"/>
              <p:cNvPicPr/>
              <p:nvPr/>
            </p:nvPicPr>
            <p:blipFill>
              <a:blip r:embed="rId8"/>
              <a:stretch>
                <a:fillRect/>
              </a:stretch>
            </p:blipFill>
            <p:spPr>
              <a:xfrm>
                <a:off x="8286062" y="5499786"/>
                <a:ext cx="11232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p14:cNvContentPartPr/>
              <p14:nvPr/>
            </p14:nvContentPartPr>
            <p14:xfrm>
              <a:off x="4794422" y="6176946"/>
              <a:ext cx="1964880" cy="59400"/>
            </p14:xfrm>
          </p:contentPart>
        </mc:Choice>
        <mc:Fallback xmlns="">
          <p:pic>
            <p:nvPicPr>
              <p:cNvPr id="11" name="Freihand 10"/>
              <p:cNvPicPr/>
              <p:nvPr/>
            </p:nvPicPr>
            <p:blipFill>
              <a:blip r:embed="rId10"/>
              <a:stretch>
                <a:fillRect/>
              </a:stretch>
            </p:blipFill>
            <p:spPr>
              <a:xfrm>
                <a:off x="4779662" y="6158586"/>
                <a:ext cx="1998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p14:cNvContentPartPr/>
              <p14:nvPr/>
            </p14:nvContentPartPr>
            <p14:xfrm>
              <a:off x="8081582" y="4255626"/>
              <a:ext cx="318240" cy="904680"/>
            </p14:xfrm>
          </p:contentPart>
        </mc:Choice>
        <mc:Fallback xmlns="">
          <p:pic>
            <p:nvPicPr>
              <p:cNvPr id="13" name="Freihand 12"/>
              <p:cNvPicPr/>
              <p:nvPr/>
            </p:nvPicPr>
            <p:blipFill>
              <a:blip r:embed="rId12"/>
              <a:stretch>
                <a:fillRect/>
              </a:stretch>
            </p:blipFill>
            <p:spPr>
              <a:xfrm>
                <a:off x="8065382" y="4240506"/>
                <a:ext cx="349560" cy="93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p14:cNvContentPartPr/>
              <p14:nvPr/>
            </p14:nvContentPartPr>
            <p14:xfrm>
              <a:off x="8011742" y="4103346"/>
              <a:ext cx="277920" cy="72720"/>
            </p14:xfrm>
          </p:contentPart>
        </mc:Choice>
        <mc:Fallback xmlns="">
          <p:pic>
            <p:nvPicPr>
              <p:cNvPr id="15" name="Freihand 14"/>
              <p:cNvPicPr/>
              <p:nvPr/>
            </p:nvPicPr>
            <p:blipFill>
              <a:blip r:embed="rId14"/>
              <a:stretch>
                <a:fillRect/>
              </a:stretch>
            </p:blipFill>
            <p:spPr>
              <a:xfrm>
                <a:off x="8000582" y="4088946"/>
                <a:ext cx="297360" cy="102600"/>
              </a:xfrm>
              <a:prstGeom prst="rect">
                <a:avLst/>
              </a:prstGeom>
            </p:spPr>
          </p:pic>
        </mc:Fallback>
      </mc:AlternateContent>
    </p:spTree>
    <p:extLst>
      <p:ext uri="{BB962C8B-B14F-4D97-AF65-F5344CB8AC3E}">
        <p14:creationId xmlns:p14="http://schemas.microsoft.com/office/powerpoint/2010/main" val="1253103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1571</Words>
  <Application>Microsoft Office PowerPoint</Application>
  <PresentationFormat>Breitbild</PresentationFormat>
  <Paragraphs>248</Paragraphs>
  <Slides>19</Slides>
  <Notes>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19</vt:i4>
      </vt:variant>
    </vt:vector>
  </HeadingPairs>
  <TitlesOfParts>
    <vt:vector size="29" baseType="lpstr">
      <vt:lpstr>Arial</vt:lpstr>
      <vt:lpstr>Arial Unicode MS</vt:lpstr>
      <vt:lpstr>Calibri</vt:lpstr>
      <vt:lpstr>Calibri Light</vt:lpstr>
      <vt:lpstr>Cambria Math</vt:lpstr>
      <vt:lpstr>Sparkasse Rg</vt:lpstr>
      <vt:lpstr>Times New Roman</vt:lpstr>
      <vt:lpstr>Wingdings</vt:lpstr>
      <vt:lpstr>ヒラギノ角ゴ Pro W3</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276</cp:revision>
  <dcterms:created xsi:type="dcterms:W3CDTF">2019-02-11T10:45:01Z</dcterms:created>
  <dcterms:modified xsi:type="dcterms:W3CDTF">2021-03-22T20:43:28Z</dcterms:modified>
</cp:coreProperties>
</file>