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1031" r:id="rId2"/>
    <p:sldId id="1048" r:id="rId3"/>
    <p:sldId id="256" r:id="rId4"/>
    <p:sldId id="485" r:id="rId5"/>
    <p:sldId id="1026" r:id="rId6"/>
    <p:sldId id="1030" r:id="rId7"/>
    <p:sldId id="261" r:id="rId8"/>
    <p:sldId id="488" r:id="rId9"/>
    <p:sldId id="1027" r:id="rId10"/>
    <p:sldId id="487" r:id="rId11"/>
    <p:sldId id="489" r:id="rId12"/>
    <p:sldId id="1028" r:id="rId13"/>
    <p:sldId id="522" r:id="rId14"/>
    <p:sldId id="1029" r:id="rId15"/>
    <p:sldId id="1000" r:id="rId16"/>
    <p:sldId id="1032" r:id="rId17"/>
    <p:sldId id="1033" r:id="rId18"/>
    <p:sldId id="1034" r:id="rId19"/>
    <p:sldId id="1035" r:id="rId20"/>
    <p:sldId id="1036" r:id="rId21"/>
    <p:sldId id="1037" r:id="rId22"/>
    <p:sldId id="1038" r:id="rId23"/>
    <p:sldId id="1039" r:id="rId24"/>
    <p:sldId id="1040" r:id="rId25"/>
    <p:sldId id="1041" r:id="rId26"/>
    <p:sldId id="1042" r:id="rId27"/>
    <p:sldId id="1043" r:id="rId28"/>
    <p:sldId id="1044" r:id="rId29"/>
    <p:sldId id="1045" r:id="rId30"/>
    <p:sldId id="1046" r:id="rId31"/>
    <p:sldId id="104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1" autoAdjust="0"/>
    <p:restoredTop sz="94660"/>
  </p:normalViewPr>
  <p:slideViewPr>
    <p:cSldViewPr snapToGrid="0">
      <p:cViewPr varScale="1">
        <p:scale>
          <a:sx n="93" d="100"/>
          <a:sy n="93" d="100"/>
        </p:scale>
        <p:origin x="81" y="1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6:29.6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D4327E-9922-434E-A8C7-E5FE23C37DE7}" emma:medium="tactile" emma:mode="ink">
          <msink:context xmlns:msink="http://schemas.microsoft.com/ink/2010/main" type="inkDrawing" rotatedBoundingBox="17980,7953 18059,4521 18196,4524 18117,7956" semanticType="callout" shapeName="Other">
            <msink:sourceLink direction="with" ref="{2C03DCED-E7A9-40F2-8A6E-ED3BB898927B}"/>
            <msink:sourceLink direction="with" ref="{0BA87B53-B6C4-404B-9918-BABEFD5B44F2}"/>
          </msink:context>
        </emma:interpretation>
      </emma:emma>
    </inkml:annotationXML>
    <inkml:trace contextRef="#ctx0" brushRef="#br0">142 50 482 0,'-4'-17'191'0,"7"0"61"16,-3 9-113-16,0 2 2 16,3 1-21-16,-3 4-6 15,0 5-52-15,3-2-14 0,-1 1-28 16,-6 3-1 0,4 4-11-16,5 5 2 0,-10 14-7 15,4 16 4-15,1 4-6 16,-3 6 7-16,-7-5-6 15,10 11 9-15,-3-13-7 16,2 18 5-16,4 0-6 16,5 14 11-16,-4-16-8 15,1 15 8-15,-2-18-6 16,-1 10 5-16,-4-13-10 0,5 18 4 16,-6-4-8-16,9 13 7 15,-6-16-9-15,7 16 7 16,-7-13-5-16,4 8 7 15,-5-5-9-15,6 22 9 16,-5-14-9-16,0 4 7 16,-2-12-8-16,-1 2 8 15,-3-24-9-15,1 24 8 16,0-5-5-16,-1 13 6 16,1-2-6-16,-1 17 8 15,-4-23-6-15,-1 3 7 16,4-16-8-16,2-4 8 15,0-7-8-15,1 5 5 0,4-6-6 16,-5 12 6-16,2-3-7 16,-4 10 6-16,6-5-6 15,1 4 5-15,1-10-4 16,-2-5 7-16,2-16-6 16,-1-6 3-16,-1-14-3 15,-1-7 4-15,2-2-3 16,2-7 11-16,-4-5-2 15,2-1 7-15,0-2-6 0,-4-1 3 16,-3-3-11-16,3-5 4 16,-1-1-18-16,-4-13 267 15,-10-9-621-15,-6-15 284 16</inkml:trace>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8:55.1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4CB049-E06D-4C87-BB1D-CAB82A8C479F}" emma:medium="tactile" emma:mode="ink">
          <msink:context xmlns:msink="http://schemas.microsoft.com/ink/2010/main" type="inkDrawing" rotatedBoundingBox="6387,14520 11030,14709 11022,14893 6379,14704" shapeName="Other"/>
        </emma:interpretation>
      </emma:emma>
    </inkml:annotationXML>
    <inkml:trace contextRef="#ctx0" brushRef="#br0">-5 34 1097 0,'-4'-5'276'15,"10"8"82"-15,7-3-305 16,8 2-49-16,20 3-3 16,6-4-1-16,14-1 1 15,5 0-1-15,17-5 0 0,2 1-1 16,9-7 1-16,-8 0-1 15,13 5 1-15,-11 1 1 16,11 2 0-16,-4 7 0 16,15 1-2-16,-11-2 1 15,20 3 1-15,-15 1-1 16,19 1 2-16,-10-1 0 16,14 6-1-16,-15 0-1 15,16 2 2-15,-15 4-1 16,19 1-1-16,-15-1 1 0,20-2 1 15,-17-2-3-15,14-4 2 16,-17-2-2-16,12-1 11 16,-19 1 2-16,12 2 10 15,-22 2 1-15,15 1 5 16,-13-6-8-16,11 0-3 16,-24-7-8-16,16-4 0 15,-22-3-4-15,6-5 1 16,-15 1 0-16,11-2 0 15,-16-1-2-15,6 1-1 16,-14-4-1-16,-1 0-1 16,-12 5 0-16,-1-3 0 15,-17 3 0-15,-6 5 2 16,-7 3-3-16,-8 1 2 0,-7 5-4 16,-8 15-67-1,-8 5-330-15</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6:20.0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200333-0E6A-4EA8-88C8-8EF337B7EF12}" emma:medium="tactile" emma:mode="ink">
          <msink:context xmlns:msink="http://schemas.microsoft.com/ink/2010/main" type="inkDrawing" rotatedBoundingBox="9437,5359 9440,5837 9400,5838 9396,5360" shapeName="Other">
            <msink:destinationLink direction="with" ref="{30DADB68-FC29-4419-AAAC-9FB216727DAC}"/>
          </msink:context>
        </emma:interpretation>
      </emma:emma>
    </inkml:annotationXML>
    <inkml:trace contextRef="#ctx0" brushRef="#br0">8 6 518 0,'-1'-5'241'16,"-1"5"26"-16,1-1-109 15,1 2-52-15,-2 10-14 16,4 0-45-16,-2 10-14 16,1 5-15-16,1 14 2 15,-1-4-1-15,1 6 2 16,1-4-2-16,-1 7-3 15,-1-4-2-15,1-2-4 0,-2-6-1 16,0 3 1-16,0-13 4 16,0-8 2-16,1 0 2 15,-1-10 3-15,4-14-1 16,-1-18-8-16,-3-8-1 16,3-13-4-16,0 1-3 15,-1-13-4-15,-1 10 1 16,1 0-2-16,-2 8 3 15,1 7-2-15,-1 19 2 0,-1 7-3 16,1 14 1-16,-2 6 0 16,1 3 1-16,1 1-1 15,-2 1 3-15,2 3-1 16,0-3 0-16,0 4-4 16,0 3 3-16,-2 3-1 15,1-4 4-15,1-2-2 16,0-4 6-16,0-4-3 15,1-7 2-15,1 0-6 16,-2-2 5-16,2-3-5 16,-2-2 5-16,-2 1-3 15,2 2 4-15,2-7-4 16,-4-4 3-16,2-4-6 16,2-1 4-16,-1-15-5 15,1 3 4-15,1-3-4 0,-2 2 2 16,-1 5-1-16,0 9 2 15,0 3-3-15,2 11 2 16,-2 4-2-16,0 3 1 16,0 2-1-16,-2 2 2 15,1 5-1-15,-1 2 3 16,1 6-2-16,-1-5 3 16,2-2-1-16,0 2 5 15,0-4-3-15,2-2 5 0,-2 1-5 16,1 2 2-16,1-2-5 15,-1-9-6-15,-2 10-371 16,-4 1 121-16</inkml:trace>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5:03.4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7423EB-95D3-4337-A52E-34563668CF81}" emma:medium="tactile" emma:mode="ink">
          <msink:context xmlns:msink="http://schemas.microsoft.com/ink/2010/main" type="writingRegion" rotatedBoundingBox="9996,5772 9989,6206 9901,6205 9908,5770">
            <msink:destinationLink direction="with" ref="{385D0E05-126E-48A0-AE58-81AADD817852}"/>
            <msink:destinationLink direction="with" ref="{5D85FD22-5B23-420D-BD4A-7537DAF4D46D}"/>
          </msink:context>
        </emma:interpretation>
      </emma:emma>
    </inkml:annotationXML>
    <inkml:traceGroup>
      <inkml:annotationXML>
        <emma:emma xmlns:emma="http://www.w3.org/2003/04/emma" version="1.0">
          <emma:interpretation id="{2BCE1FA6-661F-4569-85A0-168937A52D38}" emma:medium="tactile" emma:mode="ink">
            <msink:context xmlns:msink="http://schemas.microsoft.com/ink/2010/main" type="paragraph" rotatedBoundingBox="9996,5772 9989,6206 9901,6205 9908,5770" alignmentLevel="1"/>
          </emma:interpretation>
        </emma:emma>
      </inkml:annotationXML>
      <inkml:traceGroup>
        <inkml:annotationXML>
          <emma:emma xmlns:emma="http://www.w3.org/2003/04/emma" version="1.0">
            <emma:interpretation id="{E4FEBE15-BB92-4C57-BFF8-054976CA21CC}" emma:medium="tactile" emma:mode="ink">
              <msink:context xmlns:msink="http://schemas.microsoft.com/ink/2010/main" type="line" rotatedBoundingBox="9996,5772 9989,6206 9901,6205 9908,5770"/>
            </emma:interpretation>
          </emma:emma>
        </inkml:annotationXML>
        <inkml:traceGroup>
          <inkml:annotationXML>
            <emma:emma xmlns:emma="http://www.w3.org/2003/04/emma" version="1.0">
              <emma:interpretation id="{3DF89093-B0F0-41B4-964A-C81A4B3995ED}" emma:medium="tactile" emma:mode="ink">
                <msink:context xmlns:msink="http://schemas.microsoft.com/ink/2010/main" type="inkWord" rotatedBoundingBox="9996,5772 9989,6206 9901,6205 9908,5770">
                  <msink:destinationLink direction="with" ref="{E5C5BE40-A0BE-4DC8-A486-7470C5C82BFD}"/>
                  <msink:destinationLink direction="to" ref="{7AFB53A2-5468-496C-A600-A78A66DF4BA9}"/>
                  <msink:destinationLink direction="with" ref="{92116802-38E1-4D9D-9F64-3E6949BD8CA9}"/>
                  <msink:destinationLink direction="with" ref="{7541B42B-4543-4761-95D6-1FCCD784AF34}"/>
                </msink:context>
              </emma:interpretation>
            </emma:emma>
          </inkml:annotationXML>
          <inkml:trace contextRef="#ctx0" brushRef="#br0">68 0 153 0,'-3'5'202'0,"-2"-4"-47"16,4-1 9-16,-1 2-77 15,1 1-30-15,2 3-1 16,-1 7-9-16,2 1 16 16,-2 2-1-16,3 9 13 15,-3 0-5-15,3 8 0 16,-1 1-20-16,1 5-12 0,-2-2-15 16,1 5-8-1,-1-6-6-15,1-5-4 0,0-6 2 16,1-10-4-16,-2-8 4 15,1 0-2-15,-2-6 2 16,-2-1-2-16,-1-1 4 16,2-4-1-16,-1-8 1 15,-3-2-3-15,2-15 1 16,0-3-3-16,-2-6-1 0,2-4-3 16,0 3 3-16,-3 7-2 15,1 1 1-15,0 7-1 16,2 8 0-16,0 1-1 15,2 9 1-15,1 7 1 16,-2 3 0-16,0-3 1 16,-1 11 1-16,0 11-2 15,0-2 1-15,0 8-1 16,1 10 1-16,2 4 3 16,2 1 1-16,-2-6 0 15,0-1 2-15,0 0-1 16,0-18 0-16,1-6-2 15,1 1 0-15,0-7-1 16,-1-6-1-16,1 1-2 16,-2-1 1-16,1-3-1 15,-1-1 2-15,2-1-1 0,-1-12 2 16,3-13 0-16,-4 0-2 16,0-9-1-16,1 0 1 15,-1 4-2-15,-1 7 1 16,-3 4-1-16,3 12 1 15,-1 1-4-15,1 9 0 16,-1 4-3-16,2 4 1 16,0 2 0-16,-1 1 2 0,-3 6 0 15,1 2 3-15,2-8-2 16,-2 19 2-16,-1 4-1 16,4-10 1-16,0 3-1 15,0 1 1-15,2-13 0 16,0-8 0-16,1 4-2 15,-3-4 2-15,3-4-2 16,0-2 2-16,0-5-1 16,-3-5 3-16,3-4-2 15,-3-8 3-15,0-5-3 16,-1 0 2-16,1-4-2 16,-2 1 1-16,1 12-2 15,1 0 2-15,-4 0-2 16,1 12 0-16,2 3-4 15,-1 3 0-15,-1 6 0 16,3 4 0-16,-3 0 1 0,0 1 4 16,3 4 0-1,0 0 0-15,-2 0 0 0,4-1 0 16,-2 2-1-16,0-2 0 16,0 4-1-16,1 2 3 15,-1-5-2-15,0 2 2 16,2-1-2-16,-2-13-2 15,1 1 1-15,-1-1 1 16,2-4-3-16,0-1 0 0,1 3-14 16,-2 5 11-16,-1-23-315 15,2 4 96-15</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2:26.9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BF0552A-2A76-4EBD-A2AE-17A6BC8892BC}" emma:medium="tactile" emma:mode="ink">
          <msink:context xmlns:msink="http://schemas.microsoft.com/ink/2010/main" type="writingRegion" rotatedBoundingBox="14526,11087 14577,11087 14577,12031 14526,12031"/>
        </emma:interpretation>
      </emma:emma>
    </inkml:annotationXML>
    <inkml:traceGroup>
      <inkml:annotationXML>
        <emma:emma xmlns:emma="http://www.w3.org/2003/04/emma" version="1.0">
          <emma:interpretation id="{9BE71AE3-8E6E-4A51-BF0C-28415F860933}" emma:medium="tactile" emma:mode="ink">
            <msink:context xmlns:msink="http://schemas.microsoft.com/ink/2010/main" type="paragraph" rotatedBoundingBox="14526,11087 14577,11087 14577,12031 14526,12031" alignmentLevel="1"/>
          </emma:interpretation>
        </emma:emma>
      </inkml:annotationXML>
      <inkml:traceGroup>
        <inkml:annotationXML>
          <emma:emma xmlns:emma="http://www.w3.org/2003/04/emma" version="1.0">
            <emma:interpretation id="{DD41ECC5-7658-4E62-8A79-F5B5B2030EB6}" emma:medium="tactile" emma:mode="ink">
              <msink:context xmlns:msink="http://schemas.microsoft.com/ink/2010/main" type="line" rotatedBoundingBox="14526,11087 14577,11087 14577,12031 14526,12031"/>
            </emma:interpretation>
          </emma:emma>
        </inkml:annotationXML>
        <inkml:traceGroup>
          <inkml:annotationXML>
            <emma:emma xmlns:emma="http://www.w3.org/2003/04/emma" version="1.0">
              <emma:interpretation id="{D09D7981-3A79-4B0D-91D1-8516E34EDBC4}" emma:medium="tactile" emma:mode="ink">
                <msink:context xmlns:msink="http://schemas.microsoft.com/ink/2010/main" type="inkWord" rotatedBoundingBox="14526,11087 14577,11087 14577,12031 14526,12031"/>
              </emma:interpretation>
            </emma:emma>
          </inkml:annotationXML>
          <inkml:trace contextRef="#ctx0" brushRef="#br0">32 33 118 0,'-2'-6'187'0,"1"-2"-15"16,-1 3 12-16,0 2-13 16,-1 5-46-16,2 10-13 15,-3 7-43-15,1 9-20 16,2 7-38-16,-1 10 7 16,-1-2-5-16,1 8 0 15,2-3-3-15,-3-1 4 16,1-8-10-16,4 0 1 15,-4-12-2-15,4-2 1 0,0-3-2 16,-1-7 2 0,2-2-2-16,1-7 1 0,-4-1-3 15,1 0 2-15,-1-1 1 16,0-1 5-16,0 2 2 16,2-6 4-16,-4-9 0 15,4 1-3-15,-1-5-5 0,-1-10 0 16,0 4-4-16,0-10 1 15,0-11-2-15,2-11 2 16,0 1-2-16,2-12 1 16,-2 6-1-16,3 3-1 15,-4 8 0-15,4 10 1 16,-2 14-2-16,0 6-3 16,-1 13-2-16,0 8-7 15,-4 8 3-15,0 12 3 16,-1 3 3-16,-1 16 3 15,0 1 6-15,3 16 0 16,-1-3-4-16,1 8 3 16,1-11-2-16,-2 2 4 15,0-20-3-15,1-1 4 16,-1-11-2-16,2-9 1 16,-1-10-5-16,-1 2 7 15,2-11 0-15,0-6 2 0,2 1-1 16,-1-5 6-1,1-7-9-15,-2-8 0 0,1-5-3 16,-1-11 1-16,0-2-2 16,2-7 0-16,3 3-1 15,0 4 1-15,-1 13-1 16,1 4 0-16,-2 13 0 0,-1 7-1 16,-1 5-4-16,-1 4-1 15,0 7-5 1,0 2 4-16,-3 7 1 0,2 9 3 15,-1 6 1-15,-1 13 5 16,1 6-5-16,1 5 3 16,-2-2-2-16,-1 2 2 15,1-6 0 1,0 0 3-16,0-6-3 0,0 3 1 16,1-8 0-16,0-4 0 15,1-9-1-15,-1-1 1 16,4-12-1-16,-4 1-1 15,2-7-1-15,0-1 0 16,-1-1-2-16,1 1 2 16,0-3 2-16,0 2-2 15,0 3 3-15,1-1 1 16,1 2-3-16,-1 3 1 0,1-2-1 16,1 2 0-16,-1-1 0 15,-1 1 1-15,1-2-2 16,0-1 1-16,-2-4-4 15,-2 0-1-15,2-3 0 16,0-1-10-16,0-3 5 16,0-5-284-16,-2-6 89 0</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6:23.6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087AED9-528C-4A6C-92F6-1C74CE258A01}" emma:medium="tactile" emma:mode="ink">
          <msink:context xmlns:msink="http://schemas.microsoft.com/ink/2010/main" type="writingRegion" rotatedBoundingBox="9606,11260 9744,14482 9680,14485 9542,11263">
            <msink:destinationLink direction="with" ref="{67F026EC-73E1-44EB-9169-6F98B5D73100}"/>
          </msink:context>
        </emma:interpretation>
      </emma:emma>
    </inkml:annotationXML>
    <inkml:traceGroup>
      <inkml:annotationXML>
        <emma:emma xmlns:emma="http://www.w3.org/2003/04/emma" version="1.0">
          <emma:interpretation id="{BC191932-5200-4165-9E99-63B504D4935E}" emma:medium="tactile" emma:mode="ink">
            <msink:context xmlns:msink="http://schemas.microsoft.com/ink/2010/main" type="paragraph" rotatedBoundingBox="9606,11260 9744,14482 9680,14485 9542,11263" alignmentLevel="1"/>
          </emma:interpretation>
        </emma:emma>
      </inkml:annotationXML>
      <inkml:traceGroup>
        <inkml:annotationXML>
          <emma:emma xmlns:emma="http://www.w3.org/2003/04/emma" version="1.0">
            <emma:interpretation id="{955F0786-EC1A-4629-8164-7DBA5884A840}" emma:medium="tactile" emma:mode="ink">
              <msink:context xmlns:msink="http://schemas.microsoft.com/ink/2010/main" type="line" rotatedBoundingBox="9606,11260 9744,14482 9680,14485 9542,11263"/>
            </emma:interpretation>
          </emma:emma>
        </inkml:annotationXML>
        <inkml:traceGroup>
          <inkml:annotationXML>
            <emma:emma xmlns:emma="http://www.w3.org/2003/04/emma" version="1.0">
              <emma:interpretation id="{53D2A991-6C80-40DD-B6D5-5DEAAE24C939}" emma:medium="tactile" emma:mode="ink">
                <msink:context xmlns:msink="http://schemas.microsoft.com/ink/2010/main" type="inkWord" rotatedBoundingBox="9600,11261 9632,12010 9584,12012 9552,11263"/>
              </emma:interpretation>
              <emma:one-of disjunction-type="recognition" id="oneOf0">
                <emma:interpretation id="interp0" emma:lang="" emma:confidence="0">
                  <emma:literal>-</emma:literal>
                </emma:interpretation>
                <emma:interpretation id="interp1" emma:lang="" emma:confidence="0">
                  <emma:literal>V</emma:literal>
                </emma:interpretation>
                <emma:interpretation id="interp2" emma:lang="" emma:confidence="0">
                  <emma:literal>K</emma:literal>
                </emma:interpretation>
                <emma:interpretation id="interp3" emma:lang="" emma:confidence="0">
                  <emma:literal>F</emma:literal>
                </emma:interpretation>
                <emma:interpretation id="interp4" emma:lang="" emma:confidence="0">
                  <emma:literal>*</emma:literal>
                </emma:interpretation>
              </emma:one-of>
            </emma:emma>
          </inkml:annotationXML>
          <inkml:trace contextRef="#ctx0" brushRef="#br0">-117-2599 662 0,'1'11'203'0,"1"12"37"15,-1 9-170-15,1 12-29 16,-1-2-3-16,-1 7 14 16,2-5-1-16,4 7 3 15,-1-10-18-15,-2 1 0 16,0-7-19-16,2-2 1 16,-3-14-10-16,-4-5 2 15,4-6-7-15,-1-8 3 16,1 1-3-16,-2-2 7 15,3-1-4-15,-3 4 4 0,-2-2-3 16,-1-4 3-16,5 4-7 16,-4 0 1-16,4-1-6 15,1-4 4-15,1-6-5 16,0-6 3-16,2-8-2 16,-1-8 5-16,-5 2-3 15,-2-7 3-15,-1 8-3 16,3 8 3-16,-2 10-7 15,2 10 4-15,3 15-5 16,1 21 4-16,-9 4-3 0,6 15 7 16,3 5-3-16,0 8 10 15,-5-13-1-15,4 7 11 16,-5-18-2-16,4-4 5 16,-7-15-8-16,11-10 2 15,-6-16-11-15,4-21 3 16,-6-7-6-16,0-21 4 15,-4-9-6-15,0-10 2 16,-4 12-3-16,6 7 3 16,2 19-5-16,4 11-1 15,-2 16-4-15,6 20 1 16,-3 6-2-16,2 18 4 16,-2 7 0-16,2 15 7 15,-4-7-5-15,-4 1 79 0,-6-15-418 16,-15-11 161-1</inkml:trace>
        </inkml:traceGroup>
        <inkml:traceGroup>
          <inkml:annotationXML>
            <emma:emma xmlns:emma="http://www.w3.org/2003/04/emma" version="1.0">
              <emma:interpretation id="{A2C8EA61-1B9C-4843-81DF-FD5D297C4382}" emma:medium="tactile" emma:mode="ink">
                <msink:context xmlns:msink="http://schemas.microsoft.com/ink/2010/main" type="inkWord" rotatedBoundingBox="9717,13860 9744,14482 9680,14485 9654,13863"/>
              </emma:interpretation>
              <emma:one-of disjunction-type="recognition" id="oneOf1">
                <emma:interpretation id="interp5" emma:lang="" emma:confidence="1">
                  <emma:literal/>
                </emma:interpretation>
              </emma:one-of>
            </emma:emma>
          </inkml:annotationXML>
          <inkml:trace contextRef="#ctx0" brushRef="#br0" timeOffset="-1674.2416">8 0 339 0,'0'7'241'15,"3"7"-6"-15,-1 0-67 0,-4 10-15 16,1 2-47 0,1 9-9-16,-2-1-33 0,0 7-13 15,-1-3-24-15,3-1-8 16,-1-2-11-16,1 1-3 15,1-2-2-15,-1-2 1 16,2-10 0-16,1-5-1 16,-1-8 2-16,-6-10 3 15,3-1 1-15,-1 2 0 16,1-5 0-16,-1-4 0 16,2 4-4-16,2-12-1 15,-1-7-1-15,1-5 1 16,3-7-3-16,2-19 2 15,-2 1-2-15,1-7 0 16,1 6 0-16,-3 8 0 16,-4 21 0-16,4 8-2 15,-4 22 0-15,3 14 1 0,-3 15 0 16,1 13 1-16,-1 4 3 16,0 11 8-16,-3 2 5 15,3 4 12-15,-3-9 2 16,3 2 1-16,2-16-7 15,1-13-8-15,-3-15-12 16,1-15 1-16,1-5-2 0,2-18 0 16,0-10 2-16,-3-21 0 15,1-5-3-15,-5-3-1 16,-4 4 0-16,1 10-1 16,0 19 0-16,4 11-1 15,2 11-2-15,3 12 0 16,1 6-1-16,0 15 1 15,1 6 1-15,-2 16 1 16,-1-2 1-16,-2 12 3 16,-2-10 0-16,2-1 2 15,-2-15 0-15,1-3 1 16,4-13-3-16,-1-2-3 16,-2-8-28-16,3-3-339 15,-8 3 101-15</inkml:trace>
        </inkml:traceGroup>
      </inkml:traceGroup>
    </inkml:traceGroup>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9:00.9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D2F735-C842-45E6-A5B3-7ADF5DFBDE6A}" emma:medium="tactile" emma:mode="ink">
          <msink:context xmlns:msink="http://schemas.microsoft.com/ink/2010/main" type="inkDrawing" rotatedBoundingBox="3887,458 6760,1198 6260,3140 3387,2401" hotPoints="6387,1777 5083,3081 3779,1777 5083,473" semanticType="enclosure" shapeName="Circle"/>
        </emma:interpretation>
      </emma:emma>
    </inkml:annotationXML>
    <inkml:trace contextRef="#ctx0" brushRef="#br0">660-2 726 0,'-32'0'218'0,"-10"-1"61"16,4 5-202-16,-10 1-9 15,5-5-21-15,-5 3 2 0,6 2-20 16,-6 20-1-16,11-6-11 16,-5 17 0-16,9 3-11 15,-3 11 3-15,4-3-8 16,4 14 2-16,1-6-4 15,2 10 5-15,8-9-4 16,1 8 4-16,2-12-4 16,9 11 4-16,2-7-7 15,2 19 5-15,4-7-6 0,3 18 6 16,0-6-5-16,7 9 8 16,-2-15-7-16,8 16 6 15,1-14-7-15,7 14 7 16,-1-12-7-16,14 13 6 15,-4-14-5-15,11 4 5 16,-2-15-6-16,13-3 6 16,-4-19-6-16,16 0 5 15,-6-10-5-15,10-2 4 16,-6-6-5-16,8 4 5 16,-10-14-5-16,13-5 5 15,-9-8-4-15,20-3 6 16,-6-6-4-16,13-1 6 15,-7-2-5-15,13-2 4 16,-17-3-5-16,9-5 4 16,-11-1-6-16,12 4 7 0,-18-3-6 15,12 2 5-15,-9 7-5 16,10 3 5-16,-13-6-5 16,10 4 6-16,-12 4-6 15,0-8 6-15,-18 2-4 16,-1-9 3-16,-15 1-5 0,1-15 5 15,-14 2-5-15,3-11 11 16,-7 2-1 0,5-13 10-16,-10 4-2 0,2-16 7 15,-5 5-10-15,-3-11 3 16,-8 8-9-16,-1-10 11 16,-5 13-5-16,-3 0 11 15,-2 11-3-15,-2 0 10 16,-3 17-13-16,-4 0 5 15,0 3-12-15,-3 2 7 16,-2 1-7-16,-6-4 15 16,4 4-2-16,-4-3 9 15,3-3-11-15,-1-6 6 16,2 3-16-16,-10-2 4 16,-2-2-9-16,-12-1 9 15,-2 5-9-15,-16-7 8 0,0 3-4 16,-17 2 9-16,2 5-10 15,-16 5 8-15,1 8-8 16,-15-2 1-16,9 4-5 16,-9-4 2-16,6 2-6 15,-3-8-21-15,14 1-30 16,-19-12-49-16,12 1-25 16,-3 7-317-16,15 7 72 15</inkml:trace>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9:02.3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187615-E818-4400-A359-5D4DD2D45A94}" emma:medium="tactile" emma:mode="ink">
          <msink:context xmlns:msink="http://schemas.microsoft.com/ink/2010/main" type="inkDrawing" rotatedBoundingBox="9745,395 12513,487 12446,2503 9678,2411" hotPoints="12430,1494 11163,2761 9896,1494 11163,227" semanticType="enclosure" shapeName="Circle"/>
        </emma:interpretation>
      </emma:emma>
    </inkml:annotationXML>
    <inkml:trace contextRef="#ctx0" brushRef="#br0">3142-1412 285 0,'-32'11'257'0,"-7"4"-59"0,6 6-17 16,-6 9-108-16,6-5-31 16,-6 1 1-16,1-4 2 15,-9 3 7-15,2-4 1 16,-7 4 2-16,7-9-4 15,-2 13-9-15,9 3-15 16,0 12-12-16,7 4-8 0,-2 18-6 16,5-5 3-1,-4 13-4-15,6-8 3 0,-2 4-3 16,4-10 7-16,4 4 1 16,10-11 5-16,4 6-3 15,9-5 5-15,11 12-9 16,5-6 0-16,5 6-8 15,7-13 4-15,5 5-6 16,2-13 5-16,13 4-7 16,6-16 5-16,13 3-4 15,6-14 5-15,16-3-5 16,-6-10 7-16,16-3-3 16,-6-2 5-16,17 0-3 15,-7 3 7-15,15 5-5 16,-13 5 4-16,11 12-4 15,-17 0 1-15,13 9-4 0,-13-5 5 16,6 5-6-16,-16-12 3 16,6 2-3-16,-23-6 4 15,10-6-7-15,-15-11 4 16,12-10-5-16,-10-14 1 16,1-23-8-16,-13-10 4 15,3-26-7-15,-15-8 5 16,-2-18-1-16,-10 7 9 0,-2-19-1 15,-13 17 8-15,-4-9 5 16,-9 14 6-16,-2-7 10 16,-7 25 7-16,-6-9 2 15,-7 14-1-15,-5-5-4 16,-4 10-9-16,-5-11-10 16,-1 6-1-16,-3-15-6 15,-3 3 0-15,-17-2-4 16,-4 10 3-16,-16 6-6 15,-4 19 5-15,-11 17-7 16,11 17 4-16,-10 24-4 16,14 9 4-16,-6 13-21 15,10 13 45-15,-5 27-358 16,13-10 117-16</inkml:trace>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9:20.2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2BE739-BB7B-4E46-9EE0-F9C58C2FE6DE}" emma:medium="tactile" emma:mode="ink">
          <msink:context xmlns:msink="http://schemas.microsoft.com/ink/2010/main" type="inkDrawing" rotatedBoundingBox="7447,1973 9125,2234 8949,3363 7271,3101" semanticType="enclosure" shapeName="Other">
            <msink:destinationLink direction="with" ref="{83EDDA03-460C-41C5-B8BA-640ABA8574B3}"/>
            <msink:destinationLink direction="to" ref="{D0A8C27B-491F-402F-8D86-479751EF5E4E}"/>
          </msink:context>
        </emma:interpretation>
      </emma:emma>
    </inkml:annotationXML>
    <inkml:trace contextRef="#ctx0" brushRef="#br0">857 109 108 0,'-17'-7'32'0,"0"-2"42"0,1 0-11 16,2-2 40-16,-5 0 12 15,0 0 25-15,2 1-17 16,-3-1 4-16,-2 3-33 16,-2 1-7-16,1 3-14 15,-7 0-4-15,5 1-22 16,-6 3-3-16,2 1-5 15,-2-1-9-15,1 3-12 16,-4 0 2-16,5 4-4 0,-2 1 0 16,3 1-6-16,0 2-2 15,4 2-6-15,-4 1 0 16,1 0-2-16,-4 5 1 16,0 1 1-16,-4 8 2 15,7-1-1-15,0 7 3 16,7-1-3-16,1 2 2 15,6-4-3-15,1 5 0 16,2-6-1-16,5 4-1 16,1-7 0-16,4 8 0 15,2-6 1-15,4 11-1 16,3 0 0-16,4 15 0 16,2-5 0-16,7 10 0 15,4-5 0-15,6 4 0 0,4-7 0 16,6 0-1-16,-2-8-1 15,6-3 1-15,-1-12-2 16,6 0 0-16,-1-17 1 16,9 5 1-16,-6-12-1 15,7-5 3-15,-9-2 0 16,8 4-1-16,-4-11-1 16,10-5 0-16,-6-5-1 0,8-11 0 15,-3-5 2-15,2-5 3 16,-10 7 1-16,2-3 1 15,-10 9 2-15,-2 5-2 16,-7 8-2-16,3 3 0 16,-8-2-2-16,3 2-1 15,-8-3-1-15,6-4-3 16,-7-1 0-16,4-3 4 16,-6-2 1-16,1 1 3 15,-11 6 2-15,4-4 0 16,-6 4-2-16,-2-4-1 15,-2 6-1-15,3-6-2 16,-4-1 0-16,5 1 1 16,-4 2 0-16,-1 0 3 15,-9-1 2-15,1 4 4 16,-8-5 1-16,-5 1 8 16,2 1 2-16,-3-3 10 15,-9-1 2-15,-10 2 5 0,-7 3-7 16,-13-6 0-16,-3 8-11 15,-10 1-4-15,8-1-7 16,-8 2-1-16,5 1-3 16,-5-5-2-16,11 0-1 15,-12 1-1-15,6 1-1 16,-8 1-3-16,4 5-11 16,-8 4-31-16,16 3-10 0,2 0-308 15,19 0 71-15</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9:31.9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EDDA03-460C-41C5-B8BA-640ABA8574B3}" emma:medium="tactile" emma:mode="ink">
          <msink:context xmlns:msink="http://schemas.microsoft.com/ink/2010/main" type="inkDrawing" rotatedBoundingBox="9510,3258 9546,14591 9159,14592 9123,3260" semanticType="callout" shapeName="Other">
            <msink:sourceLink direction="with" ref="{7D2BE739-BB7B-4E46-9EE0-F9C58C2FE6DE}"/>
            <msink:sourceLink direction="with" ref="{DE77BFE0-A89B-4E62-B9AF-C4D7D2E9BE39}"/>
          </msink:context>
        </emma:interpretation>
      </emma:emma>
    </inkml:annotationXML>
    <inkml:trace contextRef="#ctx0" brushRef="#br0">292 0 106 0,'7'42'99'0,"-6"11"-3"16,-2 1-23-16,-2 13 10 16,1 2-31-16,-4 16-3 15,4-4-21-15,1 1-3 16,-1-13-14-16,2 0 3 15,-3-13-9-15,-2 13 3 16,0-3-6-16,-1 20 5 16,-3-6-6-16,-1 10 5 15,1-13-4-15,-4 12 19 16,1-17 4-16,-4 16 17 16,2-7 3-16,2 13 15 15,1-14-12-15,-2 7 5 16,5-17-16-16,-3 7-3 0,3-8-15 15,-3 13-1-15,5-6-15 16,0 7 5-16,1-10-6 16,0 8 5-16,2-10-4 15,-3 10 3-15,1-4-4 16,-1 11 3-16,0-16-5 16,1 5 3-16,0-15-4 0,2 3 7 15,2-20-1-15,1 15 10 16,-2 1-1-16,-1 14 3 15,3 4-5-15,0 19 1 16,-2-5-11-16,1-1 5 16,-1-12-5-16,-2 8 3 15,-4-14-4-15,0 7 6 16,0-2-1-16,5 10 6 16,1-6-5-16,1 8 7 15,2-11-9-15,-1 11 1 16,-1-16-6-16,2 5 5 15,1-8-6-15,1 8 6 16,3-9-6-16,2 7 7 16,-2-9-6-16,2 7 4 15,-3-15-5-15,0 8 4 16,-2-7-3-16,3 11 3 16,-3-4-4-16,5 14 6 0,-3-14-6 15,1 9 4 1,-4-15-5-16,-1 7 4 0,1-5-4 15,-2 7 5-15,1-10-3 16,1 14 7-16,-1-10-3 16,3 4 5-16,-3-9-6 15,2 7 4-15,2-13-7 16,0 12 4-16,1-7-5 16,0 10 5-16,1-4-5 0,-1 9 3 15,-1-10-3-15,-1 3 3 16,-1-9-5-16,0 2 6 15,1-13-5-15,-3 4 6 16,2-7-5-16,-1 10 6 16,-1-1-5-16,-1 10 3 15,-1-3-4-15,1 13 5 16,0-5-6-16,0 4 5 16,0-7-4-16,3 10 2 15,0-23-6-15,-3 2 7 16,2-10-5-16,-2 4 7 15,-2-15-4-15,4 12 5 16,-1-10-3-16,2 5 3 16,1-4-5-16,0 12 4 15,3-5-3-15,-1 15 3 0,2-5-4 16,-2 8 3-16,0-10-3 16,-1 6 4-16,-2-14-5 15,-3 11 3-15,3-13-3 16,-3 10 3-16,2-7-4 15,-4 10 4-15,4-5-3 16,-2 13 5-16,1-6-6 16,1 5 6-16,-1-7-4 15,3 11 2-15,-4-13-4 0,3 10 5 16,-3-8-5-16,0 3 4 16,0-11-3-16,0 6 4 15,-2-10-5-15,2 10 5 16,0-9-5-16,0 6 4 15,0-11-4-15,2 10 5 16,-5-8-5-16,3 12 4 16,-2-11-4-16,-1 12 4 15,1-11-3-15,1 9 3 16,-2-11-4-16,-1 9 3 16,3-8-3-16,-4 12 4 15,-1-13-4-15,1 7 5 16,2-2-4-16,-2 9 5 15,2-7-7-15,2 15 6 0,-1-7-3 16,2 7 7-16,0-10-3 16,3 5 7-16,0-11-3 15,2 2 3-15,0-7-6 16,-2-4 3-16,0-10-6 16,0-3 5-16,-3-3-8 15,2-6 7-15,-4-8-7 16,4 0 6-16,-2 1-7 15,0-1 7-15,1-2-7 0,1 0 6 16,-1 4-5 0,1-4 6-16,-2-4-7 0,2 2 5 15,-1 1-5-15,-1-2 6 16,0-3-8-16,0 2 6 16,-1-2-7-16,2 1-7 15,-2-5-16-15,-7 0-264 16,-3 4 73-16</inkml:trace>
    <inkml:trace contextRef="#ctx0" brushRef="#br0" timeOffset="450.42">-37 10674 304 0,'-6'31'212'0,"3"-4"-45"16,4 1-16-16,4-7-147 15,1 5 1-15,2-4-6 0,5 6 5 16,-1-2-5-16,4 11 13 15,0-4 5-15,1 14 19 16,-5-3 1-16,3 14 9 31,-3-8-8-31,1 4 8 0,-4-15-13 0,2-3 10 16,-3-13-6-16,-2-5 4 16,-1-12-18-16,3-1-3 15,-2-9-16-15,5-3-5 16,0-6-3-16,5-12 6 15,1-11-3-15,2-17 9 16,-2-7 0-16,5-7 4 16,-3 1-7-16,-1-5 3 15,3 15-76-15,-9-5-193 16,-7 6 38-16</inkml:trace>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9:21.8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9A875DE-C5EA-45D7-B5E4-CEB6F83CF9C7}" emma:medium="tactile" emma:mode="ink">
          <msink:context xmlns:msink="http://schemas.microsoft.com/ink/2010/main" type="inkDrawing" rotatedBoundingBox="13642,1995 15143,2170 15035,3103 13534,2929" hotPoints="15100,2478 14271,2926 13423,2517 14251,2069" semanticType="enclosure" shapeName="Ellipse">
            <msink:destinationLink direction="with" ref="{CA954ED1-4E4D-4AC5-9BC5-72128D716692}"/>
          </msink:context>
        </emma:interpretation>
      </emma:emma>
    </inkml:annotationXML>
    <inkml:trace contextRef="#ctx0" brushRef="#br0">6561 26 411 0,'-15'-5'141'0,"-6"0"43"16,2-1-99-16,-1 0 17 16,1-1-3-16,-6 4 6 15,3 8-19-15,-6 7-11 16,4 7-26-16,-1 6-11 15,3 4-8-15,-1 5-5 16,7-6 0-16,1 5-6 16,4-8 1-16,3 5-11 15,1-8-1-15,3 9-9 16,1-2 6-16,3 10-7 16,3-8 7-16,-2 8-5 15,6-4 9-15,4 1-9 0,-5-9 7 16,5 10-7-16,5-5 5 15,1 2-7-15,2-3 6 16,3 6-5-16,-4-8 5 16,3 0-7-16,-4-4 5 15,2 1-4-15,-2-5 3 16,7 2-3-16,1-1 3 16,6 0-4-16,0-6 3 15,9-1-4-15,-3-5 5 0,6-7-3 16,-4-5 5-16,6-5-4 15,-4-4 5-15,4-8-4 16,-1 0 4-16,2-3-5 16,-2 2 4-16,4-2-4 15,-5 6 3-15,2-1-5 16,-3 4 6-16,4 1-5 16,-7 1 5-16,8-2-5 15,-5 2 5-15,4-3-5 16,-5 5 6-16,3-1-6 15,-11 1 7-15,-1-1-8 16,-3 3 8-16,0-4-7 16,-7 1 6-16,4-1-7 15,-3 2 8-15,-7-4-4 16,-7 4 8-16,5-4-5 16,-4 1 8-16,-1-2-6 0,-1 0 4 15,3-5-4-15,-6-2 7 31,-4-1-5-31,-4-1 7 0,-5-8-5 0,-4-2 3 16,-9-3-6-16,-2 1 8 16,-6 1-3-16,-3 7 8 15,-9-3-4-15,0 3 5 16,-17-2-9-16,-2 2-1 0,-12-6-7 16,2 8 1-16,-13-2-8 15,11 9 7-15,-10 2-10 16,8 8-5-16,-17 5-28 15,11 6-9-15,-12 8-311 16,9 0 78-16</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9:34.4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954ED1-4E4D-4AC5-9BC5-72128D716692}" emma:medium="tactile" emma:mode="ink">
          <msink:context xmlns:msink="http://schemas.microsoft.com/ink/2010/main" type="inkDrawing" rotatedBoundingBox="15399,2537 15562,14422 15229,14426 15066,2542" semanticType="underline" shapeName="Other">
            <msink:sourceLink direction="with" ref="{39A875DE-C5EA-45D7-B5E4-CEB6F83CF9C7}"/>
            <msink:sourceLink direction="with" ref="{DE2FF0C5-F85F-4E43-8F2E-38BA3AD7EC63}"/>
          </msink:context>
        </emma:interpretation>
      </emma:emma>
    </inkml:annotationXML>
    <inkml:trace contextRef="#ctx0" brushRef="#br0">224-1 416 0,'-4'-1'109'0,"0"7"31"16,1 11-116-16,1 10 1 15,-3 7 11-15,4 12 19 16,-1-2 8-16,1 6 1 16,-2-3-11-16,1 9-17 15,-3-1-19-15,1 19-8 16,0-13-1-16,0 16-5 15,-1-5 4-15,-3 11 1 16,0-11 4-16,-3 19 11 0,5-9 12 16,0 10-2-16,4-15 1 15,4 1-6-15,-1-15-10 16,1 1-12-16,1-10 0 16,-6 18-6-16,3-2 5 15,-3 31-7-15,0 1 6 16,-2 10-4-16,0-10 5 0,-6 19-2 15,2-13 3-15,-4 8-3 16,2-12 17-16,-3 12 8 16,2-25 8-16,-1 4 2 15,2-13 5-15,0 12-16 16,5-19-5-16,1 19-9 16,-1-7 0-16,0 18-5 15,-1-3 4-15,0 12-8 16,3-15 6-16,3-7-7 15,2-20 7-15,4 7-7 16,-2-9 3-16,4 6-5 16,-1-3 4-16,0 9-7 15,0-19 5-15,2-1-4 16,-3-7 4-16,1 6-4 0,-1-7 5 16,0 13-5-1,-4-3 4-15,2 21-5 16,-3-2 5-16,2 17-5 0,-2-7 5 15,1 7-4-15,-2-21 4 16,-1 7-4-16,2-12 5 16,-1 7-6-16,-2-9 5 15,3 18-5-15,-4-15 4 16,3 10-3-16,-2-12 3 16,1 18-4-16,-3-9 4 0,4 20-5 15,-2-7 5-15,3 13-4 16,-2-18 5-16,2 12-5 15,-1-18 6-15,1 14-5 16,0-14 3-16,1 15-3 16,-1-14 3-16,3 6-5 15,-1-13 6-15,-2 16-4 16,-2-12 2-16,2 12-2 16,-3-10 3-16,2 10-4 15,1-15 4-15,-2 4-3 16,-1-19 4-16,-2 15-4 15,2-10 3 1,0 11-3-16,3-8 3 0,0 16-5 16,3-15 5-16,0 7-4 15,3-16 5-15,-1 1-5 16,-2-10 4-16,4 7-4 0,-4-12 4 16,0 13 0-16,-2-3 0 15,6 6-3-15,-4-2 4 16,6 11-5-16,-2-6 1 15,-1 5-1-15,0-11 5 16,0 7-5-16,-3-10 4 16,5 7-5-16,0-4 5 15,0 15-5-15,-2-12 5 0,5 11-4 16,-4-10 5-16,-1 9-5 16,0-14 5-16,-1 15-5 15,-2-11 3-15,2 9-3 16,1-7 5-16,0 5-7 15,2-15 8-15,1 5-6 16,2-16 3-16,-1 2-4 16,-2-10 6-16,1 5-7 15,-3-7 8-15,1 18-6 16,0-1 6-16,4 10-8 16,-4-1 8-16,5 12-7 15,-4-6 6-15,1 1-5 16,-7-12 5-16,1 2-5 15,-1-11 5-15,-1-2-6 16,-4-5 6-16,9 5-6 16,-6-5 5-16,-1 4-5 0,4-4 7 15,0 13-7-15,-3-3 6 16,5 6-5-16,0-8 5 16,-7-1-6-16,2-15 5 15,-2-6-6-15,-1-12 4 16,2-5-6-16,-2-5 5 15,3-4-8-15,0-2 5 0,1 3-8 16,-1 0 7-16,-1-6-15 16,-3 11 2-16,-2-4-301 15,-8-7 92-15</inkml:trace>
    <inkml:trace contextRef="#ctx0" brushRef="#br0" timeOffset="358.735">111 11497 432 0,'1'25'155'0,"2"6"11"0,7 10-103 0,1-2-50 15,3 6-7 1,0-4 3-16,2-2-1 0,-4-6 2 16,1-3-2-16,-1-6 3 15,2-7 1-15,-3-5 5 16,4-4-3-16,-3-6 10 16,2-7-2-16,-3-1 1 0,2-13-2 15,-2-8 6-15,1-17-7 16,-4-4 2-16,-3-27-4 15,-1-4 1-15,-2-10-10 16,1 6 2-16,3 0-69 16,2 26-168-16,0 13 35 15</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8:15.8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52A50C-0DB7-41D1-82A7-82BA138DC6B6}" emma:medium="tactile" emma:mode="ink">
          <msink:context xmlns:msink="http://schemas.microsoft.com/ink/2010/main" type="writingRegion" rotatedBoundingBox="16239,3754 20981,1354 21490,2361 16749,4761"/>
        </emma:interpretation>
      </emma:emma>
    </inkml:annotationXML>
    <inkml:traceGroup>
      <inkml:annotationXML>
        <emma:emma xmlns:emma="http://www.w3.org/2003/04/emma" version="1.0">
          <emma:interpretation id="{298EF9A0-F33E-491C-9F50-F551DBE62B54}" emma:medium="tactile" emma:mode="ink">
            <msink:context xmlns:msink="http://schemas.microsoft.com/ink/2010/main" type="paragraph" rotatedBoundingBox="16239,3754 20981,1354 21490,2361 16749,4761" alignmentLevel="1"/>
          </emma:interpretation>
        </emma:emma>
      </inkml:annotationXML>
      <inkml:traceGroup>
        <inkml:annotationXML>
          <emma:emma xmlns:emma="http://www.w3.org/2003/04/emma" version="1.0">
            <emma:interpretation id="{FFDA1BE3-EE71-48E8-A26D-446970B0E36E}" emma:medium="tactile" emma:mode="ink">
              <msink:context xmlns:msink="http://schemas.microsoft.com/ink/2010/main" type="line" rotatedBoundingBox="16239,3754 20981,1354 21490,2361 16749,4761"/>
            </emma:interpretation>
          </emma:emma>
        </inkml:annotationXML>
        <inkml:traceGroup>
          <inkml:annotationXML>
            <emma:emma xmlns:emma="http://www.w3.org/2003/04/emma" version="1.0">
              <emma:interpretation id="{0BA87B53-B6C4-404B-9918-BABEFD5B44F2}" emma:medium="tactile" emma:mode="ink">
                <msink:context xmlns:msink="http://schemas.microsoft.com/ink/2010/main" type="inkWord" rotatedBoundingBox="16239,3754 17192,3271 17674,4225 16722,4708">
                  <msink:destinationLink direction="with" ref="{60D4327E-9922-434E-A8C7-E5FE23C37DE7}"/>
                  <msink:destinationLink direction="with" ref="{6B2390DD-38AD-4EB2-BDA5-77DFCCA0FE5E}"/>
                </msink:context>
              </emma:interpretation>
            </emma:emma>
          </inkml:annotationXML>
          <inkml:trace contextRef="#ctx0" brushRef="#br0">-3555-1855 389 0,'-7'2'140'0,"4"1"20"16,0 2-89-16,3-4-30 15,-5-1 14-15,1 0-1 0,-4 0 11 16,3 2-6-16,-3 1-5 16,4 0-19-16,-1 0-9 15,3 2-11-15,-1-2 0 16,0 0 2-16,-5 4-2 15,4-1-1-15,-4-1-3 16,-2-1 2-16,-1 1 8 16,2-5 6-16,0 2 3 15,-2-1 1-15,-2 2-1 16,0-1-9-16,-1-1-4 16,2 1-4-16,-2 1-1 15,1 2 1-15,1 0 1 16,-1 1 1-16,-3 5 0 15,1-2-1-15,2-1-2 16,2 0-5-16,0 1-2 16,3-4-3-16,1 1-1 15,-1 2 1-15,1-3-1 0,6-2 1 16,-1 2 0-16,1-2 0 16,-1-3-1-16,1 1 1 15,-4 2-1-15,3-1 1 16,1 1 0-16,-2 2-1 15,-4 0-1-15,4 4 2 0,-3 7-2 16,1-1 1-16,1 4-1 16,4 3 1-16,-2 0-2 15,4 3 3-15,-1-3-3 16,4-5 2-16,-2 4-2 16,0-6 3-16,3 1-3 15,1 3 3-15,-4-2-3 16,0 0 5-16,0-1-5 15,-1-5 5-15,-1-2-2 16,4 4 4-16,-2-4-3 16,0 1 6-16,0 2-5 15,0-2 4-15,1 1-3 16,-1-3 1-16,0 3-2 16,0-5 2-16,-1 3-2 15,-1-1 2-15,5 5-4 16,1-2 0-16,4 1-3 15,0-1 0-15,1 0 0 0,-1-5 2 16,0 2-2-16,0-2 4 16,-2 18-1-16,1-21 2 15,1 0-4-15,-3-3 3 16,1 0-3-16,-1-17 3 16,1 17-4-16,-1 24 3 15,3-4-3-15,-1-28 3 16,2 28-2-16,1 1 3 0,-1-23-4 15,-1 4 5-15,0 28-4 16,0-27 2-16,-1-3-4 16,1 3 5-16,-1-3-6 15,-2 1 5-15,0 3-3 16,5-3 5-16,-5 2-6 16,-2-3 6-16,6 0-5 15,-2 0 5-15,-6 0-6 16,1 3 5-16,3-3-4 15,-3 0 4-15,1 5-5 16,2-3 5-16,6-2-5 16,-5 3 5-16,9 0-7 15,-6-6 5-15,5 4-4 16,-4-2 4-16,1 1-4 16,-3 0 5-16,2 1-3 0,-6-1 4 15,1 4-3-15,0-1 3 16,0-5-4-16,-2 4 3 15,5-4-3-15,-1 5 2 16,-1-6-3-16,-1 3 3 16,3-1-3-16,-3-1 2 15,-1-6-1-15,3 7 3 16,-2-3-2-16,0 4 2 16,1-1-1-16,-1-1 0 0,-2 9-2 15,0-7 1-15,2 0 0 16,-3 0 0-16,3-4 0 15,0-7 1-15,-1 8-1 16,-2-1 1-16,3 0 1 16,-3 6 0-16,-1 0-2 15,-1-2 3-15,2 0-3 16,-3-2 0-16,2 0-1 16,0 1 2-16,2 1-2 15,0 0 2-15,7-20-3 16,-5 20 6-16,3 0-7 15,-1-21 3-15,1-1-1 16,0 21 3-16,0-20-6 16,-1 1 7-16,-2 17-3 15,-1-4 1-15,3 6-2 16,-2 1 3-16,-2-2-3 0,2 2 2 16,-2 2-2-16,-1-2 3 15,0-2-3-15,-1 1 2 16,-1-1-4-16,2 4 5 15,-2-2-4-15,2-2 3 16,-2 1-4-16,0-3 5 16,3 0-4-16,-1 1 4 15,0-4-1-15,0 0 2 0,1 3-5 16,-5 1 5-16,4-1-4 16,-2 0 1-16,-1 3-2 15,3-1 5-15,-2 1-5 16,1-2 5-16,-2 3-6 15,-1 0 6-15,-1-4-5 16,5 1 5-16,-5-1-5 16,2-1 4-16,-2-3-4 15,0 7 5-15,0-3-6 16,3 4 5-16,2-4-5 16,-4 4 6-16,4-5-6 15,-2-1 5-15,-1 3-4 16,-6 1 5-16,9-1-5 15,-3-2 4-15,-2 4-4 16,0-4 5-16,0 6-5 0,1-4 5 16,2 2-4-1,-3-2 3-15,-3 3-5 0,6-5 6 16,-3 0-7-16,-1 4 6 16,7 4-4-16,-4-11 3 15,-2 3-4-15,1 1 5 16,1-3-5-16,-2-2 6 15,3 3-5-15,2 2 5 16,-4 0-5-16,1-1 4 0,-1-1-5 16,3 6 7-16,-8-3-6 15,4-2 5-15,-1-1-5 16,-2 4 6-16,0 1-6 16,6-6 5-16,-6 3-5 15,1 0 5-15,4-2-6 16,-1-8 6-16,-1 0-6 15,2-5 5-15,-1 5-5 16,2 6 6-16,-3-3-6 16,0 8 6-16,4 1-6 15,-4-7 7-15,0 1-6 16,-5-1 4-16,3-1-4 16,2 7 6-16,0-9-7 15,-3 4 6-15,3 0-6 16,-6-8 5-16,0-4-5 15,2 11 5-15,0-13-4 0,-3 3 5 16,4 3-5-16,0 4 4 16,0 1-3-16,0 4 5 15,1 3 0-15,-2-1-1 16,-1-1-4-16,-4 1 4 16,4 0-7-16,-3-3 0 15,-1 2 2-15,1 1 5 16,1-1-5-16,-5-6 4 0,-1 4-4 15,2 2 5-15,-4-2-4 16,-3-3 2-16,4 11 0 16,2-3 3-16,-1-2-3 15,2 2 2-15,-1 0-1 16,-1-1-1-16,2-2-2 16,0 0 2-16,-3-4-1 15,2 3 2-15,-6-6 0 16,3 4 1-16,-6-4-2 15,2 4 2-15,-4-2-2 16,1 1 3-16,-3 1-2 16,5 3 6-16,-7-1-2 15,7 6 4-15,-2-4-6 16,1 4 3-16,-2 2-8 16,5 1 5-16,-7-2-6 0,2 3 7 15,-4-2-5-15,7-4 6 16,-8 0-7-16,2-2 5 15,-5-2-6-15,4-3 5 16,-5 5-8-16,3 1 4 16,1 4-16-16,3 11-6 15,3 12 37-15,3 7-369 16,-4 14 129-16</inkml:trace>
        </inkml:traceGroup>
        <inkml:traceGroup>
          <inkml:annotationXML>
            <emma:emma xmlns:emma="http://www.w3.org/2003/04/emma" version="1.0">
              <emma:interpretation id="{ACA2236D-079F-4F3B-8231-8FF95072103D}" emma:medium="tactile" emma:mode="ink">
                <msink:context xmlns:msink="http://schemas.microsoft.com/ink/2010/main" type="inkWord" rotatedBoundingBox="18353,2777 21018,1428 21490,2361 18825,3710">
                  <msink:destinationLink direction="with" ref="{F2E2499E-2BB6-4971-A087-12D66CAE5ACA}"/>
                </msink:context>
              </emma:interpretation>
              <emma:one-of disjunction-type="recognition" id="oneOf0">
                <emma:interpretation id="interp0" emma:lang="" emma:confidence="1">
                  <emma:literal/>
                </emma:interpretation>
              </emma:one-of>
            </emma:emma>
          </inkml:annotationXML>
          <inkml:trace contextRef="#ctx0" brushRef="#br0" timeOffset="23236.6088">-1726-2301 1113 0,'-23'-11'296'16,"1"0"100"-16,9-3-317 0,1-4-13 15,7-4-23-15,8-6-8 0,5-5-23 16,9-11-6-16,7 4-8 15,7-4 2-15,5 6-3 16,2 7 2-16,-5 13-3 16,1 9 2-16,-5 11-4 15,-4 7 2-15,-2 7-3 16,1 6 4-16,-4 3-1 16,2-3 5-16,-2-2-2 15,4-6 5-15,-2-11-2 0,1-11 2 16,-1-7-2-16,-1-12 3 15,-4-1-3-15,-4-4 3 16,-6 9-9-16,-7 4-48 16,-4 13-30-16,-9 17-172 15,-6 11-155-15,-3 15-29 16</inkml:trace>
          <inkml:trace contextRef="#ctx0" brushRef="#br0" timeOffset="23569.1378">-1616-2138 829 0,'-15'26'270'15,"0"-12"53"-15,3 1-199 16,6-12-62-16,6 8-5 0,1-11-24 16,5-4-7-16,4 0-19 15,9-6 2-15,-5-2-6 16,6-4 3-16,5 5-5 15,-1 3 4-15,-1 4-6 0,2-1 4 16,-4 10-5 0,-4-1 5-16,0-2-5 0,-1 4 7 15,-4 2-5-15,3-11 3 16,-1 1-5-16,3-7 5 16,-1-5-6-16,2-14 4 15,3 2-2-15,1-8 5 16,0 3-13-16,-3-2 113 15,-4 11-457-15,-1 1 179 16</inkml:trace>
          <inkml:trace contextRef="#ctx0" brushRef="#br0" timeOffset="23979.6174">-899-2958 1227 0,'-3'0'284'0,"-1"6"119"0,0 3-360 15,-3 12-4-15,-2 1-15 16,3 11 0-16,7 1-15 16,-1 2 0-16,4-9-11 15,8-2 7-15,-1-11-7 16,3-8 4-16,5-7-7 0,6-10 3 15,2 0-5-15,7 1 6 16,-2 1-4-16,0 3 4 16,-5 13-2-1,-6 11 3-15,-11 1-4 0,-5 13 3 16,-6 8-2-16,-9 2 7 16,-1-3-1-16,-3 5 17 15,-2-9 9-15,-2-1 21 16,0-7-4-16,-2-2 3 15,1-9-17-15,-4-9-7 16,1-11-38-16,-10-12-95 16,7-14-31-16,-15-20-319 15,2-14 0-15</inkml:trace>
          <inkml:trace contextRef="#ctx0" brushRef="#br0" timeOffset="24142.3998">-931-3016 1153 0,'10'-5'241'16,"5"-9"126"-16,3 1-346 16,10-10 1-16,2-1-7 15,10-10 2-15,4 1-10 16,13-5 5-16,-2 8-381 16,7 5 135-16</inkml:trace>
          <inkml:trace contextRef="#ctx0" brushRef="#br0" timeOffset="24619.1944">-361-3454 711 0,'-15'-39'342'15,"-7"19"-5"-15,-3 16-151 16,-8 11-80-16,4 8-39 15,-11 18-3-15,8-1-21 16,-1 13-7-16,9 1-24 16,7 5-6-16,14-8-7 15,9 5 2-15,10-13-4 16,10-5 1-16,4-13 1 0,8-12 0 16,-1-15 0-1,7-10 4-15,-6-12-1 0,-4-15 3 16,-12 3-1-16,-8-3 5 15,-15 11-4-15,-15 5 3 16,-9 18-4-16,-8 12-15 16,-3 13-27-16,0 23-34 15,9 12 22-15,9 13-340 16,7-4 103-16</inkml:trace>
          <inkml:trace contextRef="#ctx0" brushRef="#br0" timeOffset="24335.8846">-148-3352 605 0,'17'14'358'16,"-9"5"-29"-16,-11 22-72 15,-2 1-161-15,-14 24-8 16,-1-2-34-16,-5 19-10 16,4-7-27-16,-2 0-4 15,4-14-11-15,0-4-1 16,5-21-15-16,3-13-44 15,5-18 8-15,1-14-323 16,7-17 68-16</inkml:trace>
          <inkml:trace contextRef="#ctx0" brushRef="#br0" timeOffset="24995.1141">-40-3048 871 0,'-6'18'235'0,"-2"14"59"0,-3 11-225 16,-5 16-28-16,4 6 8 15,-4 10 18-15,8-8 1 16,8-2-5-16,6-20-26 15,10-14-12-15,4-18-17 16,10-24-1-16,3-16-3 16,3-15 9-16,-8-8 5 0,-1-21 20 15,-14 10 3-15,-15-3 25 16,-10 11 2-16,-10 9 3 16,-7 28-21-16,-5 19-7 15,6 19-27-15,-1 17-4 16,11 10-13-16,3-1-52 15,11-5-43-15,15-18-357 16,3-30 48-16</inkml:trace>
          <inkml:trace contextRef="#ctx0" brushRef="#br0" timeOffset="25910.9362">305-3589 1044 0,'-2'10'218'0,"2"16"99"0,7 12-311 15,7 17-3 1,3 6-1-16,6 11 4 0,1-8 2 15,9 1 3-15,-6-15-5 16,-1-8 1-16,1-18-4 16,6-20 4-16,-7-16 1 15,6-24 5-15,-4-16 1 16,-8-15 1-16,-9 2-4 16,-9-5 0-16,-8 18-2 15,-4 18 8-15,4 18 1 0,1 18-1 16,5 21-3-16,5 24 0 15,1 6-8-15,7 15 0 16,1-7 1-16,8-1 3 16,1-20-4-16,10-11 0 15,2-19-2-15,7-19 2 16,-4-19 0-16,-1-21 1 16,-7-9 1-16,-8-11 10 15,-12 7-1-15,-10-17 8 16,-13 13 12-16,-7 7 20 15,-2 12-2-15,-3 11 5 16,6 28-10-16,0 14-9 16,6 8-23-16,2 10-8 15,2-2-7-15,4-2-27 16,5-12-60-16,8-21-369 0,0-12 76 16</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0:14.8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B1C97D-DB57-497E-B04A-6CAB76634D3B}" emma:medium="tactile" emma:mode="ink">
          <msink:context xmlns:msink="http://schemas.microsoft.com/ink/2010/main" type="inkDrawing" rotatedBoundingBox="7503,6562 9157,6948 8910,8009 7255,7623" hotPoints="9024,7531 8037,7842 7280,7138 8266,6827" semanticType="enclosure" shapeName="Ellipse"/>
        </emma:interpretation>
      </emma:emma>
    </inkml:annotationXML>
    <inkml:trace contextRef="#ctx0" brushRef="#br0">890 20 193 0,'0'0'91'15,"-8"0"27"-15,4-4-33 0,-1-1 34 16,-3 2 2-16,-5 0 33 16,4-2-15-16,0 2 3 15,-2 3-31-15,-2-2-8 16,4 6-39-16,-5-1-10 16,3 1-24-16,-2-4-10 15,4 4-11-15,-4-11-3 16,2 10-3-16,-6 2-1 15,1-2 0-15,-4 0 0 16,-1 8 0-16,0-8 1 16,2 1 1-16,-5 0 2 15,1 3 0-15,-6-4 6 16,4 0-1-16,-4 2 4 16,2-2 2-16,-3 0 1 15,7 2 1-15,-6 1-3 0,6 0 0 16,-5 3-4-16,3 1-1 15,-1 4-6-15,0 0 3 16,-6 8-2-16,6-3 5 16,-6 0-5-16,4 0 3 15,2 2-7-15,4-3 0 16,1 2-4-16,7 0 3 16,-2 4-1-16,4-7 3 15,2 5-3-15,4 0 3 0,3 5-5 16,3-2 3-1,3 14-3-15,2-6 4 0,3 5-2 16,0-5 4-16,6 1-4 16,-2-3 2-16,9 7-2 15,1-2 1-15,3 6-3 16,1-6 3-16,7 4-2 16,-1-9 4-16,4 4-4 15,-2-7 4-15,2 2-5 16,-1-7 5-16,9 2-6 15,-5-8 6-15,6-1-6 16,-1-2 5-16,6 0-4 16,-6-4 4-16,8-1-3 15,-7 2 2-15,7 0-2 16,-8-3 4-16,5 1-6 0,-12-2 5 16,7-3-4-16,-8-2 3 15,11-1-4-15,-7-4 3 16,7-1-6-16,-5 0 5 15,7-5-3-15,-9 0 3 16,4-2-1-16,-5-7 3 16,2-2-3-16,-3 4 2 15,-1-2-3-15,-2-4 3 16,-1-5-4-16,-7-1 4 16,0-11-3-16,-7 1 4 0,0-4-3 15,-2 2 5-15,4-2-4 16,-7 1 4-16,3-3-4 15,-4 4 5-15,-3 0-4 16,-7 4 5 0,0 3-3-16,-6 10 2 0,-1-2-2 15,-3 6 2-15,-1-5-3 16,1 9 3-16,-8-12-5 16,1 8 4-16,-4-6-4 15,-5 5 5-15,-11 1-4 16,5 2 5-16,-17 1-3 15,-1 5 3-15,-7 2-3 16,1 1 3-16,-8 5-3 16,9-5 3-16,-6 2-4 15,6-2 2-15,0-6-6 0,6 3-14 16,3-3 9-16,12-5-359 16,-14-6 108-16</inkml:trace>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0:18.0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2FF0C5-F85F-4E43-8F2E-38BA3AD7EC63}" emma:medium="tactile" emma:mode="ink">
          <msink:context xmlns:msink="http://schemas.microsoft.com/ink/2010/main" type="inkDrawing" rotatedBoundingBox="13514,6682 14871,6914 14700,7920 13342,7688" hotPoints="13604,6806 14892,6961 14634,7620 14178,7823 13566,7708 13359,7222" semanticType="enclosure" shapeName="Hexagon">
            <msink:destinationLink direction="with" ref="{CA954ED1-4E4D-4AC5-9BC5-72128D716692}"/>
          </msink:context>
        </emma:interpretation>
      </emma:emma>
    </inkml:annotationXML>
    <inkml:trace contextRef="#ctx0" brushRef="#br0">239 0 369 0,'-11'7'186'0,"3"0"19"16,-5 0-84-16,2 2 0 16,3-1-31-16,1 0-1 15,-1 0-26-15,1-1-5 16,1-2-18-16,3 8 0 0,-3-1-15 15,0 5 0-15,-5-2-9 16,4 7 0-16,-2-5-2 16,-1 3 9-16,-1-3-2 15,1 9 4-15,-6-8-4 16,-1 1 4-16,4-3-9 0,1 6 3 16,1-7-6-16,4 12 4 15,3-8-8-15,-1 9 3 16,5-3-7-16,1 8 2 15,1-8-6-15,4 11 3 16,1-6-2-16,0 3-2 16,9-8 0-16,-5 3 2 15,0-1-3-15,5 3 0 16,-4-5 0-16,-6 2 3 16,7-1-4-16,-4-1 4 15,2 0-3-15,5 4 3 16,1-6-3-16,2 7 5 15,3 0-6-15,3-1 5 16,-6-3-6-16,8-5 4 16,-5-6-5-16,4 2 5 15,-2-6-4-15,1-2 4 16,-3 1-2-16,3-3 3 16,-3-5-2-16,3 0 3 0,-3-6-1 15,3 4 2-15,-3 5-4 16,5-2 3-16,-4 4-2 15,8 0 0-15,1 1-2 16,-1-6 4-16,-1 1-5 16,1-5 2-16,-1 1-3 15,0-2 4-15,-2-2-2 0,3-3 3 16,-5 0-3-16,2 4 3 16,-2-3-2-16,6-1 0 15,-7 4-3-15,5-6 3 16,-5-2-2-16,0-7 2 15,-5 3-1-15,4-4 3 16,-4 4-2-16,1-7 1 16,-4 4-2-16,0-8 3 15,-3 5-3-15,0-7 4 16,-4 3-2-16,-1 0 2 16,-3 5-3-16,1-1 3 15,-1 7-2-15,3-4 1 16,-2 2-2-16,5-8 2 15,-1 0-3-15,2-4 2 16,-6 1-3-16,3 3 4 0,-1 3-3 16,2-1 3-1,-1 5-2-15,1-4 3 0,0 0-5 16,-4-1 4-16,0 1-4 16,-3-2 4-16,-2 7-4 15,-5 0 4-15,-2 1-4 16,-1 2 5-16,0 2-3 15,-1-3 8-15,3 1 2 0,-6 5 8 16,-5 4-4 0,-3-7 8-16,-1 5-8 0,-9 4 3 15,0 0-5-15,-5-3 7 16,0 6-4-16,-6-2 6 16,4 4-3-16,-2-4-2 15,6 4-8-15,-4 1 1 16,8-8-8-16,-7-4 2 15,1 1-4-15,-2-6 4 16,3 0-4-16,-6 3 2 16,5 1-2-16,-3 0 3 15,3 5-5-15,-8 2 3 16,2 3-3-16,-5 3-3 16,2 2-8-16,-5-2-21 15,6 3-10-15,-1-3-29 16,9-1 51-16,6-2-355 0,10-4 129 15</inkml:trace>
  </inkml:traceGroup>
</inkml:ink>
</file>

<file path=ppt/ink/ink11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20:27.0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CE25DD1-54F0-4DC6-A5E7-1F3D47123DF0}" emma:medium="tactile" emma:mode="ink">
          <msink:context xmlns:msink="http://schemas.microsoft.com/ink/2010/main" type="writingRegion" rotatedBoundingBox="26928,10273 27030,10273 27030,10311 26928,10311"/>
        </emma:interpretation>
      </emma:emma>
    </inkml:annotationXML>
    <inkml:traceGroup>
      <inkml:annotationXML>
        <emma:emma xmlns:emma="http://www.w3.org/2003/04/emma" version="1.0">
          <emma:interpretation id="{AE448A66-F7F6-4F93-8F23-3EE6F784BD6B}" emma:medium="tactile" emma:mode="ink">
            <msink:context xmlns:msink="http://schemas.microsoft.com/ink/2010/main" type="paragraph" rotatedBoundingBox="26928,10273 27030,10273 27030,10311 26928,10311" alignmentLevel="1"/>
          </emma:interpretation>
        </emma:emma>
      </inkml:annotationXML>
      <inkml:traceGroup>
        <inkml:annotationXML>
          <emma:emma xmlns:emma="http://www.w3.org/2003/04/emma" version="1.0">
            <emma:interpretation id="{79925C17-9494-4DCF-8276-51B194CEE017}" emma:medium="tactile" emma:mode="ink">
              <msink:context xmlns:msink="http://schemas.microsoft.com/ink/2010/main" type="line" rotatedBoundingBox="26928,10273 27030,10273 27030,10311 26928,10311"/>
            </emma:interpretation>
          </emma:emma>
        </inkml:annotationXML>
        <inkml:traceGroup>
          <inkml:annotationXML>
            <emma:emma xmlns:emma="http://www.w3.org/2003/04/emma" version="1.0">
              <emma:interpretation id="{DC2F9323-FFFE-4A46-80DA-88814703A6F2}" emma:medium="tactile" emma:mode="ink">
                <msink:context xmlns:msink="http://schemas.microsoft.com/ink/2010/main" type="inkWord" rotatedBoundingBox="26928,10273 27030,10273 27030,10311 26928,10311"/>
              </emma:interpretation>
              <emma:one-of disjunction-type="recognition" id="oneOf0">
                <emma:interpretation id="interp0" emma:lang="" emma:confidence="0">
                  <emma:literal>:</emma:literal>
                </emma:interpretation>
                <emma:interpretation id="interp1" emma:lang="" emma:confidence="0">
                  <emma:literal>. .</emma:literal>
                </emma:interpretation>
                <emma:interpretation id="interp2" emma:lang="" emma:confidence="0">
                  <emma:literal>' .</emma:literal>
                </emma:interpretation>
                <emma:interpretation id="interp3" emma:lang="" emma:confidence="0">
                  <emma:literal>. '</emma:literal>
                </emma:interpretation>
                <emma:interpretation id="interp4" emma:lang="" emma:confidence="0">
                  <emma:literal>* .</emma:literal>
                </emma:interpretation>
              </emma:one-of>
            </emma:emma>
          </inkml:annotationXML>
          <inkml:trace contextRef="#ctx0" brushRef="#br0">0 0 0,'0'0'0,"0"0"0</inkml:trace>
          <inkml:trace contextRef="#ctx0" brushRef="#br0" timeOffset="65.3418">87 23 0,'0'0'0</inkml:trace>
        </inkml:traceGroup>
      </inkml:traceGroup>
    </inkml:traceGroup>
  </inkml:traceGroup>
</inkml:ink>
</file>

<file path=ppt/ink/ink11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20:13.2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3D273E7-BE08-4D78-BDFD-9C2AAE99DC70}" emma:medium="tactile" emma:mode="ink">
          <msink:context xmlns:msink="http://schemas.microsoft.com/ink/2010/main" type="inkDrawing" rotatedBoundingBox="26160,11911 26175,11911 26175,11926 26160,11926" shapeName="Other"/>
        </emma:interpretation>
      </emma:emma>
    </inkml:annotationXML>
    <inkml:trace contextRef="#ctx0" brushRef="#br0">0 0 0</inkml:trace>
  </inkml:traceGroup>
</inkml:ink>
</file>

<file path=ppt/ink/ink11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20:15.9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90B0E2-EBB8-499E-BCD4-DBB953B901F7}" emma:medium="tactile" emma:mode="ink">
          <msink:context xmlns:msink="http://schemas.microsoft.com/ink/2010/main" type="inkDrawing" rotatedBoundingBox="30825,12276 30840,12276 30840,12291 30825,12291" shapeName="Other"/>
        </emma:interpretation>
      </emma:emma>
    </inkml:annotationXML>
    <inkml:trace contextRef="#ctx0" brushRef="#br0">4665 365 0</inkml:trace>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0:29.1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0A8C27B-491F-402F-8D86-479751EF5E4E}" emma:medium="tactile" emma:mode="ink">
          <msink:context xmlns:msink="http://schemas.microsoft.com/ink/2010/main" type="inkDrawing" rotatedBoundingBox="7459,4847 8990,4893 8985,5055 7454,5009" semanticType="callout" shapeName="Other">
            <msink:sourceLink direction="to" ref="{7D2BE739-BB7B-4E46-9EE0-F9C58C2FE6DE}"/>
          </msink:context>
        </emma:interpretation>
      </emma:emma>
    </inkml:annotationXML>
    <inkml:trace contextRef="#ctx0" brushRef="#br0">42 19 599 0,'-18'3'174'16,"4"4"35"-16,6-6-162 16,5-1-33-16,5 0-1 15,-2-1 4-15,0-1 32 16,1 4 8-16,-1-2 7 15,3 0-4-15,-3 0-6 16,-1 3-28-16,4-3 4 16,-1-2-4-16,-1 2 7 15,2 0-2-15,7-1 3 0,-2 1-13 16,6-2-3-16,-2-1-9 16,10 0 0-16,-3-2-5 15,1-1 0-15,-4 3-1 16,4 0 2-16,-4-1-1 15,1 4 5-15,-4 0 0 16,7 0 0-16,-7 0-1 16,6 5-1-16,-4-2-4 0,9 5 0 15,-5-5-1-15,7 4-1 16,-4-4 0 0,6 3 1-16,1-9-2 0,5 11 2 15,-2-2 0-15,5 2-1 16,-1-2 0-16,0 5 0 15,-4 0-1-15,1 0 1 16,-5 1-1-16,0 1 0 16,-3 1-1-16,3-3 1 15,-4-5 0-15,2 1 0 16,4-6-1-16,2-2 2 16,-6-2-1-16,4-1 0 15,-5 0 1-15,0-3 1 16,-6 3-2-16,-3-1 2 15,-4 2-2-15,1-2 2 0,-7 7-2 16,4-1 1-16,-3-1-2 16,9 3 2-16,0 1-2 15,4-1 2-15,0-5-2 16,7 4 2-16,-5-9-1 16,5-2 1-16,-7 1-1 15,4-1 1-15,-4-2-1 16,-3 5 1-16,-3 2-2 15,0-2 2-15,-3 3-1 16,2 3 11-16,-2 2 2 0,3-2 3 16,0 0-1-16,5 1 0 15,-2-2-9-15,7-3-4 16,-5 1-1-16,1 0 0 16,-7-5 0-16,-1 4 0 15,-7 0 0-15,-1 1 1 16,0-1 1-16,2 5 18 15,-6-2 6-15,1 2 17 16,1-4 8-16,-2 5 8 16,-2-2-11-16,2-2 3 15,0-1-5-15,0 4-14 16,0-2-11-16,-1-1-4 16,1 2-12-16,-2 0-11 15,1-3 5-15,-2 2 3 16,1-2-29-16,0-1-80 0,12-3-334 15</inkml:trace>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0:30.6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361E54-1D80-4A17-B89F-A760212CBE95}" emma:medium="tactile" emma:mode="ink">
          <msink:context xmlns:msink="http://schemas.microsoft.com/ink/2010/main" type="inkDrawing" rotatedBoundingBox="13583,4821 14682,4812 14683,4884 13584,4893" semanticType="callout" shapeName="Other"/>
        </emma:interpretation>
      </emma:emma>
    </inkml:annotationXML>
    <inkml:trace contextRef="#ctx0" brushRef="#br0">20 55 747 0,'-9'7'343'0,"4"2"-14"0,2-9-165 15,2 2-122-15,-1-2-34 16,8 0-2-16,2 0-8 16,8-2 4-16,-2 2-3 15,5-5 5-15,-2 1-5 16,6-6 6-16,-1 2-4 0,8-4 4 15,-2 1-3 1,10-2 0-16,-10 7-1 0,5 3 1 16,-1 4-2-1,2 1 3-15,-4 7 1 0,11 1 2 16,-4 1-1-16,10 1 2 16,-6-1-5-16,9-4 3 15,-11-3-7-15,7-4 5 16,-13-4-5-16,11 2 6 15,-10-3-5-15,2 2 4 16,-8 6 2-16,1-1 10 16,-10-1-4-16,1 3 11 15,-6-3 1-15,2-4-3 16,-2 3-9-16,3-2 3 16,-1 1-10-16,4-2 1 15,-4-4-4-15,-1 3 3 16,-2-1-3-16,-4 5 5 15,-4-3 3-15,1 4 8 0,-2-2 3 16,-3 1 10-16,1 0-4 16,-1 0 3-16,1 1-8 15,-1 3-2-15,1-3-9 16,-1 1 0-16,-1-1-6 16,2-1 2-16,-2-1-4 15,0-1 2-15,0 1-4 0,0 1 4 16,0-2-4-16,-2 0 2 15,2 2 0-15,-1 0-43 16,-2-4-35-16,-10-4-333 16</inkml:trace>
  </inkml:traceGroup>
</inkml:ink>
</file>

<file path=ppt/ink/ink1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0:51.6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50F8D6A-657C-4E0A-BC98-1FE6D6584905}" emma:medium="tactile" emma:mode="ink">
          <msink:context xmlns:msink="http://schemas.microsoft.com/ink/2010/main" type="inkDrawing" rotatedBoundingBox="13555,14605 14785,14644 14780,14786 13550,14746" shapeName="Other"/>
        </emma:interpretation>
      </emma:emma>
    </inkml:annotationXML>
    <inkml:trace contextRef="#ctx0" brushRef="#br0">61 0 542 0,'-17'8'339'0,"2"5"-36"0,6-2-90 16,3-2-114-16,-2 2-38 16,3-2-10-16,4-4-16 15,2 0-11-15,2 1-8 16,2-3-9-16,1 0-2 15,7-1-6-15,-1-2 4 16,6-3-4-16,0-2 5 16,4 0-4-16,-3-1 4 0,2 0-4 15,-3 0 4-15,3 2-5 16,1 1 4-16,1 3-4 16,1 2 4-16,1 3-4 15,2-2 4-15,1 0-4 16,-3 2 3-16,5-4-3 15,-4-1 3-15,6 3-3 16,-7-3 4-16,3-3-4 16,-3 5 6-16,-1-2-3 15,-6 0 9-15,1 0 0 16,0 1 6-16,-2 1 0 16,-3-1 4-16,-3-1-7 15,5 2 2-15,-3-4-8 16,4 1 3-16,2-4-9 15,-4 0 5-15,1 2-1 0,-4 2 8 16,-1-1-6-16,-3 2 6 16,3 2-5-16,-3 1 1 15,5 0-8-15,-5 0 6 16,7 3-7-16,-2-1 4 16,6 3-6-16,-7-2 6 15,5-1-7-15,-4-2 6 16,3-1-5-16,-5-4 4 15,4 2-6-15,-2 3 6 0,-2 2-5 16,-2-4 4-16,2 3-3 16,0-1 4-16,2-2-5 15,-1-1 6-15,4 2-6 16,-4-2 4-16,3-3-4 16,-5 0 5-16,0-2-6 15,-1 2 6-15,-1 1-4 16,-5 1 5-16,0 1-5 15,1-2 5-15,-3 4-6 16,-1-2 5-16,0 0 1 16,0 0 10-16,-1 1-3 15,-1-1 6-15,2-1 1 16,-2 2 0-16,4 1-6 16,-4-2 3-16,4-3-3 15,-4 6 4-15,2-3 5 0,-1-5 6 16,-4 5-1-16,-1 3 3 15,-7-4-9-15,-4-1-5 16,-6 10-10-16,-3-7 2 16,-3 3-7-16,-1 2 4 15,-1-3-5-15,-1-3 6 16,1 2-7-16,3-4 6 16,-7-1-5-16,7-7 4 15,-3 4-5-15,1-5 7 0,0 3-7 16,0 2 6-16,-7 6-6 15,2 3 6-15,-6 3-7 16,4 5 6-16,1-1-6 16,7 1 5-16,1-5-5 15,6 0 6-15,2-4-5 16,3 6 3-16,1-5-3 16,3 0 5-16,1-3-6 15,2 3 5-15,-1-8-4 16,5 1 5-16,1-1-5 15,4 2 4-15,-1 3-6 16,2 2 4-16,2-1-7 16,-1-1 4-16,6 0 1 15,1-1 1-15,7-3-5 16,6 0 6-16,5 1-5 16,2-2 0-16,7 2 0 0,-4 0 7 15,5 1-5-15,-3-1 5 16,0 1-4-16,0-1 6 15,-5 0-8-15,-3-2 7 16,1 1-6-16,-3 0 6 16,1 3-6-16,2-2 7 15,4 7-8-15,-2-2 6 16,5 3-5-16,-6-5 5 0,3 1-5 16,-8 1 7-1,4 3-7-15,-5-5 6 0,2 6-5 16,2-3 5-16,3-3-7 15,-2 0 7-15,5 3-6 16,-4-3 6-16,1 2-6 16,-5 2 6-16,1 0-5 15,-10-3 6-15,0 2-7 16,-6-3 7-16,-3 2-6 16,-2 1 5-16,0-1-5 15,-6-2 5-15,3 1-3 16,-2-1 4-16,-6 0-2 15,-3 2-26-15,-4 2-86 16,-6 3-126-16,-18-23-213 16,-2-1-55-16</inkml:trace>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0:48.9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77BFE0-A89B-4E62-B9AF-C4D7D2E9BE39}" emma:medium="tactile" emma:mode="ink">
          <msink:context xmlns:msink="http://schemas.microsoft.com/ink/2010/main" type="inkDrawing" rotatedBoundingBox="7664,14745 8711,14715 8714,14810 7667,14841" shapeName="Other">
            <msink:destinationLink direction="with" ref="{83EDDA03-460C-41C5-B8BA-640ABA8574B3}"/>
          </msink:context>
        </emma:interpretation>
      </emma:emma>
    </inkml:annotationXML>
    <inkml:trace contextRef="#ctx0" brushRef="#br0">11 88 715 0,'-4'9'243'16,"2"-4"43"-16,0-5-193 15,1 1-26-15,1 1-28 0,1-4-6 16,-2-1-17 0,-2 0-4-16,3 0-5 15,6 0-2-15,-4 3-1 0,-1 1-1 16,5 2-1-16,1-3 1 16,-10 0-2-16,1-7 1 15,4 5 0-15,-4 2 2 16,2 2 1-16,3-4 4 15,3 0 0-15,1 4 1 16,-1-7-3-16,3 5-2 16,-1-1-4-16,0-1 1 15,1-4-2-15,1 0 8 16,1 1 0-16,0 0 4 16,1 5-2-16,4 0 2 15,0-1-6-15,2-1-1 16,0 7-2-16,2-5 1 0,-1 0 0 15,4 3 3 1,-8-1 1-16,2-4 4 0,-8 2 2 16,4 0 4-16,-4 2-5 15,7-4-1-15,-2 0-3 16,8 1-4-16,-6 1-2 16,4-3-1-16,-3 1-1 15,4-1 0-15,-3-2 1 0,6 1-2 16,-4-3 1-16,7 3-1 15,-5-4 0-15,3 1 1 16,-6-2-1-16,0 6 0 16,-5-2 1-16,0 7 3 15,-2-1 4-15,2 1 4 16,1 0 2-16,2-2 0 16,3 4-4-16,1-1-4 15,-1-3-4-15,5 7 0 16,-5-7-1-16,1-2 0 15,-2 4-1-15,1 2 1 16,-3-4-1-16,2 3 1 16,-3-1-1-16,-2 3 7 15,-2-2 1-15,1 3 2 16,-4 4 1-16,1-6-1 16,1-1-5-16,0 1-2 15,-2-6-2-15,4-1 0 0,-5 1-1 16,-2 2 2-16,0 2-1 15,-3-7-1-15,0 7 1 16,-1-2 1-16,-1-2-1 16,-1-1 2-16,0 6 1 15,0-6 3-15,0 6 0 16,0-1 1-16,0-1-2 0,2 1 4 16,-2-1-1-16,0 1 3 15,-2-4 0-15,1-1 4 16,-2 2-5-16,-3 4 1 15,-1-13-5-15,-4 7-1 16,-1 0-3-16,-4 0 1 16,2-5-2-16,-5 7 0 15,0-3 0-15,-4 1-1 16,-4-3 0-16,-3 4 1 16,2 6-1-16,-6-6 0 15,1 5 0-15,-2-3-1 16,4-1 0-16,-7-3 0 15,7 8 0-15,-8-6 1 16,-2 7-1-16,-9-1 0 16,6-2 1-16,-8 1 0 15,8 3 0-15,-1-4-1 0,9-4 1 16,-4 4 0-16,9-5-1 16,3 1 1-16,3 5-1 15,0-4 1-15,4 6-2 16,-1-1 1-16,8-4 0 15,3-1 0-15,3 2-1 16,7-2 0-16,4 2 0 0,-3-5-1 16,-2 4-1-1,7-2 0-15,-3-3-1 0,2-1 0 16,11 8-1-16,8-6 2 16,1 1 1-1,10 5 1-15,1-5 0 0,-1-4 1 16,1 4 0-16,1-3 1 15,-5 0-1-15,3 9 0 16,1 2 0-16,-1-4-1 16,1 7 0-16,10-2 4 15,-2-6-19-15,2 2-44 16,-1 3-7-16,11-5-340 16,-16-4 64-16</inkml:trace>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1:31.0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B6BF842-463B-4852-9E6D-88EB8E9BC357}" emma:medium="tactile" emma:mode="ink">
          <msink:context xmlns:msink="http://schemas.microsoft.com/ink/2010/main" type="inkDrawing" rotatedBoundingBox="12951,16939 20220,16921 20221,17162 12952,17180" shapeName="Other"/>
        </emma:interpretation>
      </emma:emma>
    </inkml:annotationXML>
    <inkml:trace contextRef="#ctx0" brushRef="#br0">0 149 595 0,'0'-3'154'0,"0"-1"43"16,2-1-171-16,-4 2-6 16,5-2 10-16,-3 2 41 15,-3 3 17-15,3 3 28 16,2-1 1-16,-1 1-11 15,-4 1-41-15,6 0-15 16,0-3-30-16,2 2-9 16,4-3-7-16,2 0 1 0,-1-1-2 15,2 1 4-15,-7-3 3 16,0 4 4-16,1-1-1 16,0 3 1-16,-1 0-4 15,8-1-3-15,1 1-5 16,1 0 1-16,4 2-1 15,5 1 3-15,-1 2-3 16,4 0 2-16,1-3-1 16,8-1-1-16,-1-4-2 0,5-1 1 15,-2-4-1-15,4-4 1 16,-4 1-2-16,1 3 2 16,-7-1-1-16,1 3 1 15,-8 1 1-15,3 2 5 16,-2 2 3-16,3 1 7 15,-7 0 1-15,7 3 1 16,0-4-4-16,0-5-2 16,4 1-7-16,7-1-1 15,-6-2-3-15,4 4 1 16,-2 1-3-16,3 1 0 16,-5-1 0-16,6 3 0 15,-4 1-2-15,4 0 3 16,-7 2-2-16,5 2 1 15,-7-1 0-15,4-3 1 16,1-2-1-16,8-4 1 16,0-2-1-16,7-6 2 0,-5 1-1 15,4-4 0-15,-8 5 0 16,4-1 0-16,-4 4-1 16,8 1 1-16,-6 2-2 15,3 2 1-15,-6-2-1 16,6 2 0-16,-9-1 0 0,6-1 2 15,0-1 0-15,7 0 0 16,-7 0 0-16,10-3 1 16,-9-1-1-16,10 1-1 15,-5-2-1-15,7 0 0 16,-4 2-1-16,3 0 1 16,-2 0 1-16,4-2 0 15,-4 3 0-15,11-3 1 16,-4 2-1-16,6 1 2 15,-4 2-2-15,11 3 1 16,-8 0-2-16,3 2 0 16,-10-1 0-16,9 1 1 15,-14 1 0-15,11 2 1 16,-9-2 0-16,13 3 0 16,-6-3-2-16,9-3 2 15,-5 0-2-15,9-3 1 0,-17-2-1 16,13-1 1-1,-9 1-1-15,3-1 2 16,-2 1-1-16,12 2 1 0,-11 3-2 16,12 3 2-16,-13 2-2 15,10 3 0-15,-10-3 0 16,9-1 1-16,-14-4 0 16,13 0 1-16,-7-3 1 0,7-1-1 15,-10-4-2-15,7-2 1 16,-7 6-1-16,-3-3 0 15,-15 3 0-15,5 0 1 16,-7 4 1-16,5 0-1 16,-3 0 1-16,8 2 1 15,-5 1 0-15,3-1 0 16,-2-1-1-16,9-4 0 16,-4 2-2-16,4-3 1 15,-9 0-1-15,4 1 1 16,-14 4-1-16,2 1 2 15,0 4-1-15,3 2-1 16,-2 3 1-16,9 1 2 16,-4-2-2-16,4 2 3 15,-4-2-2-15,5-2-2 16,1-4 0-16,4-1 1 16,-5 1-2-16,-1-3 3 0,-5-1-1 15,-2 0 0-15,-4 2 0 16,0-1 1-16,-5 1-1 15,-2-1 2-15,-5 4-1 16,-6-2 0-16,-5 2-2 16,-2 1 16-16,-4-1 6 15,-1 1 14-15,-3 0 5 16,2-1 6-16,0 1-16 16,5 2-6-16,1-1-14 0,6 0-5 15,-1 1-4-15,6 0-1 16,-5-2 1-16,1 1 0 15,-6 0-2-15,1-2 3 16,-3 1-2-16,2-1 2 16,1 0-2-16,0-5 1 15,1 1-1-15,0-1-1 16,-3 0 1-16,7-1 1 16,-6 1 0-16,-2 1 0 15,-4 1 1-15,5-2-3 16,-6 0 1-16,5 2 0 15,-1-6 0-15,6 4 1 16,-7 2 0-16,-4-2 1 16,-2 0-3-16,0 3 2 15,-2-1 0-15,-2-2 1 0,1 1-2 16,1-1 1 0,-3 0 1-16,-1 0-33 0,4 0-32 15,0 3-369-15,-11-1 82 16</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9:25.0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B3E27F-166C-43F0-B25C-950E188510A1}" emma:medium="tactile" emma:mode="ink">
          <msink:context xmlns:msink="http://schemas.microsoft.com/ink/2010/main" type="inkDrawing" rotatedBoundingBox="2575,12385 2881,9685 4605,9880 4299,12580" shapeName="Other">
            <msink:destinationLink direction="with" ref="{6B2390DD-38AD-4EB2-BDA5-77DFCCA0FE5E}"/>
            <msink:destinationLink direction="with" ref="{44D1286A-0247-4312-B8D9-5F6EDA1D4485}"/>
          </msink:context>
        </emma:interpretation>
      </emma:emma>
    </inkml:annotationXML>
    <inkml:trace contextRef="#ctx0" brushRef="#br0">-114-486 942 0,'-14'-5'255'15,"-6"8"66"-15,12 2-257 16,14 0-51-16,18 4-4 15,7-4-7-15,21-4-2 16,7-2 0-16,20-6 0 0,-4-15-1 16,16-4 2-16,-8-1-1 15,13-1 1-15,-18-2-1 16,5 7 0-16,-12 5 1 16,2 4 0-16,-13 5 0 15,7 10 0-15,-7 1 1 16,3 6 0-16,-12 3-1 15,6-2 1-15,-12-1-1 0,2 6 1 16,-11-9-1 0,-1 3-1-16,-13-8 0 15,-2 0 1-15,-13 0-1 0,0 0-1 16,-5 1 0-16,1 20 5 16,-4 2 3-16,4 21 11 15,0 14 4-15,-6 24 7 16,0 2-3-16,4 28-3 15,-1-4-10-15,-6 31-2 16,6-9-6-16,0 27 0 16,-2-17-3-16,-1 26 2 15,8-28 1-15,1 13-1 16,-3-31-2-16,4 9 3 16,-4-30-2-16,-3 3 0 15,-5-26-1-15,-1 0 2 16,-4-18-1-16,-1-8 3 0,2-13 1 15,1-4 0-15,-3-11-1 16,6-1-1-16,2-12-5 16,6-3-1-16,1-4-2 15,2-2 0-15,0-3 0 16,0 0-1-16,-6 1 2 16,5-3 1-16,-5 2 0 15,-5-1 2-15,-3-4 2 0,-2 1 3 16,-9 4-3-16,-10 2 1 15,1 2-1-15,-11 7 1 16,-3-3-1-16,-15 6 1 16,-1-2 0-16,-17 5 1 15,3-1 3-15,-14 3 4 16,-2-2 2-16,-16 1 2 16,7-5-2-16,-19-1-1 15,10-3-7-15,-3-2-2 16,15 0-3-16,-6 1 7 15,18 3 1-15,1-3 10 16,12-1 2-16,5-1 2 16,20 0-8-16,6-6-3 15,15 0-9-15,8-1-4 0,14-1-2 16,7-8-1-16,10-1-1 16,12-8-3-16,10-1-17 15,15-7 433-15,-6 5-819 16,-11-3 401-16</inkml:trace>
  </inkml:traceGroup>
</inkml:ink>
</file>

<file path=ppt/ink/ink1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6:36.7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EA3111-3D18-4787-B02D-4074F2A73A7C}" emma:medium="tactile" emma:mode="ink">
          <msink:context xmlns:msink="http://schemas.microsoft.com/ink/2010/main" type="inkDrawing" rotatedBoundingBox="7270,9083 9953,9437 9786,10699 7104,10345" hotPoints="9967,9950 8456,10457 6999,9810 8510,9302" semanticType="enclosure" shapeName="Ellipse"/>
        </emma:interpretation>
      </emma:emma>
    </inkml:annotationXML>
    <inkml:trace contextRef="#ctx0" brushRef="#br0">1760 266 802 0,'-16'-3'246'0,"-4"0"46"0,4 0-231 16,-3-2-17 0,7-4-31-16,-5-4-5 0,-2-1-7 15,-5 0 3-15,1 1-5 16,-7 2 4-16,0 5 0 16,-6 0 11-16,3 1-1 15,-4-1 10-15,-1-4 0 0,-6-1 7 16,5 0-3-1,-10-6 8 1,5 1-3-16,0-4-1 16,4 1-8-16,-15-1-4 0,12 4-11 0,-5 4-1 15,2 5-2-15,-1 6 1 16,13 4-2-16,-7 3 0 16,10-1-4-16,-7 4 2 15,5-1-2-15,-1 0 2 16,2-3-3-16,-7-1 3 15,2 0 0-15,-4-3-1 16,3 1 3-16,-3 4 3 16,4 5 2-16,-9 6 0 15,7 7 0-15,-5 7-2 16,7 0-3-16,-1 6-1 16,11-1-2-16,2 3 1 0,5-3 1 15,-1 3 0-15,4-9-3 16,-2-2 3-16,5-3-2 15,-1-3 0-15,0-5 0 16,1 8 0-16,3-4 0 16,-1 7-1-16,7-3 0 15,4 6-2-15,4-4-1 16,6 6 1-16,5-6 0 16,7 4 1-16,2-1 1 15,7 3 2-15,-2-3-2 0,7 9 2 16,-2-5-2-16,6 5 1 15,-3-2-1-15,16 2 0 16,-9-9-1-16,9 4 0 16,0-3 1-16,9 4-1 15,-6-10 2-15,15 3-1 16,-4-6 0-16,10-2 0 16,-9-5 0-16,8 2 0 15,-10-3 1-15,2-1-1 16,-12-4 0-16,6 2 0 15,-9-6 0-15,6-4-1 16,-5-6 0-16,7-6 0 16,-7-3 1-16,5-8-1 15,-6 0 2-15,6-1 0 0,-8-2 0 16,11-3 0-16,-9 6 1 16,6 3-2-16,-3 5 1 15,7 7-1-15,-10 6 1 16,11 4-2-16,-7-3 2 15,12 2-2-15,-9-1 2 16,6-1-2-16,-14-1 2 16,4-4-1-16,-16-6 0 15,4-2-2-15,-12-7 2 0,2-7-1 16,-6 4 1-16,-2-7-1 16,-8 0 1-16,0-1 0 15,-6 4 0-15,-3-1 2 16,-2 3-1-16,-4-6 1 15,-4 2-2-15,-1-8 2 16,-5-1-2-16,-4-7-1 16,-5-2-2-16,-7-4 3 15,-1 9-1-15,-11-2 0 16,-2 5 3-16,-7 1 2 16,1 7 3-16,-16-3 6 15,2 5 3-15,-15 1 2 16,2 5-2-16,-18-4-3 15,7 3-3-15,-12-1 0 16,6 8 3-16,-20 3 5 16,8 6-3-16,-18 5 0 0,15 6-3 15,-1 2-19-15,26 6-31 16,-8 14-368-16,15 14 99 16</inkml:trace>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6:34.7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D20201-363B-4AB5-9157-943F7DDCA920}" emma:medium="tactile" emma:mode="ink">
          <msink:context xmlns:msink="http://schemas.microsoft.com/ink/2010/main" type="inkDrawing" rotatedBoundingBox="16886,6945 19416,6677 19578,8208 17048,8476" hotPoints="19472,7788 17956,8247 16641,7364 18157,6906" semanticType="enclosure" shapeName="Ellipse"/>
        </emma:interpretation>
      </emma:emma>
    </inkml:annotationXML>
    <inkml:trace contextRef="#ctx0" brushRef="#br0">2427-1429 816 0,'-6'-9'242'0,"2"4"55"15,0 2-228-15,1 3-8 16,-1 2-27-16,-3 4-1 15,-8 3-10-15,0 2-5 0,-1 5-13 16,-4 3 1-16,3-3-3 16,-1-2 7-16,-1-2-1 15,-1 1 15-15,3-7 6 16,-6-1 14-16,3 0-4 0,-2-2 3 16,2 3-14-1,-2-3-5-15,5 0-15 0,-4-1-1 16,4-4-6-16,-3-2 0 15,1 4-3-15,-3-2 0 16,1-1-4-16,-2-2 1 16,-1 2-1-16,-1-2 4 15,2 1 1-15,-4 2 3 16,2 2-1-16,0 2 1 16,-2-1-1-16,-1 1-1 15,3 1-1-15,-5 2 1 16,0-5-2-16,-1 3 2 15,-1-5 0-15,-5 1 0 16,6-2-2-16,-9 3 2 16,3-7-1-16,-6 6 1 15,7-4 1-15,-11 0 10 0,7-1 3 16,-3 3 7 0,3-3 1-16,0 7-2 0,7 1-6 15,-5-1-6-15,4-1-8 16,-2 3-2-16,-2-4-3 15,-2-5 0-15,2-1 2 16,-3 1 0-16,5 0 2 16,-6-4 2-16,4 2-2 15,-4 5 2-15,7-1-2 0,-6 2-1 16,2 5-4-16,-3 2-1 16,7 3 1-16,-7 1-1 15,4 4 4-15,-2 1 2 16,2 0 1-16,-4 3 0 15,6 2 0-15,-5 3-3 16,11 0 0-16,-2 3 1 16,4 4 0-16,-2-1 1 15,7 1 1-15,-2-1 2 16,7 2-3-16,3-3 1 16,1-4 0-16,1 2 1 15,2-6-2-15,-1 3 3 16,1-5 0-16,0 7 1 15,3 1-2-15,2 10 0 16,2 1-1-16,1 9-2 16,3-2-1-16,-3 0 1 15,2-6 0-15,1 0-1 0,-2-12 2 16,2 1-2-16,3-8 0 16,3 2-1-16,1-9 2 15,8 10 0-15,4-4 1 16,5 3 0-16,-2-2 0 15,4 4 1-15,-2-7-2 16,1 1 2-16,3-2-1 0,2 2 3 16,-3-2-2-16,7 5 1 15,1 1-3 1,1 4 3-16,3-4-2 0,-1 5 0 16,-4-3 0-16,5-2 1 15,-4-1-2-15,-1-1 0 16,1-7 2-16,6 4-2 15,-4-4 3-15,7 0-2 16,-4-5 0-16,5 2 1 16,-6-4-2-16,5 3 2 15,-6-1-1-15,4 2 3 16,-1 1-3-16,4 1 0 16,-6-1 0-16,5-1-1 15,-6 0 1-15,4-3 0 16,-5-1-1-16,7 3 1 15,-4 4 1-15,4-4-1 16,-4 4 1-16,2 4 0 0,-5-6 0 16,3-1-1-16,-3-5-1 15,4-3-1-15,-5-5 0 16,5-7 0-16,-4 1 0 16,-2-5 1-16,-3 2 1 15,-1-3 1-15,-7 2 0 16,4-3 1-16,0 2-1 15,3 0 1-15,2 4-1 0,8-4 0 16,-7 2-1-16,4-4 1 16,-4 3-3-16,6-6 2 15,-7 3-2-15,1-4 1 16,-4-1-3-16,2-4 2 16,-7 5-2-16,-2-6 2 15,-4 3-1-15,0-2 2 16,-5-1 0-16,2-2 1 15,-2 3 2-15,-3-6 0 16,1 10 1-16,2-4-3 16,-4 3 3-16,1-2-11 15,0 4-4-15,-4-11-8 16,0 1 1-16,1-6-3 16,-10 3 9-16,-3-4 6 15,-3 6 7-15,-10-1 7 16,-6 2 2-16,-10-1 9 0,-5 3 2 15,-19-4 3-15,4 6-4 16,-9-2 2-16,5 8-7 16,-3-7-6-16,11 14-14 15,-5-6-31-15,16 13-31 16,-18-10-337-16,-1-3 76 16</inkml:trace>
  </inkml:traceGroup>
</inkml:ink>
</file>

<file path=ppt/ink/ink1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7:09.0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5C3890-4B8B-44C4-A8EB-E3FCC71092C3}" emma:medium="tactile" emma:mode="ink">
          <msink:context xmlns:msink="http://schemas.microsoft.com/ink/2010/main" type="inkDrawing" rotatedBoundingBox="16214,8734 18997,7189 20373,9666 17589,11212" semanticType="enclosure" shapeName="Other"/>
        </emma:interpretation>
      </emma:emma>
    </inkml:annotationXML>
    <inkml:trace contextRef="#ctx0" brushRef="#br0">97-1 435 0,'-3'62'261'0,"-5"16"5"15,2-4-107-15,0 10-9 16,-1 4-54-16,3 10-22 16,1-14-32-16,0 8-10 15,-4-10-16-15,1 3 1 16,1-14-3-16,2 9 3 15,0-11 1-15,5 8 0 16,-1-8-7-16,-1 13-4 16,-1-3-3-16,-1 16-3 15,0-11 1-15,2 8-1 16,-1-16 0-16,-1-4 0 0,2-22 1 16,0-7-1-16,0-18-1 15,0-5 0-15,2-10-3 16,-4-9-8-16,-2-5-7 15,-4-18-164-15,-2-13-146 16,4-28-11-16</inkml:trace>
    <inkml:trace contextRef="#ctx0" brushRef="#br0" timeOffset="1176.9701">-58 92 935 0,'-6'-13'207'16,"14"2"84"-16,15-3-274 16,5 2-16-16,21-5-4 15,3-1 3-15,15-1 0 16,4 1 1-16,18-4-1 15,-5-5 5-15,14-1-2 16,-12-1-1-16,9-4 2 16,-8 7-2-16,16-4-2 15,-7 5 2-15,12-1-2 0,-10 3 1 16,7-1 1-16,-12 4-2 16,9-4 0-16,-15 7 2 15,10 0-3-15,-10 1 3 16,4-1-2-16,-19 4 2 15,1-3-2-15,-15-1 2 16,-6 0-2-16,-14 7 13 0,-4 1 16 16,-12 1 7-16,-5 2 0 15,-6 4 3-15,0-1-13 16,-2-3-16-16,4 9-5 16,1 2 2-16,6 6 3 15,1 3 5-15,7 20-1 16,-6 2 2-16,8 23-2 15,-5 5-1-15,0 18-5 16,-6-2 3-16,-4 16-4 16,-8-11 2-16,-1 12-6 15,-3-15 3-15,-3 11-4 16,6-8 2-16,-1 15-3 16,0-12 2-16,1 6-2 15,3-14 3-15,-5 7-4 16,3-18 3-16,0 5-2 0,-3-7 2 15,10 10-2-15,2-11 2 16,3 5-1-16,3-11 0 16,6 11-1-16,-6-15 2 15,6 7-1-15,-4-11 0 16,-4 1-1-16,-3-17 0 16,-1-1 1-16,-8-15 0 15,-5-2 0-15,-2-9 0 16,-7-4 2-16,-3-4-2 0,-10-2 3 15,-3-6 1-15,-12-7 2 16,-1 2 2-16,-7-2 9 16,1 6 5-16,0 6 5 15,4 10 5-15,-7 5 0 16,5 4-8-16,-8 6-8 16,1 6-2-16,-10 2-9 15,4 5-2-15,-9 2-2 16,2 0 2-16,-20 1-3 15,10-4 5-15,-20-4-4 16,1-10 2-16,-7-1 5 16,7-9 5-16,-16-2-1 15,21-4 3-15,-4 0-4 16,11-11-2-16,-7 1-7 16,13-3 0-16,-10 0 1 15,6 7 5-15,-7 8-4 0,12 1 3 16,-5 3-4-1,13-3 1-15,2-2-5 0,13-4 3 16,1-2-6-16,10 0 5 16,-1 2-7-16,10-7 4 15,-3 0-5-15,8 2 4 16,-1-3-5-16,1 1 4 0,-1-1-9 16,3 3-1-16,-1-7-26 15,4-1-18 1,9-6 428-16,8-2-812 0,-1-19 400 15</inkml:trace>
  </inkml:traceGroup>
</inkml:ink>
</file>

<file path=ppt/ink/ink12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29:36.0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C641DD-B10B-481C-BB32-9C04313921B2}" emma:medium="tactile" emma:mode="ink">
          <msink:context xmlns:msink="http://schemas.microsoft.com/ink/2010/main" type="writingRegion" rotatedBoundingBox="30096,12687 30463,12687 30463,13878 30096,13878"/>
        </emma:interpretation>
      </emma:emma>
    </inkml:annotationXML>
    <inkml:traceGroup>
      <inkml:annotationXML>
        <emma:emma xmlns:emma="http://www.w3.org/2003/04/emma" version="1.0">
          <emma:interpretation id="{F2415D26-E796-487F-9393-BF6BB7C1F059}" emma:medium="tactile" emma:mode="ink">
            <msink:context xmlns:msink="http://schemas.microsoft.com/ink/2010/main" type="paragraph" rotatedBoundingBox="30096,12687 30463,12687 30463,13878 30096,13878" alignmentLevel="1"/>
          </emma:interpretation>
        </emma:emma>
      </inkml:annotationXML>
      <inkml:traceGroup>
        <inkml:annotationXML>
          <emma:emma xmlns:emma="http://www.w3.org/2003/04/emma" version="1.0">
            <emma:interpretation id="{BE3E198C-6F35-46BC-A20C-106C540E9C1A}" emma:medium="tactile" emma:mode="ink">
              <msink:context xmlns:msink="http://schemas.microsoft.com/ink/2010/main" type="line" rotatedBoundingBox="30096,12687 30463,12687 30463,13878 30096,13878"/>
            </emma:interpretation>
          </emma:emma>
        </inkml:annotationXML>
        <inkml:traceGroup>
          <inkml:annotationXML>
            <emma:emma xmlns:emma="http://www.w3.org/2003/04/emma" version="1.0">
              <emma:interpretation id="{B4F99031-62C7-4B7B-AC7C-AB0E948CC0F1}" emma:medium="tactile" emma:mode="ink">
                <msink:context xmlns:msink="http://schemas.microsoft.com/ink/2010/main" type="inkWord" rotatedBoundingBox="30096,12687 30154,12687 30154,13158 30096,13158"/>
              </emma:interpretation>
              <emma:one-of disjunction-type="recognition" id="oneOf0">
                <emma:interpretation id="interp0" emma:lang="" emma:confidence="1">
                  <emma:literal/>
                </emma:interpretation>
              </emma:one-of>
            </emma:emma>
          </inkml:annotationXML>
          <inkml:trace contextRef="#ctx0" brushRef="#br0">58 471 0,'-11'-98'0,"3"15"0,-8-34 15,4 31 1,4 31-16,5 23 16</inkml:trace>
        </inkml:traceGroup>
        <inkml:traceGroup>
          <inkml:annotationXML>
            <emma:emma xmlns:emma="http://www.w3.org/2003/04/emma" version="1.0">
              <emma:interpretation id="{AC86B7DD-8BF2-479F-9C60-77C4F26A44D8}" emma:medium="tactile" emma:mode="ink">
                <msink:context xmlns:msink="http://schemas.microsoft.com/ink/2010/main" type="inkWord" rotatedBoundingBox="30448,13863 30463,13863 30463,13878 30448,13878"/>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0" brushRef="#br0" timeOffset="2320.5683">352 1176 0,'0'0'16,"0"0"-1,0 0 1,0 0 0,0 0-1,0 0 1,0 0 0,0 0-1</inkml:trace>
        </inkml:traceGroup>
      </inkml:traceGroup>
    </inkml:traceGroup>
  </inkml:traceGroup>
</inkml:ink>
</file>

<file path=ppt/ink/ink1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6:48.5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8A13F5-840A-451E-B11B-AD29F75264D8}" emma:medium="tactile" emma:mode="ink">
          <msink:context xmlns:msink="http://schemas.microsoft.com/ink/2010/main" type="inkDrawing" rotatedBoundingBox="16728,4397 20004,4241 20071,5634 16795,5791" hotPoints="19648,4361 19768,5427 17027,5735 16908,4669" semanticType="enclosure" shapeName="Rectangle"/>
        </emma:interpretation>
      </emma:emma>
    </inkml:annotationXML>
    <inkml:trace contextRef="#ctx0" brushRef="#br0">326 165 772 0,'0'0'223'16,"4"0"45"-16,2 3-216 15,6-3-10-15,4 1-18 16,8-1 7-16,4 3 1 16,8-4 2-16,1 1-11 0,14-8-1 15,-4-9-8-15,11-1-1 16,-5-7-4-16,7-6 1 16,-10 0-3-16,8-1 1 15,-8 3-4-15,8 8 1 16,-8 7-4-16,10 12 1 15,-7 9-2-15,10 1 2 16,-10-2-1-16,11 3 2 16,-6-9-1-16,7 3 1 15,-9 8-2-15,8-7 2 16,-9-1-1-16,3-5 1 16,-9-6 0-16,4-4 0 15,-7 2-2-15,7 7 0 16,-6 5-2-16,8 2 0 15,-7 9-1-15,6 7 0 16,-12 2 1-16,8 5 0 0,-7 3 1 16,5-13 2-16,-4 5-1 15,11-19 2-15,-10 0-2 16,9-9 2-16,-9-3-2 16,5-15 1-16,-6 11 0 15,-3-13 1-15,-10 9-3 16,1 4 1-16,-7 4-1 0,-6 5 0 15,1 6-1 1,5-2 2-16,-3 0-1 0,3 2 1 16,-1-9-1-16,-2 15 2 15,-8 0-2-15,-3-5 0 16,-3 3 0-16,-4 2 1 16,-2-3-1-16,-1 1 3 15,-2 8 1-15,2 2 0 16,1 6 1-16,3 9 0 15,3-1-2-15,6 8 0 16,-2 3 0-16,4 7 1 16,-5-7-3-16,1 11 2 15,-4-4-1-15,-3 20-1 16,0-10 0-16,-4 12 1 16,-2-5 1-16,1 4 0 15,3-18 0-15,0 4 1 16,3-14-1-16,4-2 0 15,-1-3 0-15,-1-4 0 0,-2-15-1 16,-1-2 0 0,-2-4 0-16,0-23 0 0,-1 10-1 15,-1 4 2-15,1-1-2 16,-1-1 1 0,-1 10 0-16,-1-9 7 0,-1-13 0 15,1 13 3-15,-4 3 1 0,-3-4 4 16,2 0-3-16,-5 14 4 15,-3-13-1-15,-5 1 0 16,-3 3-4-16,-6-1-3 16,-4 2-4-16,-10 4 2 15,3-2-2-15,-11-5 2 16,4 8 1-16,-13 1 3 16,4 1-3-16,-16 3 0 15,10 7-3-15,-14-2-2 16,11-4-3-16,-7 0 0 15,10-1-1-15,-13-1 1 16,10-5 0-16,-10-2 1 16,7-5-1-16,-10-3 1 15,9-2 0-15,-7 1-1 16,8 1-1-16,-7 1 1 16,11 4-1-16,-2-5 0 15,5 9 0-15,-4-6 1 0,7 2-2 16,-1-3 3-16,8 6-2 15,1-13 1-15,13 10-3 16,0-5 2-16,7-4-1 16,-6 0 1-16,5-1 0 15,-6-6 2-15,5 8 0 16,-7-2 0-16,7-4-1 16,-2 6 2-16,5-2-2 15,-4-3 2-15,7 3 0 0,-3-6 0 16,5 0 1-16,4 2 1 15,1 0 2 1,1-1 2-16,3 6 0 0,-3 4 1 16,-4-4-3-16,-2 6-2 15,-2 1-5-15,-5 6 0 16,5 1-2-16,-2-1 0 16,4 1 0-16,4-2 1 15,2-2-4-15,1-6-11 16,4 6-18-16,-1-11-118 15,5 5-254-15</inkml:trace>
    <inkml:trace contextRef="#ctx0" brushRef="#br0" timeOffset="138581.9796">190 304 541 0,'-14'-6'273'0,"-2"4"-2"16,1 1-108-16,4-2-70 15,-5 6-21-15,8 8-28 16,2-5-12-16,-4 6-15 16,6 20-5-16,5 4-9 0,1 22 1 15,2 11-1-15,3 14 3 16,-1-34 4 0,2-1-5-16,8 49 1 15,4-21-3-15,-1 2-1 16,3-18 0-16,-10-26 0 15,-4-3 0-15,-2 1-2 16,-3-13 2-16,-3 6-2 16,2-3 1-16,0-8-1 15,1-6 1-15,6-2-1 16,4-6 2-16,4 5-3 16,3-1 1-16,7-2-1 15,-3-1 1-15,10-2-4 16,-3-4 3-16,15-4-4 15,-4-1 3-15,13-2-2 0,-3-1 6 16,9-2-2-16,-8 1 2 16,15-2-1-16,-10 6 2 15,11-1-2-15,-10 7 2 16,13 2-3-16,-10 4-1 16,7 2-1-16,-8 1 4 15,6 0-3-15,-14 1 3 16,7 2 1-16,-13-3 0 15,5 1-3-15,-7 0 2 0,7-7-3 16,-10 1 4 0,7-8-4-16,-10 0 3 0,5 5-2 15,-5 1 2-15,7 1-2 16,-4 4 1-16,10 11-2 16,-5-5 3-16,9 9-1 15,1-4 2-15,10 3-2 16,-4-12 2-16,9-4-5 15,-5-2 1-15,12-10-4 16,-12-5 1-16,8-12-2 16,-10 4 2-16,5-26 2 15,-16 6 5-15,2-1-1 16,-12 9 3-16,3-4 1 16,-13 29-3-16,2-3 0 15,-7 10 2-15,4 2-2 0,-5 4 3 16,3 1-1-16,-1 2 1 15,0-2-1-15,-5 0-1 16,0-5-4-16,-5-1 1 16,-4-6-3-16,-5-2 1 15,-2-7-5-15,-5-5 3 16,-8-8 1 0,-2-2 4-16,-10-5 1 0,1 2 5 0,-6 5 8 15,-1-1 3-15,-3 6 1 16,3 4 0-16,-3-8-1 15,3 0-7-15,2 0-9 16,3-6 0-16,3-12-5 16,0 2 1-16,1-4-3 15,4 6 6-15,-2 8-4 16,0 9 5-16,-2 7 0 16,1 7 7-16,1-2 3 15,-2 5 4-15,2 1 0 16,0 3-1-16,2 3-4 15,2 12-3-15,-2-12-2 16,4 7-2-16,-1-4 0 16,0-3-1-16,-5-8-2 15,0 5-1-15,-11-5 0 16,-3 5-1-16,-8-5 0 0,-5-5 1 16,-14 8-1-1,-4-4 1-15,-15 7-1 0,-1 2 3 16,-15 1 5-16,7-4 3 15,-10 3 1-15,12-6 2 16,-10 10-3-16,8-6-6 16,-12 13-1-16,12-3-1 15,-18 3-1-15,12-22-1 0,-6 12 2 16,12-9-3-16,-18 3 1 16,14 1-2-16,-13 24-3 15,6-2 1-15,-13 11 4 16,19-3-4-16,-10 7 7 15,10-10 1-15,-6 7-2 16,16-8-1-16,-10 3 5 16,16-5-2-16,-3-5-1 15,13 4 2-15,-3-6-12 16,15-6-17-16,-6-2-40 16,11 2-14-16,-8 9-316 15,7 11 71-15</inkml:trace>
    <inkml:trace contextRef="#ctx0" brushRef="#br0" timeOffset="-26144.6482">2768 107 845 0,'-10'-4'236'0,"-4"1"57"15,5-12-241-15,-4 18-28 16,4 3-22-16,-4-1-10 15,-1-1-7-15,0 0 1 16,-2-4 3-16,-4-7 12 16,1 7 10-16,-1 0 10 15,1-4 0-15,-1-3 3 0,2 4-7 16,-2-3 1 0,3-2-6-16,-4-5 4 0,2 10-2 15,-1-1 1-15,3-6-4 16,-4-2 1-16,4 20-7 15,-6-16 1-15,1-3-2 16,-3 3 1-16,-2 5-3 16,-3-14 4-16,2 7-3 15,-3 4 3-15,2 0 0 0,-2 1 5 16,-2 2 0-16,-3 1 3 16,3-3 0-16,-9 2 2 15,3-3-3-15,-5 3 4 16,3-5-3-16,-9 0 2 15,4 4-3-15,-5-3 0 16,4 4-4-16,-5 6 0 16,5 0-3-16,-7 2 1 15,11 0-1-15,-8 6 1 16,11 3 0-16,-12 2-2 16,8 1 0-16,-9 9-2 15,4-10-1-15,-12 0-2 16,6-2 1-16,-6 5-1 15,6-8 1-15,-5-2 0 16,9 7 0-16,-4-1-1 16,6-2-2-16,-4 4 2 15,9 10 1-15,-2-10-3 0,9-4 1 16,-1 6 6-16,8-4-4 16,-1 2 1-16,6 5 3 15,-3 2 1-15,6-2-5 16,1 8 3-16,6-2-3 15,-2 2 3-15,6-1-4 16,3 8 2-16,-2-9-3 16,4 3 2-16,4-3-4 0,2 1 1 15,2-7-1-15,6 1 2 16,0-6 0-16,3 2 1 16,1-2 2-16,4 5-2 15,0-9 1-15,-1 3-1 16,3 4 2-16,-1-3-2 15,-2 0 1-15,3 2 0 16,-1 0-1-16,3-5 1 16,1 7-1-16,2 0-1 15,2 0 0-15,7 1-1 16,-1-2 1-16,5-3-2 16,-6 5 3-16,9-3-2 15,-3-5 2-15,3 2 0 16,1-5 2-16,14-5-1 15,-7 2 1-15,7 0 1 16,-4 1-1-16,6 5 0 0,-7-6-2 16,9 0-1-16,-2 0-2 15,4-2-1-15,-8-3 1 16,10 2 1-16,0-3 3 16,2 1 1-16,-1-2 0 15,7 2-1-15,-13 1 1 16,1 2-1-16,-5-5 1 15,3 4-1-15,-10 0 1 0,6-5-2 16,-10-2 0-16,5 4-2 16,-6-2 1-16,6-3 0 15,-5 1 3-15,4-1-1 16,-9 1 0-16,6 2 1 16,-9 2-2-16,4 1 1 15,-7-1-2-15,7-4 1 16,-5-4-2-16,1-2 0 15,-4-3 1-15,1 3 1 16,-9-1 0-16,3 1 0 16,-4-3 1-16,-4-5-2 15,0 2 1-15,2-11-4 16,-2-3 3-16,5-2-2 16,-1 0 1-16,-1-4 1 15,2 2 2-15,-5-10-1 0,-6 11 2 16,0-5-1-1,-8 3 0-15,-1 5-1 0,-1 15 2 16,-5-9-2-16,-4 0 0 16,-3-6 1-16,-3 4-1 15,-10-18 2-15,2 9 3 16,-3 3 5-16,-6 2 2 16,-12-2-1-16,6 7-1 15,-20-4-4-15,-5 4-10 0,-17-10-38 16,-1 0-346-16</inkml:trace>
    <inkml:trace contextRef="#ctx0" brushRef="#br0" timeOffset="-1497.4366">402 128 517 0,'-8'-4'287'0,"2"7"-1"16,-2 5-130-16,-2-2-26 15,-1 3-65-15,0 10-16 16,-1 2-30-16,-2 13-6 16,1 4-6-16,1 24 0 15,4 4-1-15,0 17 0 16,2-6-1-16,3-5 1 16,3-14-3-16,-2 2 1 0,2-11-1 15,2 7-1-15,-1 2 0 16,-1 9 2-1,0-9-2-15,3-1 2 0,-1-16-1 16,-1-4 3-16,-1-13-2 16,0-7 1-16,-1-9-1 15,1 0 5-15,-2 0 0 16,1-8 5-16,2 3-1 16,-1-3 1-16,-3-5-6 0,0 0-24 15,0-1-134-15,8-17-185 16,1 2-5-16</inkml:trace>
    <inkml:trace contextRef="#ctx0" brushRef="#br0" timeOffset="122113.1481">497 210 505 0,'-12'-5'228'16,"-4"2"2"-16,-1 2-77 16,4-4-125-16,2 3 7 15,3 4-17-15,-2-2-6 16,2 1-6-16,-5 1 1 16,4 4 9-16,-5-1 2 15,1 1 6-15,1 5-3 16,1 0 0-16,-2-1-7 15,4-1 0-15,-4 7-5 16,5-7 0-16,-3 1-6 16,2-1 4-16,-5 3 1 0,0-2 6 15,-1 2 5-15,6 14 6 16,-5-1 1-16,5-2-2 16,1 2-6-16,1 0-5 15,6-7-7-15,2 2-2 16,9 2-2-16,-4-2 0 0,2 4-2 15,-3-4 2 1,-1 2-1-16,-4-5 3 31,2 1 2-31,0 21-4 0,-1 3-1 16,-1-3 1-16,0 1-3 16,3-11 1-16,3-2-1 15,-1-8 2-15,3 11-2 16,1-1 4-16,2 4-2 15,0 2 4-15,2 2-1 16,-1-7 4-16,3 3-2 16,-4-12 2-16,1 4-3 15,-1-8 1-15,3-3-5 16,-1 0 1-16,2 0-2 16,0-4 3-16,5-1-3 15,0-1 4-15,4-3-2 16,-1 2 2-16,6-2-3 0,-4-2 3 15,3 4-4-15,-3 0 2 16,2-8-2-16,-4 2 2 16,4-1-3-16,-2 0 2 15,3 3-1-15,-1-3 1 16,7-6-1-16,-2 8 1 16,7-1-1-16,0-2 1 15,6 5-1-15,-5 11 0 16,10-6 0-16,-8-3 1 15,7-1-2-15,-5 3 3 0,7-3-3 16,-4-7 1-16,5 7-1 16,-6-4 2-16,5-4-2 15,-4 2 1-15,7-3-2 16,-3-2 2-16,11-6-2 16,-7 2 1-16,7-4 0 15,-7 14 3-15,8-5-3 16,-4 12 2-16,6-6-1 15,-10 4 0-15,9-15-5 16,-8 4 2-16,1-6-7 16,-4-1 0-16,2-4-7 15,-8 4 6-15,-3-4-3 16,-7 0 9-16,4 0-3 16,-8 1 10-16,0-1-3 0,-3 4 3 15,1 2-3-15,-7 3 3 16,1-6-1-16,-3 3 0 15,1 2-3-15,-4-8 0 16,-2-5-11-16,2 6-5 16,-6-8-10-16,-5-5 1 15,-5 2 0-15,-3 0 11 16,-7-1 5-16,3 3 20 16,-6-2 12-16,6 12 5 0,-6-3 2 15,4 4-2-15,3-3-8 16,0 9-11-16,0-12-4 15,7 9-2-15,3 0-1 16,-6-3 1-16,8-2-1 16,-1 4 1-16,0-6-2 15,-2 6 2-15,4 4-1 16,-9 0 1-16,1 5 0 16,1 0 4-16,2-2-1 15,-2 4 2-15,0-3-4 16,2 4-10-16,3 2-306 15,-4 3 95-15</inkml:trace>
  </inkml:traceGroup>
</inkml:ink>
</file>

<file path=ppt/ink/ink1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9:04.9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ED7BA8-38C2-4700-910A-B2A205D73B46}" emma:medium="tactile" emma:mode="ink">
          <msink:context xmlns:msink="http://schemas.microsoft.com/ink/2010/main" type="writingRegion" rotatedBoundingBox="6135,5688 14712,1895 16152,5150 7575,8943"/>
        </emma:interpretation>
      </emma:emma>
    </inkml:annotationXML>
    <inkml:traceGroup>
      <inkml:annotationXML>
        <emma:emma xmlns:emma="http://www.w3.org/2003/04/emma" version="1.0">
          <emma:interpretation id="{5FEA20E2-F296-4B77-916E-863DC6FD362B}" emma:medium="tactile" emma:mode="ink">
            <msink:context xmlns:msink="http://schemas.microsoft.com/ink/2010/main" type="paragraph" rotatedBoundingBox="6135,5688 14712,1895 16152,5150 7575,8943" alignmentLevel="1"/>
          </emma:interpretation>
        </emma:emma>
      </inkml:annotationXML>
      <inkml:traceGroup>
        <inkml:annotationXML>
          <emma:emma xmlns:emma="http://www.w3.org/2003/04/emma" version="1.0">
            <emma:interpretation id="{ED88D8A7-38B5-4888-AD25-4463A95F5DCD}" emma:medium="tactile" emma:mode="ink">
              <msink:context xmlns:msink="http://schemas.microsoft.com/ink/2010/main" type="line" rotatedBoundingBox="6135,5688 14712,1895 16152,5150 7575,8943"/>
            </emma:interpretation>
          </emma:emma>
        </inkml:annotationXML>
        <inkml:traceGroup>
          <inkml:annotationXML>
            <emma:emma xmlns:emma="http://www.w3.org/2003/04/emma" version="1.0">
              <emma:interpretation id="{6979B8FD-52FB-4922-94D8-3CEBC0227A14}" emma:medium="tactile" emma:mode="ink">
                <msink:context xmlns:msink="http://schemas.microsoft.com/ink/2010/main" type="inkWord" rotatedBoundingBox="6745,7066 9352,5913 10160,7740 7552,8893"/>
              </emma:interpretation>
              <emma:one-of disjunction-type="recognition" id="oneOf0">
                <emma:interpretation id="interp0" emma:lang="" emma:confidence="1">
                  <emma:literal/>
                </emma:interpretation>
              </emma:one-of>
            </emma:emma>
          </inkml:annotationXML>
          <inkml:trace contextRef="#ctx0" brushRef="#br0">-9603 3415 934 0,'-46'17'271'0,"40"-17"-171"16,3-2-64-16,3-7-16 15,8-13-10-15,6-6-9 16,-5-14 0-16,1-5-1 16,-2-7 3-16,-4 9-1 15,-2-7 1-15,-1 5-2 16,-1-6 1-16,2 6-4 16,-2-11 3-16,-2 4 0 15,2-4 3-15,2 7-2 0,1-3 3 16,0 12-3-1,5 0 3-15,-2 10-4 0,2-1 2 16,0 7-1-16,1 2 1 16,-1 7-4-16,0 1 3 15,-3 10-4-15,-2 3 1 16,0-2-4-16,2 4 8 16,-2 2-3-16,5-1 5 15,1 0-3-15,4 2 5 16,-1-5-6-16,6-5 0 15,-4-2-4-15,3-2 5 16,-1-1-3-16,-1-2 4 16,-1 4 0-16,2 3 3 15,-2 0-2-15,5 3 4 16,1 0-3-16,12 2 3 16,4-1-3-16,8-3 1 0,0-1-3 15,3-4-1-15,-3-5-2 16,6-7 1-16,-6-2-2 15,6-6 2-15,0 4 0 16,3 1 1-16,-9 7-1 16,8 12 5-16,-8 7-2 15,9 2 4-15,-6 12 0 16,6 5 2-16,-2-3-3 0,5 2-1 16,-6 0-2-16,15-3-1 15,-6-6 0-15,10-2-2 16,-5-4 1-16,10-1 0 15,-13-4-1-15,10 3 1 16,-10 2-2-16,6 4 1 16,-13 2 0-16,10 6-1 15,-12 3-1-15,7 4 1 16,-5-1-1-16,8 5 2 16,-7-4-2-16,13-4 3 15,-10-2-2-15,1-2 0 16,-12-7 1-16,2 1 0 15,-18-4-1-15,2-3 2 16,-8 0-1-16,-4 0 1 16,-15-3-1-16,3 3 5 15,-9 1 8-15,-6 4 10 0,1 4 1 16,-1 10 3-16,-5 3-1 16,3 9-8-16,5 5-8 15,3 13-2-15,9-2-2 16,12 16-3-16,1-2 0 15,8 8-2-15,-1-5-1 16,3 7 0-16,-7-15-1 16,-2 7 0-16,-4-8-1 15,-5-7 2-15,-6-8-1 0,-8-3 3 16,-3-7-2-16,-2-5 3 16,-7-5-2-16,2-1 0 15,1-8 0-15,0-6 1 16,-1 0-2-16,2-2 2 15,2 0-1-15,-2 3 2 16,2-1-3-16,1 1 1 16,0 4-2-16,-2-3 1 15,2 3-1-15,-1-1 2 16,-5-2-2-16,-5 0 0 16,-1 0-1-16,-15-3-1 15,-1 1-1-15,-9-2 1 16,0 0 1-16,-19-1 1 15,4-1 1-15,-20-1 1 16,2-1-4-16,-19-2 3 0,11 0 1 16,-11 1 2-16,12-3 1 15,-13 4 4-15,12 2-4 16,-8-1 2-16,11 5-5 16,-13 1 1-16,20-1-2 15,-7 4 0-15,11 4 1 16,-11 0 2-16,7-1-1 15,-6 7 2-15,3-7-2 16,-15 1 0-16,13-2-2 16,-2 1-1-16,6-7 0 0,-3-2 0 15,12-4 0-15,-4-7-1 16,7-2 1-16,3-4 1 16,13 2-1-16,10 1 2 15,16 5-1-15,9 2-26 16,14 9-14-16,21 16-326 15,1 4 76-15</inkml:trace>
        </inkml:traceGroup>
        <inkml:traceGroup>
          <inkml:annotationXML>
            <emma:emma xmlns:emma="http://www.w3.org/2003/04/emma" version="1.0">
              <emma:interpretation id="{D986B899-0B11-46BE-AC99-CD5CFBAC3A6C}" emma:medium="tactile" emma:mode="ink">
                <msink:context xmlns:msink="http://schemas.microsoft.com/ink/2010/main" type="inkWord" rotatedBoundingBox="10409,3798 14712,1895 16152,5150 11849,7053"/>
              </emma:interpretation>
              <emma:one-of disjunction-type="recognition" id="oneOf1">
                <emma:interpretation id="interp1" emma:lang="" emma:confidence="1">
                  <emma:literal/>
                </emma:interpretation>
              </emma:one-of>
            </emma:emma>
          </inkml:annotationXML>
          <inkml:trace contextRef="#ctx0" brushRef="#br0" timeOffset="32842.657">-5594 983 836 0,'-11'14'278'15,"3"0"30"-15,10 2-210 16,6-4-80-16,10 3-14 15,1-8-5-15,9 0-1 16,-2-3-1-16,3-1 0 16,-5-6 2-16,6 0 1 15,-5 0 4-15,6 2 0 16,2 2 3-16,16 8 2 16,-5 2-3-16,17 0 2 15,0 2-6-15,13-2 2 16,-7-6-4-16,19-4 1 0,-7 1-2 15,18-4 4-15,-16-4-4 16,12 3 2-16,-16-2 0 16,9 2-1-16,-17 1-1 15,17 2 2-15,-4 4-2 16,16 2 2-16,-2-1-2 16,23 6 2-16,-9-2-1 15,23-3-1-15,-7-4 0 0,10-4 0 16,-12-4-3-16,14-7 1 15,-25-1 3-15,15 2 0 16,-16 2 0-16,4-2 3 16,-16 2-1-16,4 3-1 15,-15 2 2-15,13 5-1 16,-10-14-2-16,7-5 0 16,-11 2 0-16,-3-1 0 15,-20-4 1-15,-2 19 1 16,-17 6 1-16,1 4 0 15,-19-3-1-15,-1 12 1 16,-9 0 0-16,1 4 0 16,-6-3 2-16,4 5-1 15,-1-9-1-15,-1-1-1 16,-1-5-1-16,-1 1-2 16,-5-5 1-16,-2-8 0 0,-3 5 0 15,-1 2-1-15,-2-2 0 16,3-4-4-16,-2 4 3 15,6-11-1-15,5-17 3 16,10-8 0-16,5-9 4 16,6-12 0-16,3-5-3 15,0-4 1-15,-9 1-1 16,-1-11 1-16,-4-3-2 16,-3-12 2-16,-3 8-3 15,-1-14 3-15,-7 11-3 0,-6-21 3 16,-8 13-2-1,-5-22 2-15,-4 8-2 0,3 1 2 16,-1 26-2-16,4 7 3 16,-2 35-4-16,8 1 3 15,0 13-2-15,-2 2 2 16,5 4-4-16,0 1 4 16,-6 6-3-16,-2-1 4 15,-3 7-4-15,-5 6 3 16,-3-3-1-16,4 9-1 15,-3 1-1-15,-2-3 2 16,-2 1 0-16,-6-5 1 16,-5-6 0-16,-8-5 0 15,0-3 1-15,-13-13-2 16,0 2 0-16,-18-7 2 16,5 3-2-16,-20-6 1 0,-3 4 0 15,-23-5 1-15,4 6 3 16,-25-3 4-16,2 3-1 15,-17 8 3-15,9 5-2 16,-18 5-1-16,19-4-6 16,-15-3 2-16,22-1-2 15,-6-5-1-15,19-5 1 0,-10-2 1 16,15 7-1-16,-21-1-1 16,13 4-2-16,-21 12-4 15,7 15-1-15,-21 14 1 16,16 12 2-16,-17 19 1 15,21 1 2-15,-9 5 3 16,26-9 0-16,-1-2-1 16,27-13 3-16,-3-4 5 15,26-15 0-15,7-4 1 16,18-9-1-16,4-2-2 16,12 1-11-16,10 2 137 15,6 1-495-15</inkml:trace>
          <inkml:trace contextRef="#ctx0" brushRef="#br0" timeOffset="31604.748">-5608 53 1453 0,'-3'39'1'0,"4"23"3"16,2-9-1-16,2 16-2 15,1 47 0-15,4 19 1 16,-4-19-2-16,2 3 2 16,-3-30 1-16,1-1 1 0,-1-27 2 15,-1-6 4-15,-1-22 0 16,2-2 0-16,-2-12 0 16,0-8-5-16,4-3-2 15,-1-3-2-15,-1-5-2 16,3-8-35-16,-2-8-270 15,-5-20 80-15</inkml:trace>
        </inkml:traceGroup>
        <inkml:traceGroup>
          <inkml:annotationXML>
            <emma:emma xmlns:emma="http://www.w3.org/2003/04/emma" version="1.0">
              <emma:interpretation id="{65203A51-7352-4635-A8C8-5BD8FDBBC24C}" emma:medium="tactile" emma:mode="ink">
                <msink:context xmlns:msink="http://schemas.microsoft.com/ink/2010/main" type="inkWord" rotatedBoundingBox="10602,3837 11155,3592 11717,4864 11165,5109"/>
              </emma:interpretation>
              <emma:one-of disjunction-type="recognition" id="oneOf2">
                <emma:interpretation id="interp2" emma:lang="" emma:confidence="0">
                  <emma:literal>I</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33622.9387">-5588-812 803 0,'-14'34'200'16,"5"15"61"-16,4 26-227 16,3 16-25-16,2 34-6 15,2 2 1-15,-2 24-3 16,0-7 2 0,0 0-3-16,-2-20 2 0,6 3-4 0,3-26 4 15,4 13-264-15,7-4-1 16</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9:24.0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4D1286A-0247-4312-B8D9-5F6EDA1D4485}" emma:medium="tactile" emma:mode="ink">
          <msink:context xmlns:msink="http://schemas.microsoft.com/ink/2010/main" type="inkDrawing" rotatedBoundingBox="2535,12373 2985,9958 3200,9998 2750,12413" semanticType="callout" shapeName="Other">
            <msink:sourceLink direction="with" ref="{73B3E27F-166C-43F0-B25C-950E188510A1}"/>
          </msink:context>
        </emma:interpretation>
      </emma:emma>
    </inkml:annotationXML>
    <inkml:trace contextRef="#ctx0" brushRef="#br0">157-419 755 0,'-17'-31'474'0,"2"-1"-424"0,-15 89-30 0,5 24-16 0,-10 23-16 15,-4 29-36 1,11-37 28-16,-7 4 8 16,-4 1 17-16,1 4 23 15,2-16 9-15,2 14 15 16,6-10-1-16,1 18 9 16,5-10-6-16,6 16 0 15,2-5-15-15,3 16-5 16,5-18-14-16,3 7-6 15,1-18-10-15,4 3 0 16,-2-22-3-16,1 3 2 16,-1-22-3-16,0-4 0 0,0-20-1 15,-1-10-4-15,1-19 1 16,3-10 0-16,-3-16-6 16,2-23-30-16,-1-11-289 15,1-12 80-15</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0:04.9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3242248-0915-47CF-94B6-02B41A2D84AD}" emma:medium="tactile" emma:mode="ink">
          <msink:context xmlns:msink="http://schemas.microsoft.com/ink/2010/main" type="inkDrawing" rotatedBoundingBox="15175,1406 20161,1282 20166,1513 15181,1637" shapeName="Other"/>
        </emma:interpretation>
      </emma:emma>
    </inkml:annotationXML>
    <inkml:trace contextRef="#ctx0" brushRef="#br0">20 179 870 0,'-6'6'223'0,"0"-9"63"0,3 3-251 16,1-2-16-16,-1 2-16 16,3-5-2-16,0 4 1 15,2-1 3-15,-1 4 7 16,1-5 14-16,4 6 6 16,2 0 9-16,1 0 0 15,4-4-8-15,-2 4-11 0,3-5-9 16,2 2-7-16,1 0-4 15,2 3 1-15,4-3-3 16,-1 2 2 15,-11-2-1-31,0 1 1 0,36 6-4 16,-8-6 5-16,5 2-4 16,-3 4 4-16,-16-7-5 15,-3-5 4-15,11 5-4 16,-5 1 4-16,7-2-4 15,-4 4 5-15,2-5-5 16,-3 4 5-16,6-2-3 16,-6-2 3-16,6 4-1 15,-3 0 5-15,6-1-5 16,-2 7 5-16,4-5-5 16,-2 3 0-16,4-4-4 0,-12-4 5 15,5 1-4-15,-5 1 4 16,4-5-5-16,-5 7 5 15,7-2-5-15,-5-2 6 16,7-1-4-16,-5 5 5 16,6-9-3-16,-6 6 4 15,8 5-6-15,-4-4 3 16,4-4-3-16,-1 8 1 0,3 0-2 16,-8-8 3-1,0 6-4-15,-6-4 5 0,1 4-5 16,-1-2 5-16,5-2-3 15,-2-1 11-15,9 10 6 16,-4-9 10-16,7 5 1 16,-1 5 4-16,11 6-10 15,-5-1-8-15,11 2-8 16,-1-4-2-16,4 0-5 16,-6-1 4-16,8-10-5 15,-5-3 4-15,8-5-3 16,-6-2 4-16,12-5-6 15,-8 0 6-15,7 9-4 16,-8 3 4-16,8 2-6 16,-13-1 5-16,16 5-4 15,-8-1 5-15,11-4-5 0,-1 2 5 16,16 0-5-16,-15-5 4 16,10-1-5-16,-13-5 4 15,11-3-4-15,-13 5 5 16,12-2-4-16,-12-2 5 15,16 2-6-15,-16 0 6 16,2-1-5-16,-11 1 5 0,9-2-5 16,-17 7 5-1,11-4-5-15,-6 4 5 0,4-5-6 16,-10 6 6-16,10 1-5 16,-9-1 4-16,0 0-4 15,-9 2 4-15,-5 0-5 16,-13 3 6-16,-9-6-5 15,-7 4 6-15,-2 1 11 16,-5 2 14-16,-3-4 12 16,-2 8 16-16,0-5 8 15,-5 3-7-15,1-3-11 16,-1 2-10-16,4-4-17 16,-4 2-8-16,1-3-19 15,1 3-16-15,1 0-53 16,-1-3-32-16,6-18-352 15,-6-2 68-15</inkml:trace>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2:28.8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D25116-A9F7-4587-9982-19EFF9C70949}" emma:medium="tactile" emma:mode="ink">
          <msink:context xmlns:msink="http://schemas.microsoft.com/ink/2010/main" type="inkDrawing" rotatedBoundingBox="6602,13282 9779,13230 9781,13339 6604,13390" shapeName="Other"/>
        </emma:interpretation>
      </emma:emma>
    </inkml:annotationXML>
    <inkml:trace contextRef="#ctx0" brushRef="#br0">-1 92 539 0,'-4'2'269'15,"4"-4"-11"-15,0 2-143 0,3-1-22 32,2 2-51-32,4 1-11 0,2-1-6 0,8 2-1 15,0 2-12-15,4-3-3 16,2-2-7-16,7 1 2 15,-4-7-3-15,8 0 1 16,-6-5-2-16,9-2 2 16,-8-4-1-16,5 6 0 15,-6-1 0-15,8 4 3 16,-7 5 4-16,8 3 6 16,-4 1 1-16,7 5 1 15,-6-1-3-15,6-2-4 16,-1 2-6-16,8-2-1 15,-5-3-2-15,9 3 1 16,-7 0-2-16,7 2 2 16,-9 0-2-16,3-1 2 0,-5 0-2 15,8-1 3-15,-9-3-1 16,6 1 1-16,-3 1 0 16,5-4 1-16,-9 2-3 15,9 2 1-15,-5-2-1 16,9 3 1-16,-3-3-2 15,4-2 0-15,-9-1 0 16,7 2 0-16,-15-4 0 16,6 5 2-16,-6 5 0 0,6-1 0 15,-9 6 0-15,7-1 1 16,-6-1-1-16,4-6 0 16,0-2-1-16,5-8 2 15,-5-2-2-15,7-10 2 16,-7 6-1-16,1-6 1 15,-7 4-1-15,0 2 0 16,-3 9-1-16,-5 0 1 16,3 5-1-16,5 7 2 15,-1-3-2-15,7 3 2 16,-1-3 0-16,2 3 0 16,-2-4-1-16,4 0 1 15,-9-5-2-15,2 4 1 16,-6 3-1-16,4-1 0 15,-9 4 3-15,3 3 7 0,-4-3-2 16,2 0 3-16,0-4 0 16,10-5-3-16,-9-4-6 15,7-4 1-15,-4-2-1 16,-3 0 0-16,-5 1 0 16,1 1 0-16,-8 3 0 15,0 4 0-15,-8 1-1 0,-4 2 5 16,1 2-2-16,0 0 1 15,-2-1 0-15,4 1 1 16,5-3-4-16,-4 0 1 16,-3 0-11-16,8 0-322 15,-2-3 105-15</inkml:trace>
  </inkml:traceGroup>
</inkml:ink>
</file>

<file path=ppt/ink/ink1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7:52:51.3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E94EB3-0B45-446F-8AC4-8D0A16AFFF63}" emma:medium="tactile" emma:mode="ink">
          <msink:context xmlns:msink="http://schemas.microsoft.com/ink/2010/main" type="writingRegion" rotatedBoundingBox="31011,14439 31026,14439 31026,14454 31011,14454"/>
        </emma:interpretation>
      </emma:emma>
    </inkml:annotationXML>
    <inkml:traceGroup>
      <inkml:annotationXML>
        <emma:emma xmlns:emma="http://www.w3.org/2003/04/emma" version="1.0">
          <emma:interpretation id="{FC451B32-DCA1-4F91-9A11-6BDE61EEE5BA}" emma:medium="tactile" emma:mode="ink">
            <msink:context xmlns:msink="http://schemas.microsoft.com/ink/2010/main" type="paragraph" rotatedBoundingBox="31011,14439 31026,14439 31026,14454 31011,14454" alignmentLevel="1"/>
          </emma:interpretation>
        </emma:emma>
      </inkml:annotationXML>
      <inkml:traceGroup>
        <inkml:annotationXML>
          <emma:emma xmlns:emma="http://www.w3.org/2003/04/emma" version="1.0">
            <emma:interpretation id="{0553202A-0C3F-4633-8C57-6EF1FBFA3BB2}" emma:medium="tactile" emma:mode="ink">
              <msink:context xmlns:msink="http://schemas.microsoft.com/ink/2010/main" type="line" rotatedBoundingBox="31011,14439 31026,14439 31026,14454 31011,14454"/>
            </emma:interpretation>
          </emma:emma>
        </inkml:annotationXML>
        <inkml:traceGroup>
          <inkml:annotationXML>
            <emma:emma xmlns:emma="http://www.w3.org/2003/04/emma" version="1.0">
              <emma:interpretation id="{3C59FAB3-C562-4356-AADB-E82BCCE31636}" emma:medium="tactile" emma:mode="ink">
                <msink:context xmlns:msink="http://schemas.microsoft.com/ink/2010/main" type="inkWord" rotatedBoundingBox="31011,14439 31026,14439 31026,14454 31011,1445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0,'0'0'0,"0"0"0,0 0 16</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2:53.1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63691D-3A72-434E-A648-100E7DCB935C}" emma:medium="tactile" emma:mode="ink">
          <msink:context xmlns:msink="http://schemas.microsoft.com/ink/2010/main" type="inkDrawing" rotatedBoundingBox="11695,13244 14442,13415 14430,13608 11683,13436" shapeName="Other"/>
        </emma:interpretation>
      </emma:emma>
    </inkml:annotationXML>
    <inkml:trace contextRef="#ctx0" brushRef="#br0">25 13 758 0,'-11'3'225'0,"1"0"46"0,6-3-203 16,4-3-44-1,6 0-8-15,0-1-8 0,7-1 12 16,4 0 7-16,10 7 14 16,2-1 1-16,15 4 3 15,0 0-13-15,11 2-9 16,-3-3-12-16,6-1-1 16,-10-2-2-16,10 2 2 15,-9-3 5-15,4 4 2 16,-4-3-1-16,9 2-1 15,-5 0-3-15,10 1-4 16,-2-4-3-16,8-2-2 16,-3 0-2-16,12 9 8 15,-5 5 1-15,11 16 6 16,-4 12 0-16,13 4 1 16,-13-10-6-16,9-1-3 0,-15-14-6 15,4-10 0-15,-20-7-2 16,2-7 0-16,-18-7-1 15,3-6 2-15,-10 4 0 16,1-6 2-16,-5 4 1 16,4 5 3-16,-10 8-1 15,5-3 3-15,-5 7 0 0,5 6 2 16,-5 2-2-16,6-3 0 16,-4 1-4-16,4-4-1 15,-3-3-2-15,8-7-1 16,-7 0 0-16,5-1 0 15,-7 1-1-15,3 0 1 16,-12 2-1-16,6 3 1 16,-10-2 0-16,-1 4 1 15,-7 3-1-15,6-2 0 16,-7 1 0-16,0-2 6 16,-2 1 4-16,-2-1 12 15,-7-1 7-15,3 1 12 16,-5 1-2-16,-11-2 0 15,-10 1-8-15,-18-2-5 16,-15-1-10-16,-22-2-4 16,-3 1-4-16,-16-7-4 0,15-2-3 15,-11-1-1-15,13 2 1 16,-8 1-1-16,17 1 0 16,-12 7 0-16,14 0 0 15,-8 3-1-15,17 6-2 16,-2 4-1-16,13-1 1 15,-6 5 1-15,14-1 0 16,-5-4 2-16,7-6 0 16,4-7-1-16,16-3-1 0,5-2 0 15,7-2-2-15,10 5 1 16,6-1-1-16,8-4-4 16,10 4-2-16,16 0 0 15,10 4-2-15,22 8 0 16,2 9 6-16,17 3 2 15,-7-1 1-15,10 0 3 16,-14-4 0-16,12-3 0 16,-20-10-2-16,3 1 0 15,-10 1 1-15,7 1 0 16,-13-4 0-16,18 15 0 16,-5-5 1-16,11-8-1 15,-8 6 0-15,11-6 1 16,-14-5-2-16,-3 2 2 15,-15 2-1-15,6-9 0 0,-21 6-1 16,-2-3 3-16,-4 1-2 16,-3 6 1-16,-11 0 0 15,1 2-21-15,-6-1-26 16,0 15-49-16,-3-4-335 16,-7 1 69-16</inkml:trace>
  </inkml:traceGroup>
</inkml:ink>
</file>

<file path=ppt/ink/ink1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7:53:33.3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C35E8C1-9C1F-4686-B4B5-CB66D4EF152D}" emma:medium="tactile" emma:mode="ink">
          <msink:context xmlns:msink="http://schemas.microsoft.com/ink/2010/main" type="writingRegion" rotatedBoundingBox="28035,10845 28067,10845 28067,11002 28035,11002"/>
        </emma:interpretation>
      </emma:emma>
    </inkml:annotationXML>
    <inkml:traceGroup>
      <inkml:annotationXML>
        <emma:emma xmlns:emma="http://www.w3.org/2003/04/emma" version="1.0">
          <emma:interpretation id="{B3A69648-3081-40C7-B11A-8F51BE263E6E}" emma:medium="tactile" emma:mode="ink">
            <msink:context xmlns:msink="http://schemas.microsoft.com/ink/2010/main" type="paragraph" rotatedBoundingBox="28035,10845 28067,10845 28067,11002 28035,11002" alignmentLevel="1"/>
          </emma:interpretation>
        </emma:emma>
      </inkml:annotationXML>
      <inkml:traceGroup>
        <inkml:annotationXML>
          <emma:emma xmlns:emma="http://www.w3.org/2003/04/emma" version="1.0">
            <emma:interpretation id="{73B56356-9957-4C30-B146-887D60495155}" emma:medium="tactile" emma:mode="ink">
              <msink:context xmlns:msink="http://schemas.microsoft.com/ink/2010/main" type="line" rotatedBoundingBox="28035,10845 28067,10845 28067,11002 28035,11002"/>
            </emma:interpretation>
          </emma:emma>
        </inkml:annotationXML>
        <inkml:traceGroup>
          <inkml:annotationXML>
            <emma:emma xmlns:emma="http://www.w3.org/2003/04/emma" version="1.0">
              <emma:interpretation id="{090BCB57-8904-4613-B430-1AA42D9179DD}" emma:medium="tactile" emma:mode="ink">
                <msink:context xmlns:msink="http://schemas.microsoft.com/ink/2010/main" type="inkWord" rotatedBoundingBox="28035,10845 28067,10845 28067,11002 28035,11002"/>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l</emma:literal>
                </emma:interpretation>
                <emma:interpretation id="interp4" emma:lang="" emma:confidence="0">
                  <emma:literal>I</emma:literal>
                </emma:interpretation>
              </emma:one-of>
            </emma:emma>
          </inkml:annotationXML>
          <inkml:trace contextRef="#ctx0" brushRef="#br0">32 157 0,'-16'-51'0,"0"-55"16</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3:35.9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0D48A16-DE72-47A9-9BDC-ECE2D0E1288D}" emma:medium="tactile" emma:mode="ink">
          <msink:context xmlns:msink="http://schemas.microsoft.com/ink/2010/main" type="writingRegion" rotatedBoundingBox="10647,1519 21990,633 22092,1942 10749,2828"/>
        </emma:interpretation>
      </emma:emma>
    </inkml:annotationXML>
    <inkml:traceGroup>
      <inkml:annotationXML>
        <emma:emma xmlns:emma="http://www.w3.org/2003/04/emma" version="1.0">
          <emma:interpretation id="{77BFE6E4-17C9-4835-B4BC-453212CFDF22}" emma:medium="tactile" emma:mode="ink">
            <msink:context xmlns:msink="http://schemas.microsoft.com/ink/2010/main" type="paragraph" rotatedBoundingBox="10647,1519 21990,633 22092,1942 10749,2828" alignmentLevel="1"/>
          </emma:interpretation>
        </emma:emma>
      </inkml:annotationXML>
      <inkml:traceGroup>
        <inkml:annotationXML>
          <emma:emma xmlns:emma="http://www.w3.org/2003/04/emma" version="1.0">
            <emma:interpretation id="{5901589E-1412-40CD-A824-8C55FB755CDF}" emma:medium="tactile" emma:mode="ink">
              <msink:context xmlns:msink="http://schemas.microsoft.com/ink/2010/main" type="line" rotatedBoundingBox="10647,1519 21990,633 22092,1942 10749,2828"/>
            </emma:interpretation>
          </emma:emma>
        </inkml:annotationXML>
        <inkml:traceGroup>
          <inkml:annotationXML>
            <emma:emma xmlns:emma="http://www.w3.org/2003/04/emma" version="1.0">
              <emma:interpretation id="{89D4A00D-54CE-44F9-A5C9-7A15441DF6DA}" emma:medium="tactile" emma:mode="ink">
                <msink:context xmlns:msink="http://schemas.microsoft.com/ink/2010/main" type="inkWord" rotatedBoundingBox="10647,1519 14170,1244 14272,2553 10749,2828"/>
              </emma:interpretation>
              <emma:one-of disjunction-type="recognition" id="oneOf0">
                <emma:interpretation id="interp0" emma:lang="" emma:confidence="1">
                  <emma:literal/>
                </emma:interpretation>
              </emma:one-of>
            </emma:emma>
          </inkml:annotationXML>
          <inkml:trace contextRef="#ctx0" brushRef="#br0">11344-7355 963 0,'-13'-29'342'16,"-1"15"39"-16,-8 13-239 15,-3 15-98-15,-20 14-12 16,-4 14-23-16,-4 20 2 16,4 2 0-16,5 10 3 0,21-12 0 15,7-2-2-15,16-19-8 16,9-10-4-1,9-17-3-15,2-8 3 0,5-15-2 16,5 0 3-16,0-4 2 16,1 4 1-16,-3 7-4 15,4 16-6-15,-6 7-2 16,-5 16-2-16,-7 9 0 16,-5 27 3-16,-7-2 8 0,-7 25 1 15,0-2 12-15,-7 11 10 16,1-24 1-16,-3-2 11 15,0-28 7-15,-2-13 3 16,2-25-3-16,-7-10 10 16,1-13-10-16,-3-13-7 15,-1-10-14-15,8-25-5 16,5-11-14-16,10-24-6 16,10 1-5-16,10-15-6 15,8 27-7-15,4 8-37 16,-3 22-28-16,1 11-51 15,-8 21-4-15,0-11-308 16,-2-1 85-16</inkml:trace>
          <inkml:trace contextRef="#ctx0" brushRef="#br0" timeOffset="201.5024">11488-7453 1064 0,'-5'-9'305'0,"4"9"58"0,-1 17-296 15,-4 13-38-15,-2 14-24 0,-1 17 2 16,1 8 3-16,5 10-1 16,4-9-4-16,9 9-2 15,2-14 0-15,4-8-37 16,0-15-21-16,4-15-318 16,-1-21 62-16</inkml:trace>
          <inkml:trace contextRef="#ctx0" brushRef="#br0" timeOffset="540.2597">11802-7072 1205 0,'-14'19'257'0,"-5"21"114"16,1-3-359-16,4 15 0 15,7-7-1-15,5 1 4 16,7-18 2-16,10-1 0 15,6-13-5-15,7-9-2 16,3-7-2-16,7-14 0 0,-4-7-1 16,1-15 3-1,-12-10-2-15,-8-7 12 0,-12 8 16 16,-11 0 35 0,-13 17 10-16,-8 13 10 0,-9 15-12 15,-7 13-16-15,1 8-35 16,4 12-13-16,12 7-11 15,8-2-4-15,15-11-40 0,7-8-113 16,7-26-341-16,4-32 38 16</inkml:trace>
          <inkml:trace contextRef="#ctx0" brushRef="#br0" timeOffset="-1581.1319">10110-7123 905 0,'-25'-14'326'16,"4"1"30"-16,7-3-216 15,6 7-101-15,4 3-11 16,-1 1-17-16,5-3 6 16,-2 11-6-16,-2-4 7 15,2 7-7-15,-9 11-1 0,-3 12-11 16,-14 14 6-16,-3 14-6 15,-20 17 10-15,1 6-2 16,-16 20 12-16,11-6-4 16,1 9 9-16,18-16-6 15,7-4 6-15,18-25-10 16,10-8-1-16,5-16-11 16,11-4 0-16,0-11-5 0,20-8 2 15,4-9-2-15,17-9 4 16,2 1-1-16,15-11-13 15,-11-2-36-15,15-22-353 16,-8-3 89-16</inkml:trace>
          <inkml:trace contextRef="#ctx0" brushRef="#br0" timeOffset="-1951.0414">9903-6534 407 0,'-28'8'147'0,"1"-3"86"0,14 0-90 15,3-2 33 1,3 0-2-16,-1-2-10 0,8 4-60 15,4-3-27-15,3-4-36 16,12-6-10-16,11-1-18 16,11-13 1-16,4-8-5 15,18-14 4-15,3-3-6 16,9-11 2-16,-6 6-7 16,8-6 4-16,-13 11-6 15,-1 2 20-15,-15 7 2 0,1-3 13 16,-14 13-2-16,-7 2 6 15,-5 5-21-15,-5 6-2 16,-9 4-13-16,-4 6-2 16,-4 5-21-16,-16 9-56 15,-14 7-141-15,-22 6-174 16,-7-2-43-16</inkml:trace>
          <inkml:trace contextRef="#ctx0" brushRef="#br0" timeOffset="100955.2886">8863-6358 1714 0,'43'-11'2'16,"-1"6"0"-16,11 10 0 15,-2 0-2-15,13 4 1 16,-1 5-1-16,2-4 1 15,-7-1-2-15,4-3 1 16,-12 0 1-16,0-7 0 16,-11-1-1-16,2-4 0 15,-13-3-2-15,-4-4 2 16,-9 2-1-16,-5 0 3 16,-10 3 1-16,-8 1 14 15,-8 0 1-15,-10-1 7 16,-7-1 0-16,-10 0 4 0,2 2-6 15,-4-1 4-15,4 7-5 16,-6-1-1-16,6 4-5 16,-10-1-6-16,5 1-6 15,-7 0-4-15,9 4 1 16,-8 0 0-16,10 2-1 16,-7 3 1-16,10 5 1 15,-6 1 0-15,10-3 1 0,-1 6 0 16,8-7 2-16,6-2-2 15,9-3 3-15,7 1-5 16,3-7 0-16,6 2-3 16,2-4 1-16,7-1-4 15,4 1 3-15,14-6-2 16,6 2 2-16,8 0-2 16,3 1 3-16,8-2-3 15,-2 6 2-15,5-4-2 16,-6 2-3-16,6-6-2 15,-13 4 3-15,-2-4-3 16,-15 0 4-16,-5 1 3 16,-13 4 3-16,-4-1-2 15,-6 5 3-15,-5-4-1 16,-7-1 3-16,-5 0-3 16,-9 0 2-16,-13-5 0 0,-5 5 1 15,-12 1 1-15,1 4 2 16,-11-2 1-16,5 5 0 15,-6-2-2-15,10 3 0 16,-2-1-3-16,10 6-1 16,-6-2-2-16,11-1 2 15,2 1-4-15,7-2 4 16,4-6-4-16,14 4 2 0,6-5-3 16,5 1 1-16,9-1-6 15,4 2 1 1,14-2-2-16,7 0 2 0,13-2-1 15,1 6 6-15,10-3-1 16,1 4 2-16,8-2 0 16,-4-5 1-16,7-10-2 15,-4-1 2-15,-2-5-1 16,-8-1 0-16,-2 0 0 16,-8 2 0-16,-3 1-1 15,-10 2-1-15,-5 0 3 16,-10 1-1-16,-2 2 2 15,-15 2 2-15,-7-2 1 16,-12 3 0-16,-15-3 0 16,-13 3 0-16,-12 2-1 15,-5 3-2-15,-17 7-7 16,14 4-6-16,-7 11-33 0,16 6-24 16,-4 13-319-16,14-2 72 15</inkml:trace>
        </inkml:traceGroup>
        <inkml:traceGroup>
          <inkml:annotationXML>
            <emma:emma xmlns:emma="http://www.w3.org/2003/04/emma" version="1.0">
              <emma:interpretation id="{31FA0E73-8441-473F-9627-CDB01B8153CF}" emma:medium="tactile" emma:mode="ink">
                <msink:context xmlns:msink="http://schemas.microsoft.com/ink/2010/main" type="inkWord" rotatedBoundingBox="14723,1232 17061,1049 17141,2070 14803,2252"/>
              </emma:interpretation>
              <emma:one-of disjunction-type="recognition" id="oneOf1">
                <emma:interpretation id="interp1" emma:lang="" emma:confidence="1">
                  <emma:literal/>
                </emma:interpretation>
              </emma:one-of>
            </emma:emma>
          </inkml:annotationXML>
          <inkml:trace contextRef="#ctx0" brushRef="#br0" timeOffset="2741.4685">13934-6921 1310 0,'-13'5'352'16,"6"-8"89"-16,14-4-360 15,3 6-68-15,6-10-10 16,2 1-4-16,14-5 8 16,1-3-20-16,17-13-426 15,-2 4 144-15</inkml:trace>
          <inkml:trace contextRef="#ctx0" brushRef="#br0" timeOffset="2545.4811">13995-7172 983 0,'33'-42'277'0,"5"-4"84"16,-4 13-271-16,-6 11-17 15,-9 13-6-15,-8 17 25 16,-11 11-11-16,-11 15 0 16,-6 9-12-16,-10 18-10 15,-1 1-34-15,0 11-7 16,4-14-7-16,4-7-1 0,7-19-5 16,6-10-1-16,5-16-3 15,11-1 0-15,6-6-1 16,5-3 0-16,7-5 2 15,4-3 0-15,0-3-2 16,8-7-11 0,-6 1-21-16,2 3-60 0,-8 1-34 15,-5-3-336-15,-15 5 54 0</inkml:trace>
          <inkml:trace contextRef="#ctx0" brushRef="#br0" timeOffset="3489.1582">14502-6970 981 0,'-2'8'276'16,"10"-1"64"-16,11-1-262 15,7-2-57-15,12-7-6 16,4-11-6-16,16-12 2 16,2-7 1-16,4-14-356 0,-6 3 121 15</inkml:trace>
          <inkml:trace contextRef="#ctx0" brushRef="#br0" timeOffset="3310.0416">14781-7263 1192 0,'-8'6'326'0,"-5"15"85"16,2 7-347-16,-6 29-19 15,-2 10-27-15,2 16-10 16,3-3-4-16,3 8 0 16,6-24-6-16,8-9-52 15,2-21-26-15,-2-12-67 16,0-18-268-16,0-20 45 16</inkml:trace>
          <inkml:trace contextRef="#ctx0" brushRef="#br0" timeOffset="1166.9316">12862-7453 1196 0,'-8'16'275'0,"-5"19"106"16,2 10-351-16,-6 26-13 16,8 7-11-16,1 15 1 15,6-15-5-15,7-3 1 16,6-23-3-16,0-10-1 16,-2-15 0-16,-3-10 2 15,-4-18 0-15,-5-7-28 16,-8-9-18-16,-9-26-36 15,-7-7-79-15,-9-10-120 16,0-2 29-16,-11-6 120 16,11 20 97-16,-2 4 129 15,10 16 138-15,0 4 38 16,13 13-90-16,8 2-48 16,8 4-52-16,5-4-19 0,13-2-38 15,9-7-10-15,1-4-14 16,13-7 2-16,-3-4 2 15,8 0 0-15,-3 6-1 16,6 0 1-16,-12 7-1 16,3 12-48-16,-18 4 460 15,-10 27-819-15,-13 12 378 16</inkml:trace>
          <inkml:trace contextRef="#ctx0" brushRef="#br0" timeOffset="1628.2928">12653-6973 1212 0,'-3'14'291'0,"9"-10"96"15,4-4-344-15,10-5-40 16,2-3-5-16,6-3 5 16,-3 2 0-16,8 2-1 15,-8 7-2-15,2 11-10 16,-8 3-7-16,1 7-1 15,-3-2-1-15,-3-4 4 16,-3-10 10-16,8-2 2 16,-2-6 2-16,4-10 1 0,1 1-1 15,3-4-1-15,-5 4-1 16,-1-1 0-16,-5 5 0 16,-3 10-1-1,-3 10 1-15,-3 9 9 0,-1 7 7 16,3 7 12-16,-1-4 2 15,6-6 2-15,6-6-8 16,7-11-6-16,6-15-11 16,7-10-1-16,-2-6-4 0,1-15-11 15,-5 2-7-15,-9 8-2 16,-7 14-3-16,-8 10 3 16,-8 25 11-16,-5 12 9 15,-4 4 5-15,-2 9 3 16,0-7 0-16,3-8-1 15,0-9-44-15,21-23-340 16,6-23 96-16</inkml:trace>
          <inkml:trace contextRef="#ctx0" brushRef="#br0" timeOffset="1794.6257">13471-7285 1137 0,'-15'32'461'15,"5"5"-2"-15,6 15-226 0,1-5-232 16,4-2-23-16,4-13-46 16,7-15-60-16,9-23-331 15,10-18 46-15</inkml:trace>
          <inkml:trace contextRef="#ctx0" brushRef="#br0" timeOffset="2122.5667">13826-7230 624 0,'0'21'495'0,"-24"16"-120"0,-6 10-33 0,-6 17-309 16,-1-6-30-1,-4 4 6-15,13-18 9 0,3-5 8 16,11-20-2-16,6-4 0 16,8-9-8-16,3-1-13 15,5-6-9-15,6-4 2 16,2-1 0-16,2-2 1 15,1 5 4-15,2-5 2 16,-7 5-3-16,0 3 2 16,-2-3 0-16,1-1 1 15,1-3-1-15,3-6 1 16,-1 2 0-16,-5-5 2 16,-5 2-2-16,-4 8 0 15,-5-2-2-15,-4 7-13 16,-2 8-16-16,-1 3-51 0,0 1-20 15,-1 1-301-15,1-4 53 16</inkml:trace>
        </inkml:traceGroup>
        <inkml:traceGroup>
          <inkml:annotationXML>
            <emma:emma xmlns:emma="http://www.w3.org/2003/04/emma" version="1.0">
              <emma:interpretation id="{BEB14547-4C47-4C1D-89AD-F6880283E79D}" emma:medium="tactile" emma:mode="ink">
                <msink:context xmlns:msink="http://schemas.microsoft.com/ink/2010/main" type="inkWord" rotatedBoundingBox="17514,1140 22002,789 22084,1839 17596,2189"/>
              </emma:interpretation>
              <emma:one-of disjunction-type="recognition" id="oneOf2">
                <emma:interpretation id="interp2" emma:lang="" emma:confidence="1">
                  <emma:literal/>
                </emma:interpretation>
              </emma:one-of>
            </emma:emma>
          </inkml:annotationXML>
          <inkml:trace contextRef="#ctx0" brushRef="#br0" timeOffset="4106.7647">15402-7454 1139 0,'-15'6'285'0,"8"16"85"0,-6 19-311 16,-1 8-57-16,3 10 7 16,2 4 6-16,-1 1 14 15,7-6 0-15,12 0 0 16,-1-12-4-16,5-13-9 0,7-15-13 16,12-13-2-16,-4-19 1 15,6-24 1-15,2-6-1 16,2-28 3-16,-5-1-1 15,-2-14 0-15,-7 17-1 16,-4 9 2-16,-10 28-5 16,-7 19 8-16,-5 31 0 15,-9 30 1-15,0 14 1 0,-3 24 5 16,3 1-7 0,3 6 5-16,10-21-2 0,6-10 2 15,7-26-6-15,10-20 1 16,7-24-6-16,7-32 4 15,-1-12-3-15,5-29 1 16,-8-7-1-16,-8-22 2 16,-12 29-3-16,-5-1 3 15,-15 27-1-15,-1 13 1 16,-2 31-2-16,-5 10-2 16,2 16-4-16,-3 22-3 15,2 11-23-15,1 13-78 16,4-5-195-16,-7-2-134 15,3-18-95-15</inkml:trace>
          <inkml:trace contextRef="#ctx0" brushRef="#br0" timeOffset="4473.466">15963-7186 902 0,'-17'46'270'0,"9"-1"48"15,3 11-224-15,3-7-87 16,-1-5 16-16,5-16 8 0,-8-9 7 16,6-10-2-1,6-4-3-15,0-13-13 0,10-3-9 16,3-1-9-16,3-6 2 16,0 7-2-16,4 5-2 15,-5 6 1-15,2 8 2 16,-6 3 0-16,-1-2 4 15,0 1 1-15,3-4 0 16,-5-4-2-16,8-21-5 16,0-6-21-16,4-19-39 15,-5-3-22-15,2-10-9 16,-7 17 2-16,-4-3 7 16,-10 18-4-16,-5 6-201 15,-5 4 59-15</inkml:trace>
          <inkml:trace contextRef="#ctx0" brushRef="#br0" timeOffset="4967.2647">16071-7471 1380 0,'-8'1'285'15,"8"6"129"-15,11 5-422 16,13 1-41-16,-1-9-14 16,10 4-33-16,3-9 329 15,8-4-633-15,-2 2 319 0</inkml:trace>
          <inkml:trace contextRef="#ctx0" brushRef="#br0" timeOffset="4809.1573">16383-7496 1233 0,'-5'23'303'16,"-3"16"97"-16,-1 13-351 15,-3 17-35-15,1 2-9 0,0 4 5 16,3-16 1-16,5-2 0 15,3-19-1-15,3-7 0 16,0-17-5-16,2-6-2 16,-4-11-2-16,-1-13 2 15,-3-9 1-15,-8-11 2 16,-1-2-2-16,-6-6 2 16,-1 8-2-1,-1 5-1-15,6 11-2 0,3 5 0 16,3 6 0-16,3 6-1 15,7 1-3-15,4-1 1 16,2 0-1-16,8 0 1 16,1-3-1-16,7-1 11 15,-2 3-21-15,1-3-67 16,-7 1-66-16,-13 0-271 16,-9 1-8-16</inkml:trace>
          <inkml:trace contextRef="#ctx0" brushRef="#br0" timeOffset="5281.2135">16628-7401 1110 0,'-5'17'316'0,"-6"2"82"16,2 5-320-16,-4 9-23 16,-6-8-26-16,4 8-12 15,2-7-5-15,2 1 3 16,2-8-2-16,2 0 1 15,7-10-7-15,0-3-17 16,3-9-16-16,12-3-19 16,-6 0-5-16,8-2-1 15,4 5 11-15,2 6 11 16,-6 6 19-16,7 7 3 16,-10 4 4-16,-11 9 19 0,-6 0 25 15,-11 9 36-15,-3 1 17 16,-10 2 20-16,10-5 4 15,-4-3-42-15,4-16-37 16,1-4-24-16,10-15-54 16,3-21 364-16,14-21-800 15,23-17 369-15</inkml:trace>
          <inkml:trace contextRef="#ctx0" brushRef="#br0" timeOffset="5767.8769">16915-7278 1334 0,'-26'37'318'0,"-2"23"108"16,6 2-378-16,3 3-45 15,7-12-4-15,6-9 1 16,4-17 1-16,8-12 2 16,4-12 1-16,5-18 1 15,4-13 0-15,8-20-1 16,-2-10-1-16,5-21 0 15,1 2-3-15,2-19 2 16,-3 7-1-16,-5 6 0 0,-3 18 1 16,-11 10 4-16,-6 22 3 15,-10 19 23-15,-8 13 4 16,-12 20 0-16,-1 4-1 16,-10 16-3-16,1 1-24 15,2 7-3-15,8-10-3 16,6-1 1-16,8-6-3 15,2-2 0-15,6-9-2 0,4-5-1 16,6-1-2 0,11-1-6-16,7-5-6 0,12 0-16 15,0 0-6-15,5 4-7 16,-7 1 6-16,-4 5 5 16,-9 2 18-16,-4 11 9 15,-9 1 7-15,-6 7 2 16,-3-2 1-16,5-5-20 15,-1-7-29-15,3-15-54 16,5-18-72-16,17-24-250 16,-3-6 25-16</inkml:trace>
          <inkml:trace contextRef="#ctx0" brushRef="#br0" timeOffset="6602.8872">17318-7246 1085 0,'-10'15'375'0,"-1"10"44"16,-1 4-308-16,1 11-20 15,-2 0-56-15,7 3 4 0,0-12-5 16,7-6-1 0,-1-15-11-16,11-17-1 0,2-11-17 15,7-23-35-15,0-16-21 16,12-15-34-16,-7 3-9 16,-3 5 2-16,-5 18 29 15,-6 18 16-15,-8 30 40 16,-4 21 33-16,-7 13 6 15,-3 26 14-15,-3 5 11 0,1 11 20 16,4-12-13-16,2-5-3 16,6-18-11-16,7-21-8 15,4-24-26-15,10-31-11 16,5-22-15-16,8-28-25 16,1-8-14-16,-1-15-33 15,-9 15-12-15,-2 4 6 16,-8 29 24-16,-6 16 13 15,-4 22 31-15,0 34 34 16,-8 22 10-16,-5 33 11 16,-2 17 13-16,-8 38 27 15,-1-8-7-15,-1 8 9 16,6-33-7-16,4-3-8 16,8-34-29-16,6-11-14 0,6-20-15 15,5-13-3 1,5-21-5-16,6-19 4 0,2-20 0 15,7-32 4-15,-4-4-1 16,8-22 2-16,-5 3 0 16,1-2 0-16,-6 21-2 15,1 9 2-15,-9 24-3 16,-4 14 1-16,-7 15-1 0,-6 21 0 16,-1 11-3-16,-10 12 4 15,3 12 2-15,-4 18 5 16,-4 5 4-16,-4 18 5 15,9 1-2-15,-4 9-3 16,1-9-4-16,8-4-3 16,3-21-3-16,1-5-1 15,4-16-1-15,1-9-1 16,0-14 1-16,1-15 2 16,-1-12-1-16,-4-17 2 15,-4-11 1-15,-11-4-1 16,-4 3-1-16,-11-1-1 15,-2 18-2-15,-1 7-2 16,7 11-1-16,1 15-1 16,10 5-1-16,7 7 1 15,6 0 0-15,9-1 0 16,5-6-1-16,13-7 0 0,6-6 0 16,11-12-32-16,-3-7-35 15,-2-3-61-15,-3 4-21 16,-3-1-319-16,-8 11 72 15</inkml:trace>
          <inkml:trace contextRef="#ctx0" brushRef="#br0" timeOffset="6982.4281">18059-7394 673 0,'-22'1'717'0,"-4"15"-205"15,4 4-19-15,0 2-368 16,9-2-102-16,4 2-11 15,4-7-14-15,5 0 0 16,0-9 0-16,3 1-1 16,10-7 0-16,4-2-21 15,6-7-15-15,7 1-45 16,2-3-10-16,2 2-7 16,-3 2 20-16,1 6 17 15,-6 2 44-15,-2 7 12 16,-8 3 7-16,-5 6 2 15,-8 2 3-15,-5 9 18 16,-4-1 9-16,-7 8 25 16,-2-6 7-16,-7 3 7 0,-3-7-17 15,-8-2-9-15,3-7-25 16,-5-3-11-16,7-9-22 16,6 1-59-16,5-5-48 15,20-13-360-15,10-2 47 16</inkml:trace>
          <inkml:trace contextRef="#ctx0" brushRef="#br0" timeOffset="9107.5836">18341-7819 897 0,'2'-19'228'15,"-5"16"70"-15,0 15-260 16,-5 32-17-16,2 13-9 16,-1 26 1-16,6 3-2 15,5 16 5-15,7-14-1 0,8 4-1 16,3-15-5-16,-1-10 1 15,-3-23-6-15,7-12 12 16,-6-23 11-16,2-20 38 16,1-19 4-16,3-29 10 15,-2-12-13-15,4-20-10 16,-5 3-38-16,-7-3-3 16,0 21-12-16,-9 7 3 15,2 22-7-15,-7 15-48 16,4 19-20-16,-3 20-332 15,-7 14 54-15</inkml:trace>
          <inkml:trace contextRef="#ctx0" brushRef="#br0" timeOffset="9676.4273">18547-7194 1086 0,'1'-5'233'0,"4"-4"112"0,1-3-316 15,21-12 2-15,-5 5-6 16,1 5 5-16,4 6-14 16,3 8-6-16,-8 14-11 15,1 11 1-15,-4 10-4 16,-3 14 5-16,-7-1-1 0,-4 5 6 16,-4-9 0-16,1-8 4 15,0-15-2-15,-2-13 5 16,4-18-3-16,1-21 3 15,4-8-4-15,4-24 3 16,1-1-7-16,0-1 1 16,-4 23-4-16,-6 9-1 15,-2 21-2-15,-2 12-2 16,0 11-1-16,0 4 0 16,1 6 1-16,1 5 3 15,3-1 0-15,1-4 2 16,2-10-2-16,6-8 2 15,0-14-1-15,6-14 2 16,-1-7 0-16,0-8 2 16,-2-1-1-16,-6 2 2 15,-4 7-3-15,-3 10 3 0,-2 13-3 16,-4 11 2-16,1 13-5 16,2 20 5-16,-2 2-4 15,9 15 4-15,-4-5-4 16,9 2 7-16,1-15-7 15,0-4 5-15,0-13-5 16,0-3 4-16,-6-10-4 16,-2-3 6-16,-1-2-5 0,-5-6-17 15,-3-2-33-15,-5-13-345 16,-6-3 83-16</inkml:trace>
          <inkml:trace contextRef="#ctx0" brushRef="#br0" timeOffset="9857.7465">19037-7705 1094 0,'-7'11'267'15,"-7"5"85"-15,-2 7-303 16,6 10-48-16,3 3 3 16,8-1-7-16,10-9-12 15,6-5-25-15,12-9-313 16,0-12 81-16</inkml:trace>
          <inkml:trace contextRef="#ctx0" brushRef="#br0" timeOffset="10165.8077">19257-7479 794 0,'-8'8'315'0,"-4"0"18"16,1 10-168-16,-2 7-110 16,-4 4-2-16,6-4-22 15,5 5-2-15,-1-12-18 16,9-8 7-16,4-10-13 15,10-3 4-15,-4-2-7 16,13-1 7-16,-1 1-8 0,6 6 3 16,-4 12-6-16,6 9 3 15,-9 5-6-15,-2 9 2 16,-10 3-3-16,-7-3 4 16,-5-5 0-16,-4-1 4 15,-4-5 1-15,-9-1 10 16,3-5 5-16,-9-4 16 15,1 2-6-15,1-7 5 16,6-10-13-16,-1-5-5 16,9-6-43-16,3-22 289 15,13-4-659-15,9-4 289 16</inkml:trace>
          <inkml:trace contextRef="#ctx0" brushRef="#br0" timeOffset="10487.9429">19453-7272 571 0,'11'-6'356'16,"5"-1"-46"-16,-1-1-69 16,6-1-189-16,-1 0-22 15,5-12 0-15,-1 1-16 16,7-16-3-16,-4-2-5 16,4-4 2-16,-4 6-5 15,-5-3 1-15,-11 15-2 0,-14 8 4 16,-12 5-5-16,-10 18 5 15,-4 15-1-15,-6 14 8 16,4 12 2-16,2 23 12 31,7-7 1-31,5 7 6 0,9-9-7 0,15-7-4 16,7-19-10-16,19-15-4 16,12-21 6-16,15-27 284 15,9-12-669-15,9-13 330 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6:44.55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45E3891-9F98-4950-A2D0-5E1567053029}" emma:medium="tactile" emma:mode="ink">
          <msink:context xmlns:msink="http://schemas.microsoft.com/ink/2010/main" type="writingRegion" rotatedBoundingBox="23004,8982 16994,10433 15960,6153 21971,4701"/>
        </emma:interpretation>
      </emma:emma>
    </inkml:annotationXML>
    <inkml:traceGroup>
      <inkml:annotationXML>
        <emma:emma xmlns:emma="http://www.w3.org/2003/04/emma" version="1.0">
          <emma:interpretation id="{44C9760F-FA32-4A85-AFDB-5982C2BED841}" emma:medium="tactile" emma:mode="ink">
            <msink:context xmlns:msink="http://schemas.microsoft.com/ink/2010/main" type="paragraph" rotatedBoundingBox="21413,9366 18491,10072 18140,8618 21062,7913" alignmentLevel="2"/>
          </emma:interpretation>
        </emma:emma>
      </inkml:annotationXML>
      <inkml:traceGroup>
        <inkml:annotationXML>
          <emma:emma xmlns:emma="http://www.w3.org/2003/04/emma" version="1.0">
            <emma:interpretation id="{F443931C-62E4-4427-B691-984644D72FEF}" emma:medium="tactile" emma:mode="ink">
              <msink:context xmlns:msink="http://schemas.microsoft.com/ink/2010/main" type="line" rotatedBoundingBox="21413,9366 18491,10072 18140,8618 21062,7913"/>
            </emma:interpretation>
          </emma:emma>
        </inkml:annotationXML>
        <inkml:traceGroup>
          <inkml:annotationXML>
            <emma:emma xmlns:emma="http://www.w3.org/2003/04/emma" version="1.0">
              <emma:interpretation id="{642EE153-733B-42FA-AC3B-9F25499E9D2C}" emma:medium="tactile" emma:mode="ink">
                <msink:context xmlns:msink="http://schemas.microsoft.com/ink/2010/main" type="inkWord" rotatedBoundingBox="21413,9366 18491,10072 18140,8618 21062,7913"/>
              </emma:interpretation>
              <emma:one-of disjunction-type="recognition" id="oneOf0">
                <emma:interpretation id="interp0" emma:lang="" emma:confidence="1">
                  <emma:literal/>
                </emma:interpretation>
              </emma:one-of>
            </emma:emma>
          </inkml:annotationXML>
          <inkml:trace contextRef="#ctx0" brushRef="#br0">-1072 3492 1003 0,'5'-14'219'0,"12"-5"90"16,5 3-292-16,11 1-16 16,-2 1 1-1,2 4-3-15,-8 7 3 0,4 11-6 16,-15 9 3-16,1 13-7 15,-4 6 6-15,-7 16-1 16,-3-2 8-16,-4 2 0 16,-2-8 9-16,-9-4-2 15,6-18 3-15,1-5-4 16,0-7 0-16,6-12-5 16,9-7 1-16,2-5-15 15,6-5-4-15,6 3-9 16,-3 5 1-16,3 5-4 15,-5 9 10-15,0 13 2 0,-4-5 7 16,-4 8-7-16,-6 6 5 16,-6 1 13-1,-5-4 15-15,-2 14 17 0,-8-6 18 16,-1 0 15-16,1-2-4 16,-1 0-10-16,0-12-13 15,6-2-15-15,6-7-16 16,5-6-32-16,5-7-28 15,16-10-333-15,-3-3 82 0</inkml:trace>
          <inkml:trace contextRef="#ctx0" brushRef="#br0" timeOffset="-396.0007">-865 3457 551 0,'-15'40'379'0,"4"15"-79"16,-4-1-39-16,8 17-249 16,3-13-6-16,8 2-5 0,-4-18 3 15,9-1-5 1,-4-18 4-16,4-1-7 0,-1-12-17 16,-3-12-283-16,-2-9 85 15</inkml:trace>
          <inkml:trace contextRef="#ctx0" brushRef="#br0" timeOffset="185.5037">-521 3724 1177 0,'-11'22'269'15,"-10"-3"103"-15,6 9-340 16,0-1-27-16,4 2-9 16,5-14-17-16,6-11 468 15,3-16-818-15,4-37 409 16</inkml:trace>
          <inkml:trace contextRef="#ctx0" brushRef="#br0" timeOffset="337.6126">-514 3283 1140 0,'-22'22'235'0,"1"16"111"0,3 3-338 15,4 1-9-15,9-9-14 16,4-5 384-16,9-15-715 16,1-12 352-1</inkml:trace>
          <inkml:trace contextRef="#ctx0" brushRef="#br0" timeOffset="-1000.7255">-1180 3621 852 0,'-14'3'238'16,"-5"8"56"-16,2 6-241 0,-2 5-23 15,3 8-11-15,1 9 3 16,2-3 4-16,7 6-3 16,6-3 2-16,6-1-6 0,8-13-5 15,5-8-6-15,3-12 3 16,5-13-4-16,1-14 2 15,3-12-4-15,-2-5 3 16,-8-7-4-16,-6 5 3 16,-14 1 1-16,-9 11 13 15,-14 3 9-15,-4 8 5 16,-9 9-1-16,4 14-2 16,-2 10-14-16,9 4-9 15,6 5-8-15,10-2 3 0,8-3-11 16,8-10-32-1,7-3-335-15,3-12 94 0</inkml:trace>
          <inkml:trace contextRef="#ctx0" brushRef="#br0" timeOffset="665.0445">-340 3636 789 0,'8'5'287'16,"-11"-5"32"-16,2 5-182 31,-4 2-93-31,-5 9-8 0,1 3-9 0,4 12-4 16,-2 2-3-16,10 3-6 15,5-4 5-15,4-4-10 16,1-11-4-16,5-11-3 16,-2-10 4-16,4-10-4 15,-2-13 4-15,-6-12-3 16,1-5 3-16,-13-6-5 16,-3 7 5-16,-18 6-4 0,1 13 4 15,-16 15-6-15,4 12 2 16,-2 6-6-16,10 7 4 15,4 3-3-15,15 1 6 16,5 1-13-16,5-10-13 16,8-8 22-16,4-8-352 15,0-23 108-15</inkml:trace>
          <inkml:trace contextRef="#ctx0" brushRef="#br0" timeOffset="1134.414">-32 3203 863 0,'1'19'247'16,"1"3"55"-16,3 17-223 15,-2 7-55-15,5 12 6 16,-1-2 5-16,3 9 1 16,2-15-2-16,4 0-7 15,0-12-9-15,1-12-9 0,-3-15 0 16,3-3-6 0,-1-19 8-16,1-22 4 0,-1-11 6 15,1-25-5-15,-4-9 1 16,-4-15-5-16,-7 12-5 15,-4 9-1-15,-4 28 6 16,-2 9 9-16,-1 24 5 0,-1 22-6 16,2 10 2-16,-3 20-6 15,5 10-6-15,5 18-3 16,4-6 5-16,8 6-3 16,4-19 2-16,7-1-7 15,0-15 2-15,3-7-5 16,-6-13 5-16,5-8-66 15,-9-12 480-15,-15-27-822 16,-9-8 372-16</inkml:trace>
          <inkml:trace contextRef="#ctx0" brushRef="#br0" timeOffset="1554.9954">399 3102 998 0,'-5'-5'209'0,"2"3"95"0,8 1-293 16,-2-1 6-16,-5-3 15 16,2 10-1-16,-3 1 5 15,-6 9-3-15,-1 10-12 16,3 12-15-16,3 2 2 16,6 4-5-16,0-9 5 15,2-4-8-15,7-14 3 16,3-8-6-16,-1-10 5 15,15-9-5-15,0-3 6 0,7-5-13 16,-2 5 0-16,-2 5-5 16,-10 5 1-16,-9 11-7 15,-10 4 10-15,-7 4 11 16,-4 6 15-16,-6 4 15 16,1 0 19-16,-1 5 13 15,-1-4 3-15,-3 3-6 16,5-3-10-16,1-1-14 15,6-7-10-15,-1-3-16 16,5-4-2-16,1-1-24 16,4-7-20-16,2-3-51 15,6-5 135-15,13-12-458 16,4-11 168-16</inkml:trace>
          <inkml:trace contextRef="#ctx0" brushRef="#br0" timeOffset="2121.5186">502 3147 1032 0,'-4'-16'238'0,"12"-4"86"16,7-2-295-16,17-16-26 16,-1-4-1-16,13 3-4 15,-7 9 2-15,7 8-4 16,-9 16 3-16,3 17-5 0,-12 6 2 16,-2 7-7-16,-9 5 3 15,-2 4-2-15,-8 2 6 16,-2 7 0-1,-2-3 8-15,1 10 4 0,-2-2 8 16,0 6 6-16,-2-7 6 16,-1 7-1-1,-3-11-1-15,-3 4 7 0,-2-9-1 16,-8 4 6-16,-3-6 5 0,-8-4 4 16,2-3-9-16,-8-7-9 15,4-10-6-15,-4-14-50 16,6-8-38-16,7-27-335 15,12-6 57-15</inkml:trace>
          <inkml:trace contextRef="#ctx0" brushRef="#br0" timeOffset="1781.3891">684 3037 1134 0,'-4'-8'258'15,"0"8"94"-15,3 7-331 16,-1 7-11-16,1 5 2 16,1 17-1-16,0 0 7 15,8 9-2-15,-1-2-1 16,8 4-10-16,-1-13 1 0,0 2-4 15,-5-12 1-15,1 2-46 16,-9-5 185 0,-4-6-515-16,-2-10 189 0</inkml:trace>
          <inkml:trace contextRef="#ctx0" brushRef="#br0" timeOffset="-5733.8632">-1981 3056 432 0,'-3'3'180'16,"1"4"7"-16,2 2-100 15,2 2 2-15,-2-2-18 16,0 2 10-16,1-1-2 15,2 5-8-15,1 3-27 0,2 15-9 16,2-1-11-16,0 17-6 16,-2 1-4-16,0 13-5 15,-1-3-2-15,-1 5 2 16,0-5 6-16,-3 3 3 16,2-16 4-16,0 0 4 15,-3-10 0-15,2-5-5 16,0-9 0-16,-2 2-4 15,1-7-3-15,-1-3-6 16,0-2 1-16,0-1-4 16,-1-4 1-16,1 3-3 15,0-3 3-15,-4 1-5 16,3 2 3-16,-2-1-3 16,0-4 1-16,1 2 0 0,0-3 5 15,1-4 3-15,-1-1 3 16,2-3 4-16,-1-3 0 15,1-8-3-15,1-5-3 16,4-11-5-16,0-4-2 16,1-6-5-16,2-2 4 15,1-14-4-15,-2-1 4 16,-1-6-4-16,-1 1 3 16,-1-1-3-16,-4 16 3 15,-1 6-2-15,-1 13 1 0,-1 8-1 16,1 9 2-16,-2 3-2 15,-1 5 2-15,0 4-4 16,1 4 1-16,-3 7-1 16,3 7 2-16,-3 14-3 15,3 5 3-15,0 10-1 16,4 4 4-16,5 3-4 16,0-11 4-16,1 1-3 15,0-12 3-15,-1 3-4 16,-3-6 4-16,1 8-4 15,0-4 3-15,-3 13-4 16,0-6 4-16,-2 5-5 16,1-10 6-16,-2 1-4 15,1-10 3-15,1-4-2 0,-1-7 2 16,2-3-2-16,0-5 4 16,0-2-3-16,-2 0 4 15,1 0-4-15,-1 4 2 16,-2 1-2-16,2 4 2 15,0 3-4-15,-1-1 5 16,3 3-4-16,-1-7 3 16,-1-4-4-16,1-1 4 15,1-5-6-15,0-4 6 0,0-3-6 16,1 6 7-16,-1-5-4 16,2 1 5-16,-4 5-6 15,2 1 5-15,0-6-5 16,2 0 2-16,-1 1-3 15,4-4 4-15,3-6-40 16,1-4-323-16,-2-17 96 16</inkml:trace>
          <inkml:trace contextRef="#ctx0" brushRef="#br0" timeOffset="-1362.9761">-1624 3769 870 0,'3'-18'189'0,"10"-14"79"16,7 6-251-16,6-3-11 16,-8 3 5-16,4 2-5 15,-12 16 5-15,2 5-8 16,-4 6 0-16,1 16-3 15,-5 6 8-15,-4 15 1 16,-4 3 12-16,-7 17 5 0,-6-4 9 16,-2 7 3-16,2-6 3 15,0 1-2-15,4-16 0 16,4-6-7-16,6-14-8 16,6-8-7-16,5-8-5 15,8-9-6-15,-1-6 0 16,9-12-4-16,2 1 2 15,9-11-44-15,-5-2-7 0,6-2-304 16,-8 7 59-16</inkml:trace>
          <inkml:trace contextRef="#ctx0" brushRef="#br0" timeOffset="137738.6652">-1406 4403 652 0,'-9'3'200'0,"4"0"45"16,8-1-181-16,5-2 1 16,6 0-14-16,14-2 7 15,4-4-8-15,12-2 0 16,4-1-16-16,15-7-7 0,3 3-10 15,12-7-4-15,-7 0-7 16,12-7-1-16,-11 2-3 16,6-8 1-16,-10 3-1 15,15-3 2-15,-11 4-2 16,14-3 1-16,-17 2-3 16,3 5 1-16,-17 5-2 0,-1 3 2 15,-20 6 0-15,-4 8 2 16,-14 1 0-16,-7 5 29 15,-12 2 9-15,-13 4 9 16,-3 1 2-16,-14 5 8 16,-6-1-26-16,-14 4 0 15,-7-4-5-15,-18 3 6 16,0-4-7-16,-13 5-4 16,4 0-9-16,0 5-5 15,13 2-8-15,-6 7-1 16,14-1-1-16,2 5-1 15,9-6 1-15,0-4 0 16,17-5-2-16,7-5 1 16,12-7 0-16,7-1-1 15,5-8-5-15,14-3-5 16,7-1 0-16,16-13 0 0,10-5 1 16,29-14 2-16,0-8 2 15,19-14-10-15,-3 2-7 16,7-5 0-16,-16 7 1 15,5 6 4-15,-17 10 11 16,2 8 5-16,-17 13 2 16,-5 9-2-16,-13 13-3 0,-9 8 0 15,-11 4 0-15,-5 6 2 16,-9 2 2-16,-8 0 3 16,-8-4 2 15,-14 4 8-31,-6-5 1 0,-16 4 2 0,-4-4-1 0,-16 8 10 15,-2-6-4-15,-11 5 3 16,8-8-2 0,-13 3 1-1,14-8-11-15,-1 5-5 16,14-5-4-16,6-2 0 16,24-4-2-1,9 3-4 1,13-8-10-16,10 4-25 0,2-1-15 0,8 2-27 0,-1-2 77 0,3 16-372 15,-5-3 150-15</inkml:trace>
        </inkml:traceGroup>
      </inkml:traceGroup>
    </inkml:traceGroup>
    <inkml:traceGroup>
      <inkml:annotationXML>
        <emma:emma xmlns:emma="http://www.w3.org/2003/04/emma" version="1.0">
          <emma:interpretation id="{2CD41CAC-7678-4EC2-A7A7-BAB469CAFA15}" emma:medium="tactile" emma:mode="ink">
            <msink:context xmlns:msink="http://schemas.microsoft.com/ink/2010/main" type="paragraph" rotatedBoundingBox="20886,8333 16584,8996 16351,7485 20653,6822" alignmentLevel="2"/>
          </emma:interpretation>
        </emma:emma>
      </inkml:annotationXML>
      <inkml:traceGroup>
        <inkml:annotationXML>
          <emma:emma xmlns:emma="http://www.w3.org/2003/04/emma" version="1.0">
            <emma:interpretation id="{D9B4F060-AF35-4E7F-95A1-90C4A9ECA676}" emma:medium="tactile" emma:mode="ink">
              <msink:context xmlns:msink="http://schemas.microsoft.com/ink/2010/main" type="line" rotatedBoundingBox="20886,8333 16584,8996 16351,7485 20653,6822"/>
            </emma:interpretation>
          </emma:emma>
        </inkml:annotationXML>
        <inkml:traceGroup>
          <inkml:annotationXML>
            <emma:emma xmlns:emma="http://www.w3.org/2003/04/emma" version="1.0">
              <emma:interpretation id="{FDB90AE2-3F37-426E-885F-EB63F6F0E9C7}" emma:medium="tactile" emma:mode="ink">
                <msink:context xmlns:msink="http://schemas.microsoft.com/ink/2010/main" type="inkWord" rotatedBoundingBox="20886,8333 19367,8567 19134,7056 20653,6822"/>
              </emma:interpretation>
            </emma:emma>
          </inkml:annotationXML>
          <inkml:trace contextRef="#ctx0" brushRef="#br0" timeOffset="120401.1171">175 1991 937 0,'-11'52'241'0,"-2"11"88"16,10-8-272-16,6-5 3 15,7-12-10-15,7-7-10 16,5-15-12-16,9-12-5 16,-1-11-8-16,3-22-4 15,-3-11 0-15,-4-20-2 16,-7-4 4-16,-8-7 13 16,-8 12 14-16,-15 4 16 15,-12 20 5-15,-12 16-7 16,-3 16-14-16,-16 17-25 15,13 15-42-15,-4 13-55 16,9 0 207-16,8 10-553 16,14-11 215-16</inkml:trace>
          <inkml:trace contextRef="#ctx0" brushRef="#br0" timeOffset="120117.3568">-233 1441 968 0,'-36'19'308'16,"-6"20"41"-16,1 5-245 0,2 17-81 16,9-6-10-16,6-3-4 15,17-18 2-15,11 1-6 16,10-19-2-16,15-12-4 16,5-7 5-16,8-16-1 15,1-20 4-15,5-17 0 16,-12-7 1-16,-7-5-4 15,-17 7 3-15,-12 11-2 16,-11 19-2-16,-12 17-3 16,-12 15 3-16,-1 23-5 15,-1 9 2-15,-6 14 0 0,10 4 1 16,10 7-3-16,6-4 0 16,13 2 119-16,15-18-485 15,5-13 200-15</inkml:trace>
          <inkml:trace contextRef="#ctx0" brushRef="#br0" timeOffset="119583.6531">-854 2286 883 0,'-3'10'299'16,"14"-12"29"-16,0-4-215 0,14-16-94 16,8-5-10-16,14-14-2 15,0-4 0-15,13-8-16 16,-10 7 61-16,8 12 58 16,-13 16-444-16,2 9 228 15</inkml:trace>
          <inkml:trace contextRef="#ctx0" brushRef="#br0" timeOffset="121152.0532">-885 3036 1036 0,'-6'4'263'15,"13"1"81"-15,12-11-290 16,11-5-39-16,23-25 4 16,13-10 7-16,27-24 3 15,9-5 2-15,14-20-6 16,-8 15-6-16,11-1-9 16,-22 18-5-16,7 2-4 15,-15 25 3-15,2 0-5 16,-19 11 4-16,-1 9-4 0,-24 10 3 15,-10 0-3-15,-19 4 2 16,-12 12 0-16,-14-6 5 16,-22 18-4-16,-14 2 5 15,-22 9-1-15,-9 1 1 16,-22 10-3-16,0-5 5 16,-13 4 9-16,14-4 7 15,-17 1 0-15,18-5 3 16,-4-1-3-16,21-4-10 15,-4 0-8-15,34-6-3 0,5-7-2 16,21-8-5-16,13-4-2 16,17-7 0-16,17-9-3 15,16-7 1-15,26-17 2 16,13-9-7-16,36-20-12 16,0-4 2-16,22-4-2 15,-11 7 3-15,5 0-7 16,-32 23 6-16,-8 6-6 15,-32 14 4-15,-16 8-2 16,-27 11 14-16,-15 4 35 16,-24 7 22-16,-28 12 17 15,-16 10 10-15,-38 20 6 16,-9 10-25-16,-17 9-20 16,17-9-14-16,-6-15-62 0,41-21-394 15,7-35 112-15</inkml:trace>
          <inkml:trace contextRef="#ctx0" brushRef="#br0" timeOffset="119779.6699">16 1752 1066 0,'-7'9'249'0,"-9"27"92"16,-6 14-305-16,-2 19-19 15,-4 0-3-15,8 19-6 0,9-21 1 16,8 1-5-16,3-20 1 15,4-7-4-15,-2-22-17 16,1-16-64-16,3-26-269 16,5-28 50-16</inkml:trace>
          <inkml:trace contextRef="#ctx0" brushRef="#br0" timeOffset="119413.5761">-1136 2007 1092 0,'-9'-1'268'0,"7"1"85"15,13 0-319-15,14-7-17 16,8-4-13-16,16-11-4 15,4-4 5-15,6-12-3 16,-8 2 2-16,2 2-2 16,-15 7 2-16,-2 5-6 15,-14 17-2-15,-5 27-9 16,-14 21 3-16,-5 30 1 16,-4 18 3-16,0 28 4 15,-4-10 10-15,4 0-4 16,1-21 1-16,4-11 0 15,-1-28 3-15,4-9-2 0,1-18 2 16,2-12-7-16,-2-10-13 16,2-18-346-16,-7-16 106 15</inkml:trace>
        </inkml:traceGroup>
        <inkml:traceGroup>
          <inkml:annotationXML>
            <emma:emma xmlns:emma="http://www.w3.org/2003/04/emma" version="1.0">
              <emma:interpretation id="{2C03DCED-E7A9-40F2-8A6E-ED3BB898927B}" emma:medium="tactile" emma:mode="ink">
                <msink:context xmlns:msink="http://schemas.microsoft.com/ink/2010/main" type="inkWord" rotatedBoundingBox="18806,8355 16539,8704 16397,7778 18664,7429">
                  <msink:destinationLink direction="with" ref="{60D4327E-9922-434E-A8C7-E5FE23C37DE7}"/>
                </msink:context>
              </emma:interpretation>
              <emma:one-of disjunction-type="recognition" id="oneOf1">
                <emma:interpretation id="interp1" emma:lang="" emma:confidence="1">
                  <emma:literal/>
                </emma:interpretation>
              </emma:one-of>
            </emma:emma>
          </inkml:annotationXML>
          <inkml:trace contextRef="#ctx0" brushRef="#br0" timeOffset="109986.2566">-3494 2362 230 0,'-10'-5'113'0,"-1"-3"1"15,4 3 1-15,-1 2-27 16,2-2 25-16,-1 1 4 16,1 2 12-16,-3-6-33 15,-4 4-3-15,0 4-22 0,1 0-2 16,-2-4-19-16,1 11-6 16,4-6-21-16,-5 1-5 15,1 3-10-15,-4 2 1 16,6 1-5-16,-3 6 0 15,1-3-2-15,-2 3 2 16,4-1-3-16,-5 1 3 16,7-3-1-16,-4 0 2 15,5 0 0-15,-1 3 3 16,-1-1-2-16,-2 6 3 16,1 2-2-16,0 3 3 15,2 0 1-15,1-1 2 16,1-4-2-16,1 3 2 15,0-5-6-15,3 5 2 16,0-2-3-16,1 2 1 16,4 3-1-16,-1 0 2 15,2-1-4-15,4 1 2 0,-3-5-4 16,9 1 0-16,-2-4-1 16,4-1 0-16,1-2-1 15,1 0 1-15,-1-1 0 16,4 1 0-16,-4-3-1 15,8-2 1-15,-4 4 0 16,7-9-1-16,-2 3 1 0,6-4 1 16,-4-2-2-16,1-1 0 15,-3 2 1-15,0-2 0 16,-3 0-2-16,2 3 2 16,-4 2-1-16,0-1 1 15,1 0-1-15,2-1 0 16,-2-3 0-16,1-5 2 15,-2 3-3-15,2 4 2 16,-6-5 0-16,4 0 0 16,-3-2 0-16,1-3 5 15,0-4-1-15,0 4 1 16,-3 0-1-16,-1 2 1 16,0-2-4-16,-1 0 1 15,-2-1-1-15,3-6 2 16,0 4-3-16,2-3 2 15,-2 2-1-15,0-1 0 16,-1 1-1-16,-2-2 1 0,-5 0-2 16,0-1 7-16,0 3 2 15,1-2 4-15,-4 3 1 16,3-2 2-16,-1 4-6 16,0-5-2-16,1 1-4 15,0-3-1-15,4 2-2 16,-6-4 0-16,2 2 1 15,-4-3-2-15,0 3 1 0,-4-2 0 16,0 3-1-16,-2 1 10 16,1 0 3-16,-2 5 8 15,-3 1 1-15,-1 3 2 16,4-1-10-16,-3 3-3 16,0-5-8-16,-1 3-1 15,1-3-1-15,-6-2 1 16,1 3-1-16,-2 3 1 15,-3-6 0-15,-3 1 1 16,-5 4 0-16,-5-3 1 16,1-6-1-16,-7 3 1 15,1 0-2-15,-8-8-1 16,5-3-1-16,-12-1-5 16,1-2-17-16,-8-5-38 15,3 8-19-15,-7-2-318 0,5 7 66 16</inkml:trace>
          <inkml:trace contextRef="#ctx0" brushRef="#br0" timeOffset="118580.1744">-1907 2203 829 0,'0'-20'263'0,"-2"4"63"16,4 0-205-16,-2 5-33 15,0 8 8-15,-7 3-26 16,-2 11-14-16,-5 13-20 15,-5 20-10-15,-8 11-17 16,-9 17-3-16,0 0 4 16,-5 11-3-16,1-19 1 15,-1-1-3-15,5-16 5 16,-2-3 0-16,4-14 6 16,-1-2-5-16,5-9 3 15,10-4-7-15,7-5-3 0,6-4-4 16,7-1 2-16,4-4-2 15,3 6 2-15,7 2-3 16,8 4 3-16,4 2-5 16,4 1 4-16,8 0-6 15,-1-4 4-15,9-4-4 16,1-5-5-16,8-4-54 16,3-10-339-16,3-8 86 15</inkml:trace>
          <inkml:trace contextRef="#ctx0" brushRef="#br0" timeOffset="118176.074">-2271 2597 790 0,'9'-8'344'0,"4"3"-11"16,15 2-149-16,0 1-165 15,18 1-6-15,-2-4 5 16,14 0-5-16,-10 1-1 15,15-12-7-15,-8-1-1 0,6-4-2 16,-9 6 3-16,1-2-17 16,-14 4-16-16,-1-3-321 15,-10 7 85-15</inkml:trace>
        </inkml:traceGroup>
      </inkml:traceGroup>
    </inkml:traceGroup>
    <inkml:traceGroup>
      <inkml:annotationXML>
        <emma:emma xmlns:emma="http://www.w3.org/2003/04/emma" version="1.0">
          <emma:interpretation id="{1D3E6361-2368-4B17-9302-E7506FE53CC1}" emma:medium="tactile" emma:mode="ink">
            <msink:context xmlns:msink="http://schemas.microsoft.com/ink/2010/main" type="paragraph" rotatedBoundingBox="22197,5278 18888,7027 18276,5868 21585,4119" alignmentLevel="1"/>
          </emma:interpretation>
        </emma:emma>
      </inkml:annotationXML>
      <inkml:traceGroup>
        <inkml:annotationXML>
          <emma:emma xmlns:emma="http://www.w3.org/2003/04/emma" version="1.0">
            <emma:interpretation id="{CE4B2088-89ED-4EE0-8351-8AD9F1607F7B}" emma:medium="tactile" emma:mode="ink">
              <msink:context xmlns:msink="http://schemas.microsoft.com/ink/2010/main" type="line" rotatedBoundingBox="22197,5278 18888,7027 18276,5868 21585,4119"/>
            </emma:interpretation>
          </emma:emma>
        </inkml:annotationXML>
        <inkml:traceGroup>
          <inkml:annotationXML>
            <emma:emma xmlns:emma="http://www.w3.org/2003/04/emma" version="1.0">
              <emma:interpretation id="{A4193BFC-90C1-4EFE-8998-CFC55862132C}" emma:medium="tactile" emma:mode="ink">
                <msink:context xmlns:msink="http://schemas.microsoft.com/ink/2010/main" type="inkWord" rotatedBoundingBox="22197,5278 18888,7027 18276,5868 21585,4119"/>
              </emma:interpretation>
              <emma:one-of disjunction-type="recognition" id="oneOf2">
                <emma:interpretation id="interp2" emma:lang="" emma:confidence="1">
                  <emma:literal/>
                </emma:interpretation>
              </emma:one-of>
            </emma:emma>
          </inkml:annotationXML>
          <inkml:trace contextRef="#ctx0" brushRef="#br0" timeOffset="-10834.3243">34 115 541 0,'-2'0'461'0,"-1"3"-125"0,4 3-324 15,-1 7 324-15,-1 1-336 16,4 6-1-16,0 4 2 16,3 4 1-16,4-6 2 15,2 5-4-15,-2-7 2 16,4-3-3-16,-3-9 2 15,1-5-2-15,4-8 4 16,5-17 2-16,-4-7 7 16,-2-17-3-16,-2-2 2 15,-8-6 4-15,-12 12 0 0,-7 0 7 16,-5 20 7-16,-9 12-2 16,2 12-5-16,-7 10-4 15,9 12-9-15,-1 3-5 16,11-7 1-16,5 7-19 15,9-4-30-15,11-4-337 16</inkml:trace>
          <inkml:trace contextRef="#ctx0" brushRef="#br0" timeOffset="-11171.6662">-205-296 729 0,'-4'12'429'0,"-4"4"-69"16,-2-2-98-16,3 16-237 15,0-11-18-15,3 1-4 16,-1 1-26-16,5-9-340 16,5-13 101-16</inkml:trace>
          <inkml:trace contextRef="#ctx0" brushRef="#br0" timeOffset="-11338.5182">-189 203 1046 0,'-5'3'265'0,"1"6"75"16,0 15-294-16,1 2-35 16,5 4-4-16,3 1-6 0,-2 2 7 15,8-3-5-15,-3-6 4 16,-1-4-25-16,0-4 175 15,2-29-505-15,-1-9 206 16</inkml:trace>
          <inkml:trace contextRef="#ctx0" brushRef="#br0" timeOffset="-11564.6366">-818 69 860 0,'-4'-30'233'0,"5"-10"63"15,9 2-239-15,13-4-29 16,5 6-10-16,8-2-9 16,-3 18-3-16,8 2-8 15,-6 7 4-15,5 15-9 16,-4 3 3-16,-1 11-10 15,-13 7 4-15,-7 20 4 16,-15-7 10-16,-11 20 18 16,-7 1 21-16,-6 1 8 15,2-15-2-15,0-5-3 16,8-17-16-16,6-13-14 16,5-7-9-16,11-13-1 15,9 1-1-15,13-19-6 0,3-1 0 16,6 3-11-16,-6 9-8 15,0 4-5-15,-11 19 3 16,-5 5-4-16,-12 11 11 16,-7 6 4-16,-9 7 12 15,-11 7 12-15,-4 4 14 16,-4-2 12-16,0-8 11 0,-4 9 8 16,1-7 2-16,-2-2 3 15,2-6-5-15,-1-1-10 16,6-19-11-16,3-9-17 15,6-4-8-15,6-3-12 16,7-2 0-16,6 3-44 16,6 4-14-16,13 2-49 15,1-5-41-15,10-4-269 16,-3 6 68-16</inkml:trace>
          <inkml:trace contextRef="#ctx0" brushRef="#br0" timeOffset="-12026.7084">-639-34 992 0,'-6'20'208'0,"-2"19"95"15,3 19-289-15,2 8-12 16,3-3 5-16,2-3-2 0,4-12 4 16,2 1-3-16,1-16 1 15,5 0-3-15,-3-4 1 16,-6-5-102 0,-4-8-214-16,-4-9 39 0</inkml:trace>
          <inkml:trace contextRef="#ctx0" brushRef="#br0" timeOffset="-10170.5812">432-249 465 0,'5'0'248'16,"-5"-3"-33"-16,1 12-75 0,4 8-128 15,1 12 36 1,-3 4 23-16,4 18 19 0,-1 3 19 15,8 2-12-15,-5 7-39 16,9-7-19 0,-4-21-16-16,4-23-1 0,-3-12 7 15,7-37 3 1,-4-15 5-16,3-15-3 0,-4-2-8 16,-9-27-12-16,-5 11-5 15,-8 2-5-15,-3 24 3 0,1 13-2 16,2 35 2-16,0 21-4 15,8 26 3-15,4 14-2 16,-1 9 2-16,11 6-3 16,2-9 2-16,8-1-5 15,4-19 3-15,7-8 0 16,-4-6-22-16,-3-11-356 16,-9-8 117-1</inkml:trace>
          <inkml:trace contextRef="#ctx0" brushRef="#br0" timeOffset="-9803.535">1029-622 1106 0,'-17'20'244'0,"-10"5"102"16,-1 16-325-16,0-2-17 15,4 7-2-15,6-7 3 16,3 0-5-16,9-11 4 15,6-1-4-15,5-4 3 16,6-4-41-16,3-11-11 16,11-9-33-16,2-4-11 0,12-6-6 15,-6-2 37-15,6 15 13 16,-11 7 30 0,-1 4 2-16,-13 7 11 0,2 12 27 15,-13-10 20-15,-5 7 32 16,-6 4 32-16,-4-3 23 15,-13 0-6-15,-7 0 9 16,3-4-14-16,-9-8-16 16,5-1-26-16,8-9-24 15,6-5-29-15,7-11-73 16,15-5-43-16,1-9-352 16,6-4 51-16</inkml:trace>
          <inkml:trace contextRef="#ctx0" brushRef="#br0" timeOffset="-8097.4424">1145-516 777 0,'-17'-25'307'0,"6"5"13"16,3-4-197-16,5 2-66 15,9 2-34-15,8-3-15 16,7 4-1-16,13 2-7 16,2-4 3-16,5 10-6 0,-2 6 4 15,4 5-5-15,-4 0 5 16,5 11-5-16,-7 4 7 16,3-3-5-16,-7 1 4 15,1 4-4-15,-7 2 5 16,2 1-7-16,-3 8 6 15,-4 1-6-15,-7 11 4 16,-1 9-5-16,-7-5 5 0,-14 6 0 16,-2 3 20-16,-15-7 31 15,-4-9 20-15,-11 3 22 16,0-9 13 0,-10-3-6-16,2-7-26 0,-1-1-19 15,5-9-21-15,1-3-27 16,14-8-49-16,4-11-72 15,15-11-331-15,9-13 48 16</inkml:trace>
          <inkml:trace contextRef="#ctx0" brushRef="#br0" timeOffset="-8556.91">1409-632 933 0,'0'7'253'0,"-3"2"62"16,1 15-252-1,2 1-52-15,-2 15-3 0,4 3 2 16,4 1-1-16,2-5 0 15,6-1-4-15,0-12-1 16,2-7-19-16,-5-5-288 16,-6-25-22-16,-10-9-105 15</inkml:trace>
          <inkml:trace contextRef="#ctx0" brushRef="#br0" timeOffset="136414.0563">-1440 1397 1007 0,'0'-19'218'16,"8"-6"93"-16,10 0-297 15,11-12-9-15,2-9 1 0,10 2 3 16,0 7 0-16,12-6 7 15,2 15 2-15,17 6-1 16,-3 0-3-16,9-8-1 16,-7 7-5-16,12-8-3 15,-11-1-2-15,8 1 0 16,-8 12-1-16,10-22 0 16,-21 10-2-16,2 6 1 15,-18 3-2-15,-11 25 2 16,-13 24-1-16,-4-2 2 15,-14 1 0-15,-3 1 3 16,3-27 0-16,-12 0 4 16,-11 2-1-16,-12-1 2 15,-4-1-1-15,-27 8 5 16,4 3-3-16,-16 6-2 16,4 7-2-16,-12 4-3 0,12 5-5 15,-12 6 2-15,16-12-1 16,-7-2 3-16,11-6 0 15,-4-2 0-15,14-3-1 16,3 6 1-16,14-10-2 16,7 4 0-16,12-6 0 15,11-5-1-15,7-2-2 16,13 4 1-16,10-6-1 16,21-10-1-16,9 0 1 15,27-19-1-15,-1 0 1 0,19-17 1 16,-10-2 1-16,7-7 2 15,-22-8-1-15,-1-1 0 16,-21 21-1-16,-13 12-2 16,-20 6-1-16,-16 30 2 15,-18 21 0-15,-17 12 0 16,-13 4 3-16,-19 16 0 16,-2 1-3-16,-11-5 1 15,3-3-3-15,-7 13-26 16,10-5 280-16,-1 6-605 15,12-14 268-15</inkml:trace>
          <inkml:trace contextRef="#ctx0" brushRef="#br0" timeOffset="25232.0323">-1541 1308 873 0,'-14'-2'202'0,"0"-2"76"15,5 2-256-15,6 0-7 16,4-2-4-16,2-4 9 15,10 2 1-15,4-7 10 0,7-3-2 16,5-4-1-16,3 0-11 16,9-7-2-16,1 11-10 15,7-7-1-15,-4 7-3 16,13 0 1-16,-8 4-1 16,14-4 0-16,-4 8-1 15,12-6 1-15,-9 0-2 16,12-6 2-16,-12-2-1 0,7-5 2 15,-8 7-2-15,2 3 2 16,-11 9-1-16,0 6-1 16,-15 4 0-16,-5-2 0 15,-13 4-1-15,-5-2 4 16,-11-2 14-16,-8-2 32 16,-7-1 10-16,-13-6 7 15,-7 1-1-15,-16 0-9 16,-5 4-34-16,-12 5-6 15,6 4-8-15,-11 6-1 16,7 4-3-16,-5 4-1 16,4-2 0-16,-10 9 0 15,7-11-2-15,-3 9 2 16,11-9 0-16,1 3 0 0,17-3 0 16,0 4-2-1,12-9 0-15,3 2-1 0,9 1-1 16,7-5-2-16,6 1-3 15,4 0-5-15,4 1 0 16,9-7-2-16,3 0 3 16,13-6-1-16,6-3 7 15,19-10-1-15,3 2 3 16,25-11 0-16,-3 9 2 16,11-17-7-16,-9 6-1 0,7-13-4 15,-20 4-1-15,8-8 1 16,-11 19 5-16,-2 1 3 15,-15 16 1-15,-2 5 2 16,-13 3 0-16,-6 0 1 16,-13 0 0-16,-4-23 0 15,-7 23 1-15,-13-3 0 16,-7 3-3-16,-14 0 1 16,-10 25 0-16,-28-18 3 15,-2 6 0-15,-21 11 0 16,9 5-2-16,-26 14-2 15,11-6-4-15,-18 18-31 16,9-2 48-16,-7 20-376 16,11-17 113-16</inkml:trace>
          <inkml:trace contextRef="#ctx0" brushRef="#br0" timeOffset="-12241.7129">-1083 60 933 0,'-23'14'219'0,"-13"20"79"16,0 12-268-16,0 23-20 16,6-11-2-16,5 12-1 0,11-5 1 15,9 13-3-15,10-14 1 16,9 5-8-16,8-14 3 16,7-14-4-16,4-24 5 15,8-18-2-15,3-18 6 16,0-36 0-16,-3-6 4 15,-2-21 5 1,-14 2 8-16,-8-7 7 0,-15 29 13 16,-15 6 12-16,-9 27 2 0,-9-7-11 15,-8 25-10-15,-2 10-14 16,8 3-17-16,2 3-5 16,9 21 3-16,12 0-30 15,10-7-24-15,8-5-324 16,3-12 66-16</inkml:trace>
          <inkml:trace contextRef="#ctx0" brushRef="#br0" timeOffset="-12766.3005">-1467 149 736 0,'3'-25'253'16,"-3"-2"47"-16,-4 12-190 15,-3-1-10-15,1 15-18 16,-11-3-18-16,1 8-15 16,-3 8-18-16,2 15-16 15,-11 17-13-15,3 7 1 0,-5 15-4 16,5-1 6-16,1 11-7 15,7 4 7-15,8 3-5 16,6 7 3-16,12-1-5 16,5-23 4-16,8-13-7 15,3-15 3-15,5-26-4 16,-2-5 7-16,3-12-5 16,-4-3 9-16,-3-31-3 15,1-8 7-15,-10-8-5 16,-7 3 6-16,-9-9 5 15,-12 30 7-15,-9 12 0 16,-3 10 2-16,-11 13-6 16,3 14-5-16,2 13-10 15,-2 0 2-15,6 27-4 16,13-14 4-16,5-8-30 16,10-9-28-16,12-7-328 0,-1-48 73 15</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2:07.2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DA128D-A08C-4B17-9310-75FC020C1319}" emma:medium="tactile" emma:mode="ink">
          <msink:context xmlns:msink="http://schemas.microsoft.com/ink/2010/main" type="writingRegion" rotatedBoundingBox="2234,8745 3531,8745 3531,8953 2234,8953"/>
        </emma:interpretation>
      </emma:emma>
    </inkml:annotationXML>
    <inkml:traceGroup>
      <inkml:annotationXML>
        <emma:emma xmlns:emma="http://www.w3.org/2003/04/emma" version="1.0">
          <emma:interpretation id="{8ECFBEAF-1711-437A-ABBC-98DAA94A3620}" emma:medium="tactile" emma:mode="ink">
            <msink:context xmlns:msink="http://schemas.microsoft.com/ink/2010/main" type="paragraph" rotatedBoundingBox="2234,8745 3531,8745 3531,8953 2234,8953" alignmentLevel="1"/>
          </emma:interpretation>
        </emma:emma>
      </inkml:annotationXML>
      <inkml:traceGroup>
        <inkml:annotationXML>
          <emma:emma xmlns:emma="http://www.w3.org/2003/04/emma" version="1.0">
            <emma:interpretation id="{5A28F1A6-130D-4786-8A8C-9784FECB669E}" emma:medium="tactile" emma:mode="ink">
              <msink:context xmlns:msink="http://schemas.microsoft.com/ink/2010/main" type="line" rotatedBoundingBox="2234,8745 3531,8745 3531,8953 2234,8953"/>
            </emma:interpretation>
          </emma:emma>
        </inkml:annotationXML>
        <inkml:traceGroup>
          <inkml:annotationXML>
            <emma:emma xmlns:emma="http://www.w3.org/2003/04/emma" version="1.0">
              <emma:interpretation id="{FE41DD84-35CD-4271-AE72-D0DEA90D3555}" emma:medium="tactile" emma:mode="ink">
                <msink:context xmlns:msink="http://schemas.microsoft.com/ink/2010/main" type="inkWord" rotatedBoundingBox="2234,8745 3531,8745 3531,8953 2234,8953"/>
              </emma:interpretation>
              <emma:one-of disjunction-type="recognition" id="oneOf0">
                <emma:interpretation id="interp0" emma:lang="" emma:confidence="1">
                  <emma:literal/>
                </emma:interpretation>
              </emma:one-of>
            </emma:emma>
          </inkml:annotationXML>
          <inkml:trace contextRef="#ctx0" brushRef="#br0">295 69 735 0,'-13'1'255'0,"1"-1"26"0,7 0-201 15,2 3-38 1,3-3-31-16,1 2-8 0,4-2-1 16,1 0-4-16,5 0 3 15,4-2-1-15,-1 1 2 16,4-1-3-16,1-2 3 16,6-1-2-16,2 2 0 0,6-4-1 15,0 0 1-15,9 0-1 16,-4 0 1-1,4-1 0-15,-4 1 1 0,6 3-2 16,-10 1 3-16,8-1-2 16,-9 3 2-16,-4 1-3 15,-11 0 3-15,1 1-3 16,-12 3 4-16,4 3-4 16,-2 1 7-16,0 3 2 15,-1 2 7-15,-2-2 5 16,-7 0 8-16,-1 1-1 15,1-4 2-15,-6 0-1 16,0-5-3-16,-1-3-6 16,3-1 0-16,-7-3-7 15,1 0-1-15,-5-3-2 16,-3 1 4-16,-14 1 2 0,2 1 7 16,-15 4 3-16,-1 3 3 15,-6 5-2-15,0 0-4 16,-7 4-5-16,11-1-6 15,-4 3-7-15,8-1 0 16,-2-4-4-16,9-3 3 16,-3 2-5-16,7-2 1 0,-1 2-1 15,2 0 5-15,2 0-6 16,3 0 3-16,4-2 2 16,9-3 0-16,8 0-6 15,1-4 2-15,11-1-3 16,6 2 1-16,14-1-5 15,1-2 5-15,15 1-3 16,0-3 6-16,9-1-4 16,-4-3 6-16,9 2-4 15,-4-1 4-15,7 1-4 16,-9-1 6-16,4 0-5 16,-7-1 3-16,2 5-2 15,-5-2 3-15,0 3-3 16,-3 3 2-16,0-2-2 15,-2-2 4-15,-2 2-5 16,-5 2 4-16,2-1-3 16,-11 1 3-16,-1-2-4 0,-7 2 4 15,-2 0-4-15,-7 0 4 16,-3-2-1-16,-5 4 3 16,-4-2-1-16,-7 0 3 15,-8 0-3-15,-1 0 3 16,-9 3-3-16,-2 0 3 15,-8-3-5-15,2 2 3 16,-8-4-5-16,1-4 4 0,-5 0-5 16,10-4 4-1,-4-1-4-15,8 0 4 0,1 0-3 16,7 0 2-16,5 4-2 16,8 2 2-16,6 0-4 15,11 5-3-15,9-1 0 16,10 2 2-16,12 1-3 15,7-1 4-15,15 2 2 16,2-1 0-16,13 1-2 16,-4-1 3-16,13-1-3 15,-10-2 3-15,5-2-2 16,-11-2 1-16,2-1-2 16,-13-1 2-16,-1 3-1 15,-11-1 1-15,-4 2 0 16,-9 3 1-16,-3 0-1 15,-8 1 3-15,-4 1-2 0,-9 0 3 16,1-1-2-16,-4-1 2 16,-4 3-1-16,-4-1 2 15,-2 3-2-15,-7 1 2 16,-9 0-2-16,-3 2 0 16,-10 0-1-16,-5 0 1 15,-12 4-4-15,3-1 2 0,-10 5-22 16,5-2-14-16,-15-5-332 15,6-12 86-15</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2:56.6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A888193-9090-430D-8CDA-79E2C7E6ECF6}" emma:medium="tactile" emma:mode="ink">
          <msink:context xmlns:msink="http://schemas.microsoft.com/ink/2010/main" type="inkDrawing" rotatedBoundingBox="1141,2921 2581,2965 2547,4087 1107,4043" hotPoints="2485,3544 1846,4183 1207,3544 1846,2906" semanticType="enclosure" shapeName="Circle"/>
        </emma:interpretation>
      </emma:emma>
    </inkml:annotationXML>
    <inkml:trace contextRef="#ctx0" brushRef="#br0">-969-5425 336 0,'-41'15'101'0,"4"18"33"15,10 3-76 1,5 16 16-16,11-5 2 0,6 11 27 16,13-3-4-16,13 17-1 15,12-14-22-15,17 11-6 16,12-8-27-16,28 5-10 16,5-20-17-16,21-4-5 15,-4-15-8-15,12-15 2 16,-19-21-1-16,12-13 6 15,-16-5 9-15,5-15 11 16,-23-4 2-16,-1-1 12 16,-29-4 5-16,-9-26 9 15,-19-2-1-15,-11-13 10 16,-17-8-8-16,-19-5 2 0,-9 18-15 16,-26 3 2-16,-13 19-13 15,-30 3 0-15,-1 16-9 16,-20 5-6-16,7 12-11 15,-8 16-6-15,18 18-5 16,-7 26-2-16,22 22-12 16,-6 35-43-16,25 8-30 15,13 26-318-15,21-11 52 0</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2:21.6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9297DC-3D7B-43E7-A317-BE0893FF5C69}" emma:medium="tactile" emma:mode="ink">
          <msink:context xmlns:msink="http://schemas.microsoft.com/ink/2010/main" type="inkDrawing" rotatedBoundingBox="2111,4628 2389,5914 1406,6127 1128,4840" hotPoints="2269,5321 1697,5892 1126,5321 1697,4749" semanticType="enclosure" shapeName="Circle"/>
        </emma:interpretation>
      </emma:emma>
    </inkml:annotationXML>
    <inkml:trace contextRef="#ctx0" brushRef="#br0">-370-3975 235 0,'-31'-9'363'0,"-5"1"-91"15,0 6 1-15,-10-4-117 16,-4 6-76-16,-7 3-13 15,1 3-30-15,-4 5-3 16,9 13-14-16,1 7-7 16,9 8-10-16,5 21-1 15,6 6-4-15,5 14 3 16,11-3-1-16,6 10 3 16,6-11-6-16,13 8 4 0,8-8-2 15,11 8 3-15,9-10-4 16,19 15 5-16,2-10-6 15,18 2 1-15,-1-13-3 16,6-12 5-16,-8-26-3 16,7-21 6-16,-16-24-3 15,9-31 5-15,-11-13-5 0,-1-23 6 16,-13-3-5-16,-4-13 3 16,-18-6 0-16,-11-15 6 15,-19 12-5-15,-16-5 6 16,-14 14-4-16,-13 14 6 15,-10 26-4-15,-11 4 5 16,0 23-5-16,-6 12 4 16,8 24-10-16,-10 15-7 15,11 8-15-15,-10-2-315 16,13-19 96-16</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2:20.0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A8A4A9-1CC9-40DF-9068-851D43EE00CA}" emma:medium="tactile" emma:mode="ink">
          <msink:context xmlns:msink="http://schemas.microsoft.com/ink/2010/main" type="inkDrawing" rotatedBoundingBox="5100,5111 8613,5212 8604,5536 5090,5434" semanticType="callout" shapeName="Other">
            <msink:sourceLink direction="to" ref="{32CDFF67-5C7C-4953-B1C4-8CC6805F16F2}"/>
            <msink:sourceLink direction="to" ref="{9B31457A-7A19-4F57-B7FA-2B7A5458AC6D}"/>
          </msink:context>
        </emma:interpretation>
      </emma:emma>
    </inkml:annotationXML>
    <inkml:trace contextRef="#ctx0" brushRef="#br0">2965-3628 643 0,'-28'6'307'0,"4"5"3"15,5-2-121-15,4-2-91 16,7 2-12-16,6-11-32 15,-2 2-8-15,4-1-21 16,1 2-6-16,2-1-11 0,0 10 1 16,12-6-3-16,3 1-1 15,12 0-1-15,12-2-1 16,10-5-2-16,13 10 0 16,5-8-1-16,12 7-1 15,-9-3 2-15,7 6-1 16,-9-9 1-16,6 9-1 15,-8-6 2-15,14 3-1 16,-5-3-1-16,21 9 0 16,-8 4 0-16,12 4 1 15,-12 0-1-15,13 9 2 16,-16-8-1-16,18-1 1 16,-12-4-3-16,11-3 1 15,-12-9-2-15,1-5 2 16,-20-7 0-16,-2-2 2 15,-17-4-1-15,-5 2 1 16,-11 2-1-16,-3 3 1 0,-8 3-1 16,0-1 0-16,-6 4 0 15,3 0 0-15,2-1-2 16,-5-2 2-16,-5-3-1 16,1 1 1-16,-7 3 0 0,-7-1 2 15,-5 0 8-15,-7 1 15 16,-11-4 6-16,-23 1 10 15,-12 2 1-15,-27 5 10 16,-10 6-8-16,-17 1 7 16,9 1-8-16,-19-1-1 15,18-3-16-15,-10-3-8 16,11-3-15-16,-7-4-1 16,13-6-4-16,-15-4-1 15,9 3-1-15,-18-1 2 16,5 2 0-16,-8 5 0 15,21 9 1-15,-1 0 0 16,21 7-2-16,9 8-1 16,21 0 0-16,4 0 0 15,16-4 0-15,11 6-2 16,11-10 2-16,10-2-7 16,10-1 2-16,23 3-3 0,14-11-2 15,21 2 2-15,10 1 5 16,26-13 1-16,-4-5 3 15,23 1 3-15,-12-4-1 16,13-1 0-16,-15 8-1 16,13 2 0-16,-15 0 1 15,14 4 1-15,-18 0-2 16,10 4 3-16,-15 1-3 0,8-3 2 16,-5 4-2-16,15-1 0 15,-15 2-1-15,12 1 2 16,-18 3-1-16,4-4 2 15,-16-1 2-15,18 1-2 16,-16-5-2-16,0-2 1 16,-8-3-3-16,3-1 0 15,-16-4-27-15,-3 2 1 16,-12 2 0-16,-8-1 2 16,-21 4 0-16,-5 1 28 15,-10 2 1-15,-4 3 1 16,-7 8-5-16,-9 16-36 15,-7 7-40-15,-8 19-331 16</inkml:trace>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4:14.2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E541EA-0517-495E-B801-012D1B5EAD04}" emma:medium="tactile" emma:mode="ink">
          <msink:context xmlns:msink="http://schemas.microsoft.com/ink/2010/main" type="inkDrawing" rotatedBoundingBox="9502,11087 9556,2239 12606,2257 12552,11105" hotPoints="11296,11747 9733,6967 10973,2093 12536,6873" semanticType="enclosure" shapeName="Ellipse"/>
        </emma:interpretation>
      </emma:emma>
    </inkml:annotationXML>
    <inkml:trace contextRef="#ctx0" brushRef="#br0">1649 0 277 0,'-31'16'106'15,"1"-5"11"-15,-3 4-57 16,3-2-16-16,-6 6-3 16,6 0-7-16,-10 12-2 15,7-4 1 1,0 1-20-16,-43 50 1 0,4-1 1 15,-8 14 5-15,11-8 8 16,27-12 16-16,8-17 4 16,1 11 2-16,3-3-3 15,-3 6-8-15,9-16 0 16,2-1-22 0,-36 78 5-16,4 4-4 15,-11 19 1-15,-10 29 3 16,12-34-19-16,8-1 2 15,1 0-1-15,7-10 1 16,14-25 1-16,0 10 5 16,1-16 3-16,3 17 10 15,-4-9 3-15,3 22 5 16,3 0-1-16,-4 9 2 16,1-17-7-16,3 28 0 15,-1-15-7-15,6 7 0 16,10-10-7-16,12 2-1 15,12-26-7-15,7 14 1 16,3-14-4-16,1 20 3 16,-2-1-5-16,-5 26 5 15,-1-12-4-15,6 24 2 16,-7-18-3-16,-2 20 4 16,1-26-4-16,-2 11 4 0,-3-27-2 15,-1 5 1 1,1-26-1-16,-1 9 0 0,-3-22-2 15,7 21 2-15,3-5-1 16,4 22 2-16,2 0-1 16,3 27 0-16,1-15 0 15,-4 22 1-15,1-15-3 16,-1 12 2-16,-4-19-1 16,1 1 1-16,-1-23-1 0,4 0 5 15,-1-27 1-15,6-6 4 16,2-16 2-16,12-2 4 15,2-15-5-15,14 0 1 16,3-11-7-16,14-5 1 16,-6-11-6-16,12-4 5 15,-6-11-4-15,8 1 2 16,-11-5-2-16,11 6 2 16,-13-1-3-16,4 2 2 15,-10 1-1-15,5 2 0 16,-11-6-2-16,6-4 1 15,-3-4-1-15,6-5 2 16,-4-7 0-16,6-7 1 16,-7 1 0-16,1-9 1 15,-10 1-2-15,5-6 1 16,-10 1-2-16,1-20 2 0,-4-1-3 16,4-29 2-16,-10-3 0 15,4-29-1-15,0 10 1 16,0-12 1-16,-4 22-1 15,4-6 1-15,-9 22 0 16,5-3 0 0,-1 11-2-16,1-16 1 0,-5 2-3 15,7-17 1-15,-9-9-2 0,7-34 1 16,-1 2-1-16,6-22 3 16,-7 4-2-16,4-18 3 15,-8 26 1-15,-5-13-1 16,-8 25 0-16,-1-19 0 15,-7 18-1-15,-6-25-2 16,-4 19 2-16,-7-39 1 16,-3 16-1-16,-3-29 1 15,-4 16 0-15,0-31-1 16,5 23 0-16,1-5 0 16,2 35 0-16,5-2 2 15,5 27-1-15,0-14 2 16,0 13-2-16,0-23 1 15,2 16-2-15,3-32 0 16,-5 24 0-16,-5-36 0 16,5 2-1-16,-5-30 2 0,-10 17-1 15,1-23 1-15,3 44-3 16,-10 12 3-16,2 47-3 16,1 21 4-16,-4 32-1 15,-5 3 3-15,3 7-2 16,-2-18 4-16,1 9-5 15,-8-13 3-15,-2 3-3 16,-9-6 1-16,2 0-3 16,-8-8 2-16,8 1-3 0,-15-21-2 15,8 6-1-15,-12-3-1 16,3 9-3-16,-11 8 3 16,2 27-2-16,-24 7 4 15,3 21 4-15,-17 8 5 16,3 11-1-16,-6 7 6 15,19 7-7-15,-15 6-3 16,15 3-16-16,-4 10-318 16,13 0 97-16</inkml:trace>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4:18.2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41142D3-E0C4-454F-B0FF-2F03A50308B1}" emma:medium="tactile" emma:mode="ink">
          <msink:context xmlns:msink="http://schemas.microsoft.com/ink/2010/main" type="writingRegion" rotatedBoundingBox="9740,11090 11024,10955 11085,11538 9801,11673"/>
        </emma:interpretation>
      </emma:emma>
    </inkml:annotationXML>
    <inkml:traceGroup>
      <inkml:annotationXML>
        <emma:emma xmlns:emma="http://www.w3.org/2003/04/emma" version="1.0">
          <emma:interpretation id="{8B1A3E05-B2B2-4DB5-AE78-3BE1BDB8C59A}" emma:medium="tactile" emma:mode="ink">
            <msink:context xmlns:msink="http://schemas.microsoft.com/ink/2010/main" type="paragraph" rotatedBoundingBox="9740,11090 11024,10955 11057,11268 9773,11403" alignmentLevel="1"/>
          </emma:interpretation>
        </emma:emma>
      </inkml:annotationXML>
      <inkml:traceGroup>
        <inkml:annotationXML>
          <emma:emma xmlns:emma="http://www.w3.org/2003/04/emma" version="1.0">
            <emma:interpretation id="{D3369878-FCF5-4930-A090-6AEB712C7C0C}" emma:medium="tactile" emma:mode="ink">
              <msink:context xmlns:msink="http://schemas.microsoft.com/ink/2010/main" type="line" rotatedBoundingBox="9740,11090 11024,10955 11057,11268 9773,11403"/>
            </emma:interpretation>
          </emma:emma>
        </inkml:annotationXML>
        <inkml:traceGroup>
          <inkml:annotationXML>
            <emma:emma xmlns:emma="http://www.w3.org/2003/04/emma" version="1.0">
              <emma:interpretation id="{553CEF1D-ADB8-44FD-8FE7-D36D182D2071}" emma:medium="tactile" emma:mode="ink">
                <msink:context xmlns:msink="http://schemas.microsoft.com/ink/2010/main" type="inkWord" rotatedBoundingBox="9740,11090 11024,10955 11057,11268 9773,11403"/>
              </emma:interpretation>
            </emma:emma>
          </inkml:annotationXML>
          <inkml:trace contextRef="#ctx0" brushRef="#br0">277 8918 460 0,'-14'-4'331'15,"1"-1"-46"-15,6 2-106 16,2-2-58-16,7 5-80 16,2-2-19-16,4 1-18 15,3-2 0-15,5 1-2 0,1-1 4 16,-1-2-1-1,1 2 4-15,-1-3-2 0,-1-3 8 16,2 2 0-16,2 3 10 16,0-4 2-16,5 5 4 15,-1 4-5-15,9-4-2 16,-3 0-11-16,12-2-2 16,1-3-3 15,-21 5-6-31,1 0-2 0,70-14 2 15,-4 3-2-15,9-2 1 16,-7 0 0-16,-37 9 1 16,-6 5-3-16,5 5 1 15,-12 2 0-15,9 7 0 16,-11 2-1-16,1 2 4 0,-9-3 2 16,-2-1 0-16,-9-2 0 15,1-3 0-15,-4-2-2 16,-4-3 0-16,-2-2 0 15,-2-2 1-15,-8-3-1 16,-7 1 7-16,1 2 1 16,-7-4 4-16,-4-2 1 15,-8 5 13-15,-6-3 1 16,-16 3 7-16,1 3 0 0,-9 12-1 16,-1 2-13-16,0 8-5 15,2-1-10-15,-10 5-2 16,9-7-3-16,-6 0 2 15,11-4-2-15,-10 1 0 16,7-6-1-16,-11 1 2 16,1-7-3-16,-9 1 2 15,11-5 1-15,-1 3 2 16,15-1 0-16,10-4 5 16,12 4-1-16,7-1 1 15,11 2-5-15,10 0-4 16,11 1-5-16,16 2-3 15,14 2-2-15,29-4 2 16,9 3 1-16,21-6 0 16,1-4 0-16,15-14-16 0,-19-3-11 15,8-9-15-15,-18 4-4 16,-1-3-1-16,-18 8 16 16,-9 1 12-16,-19 8 15 15,-7 0 6-15,-13 8 4 16,-5 1 2-16,-9 5-1 15,2-1 2-15,-5-1 0 16,-3 1 0-16,-1 0-3 0,-4-2 3 16,-4 1-1-16,-13 4 3 15,-3-2 0-15,-20-1 1 16,-10 2-2-16,-26-1 0 16,-8 2-3-16,-24 1 5 15,2 2 8-15,-10 2 22 16,19 2 9-16,-9 2 8 15,22 3-5-15,-2 4-7 16,19-4-22-16,3 3-10 16,21-5-8-16,10-3-2 15,13-6-3-15,8 2-7 16,11-8-14-16,16-3-5 16,7-3-1-16,18 1 2 15,7-1 8-15,24 0 14 16,0 9 4-16,13-2 1 15,-6 6 0-15,11 0 1 16,-17 4 0-16,7-4 1 0,-16 0 0 16,2-5 1-16,-16-7-2 15,-3-7-9-15,-14-4-14 16,-12-14 205-16,-25-1-572 16</inkml:trace>
        </inkml:traceGroup>
      </inkml:traceGroup>
    </inkml:traceGroup>
    <inkml:traceGroup>
      <inkml:annotationXML>
        <emma:emma xmlns:emma="http://www.w3.org/2003/04/emma" version="1.0">
          <emma:interpretation id="{712C1797-46F3-43CD-8ACB-04CDD8C0046D}" emma:medium="tactile" emma:mode="ink">
            <msink:context xmlns:msink="http://schemas.microsoft.com/ink/2010/main" type="paragraph" rotatedBoundingBox="9865,11355 10982,11217 11022,11536 9904,11674" alignmentLevel="1"/>
          </emma:interpretation>
        </emma:emma>
      </inkml:annotationXML>
      <inkml:traceGroup>
        <inkml:annotationXML>
          <emma:emma xmlns:emma="http://www.w3.org/2003/04/emma" version="1.0">
            <emma:interpretation id="{1D2A433D-D06C-4802-88D7-F42AF2E542FD}" emma:medium="tactile" emma:mode="ink">
              <msink:context xmlns:msink="http://schemas.microsoft.com/ink/2010/main" type="line" rotatedBoundingBox="9865,11355 10982,11217 11022,11536 9904,11674"/>
            </emma:interpretation>
          </emma:emma>
        </inkml:annotationXML>
        <inkml:traceGroup>
          <inkml:annotationXML>
            <emma:emma xmlns:emma="http://www.w3.org/2003/04/emma" version="1.0">
              <emma:interpretation id="{84B0B122-ADC3-4407-A310-48E7767892E9}" emma:medium="tactile" emma:mode="ink">
                <msink:context xmlns:msink="http://schemas.microsoft.com/ink/2010/main" type="inkWord" rotatedBoundingBox="9865,11355 10982,11217 11022,11536 9904,1167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p</emma:literal>
                </emma:interpretation>
                <emma:interpretation id="interp3" emma:lang="" emma:confidence="0">
                  <emma:literal>*</emma:literal>
                </emma:interpretation>
                <emma:interpretation id="interp4" emma:lang="" emma:confidence="0">
                  <emma:literal>_</emma:literal>
                </emma:interpretation>
              </emma:one-of>
            </emma:emma>
          </inkml:annotationXML>
          <inkml:trace contextRef="#ctx0" brushRef="#br0" timeOffset="160192.5013">348 9233 745 0,'4'10'153'0,"11"1"76"0,8-5-211 15,12 2-5-15,2 3 14 16,13-8 6-16,2-1 1 16,6-7 3-16,0-3-13 15,10-6-4-15,-12-2-7 16,7-3-1-16,-8 7-4 16,6 1 2-16,-13 5-1 15,10 6 0-15,-6 3 0 16,8 5 0-16,-10 1 0 0,3-1-1 15,-9-5-2-15,-5-1-1 16,-9-6-3-16,-5 1 1 16,-8 0-2-16,-6 0 9 15,-4 3 1-15,-9 0 33 16,-7-3 2-16,-12 11 2 16,-5 4-8-16,-25 6 1 15,-2 2-33-15,-19 7-1 16,0-5-2-16,-14-4 0 15,13-7-2-15,-8-3 1 16,14-6-1-16,-1-5-2 16,12-2-3-16,1-8 0 15,16 4-1-15,7-8 0 16,13 3 0-16,12-2 2 16,8 5 0-16,12-2 0 0,7 4 0 15,7-4 2-15,12 4-2 16,21 0 1-16,-1 1 0 15,15 5-1-15,3-2 1 16,9-4-2-16,-8-1 1 16,8-7-6-16,-15-4-1 15,-5 0-4-15,-19 2 1 16,-6 0 1-16,-24 5 4 0,-6 4 4 16,-13 6 3-16,-18 2 2 15,-13 7-1-15,-22 3 2 16,-9-2 1-16,-19 3-1 15,3-2-1-15,-14-6 0 16,14-2-11-16,-3-15-326 16,4-6 104-16</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6:02.0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CDFF67-5C7C-4953-B1C4-8CC6805F16F2}" emma:medium="tactile" emma:mode="ink">
          <msink:context xmlns:msink="http://schemas.microsoft.com/ink/2010/main" type="inkDrawing" rotatedBoundingBox="5127,1801 9663,3670 7771,8260 3235,6391" semanticType="enclosure" shapeName="Other">
            <msink:sourceLink direction="with" ref="{CAD25AE5-A891-46DD-A1CB-2D1F2D97D161}"/>
            <msink:destinationLink direction="to" ref="{95A8A4A9-1CC9-40DF-9068-851D43EE00CA}"/>
          </msink:context>
        </emma:interpretation>
      </emma:emma>
    </inkml:annotationXML>
    <inkml:trace contextRef="#ctx0" brushRef="#br0">2022 176 345 0,'-50'-16'234'16,"4"-3"-15"-16,-2-4-62 15,7 4-74-15,-1 2-28 16,10 4-32-16,-2 7-13 16,6 9 0-16,-7 8 3 15,5 8 4-15,-4 12-3 16,-7-87 11-16,-1-15-25 15,-2 175-7-15,0-56 3 16,-5 97-2 0,9 8 6-16,-4-114 3 0,1-9 11 15,-10 2 3-15,4 1 7 16,-9 10 2-16,8 4 2 16,-14 21-8-16,6-7-6 15,-11 17-6-15,5-7-5 0,-13 4-3 16,13-17 4-16,-4 8 0 15,12-24 7-15,-4 13 5 16,16-9 1-16,-1 12-2 16,10 5 0-16,-1 15-7 15,10-1-6-15,-3 20-1 16,6-12 2-16,-1 24-2 16,9-4 1-16,-1 7 1 15,10-12-2-15,3 22 1 16,6-34 1-16,6 27-3 15,2-9 1-15,6 23 0 16,1-10-1-16,4 33 0 16,-5-28 1-16,13 11-1 15,-7-24 1-15,8 16 0 16,4-22 0-16,9 2 0 16,-5-13-1-16,14 5-1 0,1-32 2 15,15 4-1-15,0-18 2 16,11 11-1-16,-4-15 1 15,15 7-2-15,-8-9 1 16,15 3-3-16,-4-17 1 16,11 2 1-16,-11-13 1 15,19-7 1-15,-16-5 4 16,16-4-2-16,-10-6 1 16,17 2-1-16,-20-2-3 0,13 1 0 15,-14 1 2 1,9-2-3-16,-16-3 3 0,21-4 3 15,-17-4-1-15,17-7 1 16,-11-3 1-16,15-9-3 16,-15-1-1-16,19-14 1 15,-21 1-5-15,7-11 3 16,-18-5-3-16,7-12 1 16,-18 6 0-16,13-15 1 15,-8 4-2-15,11-9 3 16,-15 7-2-16,7 4 0 15,-12 12 1-15,-1-1 0 16,-12 15-1-16,10-12-5 16,-16-11-2-16,4-38-2 15,-5 5 1-15,1-23-1 0,-10 6 5 16,-1-9 4-16,-10 31 4 16,-1-11 2-16,-14 20 3 15,0-3 6-15,-10 17-1 16,-1-12 1-16,-8 5-4 15,5-17 0-15,-8 6-9 16,-3-5 6-16,1 4-4 16,5-10 5-16,-8 5-3 15,2-8 2-15,-1 4-5 16,-7 3 1-16,-8 22-5 0,-12-22 1 16,-8 5-2-16,-18-11 0 15,-4 7 0-15,-15-15 1 16,-1 35 1-16,-7-1 3 15,8 22 5-15,-15-5 14 16,8 16 12-16,-14 0 15 16,7 20 2-16,-18 4-1 15,18 18-16-15,-13 7-7 16,5 5-17-16,-15 0-4 16,11-2-1-16,-20-6-4 15,15-4-2-15,-22 1 0 16,13-5 0-16,-28-1-5 15,13-1 0-15,-32 2-3 16,19 2-4-16,-30 4-10 0,20 7 3 16,-31 9-7-16,18 4 5 15,-19 10 2-15,27 8 11 16,-21 19-1-16,32 11 6 16,-12 34-2-16,28 10 2 15,-4 54-2-15,27 10 2 16,1 70 1-16,33 9 2 15,20 95-25-15,39-4 42 0,21 86-358 16</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7:38.7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5A41974-9127-4A69-80D8-313A17AF4363}" emma:medium="tactile" emma:mode="ink">
          <msink:context xmlns:msink="http://schemas.microsoft.com/ink/2010/main" type="writingRegion" rotatedBoundingBox="22100,2986 29331,995 30398,4873 23167,6863"/>
        </emma:interpretation>
      </emma:emma>
    </inkml:annotationXML>
    <inkml:traceGroup>
      <inkml:annotationXML>
        <emma:emma xmlns:emma="http://www.w3.org/2003/04/emma" version="1.0">
          <emma:interpretation id="{9A2BFD05-C9E6-4885-8A1A-4FE554239A59}" emma:medium="tactile" emma:mode="ink">
            <msink:context xmlns:msink="http://schemas.microsoft.com/ink/2010/main" type="paragraph" rotatedBoundingBox="22116,2874 25113,2464 25259,3530 22261,3940" alignmentLevel="1"/>
          </emma:interpretation>
        </emma:emma>
      </inkml:annotationXML>
      <inkml:traceGroup>
        <inkml:annotationXML>
          <emma:emma xmlns:emma="http://www.w3.org/2003/04/emma" version="1.0">
            <emma:interpretation id="{B319F25E-1E23-4F27-A98B-190FAD10EBCA}" emma:medium="tactile" emma:mode="ink">
              <msink:context xmlns:msink="http://schemas.microsoft.com/ink/2010/main" type="line" rotatedBoundingBox="22116,2874 25113,2464 25259,3530 22261,3940"/>
            </emma:interpretation>
          </emma:emma>
        </inkml:annotationXML>
        <inkml:traceGroup>
          <inkml:annotationXML>
            <emma:emma xmlns:emma="http://www.w3.org/2003/04/emma" version="1.0">
              <emma:interpretation id="{D34586C5-9F41-4545-9D8C-5F15D759C8AF}" emma:medium="tactile" emma:mode="ink">
                <msink:context xmlns:msink="http://schemas.microsoft.com/ink/2010/main" type="inkWord" rotatedBoundingBox="22116,2874 25113,2464 25259,3530 22261,3940">
                  <msink:destinationLink direction="with" ref="{C142B93C-B583-4B83-85FF-C7F1955A6A52}"/>
                </msink:context>
              </emma:interpretation>
              <emma:one-of disjunction-type="recognition" id="oneOf0">
                <emma:interpretation id="interp0" emma:lang="" emma:confidence="1">
                  <emma:literal/>
                </emma:interpretation>
              </emma:one-of>
            </emma:emma>
          </inkml:annotationXML>
          <inkml:trace contextRef="#ctx0" brushRef="#br0">3451-5321 1116 0,'-4'-5'242'0,"2"13"98"15,5 4-328-15,-1 12 1 16,-1 2 1-16,10 22 3 16,-3-5 6-16,2 22-1 0,1-3-10 15,9 11-7-15,-11-14-1 16,4 4-2-16,-1-19 2 15,-2-7-2-15,-4-18 4 16,2-6-3-16,-6-5 3 16,-1-15-3-16,-4 1-9 15,-10-3-34-15,2-16-15 16,-15-23-207-16,-6 5-108 16,-13-23-39-16</inkml:trace>
          <inkml:trace contextRef="#ctx0" brushRef="#br0" timeOffset="229.3786">3056-5234 355 0,'-31'-14'382'0,"4"0"-86"16,10 2-20-16,0-1-125 15,7 5-64-15,4-6-6 16,6 3-21-16,9-4-12 16,9-4-16-16,19-8-8 15,7-3-9-15,17-7-4 16,5-1 0-16,14-4-4 15,-9 6-2-15,4-2-3 16,-12 8 0-16,-4-1-3 16,-19 6 4-16,-1 0-29 15,-13 6-20-15,1 5-323 0,-11 9 73 16</inkml:trace>
          <inkml:trace contextRef="#ctx0" brushRef="#br0" timeOffset="1521.8575">3931-5335 656 0,'-1'-5'411'0,"-3"5"-70"0,3 3-98 16,-1 16-173 0,2 7-28-16,2 17 4 0,1 7 0 15,6 6-2-15,1 1-23 16,5 1-10-16,3-14-9 15,5-4-2-15,-2-11 4 0,-1-14-1 16,-3-11 7 0,-1-15 11-16,-8-15 7 0,-7-17 8 15,-4-11 6-15,-11-15-7 16,-5 3-8-16,-4 4 3 16,1 16-5-16,1 12 6 15,9 16 1 1,1 9-5-16,3 4-5 0,2 9-9 15,3-4-6-15,0 3-6 16,6 4 4-16,5 6-6 16,2-7 0-16,11 1-4 15,7 2 4-15,3-11-6 16,1-5 5 0,2-3-6-16,-7 4 5 0,-7-13-3 15,-6 2 6-15,-3-5-2 16,-11 3 8-16,5 5-5 15,-3 11-2-15,1 9-2 0,-3 10 4 16,3 6-7-16,0 4 8 16,2 9 0-16,1-1 3 15,10 2-4-15,3-3 4 16,4-9-7-16,2-15 3 16,7-7-3-16,-3-10 5 15,1-17-1-15,-5-3 6 16,-3-13-2-16,-9-6 4 15,-9-3-5-15,-5 9 2 0,-4 6 4 16,0 14 4-16,-2 11-3 16,5 13 1-16,-1 18-2 15,1 5-5-15,5 6-5 16,4-3 2-16,5 1-3 16,7-6 1-16,9-15-4 15,2-1 4-15,11-5-6 16,-4-11 6-16,4-7-3 15,-8 0 6-15,0-3-2 16,-11-1 4-16,-8 6-4 16,-8 9 2-16,-2 5-4 15,-4 4 2-15,0 6-3 16,1 0 5-16,5 1-5 0,5-2 4 16,8 2-7-1,3-12 5-15,11-4-6 0,0-14 6 16,9-15-3-16,-2-9 6 15,0-5-3-15,-8-2 5 16,-7 10-3-16,-14 16 0 16,-3 10-3-16,-8 15 5 15,-2 10 0-15,-1 4 4 16,3 6-1-16,-2 5 4 16,10 2-6-16,3-7-2 15,9-1-6-15,1-10 4 0,9-16-3 16,-5-9 4-16,3-2-1 15,-6-6 2-15,-3-3-1 16,-7 11 2 0,-2 6-6-16,-7 0 1 0,-2 13-3 15,-2 5 2-15,1 8-3 16,0 4 7-16,8 6-49 16,3 1-56-16,6-10-108 15,2-18-290-15,3-15 3 16</inkml:trace>
          <inkml:trace contextRef="#ctx0" brushRef="#br0" timeOffset="2083.4121">5581-5859 1136 0,'-16'9'279'0,"10"7"91"0,1 4-321 16,0 13-21-16,5 10-4 15,8 11 1-15,5 8 0 16,4 13-3 0,11-3-6-16,0 0-7 0,2-8-2 15,0 7-3-15,-5-15-1 16,-8 2-2-16,-3-12 2 0,-7 2 0 16,-9-10 1-16,-4-5-1 15,-2-11 2-15,-8-2 21 16,2-17 11-16,-6-15 14 15,-1-13 5-15,4-25 6 16,1-15-21-16,-1-32-14 16,6-16-12-16,8-20-14 15,0 12-5-15,1 5-2 16,10 32 2-16,5 21-4 16,-4 30 7-16,8 9-6 15,5 12 0-15,7 7-6 16,-1 8 4-16,8 5-2 15,0 6 5-15,2 7-1 0,-7 7 7 16,0 5-2 0,-7 4 2-16,-9 9 2 0,-10-4 2 15,-10 7 14-15,-7-2 13 16,-8-3 31-16,-7-5 11 16,-6 0 10-16,-2-11-10 15,-5-7-15-15,4-10-29 16,-2-14-32-16,8-18-44 15,24-35-493-15,14-12 135 0</inkml:trace>
        </inkml:traceGroup>
      </inkml:traceGroup>
    </inkml:traceGroup>
    <inkml:traceGroup>
      <inkml:annotationXML>
        <emma:emma xmlns:emma="http://www.w3.org/2003/04/emma" version="1.0">
          <emma:interpretation id="{43B2A8FE-3340-4654-B90C-A5E242638C5C}" emma:medium="tactile" emma:mode="ink">
            <msink:context xmlns:msink="http://schemas.microsoft.com/ink/2010/main" type="paragraph" rotatedBoundingBox="23817,4024 29041,2586 29539,4397 24316,5835" alignmentLevel="2"/>
          </emma:interpretation>
        </emma:emma>
      </inkml:annotationXML>
      <inkml:traceGroup>
        <inkml:annotationXML>
          <emma:emma xmlns:emma="http://www.w3.org/2003/04/emma" version="1.0">
            <emma:interpretation id="{8B9824AB-A1A7-44AE-8597-B1E2DBC61486}" emma:medium="tactile" emma:mode="ink">
              <msink:context xmlns:msink="http://schemas.microsoft.com/ink/2010/main" type="inkBullet" rotatedBoundingBox="23817,4024 24842,3741 25185,4987 24160,5269"/>
            </emma:interpretation>
            <emma:one-of disjunction-type="recognition" id="oneOf1">
              <emma:interpretation id="interp1" emma:lang="" emma:confidence="0">
                <emma:literal>↳</emma:literal>
              </emma:interpretation>
            </emma:one-of>
          </emma:emma>
        </inkml:annotationXML>
        <inkml:trace contextRef="#ctx0" brushRef="#br0" timeOffset="21015.0308">4735-4525 962 0,'7'-8'325'15,"-7"8"31"-15,4 2-236 16,-2 9-88-16,6 3 12 16,-3 42 8-16,1 29 8 15,3 22 3-15,10 6-13 16,-10 1-22-16,9-28-11 15,-1-23-5-15,-5-14 0 16,-4 1 7-16,2 1 2 16,-6-5 6-16,-7-1 5 0,6-2 4 15,-1-12-1-15,-2-4 0 16,0-4-7 0,5-5-5-16,-1 5-11 0,0-12-3 15,5-3-7-15,8-3 3 16,13-7-6-16,6-12 4 15,14 0-4-15,5-11 6 16,13-5-4-16,-6 0 3 16,10-3-2-16,-10 5 1 0,-3 6 0 15,-12-8 1-15,-6 4-2 16,-16 8-14-16,-3 3-81 16,-6 2-51-16,-4 10-347 15,-10-2 21-15</inkml:trace>
        <inkml:trace contextRef="#ctx0" brushRef="#br0" timeOffset="21333.3001">5566-3935 1051 0,'10'-10'226'0,"13"1"97"16,-4-2-303-16,9 12 4 15,-4-10 7-15,4 6 13 0,-4 6 8 16,4 5 1-16,-3-8-10 16,2 14-3-16,-7 3-7 15,2-3 2-15,-8-1 2 16,-1 3 8-16,-7 1 3 16,-8 5 14-16,-9 8-1 15,-9 13 6-15,-5 4-5 16,-10 10-12-16,4-2-18 0,-3 4-5 15,8-13-33-15,8-5-487 16,11-15 160-16</inkml:trace>
      </inkml:traceGroup>
      <inkml:traceGroup>
        <inkml:annotationXML>
          <emma:emma xmlns:emma="http://www.w3.org/2003/04/emma" version="1.0">
            <emma:interpretation id="{3161B7E1-C29A-440D-89D6-3D37CA44AE85}" emma:medium="tactile" emma:mode="ink">
              <msink:context xmlns:msink="http://schemas.microsoft.com/ink/2010/main" type="line" rotatedBoundingBox="25462,3745 29085,2748 29539,4397 25915,5394"/>
            </emma:interpretation>
          </emma:emma>
        </inkml:annotationXML>
        <inkml:traceGroup>
          <inkml:annotationXML>
            <emma:emma xmlns:emma="http://www.w3.org/2003/04/emma" version="1.0">
              <emma:interpretation id="{7F5B58CB-FA9B-48DB-8F94-DB137439E0D9}" emma:medium="tactile" emma:mode="ink">
                <msink:context xmlns:msink="http://schemas.microsoft.com/ink/2010/main" type="inkWord" rotatedBoundingBox="25462,3745 29085,2748 29539,4397 25915,5394"/>
              </emma:interpretation>
              <emma:one-of disjunction-type="recognition" id="oneOf2">
                <emma:interpretation id="interp2" emma:lang="" emma:confidence="1">
                  <emma:literal/>
                </emma:interpretation>
              </emma:one-of>
            </emma:emma>
          </inkml:annotationXML>
          <inkml:trace contextRef="#ctx0" brushRef="#br0" timeOffset="23544.9429">7172-4177 887 0,'-2'-9'223'0,"7"-1"102"16,3-4-253-16,14 11 7 16,3-9-9-16,13 12-11 15,6-2-30-15,7-1-8 16,-7-47-13-16,-1 3-3 16,-12 0-1-16,-12-7 12 15,-11 4 13-15,-4 36 23 16,-15-2 6-16,-11-9 14 15,-4 3-8-15,-14 10-5 16,-2 7-21-16,-2 10-1 16,2 10-11-16,3 15 1 15,7-6-4-15,10 43 3 0,10 2-9 16,10 24-1-16,10-2-8 16,12 4-3-16,7-38-5 15,8-20-28-15,7-27-56 16,10-32-180-16,4-24-207 15,10-54-46-15</inkml:trace>
          <inkml:trace contextRef="#ctx0" brushRef="#br0" timeOffset="24370.3001">7611-4570 1081 0,'-31'17'293'0,"1"11"88"15,8-6-304-15,6-2-17 16,4-9-17-16,7-3-4 15,0-8-14-15,7 3-8 16,-1-4-9-16,7-4-5 16,2 0-2-16,10-10-1 15,-1 1 1-15,3 1 0 16,-5 7-1-16,0 11-1 16,-1 12-1-16,-5 47-1 15,-2 35 0-15,4 12 2 16,-2-1 0-16,-2 3 1 15,4-46 1-15,-2-23 0 0,1-16 0 16,4 4 1 0,-3-9-1-16,-2 4 2 0,0 0-2 15,-5 7 0-15,-5 1 0 16,-2 12 6-16,-9 3 4 16,-7 3 16-16,-3-4 9 15,-12-5 16-15,6-8-1 16,-6-11 2-16,6-19-15 0,2-8-7 15,10-2-18-15,5-32-5 16,9-19-6-16,17-30-27 16,10-12-18-16,10-36-23 15,6-10-9-15,7-41-2 16,-8 29 26-16,-4 5 17 16,-10 27 25-16,-3 39 7 15,-12 59 0-15,-10 6 17 16,-6 17 9-16,-10 16 16 15,-4 8 3-15,-10 16 14 16,2 4-10-16,3-1-4 16,11 28-16-16,6-3-3 15,12-19-12-15,10-5-7 16,5-45-7-16,9-38 1 16,1-7 0-16,8-9 0 0,-5-2 3 15,4 34 2-15,-9-5-1 16,-2 8 1-16,-11 9-4 15,-3 6 1-15,-7 7-2 16,2 17 1-16,-1-3 1 16,4 9 2-16,-1 3-1 15,10-6 1-15,-1-9-1 16,7-5-2-16,6-14 0 16,6-14-2-16,-3-3-1 15,0-9-5-15,-5 2 0 0,-5 3-1 16,-9 8 1-16,-6 15-2 15,-5 0 5-15,-6 9 1 16,-6 6 0-16,-5 12 1 16,1-6 2-16,3 12-5 15,2-4-40-15,11-8-45 16,8-12-363-16,10-19 67 16</inkml:trace>
          <inkml:trace contextRef="#ctx0" brushRef="#br0" timeOffset="24695.4555">8809-5034 1327 0,'-36'34'332'0,"-5"18"101"16,3 11-372-16,-4-1-35 0,11-12-10 16,6-12 0-16,12-16 0 15,8-13-5-15,9-9-9 16,3-4-29-16,7-6-7 15,7-2-1-15,-1 2 0 16,7 9-2-16,-2-4 27 16,0 14 5-16,-8 10-1 0,1 2 0 15,-18-4 1-15,-10 6 2 16,-7-2 4-16,-16 1 13 16,-8 1 12-1,-3 2 14-15,7-3-1 0,1-6 0 16,15-8-10-16,10-14-52 15,16-4-44-15,15-13 231 16,16-2-613-16,15-21 248 16</inkml:trace>
          <inkml:trace contextRef="#ctx0" brushRef="#br0" timeOffset="25032.1101">9140-5002 1001 0,'-24'8'340'0,"-13"21"42"15,-7 19-263-15,-5 15-27 16,4 0-20-16,4 6 8 16,16-16-9-16,11-8-6 0,12-21-33 15,15-4-16-15,4-17-18 16,14-10-17-16,4-9-17 16,5-17-20-16,1-11-3 15,3-23 2-15,-9-6 17 16,-4-8 17-16,-11 18 20 15,-6 12 5-15,-10 29 8 0,-11 33 27 16,-5 32 9-16,-4 33 23 16,2-1 11-16,6 8 3 15,8-16-29-15,14-15-8 16,7-31-22-16,8-4-12 16,3-8-14-16,4-15-70 15,-2-5-45-15,4-17-372 16,-4-21 39-16</inkml:trace>
          <inkml:trace contextRef="#ctx0" brushRef="#br0" timeOffset="23180.4603">6949-4878 754 0,'0'-15'301'0,"-4"-3"41"16,1 7-180-16,-7-3-25 15,-4 6-31-15,-6 5 3 16,-5 5-28-16,-8 7-13 16,1 15-25-16,-12 15-6 15,0 8-14-15,-7 14 0 16,4-3-4-16,-7 10 3 16,12-10-3-16,4 36 2 15,13 12-5-15,10 21-2 0,13-7-5 16,13-6-3-16,8-39-4 15,12-21-1-15,5-28-1 16,13-2 1-16,1-10-1 16,8-5 0-16,-3-9 0 15,3-11 0-15,-13-6 1 16,2-5 3-16,-15-1-1 16,-9-17 3-16,-13 1 0 15,-15-19 2-15,-11 0 0 0,-12 0 13 16,-2 17 2-16,-7 16 4 15,-2 28 6-15,-7 22 0 16,4 16-12-16,-5 13-4 16,12-3-5-1,7-5-8-15,12-20-3 0,15-8-3 16,12-14-1-16,18 1-3 16,8-24 1-16,14-26-1 15,-1-12-3-15,10-48-5 16,-11-3 1-16,-5 20 0 15,-16 22 0-15,-6 18 3 16,-16 48 4-16,-14 45 1 16,-3 21 1-16,-3 46 3 15,-8 0 3-15,0 9 5 16,10-36 2-16,1-12 0 16,4-36-2-16,14-6 0 0,-1-12-4 15,8-15-39-15,5-8-96 16,18-15-363-16,-5-16 50 15</inkml:trace>
          <inkml:trace contextRef="#ctx0" brushRef="#br0" timeOffset="22373.9608">6905-4537 798 0,'-9'-16'372'0,"1"8"-14"15,-1 2-154 1,-5 4-153-16,4 1-10 0,-5 7-12 15,-7 2 9-15,1 6-1 16,-5 5 6-16,-6 3-7 16,-4 33 2-16,5 1-11 15,-4 13 2-15,9-3-8 0,2 18 0 16,7-24-6-16,4 1-5 16,9-12-6-16,4-2-1 15,6-19-4-15,10-8 2 16,4-9-1-16,10-1 1 15,-2-5-1-15,5-4 1 16,-3-4-2-16,1-3 2 16,-6-2 1-16,3-9 4 15,-4-16-1-15,-1-25 3 16,-8-8 0-16,-3-50 2 16,-6 15-3-16,-6 11 4 15,-4 27 2-15,-3 13 8 16,0 40 0-16,0 4 3 15,3 1-1-15,-1 2-3 16,5 5-11-16,0 2-2 16,-3-4-2-16,0 4-2 0,1-3-2 15,2-1 2-15,0 2-1 16,0-1 0-16,5 2-2 16,-4-10 1-16,-2 0-1 15,4-1 0-15,3 1 1 16,-6-4 1-16,3 7 0 15,2 1-1-15,-7 2 1 16,-1 1 0-16,-1 0-2 16,0 1-1-16,3-4 2 0,-2 3-1 15,0-1 1-15,4 2 0 16,1-2 1 0,-4 4-2-16,4-2-1 0,-1 1 1 15,1-5-1-15,-2 0 1 16,0 1 1-16,0-1-1 15,3 1 0-15,-8 4-1 16,7-2 1-16,-1-2-1 16,-2-2-2-16,1 7-25 15,1 1-85-15,-24 12-367 16</inkml:trace>
          <inkml:trace contextRef="#ctx0" brushRef="#br0" timeOffset="25658.7462">9350-5248 1286 0,'-14'-11'337'16,"15"-4"96"-16,9-4-370 16,15-5-8-16,8-2-21 15,15-15-3-15,6 2-5 16,15-5-3-16,-7 0 0 16,12-6-92-16,-11 11-391 0</inkml:trace>
          <inkml:trace contextRef="#ctx0" brushRef="#br0" timeOffset="25448.0902">9518-5503 1248 0,'-22'41'363'0,"3"1"92"15,9 2-344-15,-4 3-30 16,5-11-28-16,1 1-6 15,6-4-16-15,-2 3-12 0,12-4-12 16,-4 2-4-16,4-5-3 16,5-11-4-16,4 3 3 15,13-20 2-15,7-10 0 16,15-13-21-16,0-3-17 16,11-11-22-16,-15 14 0 15,-4 8-3-15,-19 9 20 16,-11 21 17-16,-22 10 36 15,-15 23 23-15,-12 9 8 0,-5 19 17 16,0-7 8-16,11 2-10 16,10-23-22-16,11-8-4 15,10-22-18-15,13-8-7 16,7-10-5-16,13-18-2 16,2-7 0-16,15-13 2 15,-5-7-2-15,11-8-1 16,-11 10-11-16,0-4-9 15,-17 10-69-15,-3 2-70 16,-20 7 164-16,-14 4-483 16,-18 10 157-16</inkml:trace>
        </inkml:traceGroup>
      </inkml:traceGroup>
    </inkml:traceGroup>
    <inkml:traceGroup>
      <inkml:annotationXML>
        <emma:emma xmlns:emma="http://www.w3.org/2003/04/emma" version="1.0">
          <emma:interpretation id="{B1F8A02E-825D-47C3-9A46-987B9E7C0C47}" emma:medium="tactile" emma:mode="ink">
            <msink:context xmlns:msink="http://schemas.microsoft.com/ink/2010/main" type="paragraph" rotatedBoundingBox="26754,4828 30118,3878 30396,4864 27033,5814" alignmentLevel="3"/>
          </emma:interpretation>
        </emma:emma>
      </inkml:annotationXML>
      <inkml:traceGroup>
        <inkml:annotationXML>
          <emma:emma xmlns:emma="http://www.w3.org/2003/04/emma" version="1.0">
            <emma:interpretation id="{94CA6233-6D9E-4F2B-9BBF-2FAC49175096}" emma:medium="tactile" emma:mode="ink">
              <msink:context xmlns:msink="http://schemas.microsoft.com/ink/2010/main" type="line" rotatedBoundingBox="26754,4828 30118,3878 30396,4864 27033,5814">
                <msink:destinationLink direction="with" ref="{686189A0-77FF-4720-BF85-36327C2CEBF7}"/>
              </msink:context>
            </emma:interpretation>
          </emma:emma>
        </inkml:annotationXML>
        <inkml:traceGroup>
          <inkml:annotationXML>
            <emma:emma xmlns:emma="http://www.w3.org/2003/04/emma" version="1.0">
              <emma:interpretation id="{256D2ED6-C37F-4290-BD7B-CE8F5530269E}" emma:medium="tactile" emma:mode="ink">
                <msink:context xmlns:msink="http://schemas.microsoft.com/ink/2010/main" type="inkWord" rotatedBoundingBox="26890,5310 27832,5044 27967,5523 27026,5789"/>
              </emma:interpretation>
              <emma:one-of disjunction-type="recognition" id="oneOf3">
                <emma:interpretation id="interp3" emma:lang="" emma:confidence="1">
                  <emma:literal/>
                </emma:interpretation>
              </emma:one-of>
            </emma:emma>
          </inkml:annotationXML>
          <inkml:trace contextRef="#ctx0" brushRef="#br0" timeOffset="26511.6125">7846-3114 930 0,'-42'16'298'0,"3"-2"70"16,14-5-251-16,4-9-11 15,15-6-33-15,17-17-12 16,9-9-24-16,19-10-12 16,10-2-17-16,8 11 5 15,-10 8-1-15,3 9 1 16,-19 18-4-16,-6 9 1 16,-15 14-2-16,-6 25 8 15,-15 5 3-15,-3 14 7 16,-1-5 0-16,0-6 1 15,8-15 8 1,8-6-26-16,10-15-3 0,6-5-5 16,10-12-1-1,-2-13-3-15,6-15 0 16,1-9 0-16,1-15 0 0,-5-9-1 16,-1 0 3-16,-10 13-2 15,-6 6-4-15,-8 21 0 16,-3 32 6-16,-8 15 1 15,7 13 12-15,-6 6 12 16,7 2 13-16,5-16-2 0,12-8-4 16,-3-12-11-16,18-8-8 15,1-12-13-15,7-10 0 16,1-9 1-16,2-18 4 16,-12-9 0-16,-6-10 3 15,-13 7 1-15,-5 4 1 16,-7 16-3-16,0 16 0 15,-2 17 0-15,2 14-2 16,0 19 1-16,8 3 2 16,3 3-2-16,11 4-3 15,8-13-2-15,11-18-17 16,-2-7-75 0,19-13-401-16</inkml:trace>
        </inkml:traceGroup>
        <inkml:traceGroup>
          <inkml:annotationXML>
            <emma:emma xmlns:emma="http://www.w3.org/2003/04/emma" version="1.0">
              <emma:interpretation id="{4BB98815-57A6-4905-9D16-CA7EA6482805}" emma:medium="tactile" emma:mode="ink">
                <msink:context xmlns:msink="http://schemas.microsoft.com/ink/2010/main" type="inkWord" rotatedBoundingBox="27990,4479 29478,4059 29756,5044 28268,5465"/>
              </emma:interpretation>
              <emma:one-of disjunction-type="recognition" id="oneOf4">
                <emma:interpretation id="interp4" emma:lang="" emma:confidence="1">
                  <emma:literal/>
                </emma:interpretation>
              </emma:one-of>
            </emma:emma>
          </inkml:annotationXML>
          <inkml:trace contextRef="#ctx0" brushRef="#br0" timeOffset="26833.9172">9104-3722 1005 0,'-5'-5'319'16,"2"2"67"-16,-2 16-227 16,-3 5-55-16,-4 20 2 15,-4 3-14-15,-3 32-8 16,4-5-38-16,0 6-10 16,9-7-18-16,8 0-4 15,4-20-9-15,8 8-2 16,8-14-2-16,6-24-9 15,5-12-22-15,10-16-58 16,2-25-33-16,18-14-354 16,-7-5 56-16</inkml:trace>
          <inkml:trace contextRef="#ctx0" brushRef="#br0" timeOffset="40352.5124">9304-3848 841 0,'-3'-4'290'0,"2"1"55"16,1-1-224-16,0 3-14 16,0-1-31-16,1 2-3 0,4 2-24 15,4 6-12-15,2 4-20 16,8 10-9-16,5 14-8 15,1 10 0-15,-6 1-1 16,4 17 2-16,-6-3 2 16,-1-4 0-16,-8-24 5 31,-5-18 1-31,2 3-5 16,13 43 2-16,-7-21 0 0,2-8 3 15,0-9 2-15,-7-27 2 16,3-4 0-16,-1-8 3 15,3 2-4-15,2-10-1 16,-2 4-3-16,1-8-2 16,2 3-1-16,0-3 0 15,-1-4-2-15,3-5 1 16,-4 10-1-16,1 3-2 16,-6 4-2-16,0 11 0 15,-6 7-2-15,-1 0 2 16,0 4 2-16,2 1 1 15,-1 3 2-15,3 5 3 16,-1 5-1-16,3 14 2 16,3 0-2-16,1 4 2 15,4 5-2-15,5-4 1 0,-2-7-2 16,-1 3 0-16,-1-9 0 16,-4-9 1-16,-3 3 0 15,-2-12 1-15,-1-1-1 16,-2-1 2-16,0-4-1 15,-4-1 2-15,1 3-2 16,0-4 3-16,-3 0-5 16,3 3 1-16,0-1-3 0,0 4 0 15,0-2-2-15,0-2 0 16,0 1-2-16,3-2 0 16,0-7-2-16,0-5 0 15,3-1 1-15,1-11 2 16,-3-10 1-16,3-9 4 15,-3 4 0-15,-1-10 2 16,-3 10-2-16,-1 9 0 16,-2 11-2-16,-2 3-2 15,2 13-2-15,1 1-1 16,2 5-2-16,2 3-3 16,6 2-1-16,0 4-1 15,4 5 2-15,5 8 2 16,2 5 2-16,0 4 1 15,-2-6 3-15,5 4 0 0,-3-9 0 16,0-7 1-16,0-6 0 16,1 1 1-16,-4-9-1 15,1-9 3-15,-5-10 1 16,3-10 0-16,-1-3 0 16,3-6 1-16,-6 6-2 15,0 6 0-15,-2-2-1 16,-7 5-2-16,-2 8-3 0,1 18-2 15,-1 3-1-15,4 17 1 16,0 0-1-16,1 7 3 16,6-7 1-16,2-1 2 15,1-7 0-15,1-2 0 16,3-4 0-16,-4-9 2 16,-2-4-2-16,2-6 3 15,0-3 0-15,-3-13 1 16,0-7 0-16,-3-2 1 15,-6 7-2-15,-1 4-1 16,-1 10-3-16,-1 13-4 16,-1 5-2-16,7 2-4 15,-2 15 0-15,3 7 4 16,4 4 1-16,1 5 3 16,3 5 3-16,6-16 2 15,-1-3-1-15,1-8 2 16,1-1-3-16,-6-8 2 0,-7-1-2 15,-5-7-8-15,-6-5-22 16,-11-12-93-16,-6 0 3 16,-8-17-348-16,-1-5 32 15</inkml:trace>
          <inkml:trace contextRef="#ctx0" brushRef="#br0" timeOffset="40507.6389">10214-4367 1216 0,'-19'-7'347'16,"13"-45"70"-16,-1 42-325 15,6 10-92-15,7-1-75 16,0 1-27-16,10 55-316 16,6 9 34-16</inkml:trace>
        </inkml:traceGroup>
        <inkml:traceGroup>
          <inkml:annotationXML>
            <emma:emma xmlns:emma="http://www.w3.org/2003/04/emma" version="1.0">
              <emma:interpretation id="{3694D091-65BD-4225-A765-3952EA9D7E8C}" emma:medium="tactile" emma:mode="ink">
                <msink:context xmlns:msink="http://schemas.microsoft.com/ink/2010/main" type="inkWord" rotatedBoundingBox="29820,4663 30301,4527 30374,4785 29893,4921"/>
              </emma:interpretation>
              <emma:one-of disjunction-type="recognition" id="oneOf5">
                <emma:interpretation id="interp5" emma:lang="" emma:confidence="0">
                  <emma:literal>a</emma:literal>
                </emma:interpretation>
                <emma:interpretation id="interp6" emma:lang="" emma:confidence="0">
                  <emma:literal>A</emma:literal>
                </emma:interpretation>
                <emma:interpretation id="interp7" emma:lang="" emma:confidence="0">
                  <emma:literal>u</emma:literal>
                </emma:interpretation>
                <emma:interpretation id="interp8" emma:lang="" emma:confidence="0">
                  <emma:literal>U</emma:literal>
                </emma:interpretation>
                <emma:interpretation id="interp9" emma:lang="" emma:confidence="0">
                  <emma:literal>o</emma:literal>
                </emma:interpretation>
              </emma:one-of>
            </emma:emma>
          </inkml:annotationXML>
          <inkml:trace contextRef="#ctx0" brushRef="#br0" timeOffset="40931.5902">10820-3866 1114 0,'2'-5'242'0,"-10"2"104"0,-1-3-329 15,-1 1-11 1,-8 3 4-16,-6-1 19 0,1 3 7 15,-4 8 16-15,2 1 4 16,3 12-3-16,9 7-17 16,7 13-7-16,8 1-14 15,12 5-5-15,9-12-7 16,15-9 1-16,0-19-1 0,7-12 1 16,-1-23 3-1,3-19 3-15,-8 1 0 0,-3-4 0 16,-14 4-2-16,-12 10 2 15,-12 18-5-15,-9 2 6 16,-6 10 1-16,-1 6 4 16,4 7-2-16,3 9 1 15,2 5-5-15,9 5-4 16,3 2-3-16,13 4 0 16,6-9-1-16,14-2-1 15,3-12 5-15,8-9-77 16,-6-5 308-16,-4-6-680 15</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7:36.8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142B93C-B583-4B83-85FF-C7F1955A6A52}" emma:medium="tactile" emma:mode="ink">
          <msink:context xmlns:msink="http://schemas.microsoft.com/ink/2010/main" type="inkDrawing" rotatedBoundingBox="19401,5121 21781,3635 21903,3830 19522,5317" semanticType="callout" shapeName="Other">
            <msink:sourceLink direction="with" ref="{D34586C5-9F41-4545-9D8C-5F15D759C8AF}"/>
            <msink:sourceLink direction="with" ref="{6938EAFC-FFF3-4D86-80C6-025DAB6ACBB2}"/>
          </msink:context>
        </emma:interpretation>
      </emma:emma>
    </inkml:annotationXML>
    <inkml:trace contextRef="#ctx0" brushRef="#br0">-1 1579 1029 0,'0'-4'234'0,"13"-10"90"16,10-7-300-16,17-23-12 16,5-14-7-16,26-22 1 15,-2-4-1-15,21-18 0 0,-6 8-2 16,13 6-1-16,-16 25 0 16,10 4 0-16,-15 18 0 15,10-1 6-15,-11-1 4 16,10-5 5-16,-8 7 3 15,-1-3 5-15,-8 16-5 16,7 1-2-16,-11 4-4 16,7-23-3-16,3 7-5 15,2 0 2-15,-5 4 1 0,6-4-1 16,-15 17-1-16,9-3 1 16,-10-3-3-16,-1-1-1 15,-7 3 0-15,0 5-2 16,-13-4 2-16,-1 2-3 15,-6-2 1-15,-4 1-1 16,-7-4 0-16,-1 4-1 16,-5 9 0-16,-9 4-22 15,-8 1-31-15,-18 18-321 16,-11 2 75-16</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6:52.8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5019358-B46F-4C3C-80EE-6678C5ED9313}" emma:medium="tactile" emma:mode="ink">
          <msink:context xmlns:msink="http://schemas.microsoft.com/ink/2010/main" type="writingRegion" rotatedBoundingBox="19190,8695 20251,8502 20293,8739 19233,8931">
            <msink:destinationLink direction="with" ref="{CB390858-A249-4501-BFA4-82719A0A5A71}"/>
            <msink:destinationLink direction="with" ref="{FB12A886-661A-4219-946B-44B8B95648FF}"/>
          </msink:context>
        </emma:interpretation>
      </emma:emma>
    </inkml:annotationXML>
    <inkml:traceGroup>
      <inkml:annotationXML>
        <emma:emma xmlns:emma="http://www.w3.org/2003/04/emma" version="1.0">
          <emma:interpretation id="{22AED36C-67E0-406B-A473-46E65C817466}" emma:medium="tactile" emma:mode="ink">
            <msink:context xmlns:msink="http://schemas.microsoft.com/ink/2010/main" type="paragraph" rotatedBoundingBox="19190,8695 20251,8502 20293,8739 19233,8931" alignmentLevel="1"/>
          </emma:interpretation>
        </emma:emma>
      </inkml:annotationXML>
      <inkml:traceGroup>
        <inkml:annotationXML>
          <emma:emma xmlns:emma="http://www.w3.org/2003/04/emma" version="1.0">
            <emma:interpretation id="{B8C33BD9-DCC4-4CAA-8C2B-DBE54729F93A}" emma:medium="tactile" emma:mode="ink">
              <msink:context xmlns:msink="http://schemas.microsoft.com/ink/2010/main" type="line" rotatedBoundingBox="19190,8695 20251,8502 20293,8739 19233,8931"/>
            </emma:interpretation>
          </emma:emma>
        </inkml:annotationXML>
        <inkml:traceGroup>
          <inkml:annotationXML>
            <emma:emma xmlns:emma="http://www.w3.org/2003/04/emma" version="1.0">
              <emma:interpretation id="{AEF26FE3-E873-4483-9D98-71BC68ED8F98}" emma:medium="tactile" emma:mode="ink">
                <msink:context xmlns:msink="http://schemas.microsoft.com/ink/2010/main" type="inkWord" rotatedBoundingBox="19190,8695 20251,8502 20293,8739 19233,8931"/>
              </emma:interpretation>
              <emma:one-of disjunction-type="recognition" id="oneOf0">
                <emma:interpretation id="interp0" emma:lang="" emma:confidence="1">
                  <emma:literal/>
                </emma:interpretation>
              </emma:one-of>
            </emma:emma>
          </inkml:annotationXML>
          <inkml:trace contextRef="#ctx0" brushRef="#br0">264 124 619 0,'-10'11'246'0,"-1"-11"21"16,8 1-161-16,2-1-16 15,-1 2-40-15,8-11-2 16,7 10-15-16,0-2-6 16,5-1-15-16,18-1 1 15,0 0-7-15,10-2 1 16,4 2-4-16,8-2 1 15,-11 2-3-15,6-5-1 16,-4 0-1-16,8 1 4 16,-9-3 0-16,7-1 2 0,-8 2 0 15,0-2 2-15,-8 1-4 16,-1-1 1-16,-16 4-2 16,-5-1 11-16,-9 3 13 15,-13 11 31-15,-7 5 2 16,-7 10 3-16,-2 5-7 15,-10 10-6-15,6-3-28 16,-9 2 7-16,-3-7 4 0,-10-3 4 16,7-4-6-1,-14-1-1-15,6-4-11 0,-4 1-4 16,3-5-8-16,-2 4-2 16,2-7-2-16,2-1-1 15,8-5-1-15,4-1 0 16,6-8-2-16,3-2 0 15,12 2 2-15,7-1-1 16,2 1-1-16,10 0 1 16,5 0 0-16,0 1-1 15,9-1 0-15,11-2 0 16,-1 1 2-16,17 1 0 16,4-2 0-16,10 2 0 15,-6-2 0-15,9-3 1 16,-10 2-2-16,1-1 1 15,-12 1-1-15,-7 3 2 16,-15 1-2-16,-4 0 2 16,-10 4-1-16,-8-2 4 0,-4 0-1 15,-8 1-1-15,-5 4 2 16,-20-1 1-16,-3 5 3 16,-18 2 6-16,-1 3 4 15,-16 3 0-15,10-1-2 16,-7-1-3-16,10-4-9 0,1 0-2 15,11-3-1-15,4-2 0 16,10-3-1-16,10 1 0 16,10-1-3-16,18-1-7 15,16-2-2-15,20-5 1 16,10-3 0-16,20-3 2 16,3 0 6-16,10-5 2 15,-6 6-1-15,5 1-2 16,-15 2 1-16,-2 3 0 15,-13 3 0-15,-7 0 1 16,-16 4 2-16,-9 0 0 16,-10 0-3-16,-14 1 4 15,-9 2 0-15,-13 2 3 16,-9 1-1-16,-20 2 4 16,-3 3-3-16,-14-1 0 15,-1-4-2-15,-8-1 0 0,16-2-1 16,-5-3 1-1,20 0-1-15,5 0 0 0,19-2 0 16,8 1-4-16,21-3-5 16,12 1 0-16,14-1-1 15,16-6 1-15,7-1 2 16,18-3 4-16,1 0 1 16,13-3 3-16,-11 7 0 15,5 1-3-15,-14 6-1 0,-7 1 0 16,-17 5-2-16,-3-1 0 15,-11 1 3-15,-8 0 1 16,-6-1-1-16,-7-2-2 16,-5 0 2-16,-14 3 3 15,-5 0-2-15,-21 5 3 16,-6 4 0-16,-24 9 0 16,2-1-3-16,-16 5 1 15,11-3-1-15,-7 2 2 16,15-7 0-16,3-3 2 15,19-3-2-15,9-6-1 16,19-5-4-16,24-5-9 16,17-4-1-16,25-9-4 15,13-2-14-15,23-2-14 16,0 0-1-16,11 2-16 0,-16 7-6 16,1 9-9-16,-18 4 9 15,-13 11-298-15,-26 3 94 16</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7:41.8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FB5AD86-8B61-4023-B4F4-E2153DB24E43}" emma:medium="tactile" emma:mode="ink">
          <msink:context xmlns:msink="http://schemas.microsoft.com/ink/2010/main" type="inkDrawing" rotatedBoundingBox="4351,10275 17347,8535 17395,8895 4399,10635" shapeName="Other"/>
        </emma:interpretation>
      </emma:emma>
    </inkml:annotationXML>
    <inkml:trace contextRef="#ctx0" brushRef="#br0">0 1702 240 0,'14'-2'84'0,"0"-1"9"0,5-2-68 15,4-3-11 1,1 2-12-16,1-2-1 0,-1 2-3 16,1 1 4-16,-5 4 0 15,5 5 20-15,-1 0 5 16,1 3 11-16,-2 1-2 16,9 0 5-16,-6-2-21 15,7 1-4-15,-3-6-10 16,6 1 4-16,-3-2-1 15,6 0 16-15,-4 0 3 0,5-2 9 16,-8 2-3-16,4-6-3 16,-5 1-16-16,7 1-7 15,-10-3-8-15,10 3-1 16,-7-1 0-16,5 0 2 16,-6 0 0-16,4 2 7 15,-4 0 0-15,6 2 11 16,-4-1-3-16,8 4 5 15,1-4-7-15,3-1-2 16,-3-2-10-16,3 0 0 16,-7 1-1-16,-4-1 0 15,3 5 2-15,-1 0 1 16,-4-1 1-16,8-3 1 16,2 3-3-16,0-4 3 15,-4 0-5-15,11-1 2 16,-11-2-3-16,9 2 5 0,-6-2 0 15,9 2 14-15,-7 3 1 16,8-2 2-16,-6 0-2 16,8-2-2-16,-3-3-13 15,9-1-1-15,-8-1-2 16,11-4 1-16,-6 5-1 16,9-3 3-16,-1 0-3 0,11-5 3 15,-10 5-2 1,6 0 1-16,-24 7 14 15,1 3 1-15,55-3 10 16,-10 7 2-16,17 0-1 16,-4 0-7-16,-24-1-9 15,-34-4-5 1,0 2-8-16,54-6-1 16,-17 1 1-16,7-2 0 15,-12 9 0-15,-20 1 0 16,-9 5 0-16,16-1 0 15,-11-1 1-15,0-6 0 16,-3-3 0-16,12-5 0 16,-17 3 1-16,13 0-3 15,-1-1 0-15,7 6 1 16,-11 0-1-16,15-5 0 16,-8 3 0-16,7 0 1 15,-8 4-1-15,9-2 0 0,-9 1 1 16,7 1-1-16,-2-1 1 15,11 2-1-15,-8 5 0 16,9-1 1-16,-4 1-1 16,4-2 0-16,-12 2 1 15,11-7 0-15,-11-2-1 16,6-6 1-16,-5 4 0 16,8-13-1-16,-9 0 0 0,9-6 1 15,-13 5 0-15,5-7 0 16,-9 5 1-16,6 2 7 15,-9 6 5-15,13 1 10 16,-10 5 3-16,9 4 1 16,-3-3-7-16,12 0-5 15,-14-4-9-15,14-4-5 16,-11 0-2-16,1-1 2 16,-12 2-2-16,7 3 2 15,-14 2-2-15,4-1 2 16,-3 2-1-16,5 2 1 15,-6 1 1-15,9 1 6 16,-9-4 0-16,8-3-1 16,-12-2 1-16,8-4-3 15,-8 3-3-15,8 1-2 0,-7 6 0 16,8 2 0-16,-7 2-1 16,9 0 0-16,-6 1-1 15,9-3 2-15,-1-1-1 16,5-5 1-16,-14-1-1 15,8-3 1-15,-6 0-1 16,1-1 0-16,-3 2 1 16,10 0-1-16,-7 4 0 0,9-1 0 15,-5 2 1 1,10-2-1-16,-4 3 0 0,7-3 0 16,-7 3-1-16,10 4 1 15,-9 2 0-15,11-7 0 16,-6 1 0-16,14 5 1 15,-9-3-1-15,12-7 1 16,-11 10-1-16,8-5 0 16,-10-5 0-16,9 2 0 15,-10 7 0-15,16-9 1 16,-9 2 1-16,12 0-2 16,-8 0 1-16,9-6-1 15,-9 5 1-15,11-4-2 16,-11 2 2-16,13-5-1 15,-7 2 0-15,10-5 0 0,-13 1 0 16,6-1 0-16,-12 2-1 16,8-4 2-16,-13 7-1 15,12-2 0-15,-7 2-1 16,11-2 2-16,-11 2-1 16,14-6 0-16,-13 5-1 15,7 1 2-15,-11 3-2 16,9 5 1-16,-10 5 0 15,11 3 0-15,-17 1 0 0,13 3 1 16,-14 0-2-16,7-6 1 16,-11 0-1-16,7-5 1 15,-15-1 1-15,8-2 0 16,-14 1-2-16,7 1 2 16,-6 1 0-16,2-5-1 15,-4 7 2-15,1-3-1 16,-11-4 1-16,7-1-2 15,-8 5 6-15,3-5 5 16,-1 6 3-16,1-2-1 16,-4 7 2-16,4-6-7 15,-3 7-4-15,3-2-4 16,-6 0 1-16,-3 3-1 16,-7 4 1-16,-1-6-1 0,-9 0 2 15,-2 0-1 1,-3-2 1-16,-4 0 0 0,-1 0 1 15,-1 5-1-15,-2-3 0 16,2 2-16-16,4 4-288 16,-17 11-30-16,-3 5-101 15</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7:07.0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38EAFC-FFF3-4D86-80C6-025DAB6ACBB2}" emma:medium="tactile" emma:mode="ink">
          <msink:context xmlns:msink="http://schemas.microsoft.com/ink/2010/main" type="inkDrawing" rotatedBoundingBox="17837,7154 17992,5189 19546,5311 19391,7276" rotationAngle="443199844" semanticType="enclosure">
            <msink:destinationLink direction="with" ref="{C142B93C-B583-4B83-85FF-C7F1955A6A52}"/>
            <msink:destinationLink direction="with" ref="{66858538-B43D-44A5-A34C-DC4452FEAC38}"/>
          </msink:context>
        </emma:interpretation>
      </emma:emma>
    </inkml:annotationXML>
    <inkml:trace contextRef="#ctx0" brushRef="#br0">-572-3128 656 0,'-41'-3'271'0,"-4"-2"22"16,4 4-171-1,-3 5-23-15,7 7-36 0,-10 8 1 16,6 3-11-16,-8 10 8 16,7 0-10-16,0 6 5 15,4 3-14-15,-8 3-9 16,13-5-16-16,-4 17-5 16,2-1-13-16,4 6 2 15,7 21-1 1,-1 10 3-16,8-15-4 0,5 10 2 15,8-9-3-15,9-1 2 16,5-2-2-16,5 13 2 16,3-8 0-16,7 8 1 15,6-16-2-15,5 3 2 16,3-15-1-16,7 5 0 0,-6-16-1 16,6 3 2-16,1-12-2 15,5 0 2-15,-4-7-1 16,13-2 2-16,-1-12-1 15,6-4 1-15,0-10-4 16,3-11 3-16,-11-5-2 16,3-11 0-16,-11-3 1 15,3-8 1-15,-1-6 2 16,5-15 1-16,-9 4 0 16,10-16 2-16,-8 5-2 0,5-14 0 15,-6 8-2-15,-1-12 1 16,-12 12-3-16,1-16 1 15,-17 23 0-15,-1-1 1 16,-8 6-1-16,1 0 1 16,-2-11 0-16,-1-12 0 15,-7-7 1-15,-1 10 8 16,-2 1 3-16,-10 19 8 16,0 8 5-16,-3 14 6 15,-11-3-7-15,-8 2-1 16,0 1-8-16,-16-5-4 15,4-1-9-15,-6-8 1 0,1 2-3 16,-3-5-2-16,6 6 0 16,-8 0 0-16,8 14-2 15,-3 6-6-15,6 12 2 16,-13 9 1-16,1 11-3 16,-11 14-1-16,-1 7 7 15,-16 20 1-15,7 4-1 16,-6 10-3-16,10-10-12 15,-8 8-53-15,14-9-28 16,-12 23-322-16,12-2 54 0</inkml:trace>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8:20.2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6189A0-77FF-4720-BF85-36327C2CEBF7}" emma:medium="tactile" emma:mode="ink">
          <msink:context xmlns:msink="http://schemas.microsoft.com/ink/2010/main" type="inkDrawing" rotatedBoundingBox="27331,6766 31015,4810 31095,4961 27411,6917" semanticType="underline" shapeName="Other">
            <msink:sourceLink direction="with" ref="{94CA6233-6D9E-4F2B-9BBF-2FAC49175096}"/>
          </msink:context>
        </emma:interpretation>
      </emma:emma>
    </inkml:annotationXML>
    <inkml:trace contextRef="#ctx0" brushRef="#br0">112 1834 692 0,'-41'30'339'16,"13"-11"-24"-16,4 0-116 16,8-7-166-16,13-5-11 15,13-4-9-15,12-8 4 16,9-6-3-16,27-14 10 15,8-11 1-15,42-27 5 0,10-14-8 16,40-12-2-16,7 0-11 16,42-9-1-16,-10-33-5 15,41-28 2-15,-16 9-4 16,27-10 2-16,-23 16-1 16,17 21 0-16,-36 37-1 15,15-3 0-15,-38 14 0 16,-1-7 0-16,-93 51 2 15,-1 1-2-15,72-25 3 16,-49 14-1-16,-23 4 0 16,-36 12 3-16,-57 15 13 15,-15 7-2-15,-16 1-2 16,-9 6-36-16,-9-6-348 16</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6:08.2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BAE50B-DAC5-4791-9780-AFC7F079BEF5}" emma:medium="tactile" emma:mode="ink">
          <msink:context xmlns:msink="http://schemas.microsoft.com/ink/2010/main" type="inkDrawing" rotatedBoundingBox="12283,4206 17925,2728 19346,8150 13704,9628" semanticType="underline" shapeName="Other"/>
        </emma:interpretation>
      </emma:emma>
    </inkml:annotationXML>
    <inkml:trace contextRef="#ctx0" brushRef="#br0">94 1 626 0,'-1'-6'204'0,"-1"3"20"15,1 3-166-15,-1 0-38 16,0 0-17-16,1 4-4 15,-1-2 3-15,-2 3 19 16,-1 6 6-16,-4 8 12 16,-2 4 9-16,0 21 15 15,0 8-15-15,0 25 10 16,4 15-6-16,0 26 3 16,2-4-14-16,10 54-5 15,-1-10-18-15,6 19-6 16,7-9-9-16,5 11 0 15,0-52-2-15,4 12 3 16,0-24-2-16,-3 12 0 16,-1-10-1-16,-3 9 2 15,-4-19-3-15,3 12 2 0,-4-21-1 16,-2 3 0-16,-2-13 0 16,-1-2 2-16,-6-30-2 15,2-4 3-15,-2-14 0 16,-4-4 2-16,-3-4-3 15,4 0 3-15,-1-16 4 32,1 0 6-32,-3 14-5 0,6-6 9 15,-5-1-4-15,7 0 5 16,-2-2-8-16,5 8 1 16,0 4-8-16,3 5 1 15,3 0-7-15,-3 4 4 16,3-14-6-16,-5 4 3 15,2-10-3-15,-6 1 6 16,-2-6-4-16,-4 7 6 16,2 0-4-16,-7 14 4 15,-3 2-5-15,-1 12 4 16,2-3-4-16,7 11 6 16,-1-3-4-16,5 16 4 15,-3-7-3-15,-3 16 3 16,-6-5-7-16,1 4 4 15,2-15-5-15,3 3 3 16,4-15-3-16,4-2 4 0,3-3-5 16,-2 10 4-16,0-7-2 15,0 11 3-15,2 0-4 16,-3-4 2-16,-3-13-4 16,4-8-4-16,-6-16-2 15,3-11 4-15,-3-5-3 16,3-8 5-16,-1 0 4 15,4-6 1-15,-4-4-2 0,-1 2 1 16,-6-1-12-16,-4 4-35 16,1 1 490-16,-12 5-819 15,3 1 402-15</inkml:trace>
    <inkml:trace contextRef="#ctx0" brushRef="#br0" timeOffset="-598389.606">-75 1897 590 0,'-74'-8'280'0,"57"-11"-3"16,5 8-141-16,4 2-67 15,3 10-40-15,7-5-14 0,1 7-11 16,5-2-1-16,-4-1-2 16,7 2 5-1,-1 4 3-15,2-6 4 0,2 3 2 16,8 4-1-16,-1-1-1 15,5-8 2-15,-1-4-3 16,5-2 3-16,0-1 6 16,6-5 4-16,-2 6-2 15,12 2-1-15,-1-4-5 16,17 5-4-16,-9 12-8 16,10-12 0-16,-5-4-4 0,7 7 0 15,-11-7-1-15,8-10 1 16,-10 5-1-16,6 7 1 15,-11 1 0-15,8-3 5 16,-3 6 3-16,7 1 5 16,-7 2 4-16,5-6-3 15,-4 6-9-15,10-5 1 16,-5-3-5-16,15 0-4 16,1 8 2-16,15-1 3 15,-7-1-3-15,6 2 2 16,-8-3-4-16,8-2 4 15,-15 1-3-15,4 5 1 16,-6-1-2-16,2 7 1 16,-12 3-3-16,8 3 5 0,-9 0 0 15,11-7 2 1,-9 6 1-16,14-1 3 16,-9-3-3-16,13 2 1 0,-8 5-2 15,10-8 0-15,-10 2-2 16,8-9 2-16,-8-5-3 15,9-6 3-15,-10-6-2 16,6-6 1-16,-8 10-1 16,3-3 1-16,-9 7-1 0,4 4 0 15,-12 5 0-15,3 2 1 16,-13-5-1-16,4 4 0 16,-7-4-1-16,10-3 1 15,-10 0-1-15,5 1 1 16,-7 6-1-16,-4-5 1 15,-11-3-1-15,3 3 0 16,-8-1 1-16,-4-4 0 16,-5 7 0-16,-5 5 2 15,-4-6-2-15,-4 6 0 16,-1-6-1-16,-6 6 3 16,-1 0-3-16,-9 2 2 15,-2 0 0-15,-6 7 2 16,-3-4-1-16,-12 8 2 15,1-1-2-15,-9 3 1 16,1-10-4-16,-20 6 1 0,3-8-1 16,-14 5 0-16,-1 1 0 15,-18 10-1-15,14 0-2 16,-10-8-4-16,13-3-4 16,-21-12-1-16,9-7 1 15,-22-9 2-15,6 6 4 16,-16-5 5-16,17 4 1 0,-17 2 3 15,18-1-1-15,-17-1 1 16,15 5-4 0,-6 4 1-16,9 0-4 0,-13 0-7 15,14 3-3-15,-21-3-2 16,10 1 0-16,-13-1 4 16,15 3 5-16,-15 2 8 15,19-1 4-15,-8 6 4 16,21 10-3-16,0-3 2 15,21 3-5-15,-3-1-2 16,19-2-2-16,-4 0 1 16,20 3 0-16,3-4 1 15,15-2-1-15,7-3 2 16,12-10-1-16,6 0-4 16,9-1 1-16,13-3 0 15,8 8-2-15,18 4 0 16,7 2 3-16,17 1 0 15,-5 8-1-15,15-6 0 0,-5-3 2 16,14-8-2-16,-4 7 0 16,22-11 0-16,-7 8-1 15,16-9-1-15,-8 5 0 16,21-14-1-16,-9 6 4 16,17-3 0-16,-7 8-1 15,11 4 3-15,-8 10 0 16,18 10 0-16,-15-4-2 0,15 3 1 15,-10-2 1-15,11-6-2 16,-20-9 0-16,7-1 0 16,-20-4-1-16,5-10-4 15,-26 2 2-15,0-4-2 16,-16-2 4-16,2-1 0 16,-19 9 5-16,-6-1 0 15,-16 1-2-15,-12 8 0 16,-17 2-1-16,-4 2 5 15,-1 3 0-15,-6-3 17 16,-4-2 2-16,-6 0 5 16,3-2 9-16,-18 1 5 15,-5 1-11-15,-9-1-2 16,-5-1-6-16,-11 5-13 16,2-5-10-16,-8 8-6 0,2 3-4 15,-12-2-12-15,1-1-5 16,-11 1-1-16,4-7 3 15,-22-4 3-15,4-2 13 16,-15-12 5-16,5 2 4 16,-12-2 1-16,15 1 0 15,-9-1-1-15,14 6-1 16,-7 9 1-16,15 9-1 0,-2 1-1 16,21 8-1-16,-5 12-5 15,18-11-12-15,-4 0-10 16,7 5-2-16,-12-6-1 15,7 12 5-15,-18-4 11 16,3-2 10-16,-12 1 2 16,9-1 4-16,-9-16 0 15,5-3 0-15,-21-4-1 16,11-4 1-16,-9-4-5 16,9 0 1-16,-1 2 0 15,23-12 0-15,8-7-3 16,14 10-1-16,10 1-10 15,17-2-8-15,6 32-315 16,9 7 95-16</inkml:trace>
    <inkml:trace contextRef="#ctx0" brushRef="#br0" timeOffset="837.2159">79 443 939 0,'-3'-22'195'0,"15"-6"90"15,10-9-278-15,16-9-6 16,9 1 0-16,17-12-2 16,-1 2 3-16,21-4-3 15,-1 10 0-15,18 7 1 16,-2 7 1-16,26 1-3 0,-36 15 3 31,2 0 1-31,123-29-2 0,-9 2 2 16,36-9-4-16,-12 2 3 15,-31 0-1-15,-21 4 3 16,25-7-3-16,-17 4 3 16,22-8-3-16,19-3 1 15,-3 2 0-15,-10 10-1 16,-14 8 1-16,-14 15-1 16,-52 15 0-16,2 10-2 15,-30 11 2-15,7 8 1 16,-25 7 3-16,1 13 3 15,-16 7 9-15,13 12 10 16,-16-2 3-16,8 27-2 16,-10 9-1-16,2 23-7 15,-14-1-9-15,0 41-4 16,-10 10 0-16,-5 27-2 16,-14-1 1-16,1 35-1 15,-15-18 0-15,-5 12 0 16,-3-29 1-16,0 36 7 15,-1-12 6-15,8 12 7 16,3-15 1-16,3 40-1 0,3-36-6 16,2 19-9-16,-4-15-7 15,-1 11 0-15,-1-36-1 16,-2 7 1-16,-7-39 0 16,8-2-1-16,-4-39-1 15,-2-14-12-15,-3-34-22 16,-7-24-325-16,-10-39 89 15</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8:54.7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B390858-A249-4501-BFA4-82719A0A5A71}" emma:medium="tactile" emma:mode="ink">
          <msink:context xmlns:msink="http://schemas.microsoft.com/ink/2010/main" type="inkDrawing" rotatedBoundingBox="18506,8855 19948,7603 20862,8656 19420,9907" hotPoints="20520,8692 19694,9518 18868,8692 19694,7866" semanticType="enclosure" shapeName="Circle">
            <msink:sourceLink direction="with" ref="{35019358-B46F-4C3C-80EE-6678C5ED9313}"/>
          </msink:context>
        </emma:interpretation>
      </emma:emma>
    </inkml:annotationXML>
    <inkml:trace contextRef="#ctx0" brushRef="#br0">880-549 244 0,'-50'-8'440'16,"-8"7"-167"-16,-8 7-152 16,-3 5 146-16,-13 10-261 15,9 2-7-15,-10 8 2 16,4 1 8-16,-18 15 8 16,9-2 1-16,-12 13 14 0,9 3 4 15,-5 16 5-15,24-9-7 16,2 13-3-16,18-2-14 15,8 13-4-15,14-7-7 16,8 10 1-16,27-33 7 16,0 0-10-1,31 72 0-15,17-15-1 16,29 0-1-16,16-14-4 16,12-45-2-16,-10-21-5 15,20-17-3-15,-11-16 1 0,14-23-1 16,-17-16 3-16,15-22 2 15,-16-8 3-15,10-20 2 16,-20 3 2-16,1-11 1 16,-21 5 3-1,0-21 1-15,-20 12 0 0,-6-20 2 16,-16 9 1-16,-13-6 8 16,-18 18 0-16,-21-11 5 15,-14 19 0-15,-22-2 1 16,-14 16-11-16,-14 3-4 15,-2 28-8-15,-31 22-4 16,2 27-1-16,-26 44 2 16,2 36 2-16,-28 64-14 15,20 31-235-15,-14 67-87 0,-6-12-67 16</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8:54.0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12A886-661A-4219-946B-44B8B95648FF}" emma:medium="tactile" emma:mode="ink">
          <msink:context xmlns:msink="http://schemas.microsoft.com/ink/2010/main" type="inkDrawing" rotatedBoundingBox="18927,8748 20602,8453 20631,8620 18956,8915" semanticType="scratchOut" shapeName="Other">
            <msink:sourceLink direction="with" ref="{35019358-B46F-4C3C-80EE-6678C5ED9313}"/>
          </msink:context>
        </emma:interpretation>
      </emma:emma>
    </inkml:annotationXML>
    <inkml:trace contextRef="#ctx0" brushRef="#br0">13 209 250 0,'-2'-2'156'15,"2"4"3"-15,2-4-54 16,0 2 4-16,1-2-22 16,1 2 12-16,-1-4-14 15,4 2 12-15,-3-1-11 0,1 0 3 16,-2 1-21-16,-1 1 5 15,-2 1-18-15,-2 0 1 16,4 0-15-16,-1 0-5 16,3 0-14-16,2 0-7 15,0-2-12-15,4 1-1 16,-6-1 0-16,6-1 0 16,-7 0-1-16,1 0 1 15,-2 0 0-15,4 1 2 16,-1 0 1-16,1 4 3 15,4-2 0-15,1 0-2 16,0-2-2-16,3 1-1 16,0-1-3-16,2 1 1 15,-1 1-1-15,6-5 1 0,-4 2-1 16,3-3 0 0,-1-4 0-16,3 1 1 0,0 3-1 15,3-2 0-15,0 3 1 16,3 2 0-16,-4 1 0 15,4 2 0-15,0-1 0 16,4-1 0-16,-4 2-2 16,11-1 1-16,-1 1 0 0,6-4 0 15,-2 1-2-15,5 0 2 16,-9-2 0-16,6-1 0 16,-15 1-2-16,3 1 2 15,-6 1 0-15,7-2 0 16,-8 2 0-16,8-2 1 15,0 0-1-15,0 1 1 16,-5-1-1-16,4 0 1 16,-9 1-1-16,2-1 1 15,-4-1-1-15,-1 1 1 16,-3 0 0-16,-1-1-1 16,-5 4 0-16,-2 1 1 15,-2-1-1-15,-6 2 0 16,-1 0 1-16,-4-1 0 15,-4 1-1-15,-10 1-2 16,-2-1-3-16,-11 6-5 0,-4 2-3 16,-10 3-1-16,-4-3 2 15,-7 5 3-15,-1-2 4 16,-16 1 2-16,2 2 5 16,-15 10 2-16,0-1 2 15,-16 6 2-15,14-1 2 16,-8 0-1-16,13-3-1 15,-6-1-1-15,15-6-2 16,-6 4 0-16,13-4-4 0,-1-6-1 16,18-4-2-16,1-2 1 15,20-6-1-15,2-1 2 16,16 1-1-16,8-2 1 16,12 1-2-16,15 1 2 15,10 0-2-15,18 0 1 16,11 1 1-16,21-6-1 15,3-4-2-15,16-7 1 16,-9-2-1-16,16-14-2 16,-16 4-2-16,16-7 0 15,-15 7-1-15,9-5 1 16,-19 8 2-16,10 3 4 16,-21 2 0-16,4 3 3 15,-12 4-2-15,0 4 1 16,-21 2-1-16,1 6 1 15,-18 2-2-15,-9 4-6 16,-11 1-15-16,-10 9-221 16,-15 0-95-16,-16-2-56 0</inkml:trace>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2:55.5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D25AE5-A891-46DD-A1CB-2D1F2D97D161}" emma:medium="tactile" emma:mode="ink">
          <msink:context xmlns:msink="http://schemas.microsoft.com/ink/2010/main" type="writingRegion" rotatedBoundingBox="6002,3809 7886,3809 7886,4005 6002,4005">
            <msink:destinationLink direction="with" ref="{32CDFF67-5C7C-4953-B1C4-8CC6805F16F2}"/>
          </msink:context>
        </emma:interpretation>
      </emma:emma>
    </inkml:annotationXML>
    <inkml:traceGroup>
      <inkml:annotationXML>
        <emma:emma xmlns:emma="http://www.w3.org/2003/04/emma" version="1.0">
          <emma:interpretation id="{200857A9-7AB9-4830-A730-0E3EF660364F}" emma:medium="tactile" emma:mode="ink">
            <msink:context xmlns:msink="http://schemas.microsoft.com/ink/2010/main" type="paragraph" rotatedBoundingBox="6002,3809 7886,3809 7886,4005 6002,4005" alignmentLevel="1"/>
          </emma:interpretation>
        </emma:emma>
      </inkml:annotationXML>
      <inkml:traceGroup>
        <inkml:annotationXML>
          <emma:emma xmlns:emma="http://www.w3.org/2003/04/emma" version="1.0">
            <emma:interpretation id="{5D4FEBF2-64EE-48CF-93E6-762CC24B85AC}" emma:medium="tactile" emma:mode="ink">
              <msink:context xmlns:msink="http://schemas.microsoft.com/ink/2010/main" type="line" rotatedBoundingBox="6002,3809 7886,3809 7886,4005 6002,4005"/>
            </emma:interpretation>
          </emma:emma>
        </inkml:annotationXML>
        <inkml:traceGroup>
          <inkml:annotationXML>
            <emma:emma xmlns:emma="http://www.w3.org/2003/04/emma" version="1.0">
              <emma:interpretation id="{9CF23457-419E-434B-84DB-9649C31EC8DD}" emma:medium="tactile" emma:mode="ink">
                <msink:context xmlns:msink="http://schemas.microsoft.com/ink/2010/main" type="inkWord" rotatedBoundingBox="6002,3809 7886,3809 7886,4005 6002,4005"/>
              </emma:interpretation>
            </emma:emma>
          </inkml:annotationXML>
          <inkml:trace contextRef="#ctx0" brushRef="#br0">3768-4851 817 0,'3'-7'265'0,"2"0"33"16,9 5-193-16,11-4-74 16,12-1 4-16,6 0 2 15,15 7 1-15,3 7-8 16,16 8-8-16,-2-6-10 16,14 2-4-16,-4-3-2 15,14-10-4-15,-8-4 3 0,7 1-2 16,-8-3 4-16,4 1-3 15,-14 2 4-15,5 3-4 16,-13-2 2-16,1 0-5 16,-8 3 4-16,-1-1-2 15,-15-9 4-15,-1 5-5 16,-10 4 6-16,-4-5-6 16,-9 0 3-16,0 9-4 15,-10-2 3-15,-1-3-4 16,-6 4 4-16,-8 1 0 15,0-2 10-15,0 3 5 16,-8 3 5-16,-5 1 5 16,-7-1 6-16,-13-5 2 15,-10 4 1-15,-19 1 8 16,-7-4 0-16,-17 1-4 16,-2 3-7-16,-11-6-10 15,10-4-11-15,-13 5-9 0,14-1-1 16,-6-1-6-16,12 2 5 15,-2 2-4-15,18-6 5 16,0 2-6-16,14-2 5 16,4-4-5-16,13 3 5 15,2-1-8-15,13-3 4 16,6 3-5-16,9 1 4 0,5-4-7 16,2 2 6-16,15-2-7 15,9 6 5-15,18 5-5 16,10 14 4-16,32-4-1 15,5 7 6-15,22-4-2 16,-7-3 5-16,21-6-3 16,-14 1 3-16,6 0-4 15,-18-5 3-15,2 5-4 16,-26-6 6-16,-2 4-4 16,-17-6 5-16,-3 3-5 15,-14-3 2-15,3-3-4 16,-13-3 3-16,-4 3-2 15,-10 4 2-15,-3-6 1 16,-11 5 4-16,-3 5 0 16,-6-5 3-16,-10 2-1 15,-6 2 2-15,-11 1-4 16,-10-5 1-16,-11 10-2 0,-4-3 6 16,-20 6-3-16,-4 1 3 15,-15-1-2-15,0-4 2 16,-13-6-8-16,13-6 3 15,-21-11-4-15,13 1 0 16,-14-15-2-16,9 5 3 16,-4-1-4-16,29 7 5 15,2 4-3-15,19 15 2 0,9-2-4 16,17 1 2-16,9-2-5 16,16-1 1-16,16 2-7 15,16-8 4-15,19-6-4 16,9-1 3-16,31 2-2 15,5 5 5-15,38 10-8 16,0 9-3-16,26 12-22 16,-15 1-1-16,12-5-16 15,-26-5-6-15,5-8-27 16,-21-6 17-16,5-14-324 16,-27-13 89-16</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6:24.4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B31457A-7A19-4F57-B7FA-2B7A5458AC6D}" emma:medium="tactile" emma:mode="ink">
          <msink:context xmlns:msink="http://schemas.microsoft.com/ink/2010/main" type="inkDrawing" rotatedBoundingBox="5719,4857 9202,5786 8351,8980 4868,8052" hotPoints="8752,7103 7032,8823 5313,7103 7032,5384" semanticType="enclosure" shapeName="Circle">
            <msink:destinationLink direction="to" ref="{95A8A4A9-1CC9-40DF-9068-851D43EE00CA}"/>
          </msink:context>
        </emma:interpretation>
      </emma:emma>
    </inkml:annotationXML>
    <inkml:trace contextRef="#ctx0" brushRef="#br0">987 158 32 0,'-24'-3'84'0,"-1"-4"29"15,2 3 25-15,-2-4 53 16,1 2 2-16,-3-1 8 15,1 7-45-15,-2 5-22 16,1 3-61-16,-3 9-22 16,3 3-30-16,1 2-6 15,2-3-8-15,-1 8-2 0,2-5-4 16,-1 3 1-16,-1-6-2 16,-6 14 0-16,4 1-2 15,-11 13 2 1,5 8 0-16,-7 19 1 0,2-5 1 15,-9 8 4-15,8-2-1 16,-3-5 2-16,7-9-2 16,-1-6 3-16,8-8-4 0,0 13 1 15,4 0-1-15,4 9 1 16,4 6-2-16,5 9 1 16,3-10-2-16,5 9-1 15,3-7-1-15,2 5-1 16,-1-9 0-16,7 8 2 15,5-9-1-15,5 12 1 16,6-5 1-16,13 10-1 16,1-11-1-16,11 9 1 15,-2-19 0-15,6 4-1 16,-9-19 0-16,3 4 3 16,-9-15-2-16,7 6 1 15,-6-12 0-15,10 7 1 16,0-6-2-16,10 9 1 15,-4-2-1-15,14 4 1 16,-8-8-2-16,14 6 2 0,-12-9-2 16,8 2 0-16,-16-8 1 15,6 0 0-15,-13-5 0 16,13 0 1-16,-9-13 0 16,14-1 1-16,-5-3-1 15,16-5 1-15,-5-3-1 16,8-1 0-16,-8-4-1 15,8-4 4-15,-16-4-2 0,12-1 2 16,-6 1 0 0,10-4 0-16,-1 0-5 0,8-3 2 15,-10 1-1-15,8-8-2 16,-11 2-1-16,1-16 2 16,-8 4-2-16,7-17 1 15,-10 3 2-15,8-9 0 16,-9 7-1-16,6-13 1 15,-9 8-2-15,4-13 2 16,-6 10-1-16,2-3 2 16,-7 3 0-16,3-8 0 15,-12 11 0-15,5-14 0 16,-12 4-2-16,-1-9 1 16,-4 10-2-16,-4-11 2 15,-4 4-1-15,-2-16 3 16,-2 9-2-16,-9-21 0 15,-3 0-3-15,-7-12 0 0,-5 18-2 16,-7-11 2-16,0 20 0 16,-16-11 3-16,-8 15 0 15,-15-14 1-15,-5 6-1 16,-21 2 10-16,3 21 6 16,-14-4 11-16,7 16 4 15,-19 4 13-15,10 3-7 0,-21 2-3 16,8 5-11-16,-16 0-6 15,5 7-13-15,-20 5-4 16,11 5-5-16,-19 16-8 16,12 7-6-16,-18 12-14 15,14 7-11-15,-18 8-315 16,24-8 96-16</inkml:trace>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57:37.4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858538-B43D-44A5-A34C-DC4452FEAC38}" emma:medium="tactile" emma:mode="ink">
          <msink:context xmlns:msink="http://schemas.microsoft.com/ink/2010/main" type="inkDrawing" rotatedBoundingBox="19054,5497 19593,4573 20300,4985 19762,5909" semanticType="callout" shapeName="Other">
            <msink:sourceLink direction="with" ref="{6938EAFC-FFF3-4D86-80C6-025DAB6ACBB2}"/>
          </msink:context>
        </emma:interpretation>
      </emma:emma>
    </inkml:annotationXML>
    <inkml:trace contextRef="#ctx0" brushRef="#br0">386-3923 981 0,'5'0'263'0,"0"-5"67"16,-1 1-277-16,-2 4-14 16,-2 1-15-16,-8 2 9 15,-11 15 2-15,-9 19-2 16,-3 14-11-16,-23 30-4 16,-2 12-9-16,-5 23-1 0,1-8 1 15,-3 9 7-15,21-23 2 16,6-9 3-1,16-22-2-15,10-10-5 0,15-23-10 16,17-11 0-16,15-7 0 16,32-20 3-16,8-15 5 15,27-18-1-15,2-7-1 16,9-15-3-16,-16 5-2 16,9 3-2-16,-24 16 1 0,-2 4-26 15,-16 12-38 1,6-9-344-16,-19 1 77 0</inkml:trace>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0:35.0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DF44142-D06A-4BB8-8F4C-AE275BF1489C}" emma:medium="tactile" emma:mode="ink">
          <msink:context xmlns:msink="http://schemas.microsoft.com/ink/2010/main" type="inkDrawing" rotatedBoundingBox="7220,5345 9144,5460 9071,6673 7147,6558" hotPoints="9106,5999 8115,6587 7079,6085 8070,5498" semanticType="enclosure" shapeName="Ellipse"/>
        </emma:interpretation>
      </emma:emma>
    </inkml:annotationXML>
    <inkml:trace contextRef="#ctx0" brushRef="#br0">796 218 231 0,'-14'-6'172'16,"0"-1"-10"-16,-4 1-12 15,3 1-57-15,-4-1 3 16,-2-2-23-16,-2-1 3 16,3 1-21-16,-4 0-2 15,5 7-17-15,-3-4-9 16,2 8-15-16,-8-1-4 16,1 2-5-16,-3 3 2 15,2 5-1-15,0-4 1 0,1 3 3 16,-3 0 0-1,2 0 1-15,-3 0 1 0,3 3-1 16,-2 0 0 0,8-6-4-16,-3 8 0 0,4-2-3 15,-2 3 2-15,4 2-5 16,-1 6 1-16,1-6-3 16,-2 9 8-16,6-6-1 0,-6 8 5 15,9-10 0-15,-1 13 2 16,2-16-6-16,5 2 0 15,3-5 0-15,1 21 2 16,5-10 0-16,7 22 1 16,2 0-2-16,10 12 0 15,-1 3-3-15,9-3-1 16,-1-10-1-16,6 7 1 16,-2-13-2-16,8-15 1 15,-1 3-1-15,10-3 1 16,-9-15 4-1,0-1 1 1,44 12-2-16,2-5-3 16,1-14 1-16,5 2-1 15,-32-7 5-15,13-4-4 16,-5 1 2-16,11-2-1 16,-5-6 1-16,8-13-3 0,-9-2 1 15,9-10 0-15,-10 0-1 16,7-7 1-16,-8-1-2 15,1-1 2-15,-17 6-1 16,2-5 1-16,-17 1-1 16,-2 6 0-16,-12-2-1 15,1-2 0-15,-14 0 0 0,-5-4 2 16,-7 7 2-16,-10-4 5 16,-8 2 0-16,-12-3 9 15,0 8 2-15,-13-7 0 16,-3 1-3-16,-11-5-1 15,1 9-9-15,-19-4-3 16,3 2-2-16,-12 4 0 16,2 9 0-16,-11-10 3 15,4 12 5-15,-21 7 3 16,9 1 2-16,-16 8-2 16,12 19-3-16,-12 24 64 15,4 13-409-15,-24 56 156 16</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1:09.6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BC0715F-01D8-45F9-A476-2E5C17AC5AA2}" emma:medium="tactile" emma:mode="ink">
          <msink:context xmlns:msink="http://schemas.microsoft.com/ink/2010/main" type="inkDrawing" rotatedBoundingBox="10813,1094 16173,1781 15764,4967 10405,4280" hotPoints="16485,2552 13487,4110 10477,2576 13475,1018" semanticType="enclosure" shapeName="Ellipse">
            <msink:destinationLink direction="with" ref="{83251222-F216-4F1A-A1E7-BA6022A43565}"/>
          </msink:context>
        </emma:interpretation>
      </emma:emma>
    </inkml:annotationXML>
    <inkml:trace contextRef="#ctx0" brushRef="#br0">3030 140 383 0,'-33'8'169'0,"6"-2"17"16,-1 0-77-16,3-3-24 15,4-4 1-15,1-1-16 16,0-2-2-16,-1-1-10 15,-4-3 1-15,3 2-10 16,-1-2-3-16,-2 5-8 0,1-5-8 16,5 5-8-16,-3 0-1 15,3 0 1-15,2-1 3 16,3 3 3-16,0-5-3 16,3 2-5-16,-2 0-4 15,2-4-2-15,-1 2-5 16,1-1 0-16,-2-1-2 15,4 1 1-15,-4 4-4 16,1 1 1-16,-4 0-2 16,2 2 1-16,-3-1-4 15,0-2 3-15,-5-4-2 16,1 3 2-16,-5-3 3 16,2 6 16 15,13-1 7-31,0 2-19 0,-37-3-1 15,2 3-5-15,-6-3 0 0,8 1-2 16,16 2 0-16,2-3-1 16,-6-1-1-16,7-1 1 15,-8 5 1-15,2-2-1 16,-5 7 1-16,6-8 1 16,-9 11-2-16,4-2 1 15,-10 2 2-15,6 0-1 0,-8 14 0 16,7-8 0-16,-5-2 1 15,7 1-3-15,-4-2 1 16,9-3-1-16,-9-1 2 16,4 1-2-16,-4 2-1 15,1-1 2-15,-8 4-1 16,4-1-1-16,-8-1 0 16,4 0 3-16,-6 0-1 15,2-5 1-15,-2-1-1 16,9 0-1-16,-10-8 3 15,6 0 2-15,-7-2 3 16,7-3-1-16,-12-3 3 16,11 3-5-16,-4 0-2 15,10 1-2-15,-5 2-1 16,9 3 1-16,-1-1-1 16,7 5 0-16,-4 6 0 15,14-2-2-15,-2 3 1 0,7 5-2 16,-10-1 1-16,11-4-1 15,-7 5 2-15,2 2-3 16,4 3 2-16,6-2 0 16,-7 5 1-16,6-2 0 15,-1 2 0-15,2-6 0 16,1 4-1-16,9 2 0 0,-3 2-2 16,4-4 2-16,3 7-2 15,3 0 1-15,2 1-1 16,3-5 1-16,1 12 0 15,4-2 1-15,1 1 0 16,3 2 0-16,2 7 0 16,0-3 0-16,3 1 2 15,1-3-2-15,1 3 2 16,-4-8-2-16,2 3 1 16,0-7-1-16,5 3 1 15,2-6-2-15,9 7 3 16,0-3-2-16,6 0 2 15,-5-2-1-15,2 2 0 16,-4-7 0-16,7 7-1 16,-3-5 1-16,7 2-1 15,1-4-1-15,8 6 1 0,-10-14-1 16,7 4 1-16,-10-5-1 16,11-4 1-16,-11-7 0 15,13-2 2-15,-7-1-1 16,11-1 0-16,-11-1 0 15,13 1 0-15,-10-1 0 16,8 1 0-16,-6-1 0 16,6-4 0-16,-7 1 0 15,10 3 0-15,-9-1 0 0,11-1 1 16,-4 5 0-16,10-1-1 16,-4 0 0-16,10 5 0 15,-10-4 0-15,8 1 0 16,-8 0 1-16,9 1-1 15,-7-5 0-15,13 1-1 16,-7-3 0-16,10 4 0 16,-12-3 2-16,10-1-1 15,-5-1 2-15,8-1-2 16,-11-1 0-16,18 1 1 16,-13 1 0-16,12 4-1 15,-13-1 0-15,12-4 0 16,-13 0-1-16,8 3 0 15,-11-7 1-15,10 5 0 0,-11-2 1 16,11 7 0-16,-13-5-1 16,7 7 2-16,-11-6-2 15,7 4 0-15,-13-4 1 16,11-1-1-16,-7-3-2 16,10-1 1-16,-10 4 1 15,10-3-1-15,-12 2 0 16,4 0 1-16,-13 1 2 15,7-6-2-15,-13 2 0 16,6-2 0-16,-7 0-1 0,1-7-3 16,-9-2 1-16,1-5-2 15,-6-2 4-15,-1-6-2 16,-10 2 3-16,-3-4 0 16,-10 3 2-16,-2-9-3 15,-9 3-1-15,-2-7 0 16,-7 4 1-16,-5-8-1 15,-5 9 3-15,-6-8 1 16,1 11 1-16,-7-4-2 16,1 7 1-16,-3-6-1 15,2 9 0-15,-6-5-1 16,3 6 2-16,-3 0-2 16,1 7 2-16,-4-5 0 15,5 6 0-15,-9-3 0 16,7 6 1-16,-12-9-3 0,2 4 0 15,-14-4 2-15,6 4 1 16,-17-7 6-16,11 9 6 16,-13 2 5-16,5 6 0 15,-5 3 0-15,8 6-5 16,-15-1-6-16,8 2-7 16,-15 9-3-16,-1-2-1 15,-24 4-2-15,6 4-2 16,-26 1-15-16,3-1-14 0,-24 13-354 15,-15-4 96-15</inkml:trace>
    <inkml:trace contextRef="#ctx0" brushRef="#br0" timeOffset="85658.5047">1565 1212 702 0,'-9'7'227'0,"1"0"27"15,2-3-183-15,6 3-55 16,4 1-16-16,-1 11 3 16,-1 3 4-16,3 14 11 15,-4 2 2-15,6 13 3 16,-3-5-3-16,4 10-3 16,-2-5-10-16,5 8 0 15,-4-4-2-15,-1 9 0 0,-1-10 1 16,2 7-1-16,-3-8 0 15,-6 7 0-15,-1-6-1 16,-3 17 10-16,-7-2 3 16,2 17 3-16,2-9 2 15,1 3 3-15,2-13-12 16,2-1-1-16,0-22-4 0,2 5-2 16,-3-10-4-16,9-3 1 15,-4-11-1-15,-2 0 1 16,-1-9 1-16,1-4 2 15,1-2-2-15,1-10 2 16,3 5-2-16,0-9-1 16,5 6-2-16,-5-2 0 15,2 8-1-15,6-8 2 16,-2-2 1-16,-3 2 2 16,9-6-1-16,0 4 2 15,-10 2-3-15,3 26 1 16,3-11-2-16,-3 9 0 15,1-7 0-15,5 2-1 16,0-16 0-16,5 0 1 16,-3 3-1-16,4 5 1 15,0-6-2-15,6 1 1 16,-6 2-1-16,3 2 1 0,-2-6-1 16,1 7 1-16,-7 2-1 15,7-4 0-15,-1 1 1 16,-1-3 0-16,-1 4-1 15,8-1 2-15,-1-1-1 16,4 1-2-16,1-4 1 16,10-3 0-16,-9 2-1 0,4-4 1 15,-2 1-1 1,7 1 0-16,-7-6-1 16,13 0 3-16,-1 1-1 0,4-6 1 15,-8-1 0-15,7 4 2 16,-8-1-3-16,7 6 1 15,-4 8-1-15,5-2 1 16,-4 3-2-16,5 7 2 16,-4-8-1-16,9 0 1 15,-5 4-2-15,5-5 1 16,-3-3-1-16,7-4 1 16,-10-6 0-16,4-2 0 15,-4-3 1-15,-2-8-1 16,-10 7 0-16,-2 1 0 15,-8-3 0-15,-2 4 1 16,-5 4 0-16,-1-8 1 0,-2 3 0 16,-6-5 1-16,-5 2 0 15,1 3 2-15,-6 3 0 16,-4 2 3-16,5 5 0 16,-1-1 0-16,2 0-2 15,5 1-1-15,0-2-5 16,0 0 1-16,1-19-1 15,1-2 0-15,-6 5 1 16,4-4-1-16,0-2 1 0,0 14-1 16,0-8 1-16,0-6 0 15,-4 0 1-15,4-8 1 16,-5 0 0-16,0-8 0 16,0 5 0-16,4-25-1 15,-4-5 0-15,8-15 0 16,-2 5-1-16,5-15 0 15,0 27-1-15,2 5 1 16,-3 16-1-16,-1-2 0 16,-5 13 0-16,-1 4 1 15,-5 0-1-15,1-3 1 16,-4 1 0-16,1-11 0 16,1-9 0-16,-2-7 0 15,5-4 0-15,-1-5 0 16,0 11-1-16,-1 4 1 0,-2 10-1 15,-3 10 0-15,0 12 0 16,-1 5 0-16,-3 7 1 16,2 3 6-16,-2 1 3 15,0-1 2-15,2 4-1 16,1-1 1-16,2-1-7 16,1 1-3-16,2 4-3 0,0-6 2 15,-1-2-2 1,1 2 1-16,-3 0 1 0,-2-5 1 15,2 8-1-15,-6-5 1 16,-2-1-2-16,-5 6 2 16,-4-2-1-16,-10-4 1 15,3 6 1-15,-12 3 3 16,1-7 3-16,-12-3 4 16,3 3 4-16,-11-7 4 15,5 1-2-15,-8 1-2 16,10 6-4-16,-7-7-2 15,10 6-6-15,-9-6 1 16,7 1-4-16,-6-1 1 16,6 7-2-16,-15-6 0 15,9 7-1-15,-10-1 0 16,3 0-1-16,-6-2 0 16,13 5 0-16,-7 5 2 15,10 0 2-15,-2-2 1 0,14 0 2 16,-7 0-2-16,5-5-1 15,1 2 0-15,0 0-3 16,-13 4-3-16,8 0-1 16,-7-1 0-16,3 8 0 15,-7 5 1-15,11 1 0 0,-5 2-5 16,14 3-20-16,7-5-43 16,18 2-322-16,-1-8 74 15</inkml:trace>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7:44.9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B2390DD-38AD-4EB2-BDA5-77DFCCA0FE5E}" emma:medium="tactile" emma:mode="ink">
          <msink:context xmlns:msink="http://schemas.microsoft.com/ink/2010/main" type="inkDrawing" rotatedBoundingBox="4661,8690 16851,4571 17031,5106 4842,9224" semanticType="callout" shapeName="Other">
            <msink:sourceLink direction="with" ref="{0BA87B53-B6C4-404B-9918-BABEFD5B44F2}"/>
            <msink:sourceLink direction="with" ref="{73B3E27F-166C-43F0-B25C-950E188510A1}"/>
          </msink:context>
        </emma:interpretation>
      </emma:emma>
    </inkml:annotationXML>
    <inkml:trace contextRef="#ctx0" brushRef="#br0">-1 4122 884 0,'-1'-1'190'0,"4"-1"77"15,6-4-262-15,7-5-20 16,4 0-19-16,7-3-30 15,-2 0-3-15,6-2 3 16,-4 7 11-16,6 2 30 16,-2 7 84 15,-15 0 42-15,1 2-8-16,51-4-64 0,5 6-4 15,2-3-10-15,7-4-5 0,-32-10-6 16,8 2-4-16,-4-6 0 15,8 2-3-15,-7-7 1 16,8 4-1-16,-15 1 1 16,14 0 0-16,-12 3 1 15,8 1-1-15,-5-1 2 16,13 0-1-16,-10 5 1 16,10-4 0-16,-1 4-1 0,10-2 0 15,-11 1 0-15,13 1 0 16,-8 1-1-16,6 0 1 15,-12 0-1-15,15-3 1 16,-12-3-2-16,9-5 1 16,-9 1 1-16,8-3-1 15,-10 4 1-15,5-2 0 16,-9 5 1-16,7 1 2 16,-6 4 1-16,8-2 2 15,-6 2-1-15,17-4 2 16,-11 2-2-16,6-6-1 15,-9 1 1-15,14-1 2 16,-13 0 1-16,13-4-2 16,2 3 1-16,12-8-3 15,-8 1-2-15,11-3-2 16,-13-6 0-16,7-1 0 16,-13 2 0-16,7-4 0 0,-10 2 1 15,14 4-1-15,-12-1 1 16,9 4 0-16,-10 6 0 15,10-3 1-15,-11 6-1 16,13-4 0-16,-13 1-1 16,16-6-1-1,-11 4 1-15,5-6-1 0,-15 5 0 16,13-8 1-16,-17 11-1 0,9-6 0 16,-7 5 1-16,13 1-1 15,-10 8 1-15,4-7-2 16,-9 9 4-16,5 2 2 15,-10 6 4-15,1-3-1 16,-2 4 2-16,9-3-3 16,-6-2-3-16,7-9-2 15,-5-2 0-15,10-3-2 16,-14 0 1-16,5-3-1 16,-11 1 2-16,3-2-3 15,-13 4 2-15,7 0-1 16,-10 3 1-16,8-3-1 15,-4 6 1-15,7-7 1 16,-4 1-1-16,7 0-1 16,-7 5 0-16,4-8 0 0,-4 4 1 15,7-7-1-15,-6-6 1 16,5-2 0-16,-8-4-205 16,8 4 203-16,-11 8 1 15,6 6 0-15,-4 6 0 16,5 2 204-16,-5 8-202 15,6-5-3-15,-5 2 2 16,0-4-1-16,-10 7 1 16,4-4-2-16,-3-2 2 15,3 2-1-15,-2 3 1 0,5-4-2 16,-5 1 3-16,3 4-3 16,-6-2 1-16,5-1 1 15,-7 1-1-15,4 0-1 16,-5 6 0-16,0 1 1 15,-3-4 1-15,4 0-2 16,-6 1 2-16,2-7-1 16,0 3 2-16,3 6 1 15,-5-4 4-15,7-3 2 16,-2 1 3-16,7-3-1 16,-5-5 0-16,9 4-4 15,-7 2-4-15,9-1-1 16,-5 8-2-16,6-25 0 15,-5 3-1-15,3-3 3 0,-8 1-2 16,3-6 0-16,-10 25 0 16,0-7 0-16,-11 2 1 15,11-1-1-15,-7 0 2 16,10-10-2-16,0 12 1 16,11-10-2-16,-10 8 1 15,12-10 0-15,-9 7 0 16,9-11 0-16,-9 20 0 15,7-17 0-15,-4 4 0 0,2 4 0 16,-4 5 0-16,4-12-1 16,-8 13 3-16,2 5-3 15,-3 1 2-15,0-9-1 16,-1 3 2-16,7-9-3 16,-2-1 2-16,6-7-2 15,-2 6 2-15,6-6-2 16,-5 7 1-16,8-8 1 15,-1 5-2-15,7-6 1 16,-4 2 0-16,1-8-1 16,-12 11 1-16,6-2-1 15,-11 5 0-15,6-4 0 16,-6 5 2-16,11 3-2 16,-10 0 1-16,5 3 1 15,-6 7-1-15,9-2 0 16,-7-2 0-16,9 1 1 0,-3-3-1 15,8-5 0-15,-10-3 0 16,4 2 0-16,-9-4 0 16,2 2 0-16,-7-1 1 15,4 7-1-15,-3 2 0 16,6-3 0-16,-6 4 1 16,3 4-2-16,-3-5 1 0,3-2 0 15,-3 2-1-15,4-5 2 16,-2 5-1-16,4 6 1 15,-1-9-1-15,1-4 0 16,0 1 1-16,3-4-1 16,-9-5 0-16,2 7 0 15,-2 4 1-15,1 4-3 16,-1 2 2-16,5-2-1 16,-4 7 1-16,4-4 0 15,-7 5 1-15,4-5 0 16,-4 5-1-16,5-7 0 15,-4 6-1-15,4-9 1 16,-10 0 0-16,6 0 0 16,-10 1 1-16,0-1-1 15,-5 2 2-15,3-2-2 16,-7 8 1-16,1-2-1 16,-2 11 3-16,3-10-1 0,-11 4 3 15,4-6-2-15,1 2 2 16,2-13-3-16,-7 9 1 15,2 4-4-15,-1 1 3 16,-4 0-3-16,-1 6-2 16,6-2-286-16,-10 4-45 15</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1:12.5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CD8D62-FB28-4363-B397-6FAE113BF9F7}" emma:medium="tactile" emma:mode="ink">
          <msink:context xmlns:msink="http://schemas.microsoft.com/ink/2010/main" type="writingRegion" rotatedBoundingBox="16404,1697 21666,1238 21859,3453 16597,3911"/>
        </emma:interpretation>
      </emma:emma>
    </inkml:annotationXML>
    <inkml:traceGroup>
      <inkml:annotationXML>
        <emma:emma xmlns:emma="http://www.w3.org/2003/04/emma" version="1.0">
          <emma:interpretation id="{ED2863E1-A859-4523-BEA0-7E7B0D8C72D0}" emma:medium="tactile" emma:mode="ink">
            <msink:context xmlns:msink="http://schemas.microsoft.com/ink/2010/main" type="paragraph" rotatedBoundingBox="16404,1697 21666,1238 21729,1957 16467,2416" alignmentLevel="1"/>
          </emma:interpretation>
        </emma:emma>
      </inkml:annotationXML>
      <inkml:traceGroup>
        <inkml:annotationXML>
          <emma:emma xmlns:emma="http://www.w3.org/2003/04/emma" version="1.0">
            <emma:interpretation id="{CBDF69B4-027B-4C8F-87EA-9B49FF6F9B61}" emma:medium="tactile" emma:mode="ink">
              <msink:context xmlns:msink="http://schemas.microsoft.com/ink/2010/main" type="inkBullet" rotatedBoundingBox="16433,2029 17145,1967 17175,2310 16463,2372"/>
            </emma:interpretation>
            <emma:one-of disjunction-type="recognition" id="oneOf0">
              <emma:interpretation id="interp0" emma:lang="" emma:confidence="0">
                <emma:literal>-</emma:literal>
              </emma:interpretation>
            </emma:one-of>
          </emma:emma>
        </inkml:annotationXML>
        <inkml:trace contextRef="#ctx0" brushRef="#br0">-1 153 1166 0,'3'-7'281'15,"7"5"92"-15,12-6-328 16,6-1-40-16,13 3-3 0,0 1-1 15,9-6 2-15,-3 1-2 16,9-1 1-16,-9-1 0 16,14-1-1-16,-9-2 0 15,3 1 2-15,-13-1-2 16,-1 8-3-16,-19-1-21 16,-6 16-43-16,-16 4 28 15,-8 15-340-15,-5 7 85 0</inkml:trace>
        <inkml:trace contextRef="#ctx0" brushRef="#br0" timeOffset="222.4553">249 321 1182 0,'-7'3'323'16,"0"5"75"-16,16 0-324 15,8-2-61-15,11 2-4 16,5-3 1-16,8-7 4 15,-3-4-1-15,15-2 1 16,-4-1-8-16,7 1 1 16,-4 0-29-16,6 6 348 15,-21 10-738-15,-11 3 334 0</inkml:trace>
      </inkml:traceGroup>
      <inkml:traceGroup>
        <inkml:annotationXML>
          <emma:emma xmlns:emma="http://www.w3.org/2003/04/emma" version="1.0">
            <emma:interpretation id="{D9369E62-AC03-4239-A458-A46540BB5161}" emma:medium="tactile" emma:mode="ink">
              <msink:context xmlns:msink="http://schemas.microsoft.com/ink/2010/main" type="line" rotatedBoundingBox="18723,1495 21666,1238 21729,1957 18786,2214"/>
            </emma:interpretation>
          </emma:emma>
        </inkml:annotationXML>
        <inkml:traceGroup>
          <inkml:annotationXML>
            <emma:emma xmlns:emma="http://www.w3.org/2003/04/emma" version="1.0">
              <emma:interpretation id="{71D5CEB0-9F2C-4B65-8B54-21C26CF546B8}" emma:medium="tactile" emma:mode="ink">
                <msink:context xmlns:msink="http://schemas.microsoft.com/ink/2010/main" type="inkWord" rotatedBoundingBox="18723,1495 21666,1238 21729,1957 18786,2214">
                  <msink:destinationLink direction="with" ref="{75339BD0-543A-4078-9C9F-A434C0794227}"/>
                </msink:context>
              </emma:interpretation>
              <emma:one-of disjunction-type="recognition" id="oneOf1">
                <emma:interpretation id="interp1" emma:lang="" emma:confidence="1">
                  <emma:literal/>
                </emma:interpretation>
              </emma:one-of>
            </emma:emma>
          </inkml:annotationXML>
          <inkml:trace contextRef="#ctx0" brushRef="#br0" timeOffset="1203.5661">2301-378 865 0,'-6'-16'305'0,"-2"-1"36"15,8 8-233-15,3-2-37 16,8 0-32-16,2 1-4 16,2 7-10-16,4-5 2 15,6 0-15-15,5 1-1 16,0 0-10-16,11-2 3 0,-4 3-5 15,2 6 4-15,-6 0-2 16,2 1 2-16,-13-1 0 16,0 0-35-16,-11 3-19 15,-8-3-319-15,-3 5 64 16</inkml:trace>
          <inkml:trace contextRef="#ctx0" brushRef="#br0" timeOffset="978.9685">2345-438 1039 0,'0'-9'281'16,"-6"7"87"-16,4-1-298 16,-3 11-7-16,4 1-25 15,-2 20-6-15,4 7-16 16,-1 20-4-16,7 1-10 0,-4 8 3 15,6-11-5-15,-1-4 4 16,-2-16-5-16,2-7 2 16,1-14-1-16,1-5 3 15,-5-8-9-15,2-8-37 16,0-5-25-16,-6-9-318 16,-4-4 58-16</inkml:trace>
          <inkml:trace contextRef="#ctx0" brushRef="#br0" timeOffset="1583.0628">2381 136 785 0,'0'11'333'16,"6"-9"-11"-16,5-2-169 15,10-8-125-15,5 0-22 16,9-8 4-16,4 1 2 16,5-9-1-16,-5 5 0 15,-1-3-15-15,-10 13-329 16,-3-2 110-16</inkml:trace>
          <inkml:trace contextRef="#ctx0" brushRef="#br0" timeOffset="1423.4897">2428-282 988 0,'-11'-4'280'0,"11"4"59"15,5 0-278-15,10-4-30 16,7 2-18-16,11-9 3 16,5-3 0-16,4-8 1 15,-4 6-7-15,-5-2-4 16,-11 2-1-16,-13 16-43 15,-12 14 27-15,-14 19-346 16,-5 8 83-16</inkml:trace>
          <inkml:trace contextRef="#ctx0" brushRef="#br0" timeOffset="1982.0372">2875-80 1075 0,'11'5'255'0,"-5"-1"88"16,10 2-303-16,-1 1-35 16,12 2-1-16,-5 1-1 0,13-1 1 15,-4 0 0-15,13 1-1 16,-5-4-9-16,7 5-340 16,-9 0 111-16</inkml:trace>
          <inkml:trace contextRef="#ctx0" brushRef="#br0" timeOffset="1807.5043">3119-295 1082 0,'-17'20'227'0,"-8"21"104"16,-2 12-318-16,-7 15-7 15,6-2 0-15,0 3 6 16,10-18-1-16,6-7-2 15,4-20-2-15,5-7 0 16,3-4-8-16,-8-2-6 16,0-8-336-16,-9-5 107 0</inkml:trace>
          <inkml:trace contextRef="#ctx0" brushRef="#br0" timeOffset="2496.7716">3524-60 861 0,'-3'13'321'0,"1"-2"13"16,7 0-210-16,12-2-91 15,7-7-25-15,15-5-1 16,0-8-2-16,16-15 2 16,-3-6 2-16,10-6-348 15,-10 0 118-15</inkml:trace>
          <inkml:trace contextRef="#ctx0" brushRef="#br0" timeOffset="2326.2279">3786-248 801 0,'-10'2'407'16,"1"10"-42"-16,4 4-143 15,-1 12-196-15,1 5-25 16,-2 8 1-16,3 0-1 15,1 6 0-15,11-7 0 0,5-5-19 16,1-12-22-16,3 1-40 16,-1-15-136-16,-9-1-149 15,-5-8-18-15</inkml:trace>
          <inkml:trace contextRef="#ctx0" brushRef="#br0" timeOffset="3087.5667">4255 28 1044 0,'9'3'300'0,"4"-9"58"0,9-2-271 15,12-5-82-15,10-7-5 16,0 1 1-16,4-6 2 15,-2 5 0-15,-1-2-1 16,-7 3 1-16,0 0-2 16,-12 8-8-16,-4-4-39 15,-11 0 163-15,-11 6-481 16,-11 3 179-16</inkml:trace>
          <inkml:trace contextRef="#ctx0" brushRef="#br0" timeOffset="3310.0101">4320-460 1082 0,'-4'-9'314'0,"1"6"62"16,10-3-286 0,1 2-72-16,13-3-8 15,-2-4-8-15,7-3 1 0,1 3-2 16,9-8 0-16,-6 5 0 15,7 3-26-15,-5 6-23 16,-1 3-30-16,-9 13-111 16,-5 5-191-16,-4 6 21 15</inkml:trace>
          <inkml:trace contextRef="#ctx0" brushRef="#br0" timeOffset="2863.3394">4465-420 1185 0,'-11'6'279'0,"4"22"97"16,9 5-338-16,3 16-34 16,3-4-7-16,3 7-5 15,1-8-1-15,-1-4-2 16,0-7-13-16,0-4-34 16,-5-12 80-16,-3 3-390 0,-4-7 120 15</inkml:trace>
          <inkml:trace contextRef="#ctx0" brushRef="#br0" timeOffset="3693.117">4656-350 833 0,'5'27'296'0,"1"-2"50"15,3-2-223-15,2 1-29 16,-3-8-34-16,5-4-20 15,-1-4-19-15,10-10-9 16,2-4-6-16,12-13-2 16,1-6 0-16,3-8 0 15,-7 5-1-15,-4 3 0 16,-11 11-1-16,-4 6 0 16,-10 14 2-16,1 8 11 15,-3 7 1-15,1 5 4 16,3 1-2-16,7-5-5 15,-2-6-9-15,4-12 2 0,6-8-4 16,4-13 2-16,1-5 1 16,4-10 0-16,-3 4-3 15,-5 1 0-15,-10 10-1 16,-5 6 1-16,-4 13-1 16,-3 7 6-16,1 7 1 15,2 6 5-15,1 3-2 16,2 0 0-16,3-5-6 15,2-4-2-15,0-8 1 0,-1-5-49 16,-4-2-18-16,-6 3-344 16,-6 2 60 15</inkml:trace>
        </inkml:traceGroup>
      </inkml:traceGroup>
    </inkml:traceGroup>
    <inkml:traceGroup>
      <inkml:annotationXML>
        <emma:emma xmlns:emma="http://www.w3.org/2003/04/emma" version="1.0">
          <emma:interpretation id="{46B799B9-9684-4381-986D-EDF01AAE8B4E}" emma:medium="tactile" emma:mode="ink">
            <msink:context xmlns:msink="http://schemas.microsoft.com/ink/2010/main" type="paragraph" rotatedBoundingBox="19498,2803 21136,2229 21454,3135 19816,3709" alignmentLevel="2"/>
          </emma:interpretation>
        </emma:emma>
      </inkml:annotationXML>
      <inkml:traceGroup>
        <inkml:annotationXML>
          <emma:emma xmlns:emma="http://www.w3.org/2003/04/emma" version="1.0">
            <emma:interpretation id="{186A30BD-FF88-4C66-9C2B-42FBD008EFF2}" emma:medium="tactile" emma:mode="ink">
              <msink:context xmlns:msink="http://schemas.microsoft.com/ink/2010/main" type="line" rotatedBoundingBox="19498,2803 21136,2229 21454,3135 19816,3709"/>
            </emma:interpretation>
          </emma:emma>
        </inkml:annotationXML>
        <inkml:traceGroup>
          <inkml:annotationXML>
            <emma:emma xmlns:emma="http://www.w3.org/2003/04/emma" version="1.0">
              <emma:interpretation id="{F3C1932B-2A0A-4F02-8479-E19CFEE4EEAE}" emma:medium="tactile" emma:mode="ink">
                <msink:context xmlns:msink="http://schemas.microsoft.com/ink/2010/main" type="inkWord" rotatedBoundingBox="19498,2803 21136,2229 21454,3135 19816,3709"/>
              </emma:interpretation>
              <emma:one-of disjunction-type="recognition" id="oneOf2">
                <emma:interpretation id="interp2" emma:lang="" emma:confidence="0">
                  <emma:literal>BIP</emma:literal>
                </emma:interpretation>
                <emma:interpretation id="interp3" emma:lang="" emma:confidence="0">
                  <emma:literal>B IP</emma:literal>
                </emma:interpretation>
                <emma:interpretation id="interp4" emma:lang="" emma:confidence="0">
                  <emma:literal>B P</emma:literal>
                </emma:interpretation>
                <emma:interpretation id="interp5" emma:lang="" emma:confidence="0">
                  <emma:literal>Bip</emma:literal>
                </emma:interpretation>
                <emma:interpretation id="interp6" emma:lang="" emma:confidence="0">
                  <emma:literal>B (P</emma:literal>
                </emma:interpretation>
              </emma:one-of>
            </emma:emma>
          </inkml:annotationXML>
          <inkml:trace contextRef="#ctx0" brushRef="#br0" timeOffset="5334.6721">3109 969 1152 0,'-15'-30'269'0,"20"6"95"15,19-5-328-15,7 0-35 16,18-10-1-16,1 5 0 16,11-1-1-16,-8 7 2 15,11 4-3-15,-9 17 0 16,-1 11-1-16,-18 9 0 0,-6 14-1 15,-18 2 2 1,-13 14 9-16,-9-3 10 0,-13 9 27 16,-3-5 11-16,1 3 23 15,2-13-5-15,1-4-7 16,11-12-25-16,5-6-14 16,4-9-22-16,13-3-6 15,8-1-2-15,14-4-3 16,4-1 0-16,12 7-18 15,-2 5-9-15,6 5-16 16,-10 10-5-16,-6 10 0 16,-12 4 17-16,-4 10 12 15,-15 5 17-15,-4 7 5 16,-7-5 4-16,-6 1 10 16,-3-11 9-16,-6-1 26 15,-1-7 11-15,-4-5 27 0,2-6-5 16,-12-4 5-16,7-10-28 15,-13-5-8-15,2-8-28 16,-5-8-10-16,9-2-19 16,-1-14-20-16,13-1-26 15,7 0-48-15,11 0-32 16,5 4-343-16,4 10 77 16</inkml:trace>
          <inkml:trace contextRef="#ctx0" brushRef="#br0" timeOffset="4820.0208">3428 984 1073 0,'0'-1'291'0,"-1"4"71"15,1 11-306-15,1 14-30 16,-1 13-22-16,3 12-1 15,2 5 0-15,3 7-1 16,1-9 1-16,1-3-26 16,-1-12-23-16,-6-3-319 15,-4-19 73-15</inkml:trace>
          <inkml:trace contextRef="#ctx0" brushRef="#br0" timeOffset="5608.2768">4162 829 1241 0,'5'0'263'0,"-2"3"115"16,0 10-367-16,3 15 1 15,2 2 4-15,-2 14 18 16,1 9 1-16,4 5 0 16,0-5-10-16,4 4-7 15,1-12-13-15,6-9-40 16,-5-15-27-16,-3-13-352 0,-3-24 69 16</inkml:trace>
          <inkml:trace contextRef="#ctx0" brushRef="#br0" timeOffset="6157.1506">4269 821 1166 0,'-11'-28'265'0,"15"-11"102"0,14-2-343 16,15-6-16-16,6-6-8 16,14 1 2-16,-1 13 1 15,6 9 2 1,-3 14 2-16,3 12-1 0,-13 10 1 15,2 10 0-15,-11 2 1 16,-6 12-1-16,-11 0 3 16,-10 11 17-16,-12-2 8 0,-8 2 26 15,-4-7 9-15,-7 4 22 16,-3-15-12 0,-8-1 5-16,-2-3-27 0,-9 2-7 15,0-9-27 1,0-4-2-16,5-6-20 0,5-12-46 15,16-2-46-15,18-21-409 16,16-13 75-16</inkml:trace>
          <inkml:trace contextRef="#ctx0" brushRef="#br0" timeOffset="5839.9985">4538 828 1253 0,'-1'-4'272'0,"1"3"113"15,3 2-370-15,-5 9-9 16,-1 9-4-16,-3 17 2 15,3 11 3-15,3 9 0 16,6 1-3-16,10 1-18 16,4-13-23-16,-1-6-49 15,-2-10 13-15,-9-12-319 16,-6-17 81-16</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1:16.8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339BD0-543A-4078-9C9F-A434C0794227}" emma:medium="tactile" emma:mode="ink">
          <msink:context xmlns:msink="http://schemas.microsoft.com/ink/2010/main" type="inkDrawing" rotatedBoundingBox="18213,1189 22076,898 22192,2438 18329,2729" hotPoints="22586,1713 20280,2346 17959,1771 20265,1137" semanticType="enclosure" shapeName="Ellipse">
            <msink:sourceLink direction="with" ref="{71D5CEB0-9F2C-4B65-8B54-21C26CF546B8}"/>
          </msink:context>
        </emma:interpretation>
      </emma:emma>
    </inkml:annotationXML>
    <inkml:trace contextRef="#ctx0" brushRef="#br0">-3 702 1163 0,'-19'-2'291'0,"13"-6"88"15,14-3-340-15,21-4-17 16,12-4-21-16,19-5 1 16,10 6 0-16,26 2 1 15,1 6-1-15,29-1 3 16,-7 5-4-16,22 0 1 15,-14 0 1-15,22-2-4 16,-18-2 1-16,23-12 1 16,-14-4-2-16,32-12-1 15,-18-1 3-15,29-8-1 16,-21 9 2-16,16-7-1 0,-32 7 0 16,6-1 0-1,-32 11-1-15,-1 1 1 0,-28 10 0 16,0 3 10-16,-18 1-2 15,-2-1 6-15,-15-5-4 16,-2 5 2-16,-17-2-8 16,-7 4 2-16,-13-1-5 15,-12 7 5-15,-10 0 2 16,-18 3-70-16,-9 7-134 0,-16 11-204 16,-1 2-50-16</inkml:trace>
    <inkml:trace contextRef="#ctx0" brushRef="#br0" timeOffset="7010.6924">2913-785 646 0,'-12'16'229'0,"-4"1"42"16,2 5-173-16,-2-5 17 15,4-2-20-15,2-6-15 16,5-4-10-16,2-7-8 16,-1-1-27-16,-1-8-2 0,-1 0-12 15,-8-5 8-15,-1-2-2 16,6 0 8-16,-4 3-3 15,3 2 9-15,0 5-7 16,-4 2-2-16,-5 1-10 16,-14 4-3-16,-1-1-11 15,-13 1 2-15,-2 2-1 0,-14 2 5 16,10 2 0-16,-10 0 5 16,10-1 2-16,-2-2 25 15,10 1-4-15,-2 2 1 16,9-4-4-16,-15-4-9 15,6 3-26-15,-8-4-1 16,3-7-1-16,-7 3 1 16,15 3-1-16,-8 0 0 15,8 2-1-15,-6 0 0 16,7 1-2-16,-5-2 0 16,10 2-1-16,-6 1 1 15,11-1 1-15,-6-6-1 16,5 0 2-16,-10-3-1 15,3-3 1-15,-11 2 1 16,2 2 0-16,-6 2-1 16,2 4 0-16,-2 5-1 0,7 1-3 15,-1 4 1-15,6 2-2 16,-1 9 1-16,10-1 1 16,-5 1 0-16,2-4 1 15,-6 1 3-15,3-11-2 16,-7 2 2-16,4-1 0 15,-2 4-1-15,5 0-1 0,-4 3 0 16,6 3-2-16,-4 5-2 16,4 3-1-16,-3 6 0 15,4 0 0-15,-2 5 1 16,7-1 3-16,0-4 0 16,1-5 1-16,-1-1 1 15,4-9 0-15,-7-2 0 16,1 1-1-16,4-1 2 15,6 2-1-15,-4 6-1 16,6-2 0-16,-2 10-1 16,1 1-2-16,-4 11 0 15,3 0-1-15,-2 11 1 16,4-6 0-16,-4 3 3 16,7-3-1-16,-1 0 0 15,7-6 1-15,0-2-1 16,5-5 0-16,1 1 0 15,5-9 1-15,-2 7-1 0,7-5-2 16,4 2-2-16,5-4-3 16,8 7 0-1,4-13-3-15,10 5 2 0,0-9 4 16,8 2 3-16,-2-8 1 16,8 2 4-16,-5-6-2 15,12 2 0-15,-6-4-1 0,9-1 1 16,-2-3-1-16,9-1 1 15,-4-3-1-15,7 3 2 16,-4-6-1-16,2 4 1 16,-5 0-2-16,12 1 1 15,-12 3-1-15,10 2 0 16,-10 0 0-16,7 5 1 16,-12 0-2-16,6-4 1 15,-6 3 1-15,8-1 0 16,-7-2-1-16,9 2 1 15,-9 2 0-15,5-3-2 16,-7 1-1-16,0-3 2 16,-8-2-1-16,7-1 1 15,-10 1 0-15,4-1 1 16,-3 3-1-16,9 0 2 16,-8 2-2-16,13-2 0 15,-4 1 0-15,5-1-2 0,-9 4-1 16,8-4 1-16,-11 1-1 15,2-4 0 1,-7 0 2-16,7-6-1 0,-10-2 0 16,8-2 2-16,-3 5 0 15,3-4 1-15,-3 1-1 16,5 0 1-16,-2 1-1 0,6-4 0 16,-4 3-1-16,9 3 3 15,-10-1-3-15,6 0 1 16,-9 1 0-16,5 1 1 15,-8-4-2-15,10 4 2 16,-11 0-1-16,9-1 0 16,-3-2 0-16,5 5-1 15,-5-3 0-15,8-6 1 16,-14-5-1-16,3-4 1 16,-13-4 0-16,-1-6 0 15,-7 6 2-15,-2 2 0 16,-10 2 0-16,-5-4 1 15,-3 7 1-15,-6-10 1 16,-3 2-1-16,-4-7 0 16,2 10-1-16,-4-11 0 15,-1 12-2-15,-7-8 0 16,4 6 1-16,-3-5 0 0,-3 6-1 16,-4-5 1-16,4 8-1 15,-8-8-1-15,0 4 1 16,-6-12 1-16,0 5 0 15,-11-6 0-15,2 9-2 16,-9-1-3-16,4 9-1 16,-6 6-1-16,7-3-1 15,-4 1-18-15,9 5-30 16,-14-6-399-16,3-3 103 0</inkml:trace>
    <inkml:trace contextRef="#ctx0" brushRef="#br0" timeOffset="232455.5527">-259-317 849 0,'-9'-19'295'0,"-1"2"31"16,4 6-215-16,3-2-66 0,5 2-16 16,4-6-1-16,0 0-3 15,8-10-2-15,5 3-8 16,11-13-5-16,1 9-9 15,15-9 0-15,-2 8-2 16,7-7 2-16,-4 12-2 16,2-7 2-16,-7 13-2 0,10 0 2 15,-5 5-1-15,6-1 0 16,-2 1 2 0,2-2-1-16,-11 2-4 0,4 1 5 15,-13 1 1 1,6-3-4-16,-9 1 3 0,-1-1 11 15,-5 1-2-15,-1-1 2 16,-8 11 3-16,-1 0 8 16,-7 5-9-16,0 10 11 15,-3 4-1-15,0 9 4 16,2 6-9 0,5 12 0-16,-3-1-14 0,7 7 1 15,4-2-7-15,0 6 5 16,-3-9-6-16,4 11 5 15,-3-4-4-15,4 11 3 0,-4-9-6 16,3 13 6-16,-1-8-5 16,2 4 4-16,-4-8-2 15,0 5 5-15,-4-16-4 16,-1-3 4-16,-6-10-4 16,-4-8 1-16,0-12-1 15,1 2 11-15,-2-2-3 16,-1-6 4-16,3 1-2 15,-3 0 2-15,-3-4-11 16,3-2 2-16,0-1-4 0,-1 0 2 16,2-1-4-16,1 5 5 15,-2-4-3-15,-3 4 4 16,-2-2-1-16,-4 3 5 16,-6-3 3-16,-5 0 12 15,-3 2 3-15,-9 2 8 16,-2-1-6-16,-17 7 1 15,-8 2-14-15,-15 10-4 16,1 0-7-16,-15 8 2 16,8-2-5-16,3 1 4 15,10-9-3-15,1 0 3 16,17-6-4-16,-6 1 2 16,11-4-3-16,-3-2 2 15,3-1-3-15,4-2 2 16,11 0-3-16,6-1 1 0,15-5-3 15,6 2-2-15,9-2 0 16,7 0-2-16,3-4-1 16,10 3 5-16,-1-4-16 15,6 0-81-15,-17 4-351 16,-21 1 73-16</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1:42.9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D65183-D4BE-412F-9A4A-3BCD02DB7C98}" emma:medium="tactile" emma:mode="ink">
          <msink:context xmlns:msink="http://schemas.microsoft.com/ink/2010/main" type="inkDrawing" rotatedBoundingBox="11832,5393 14717,5346 14738,6625 11853,6672" hotPoints="14598,6003 13146,6713 11624,6169 13076,5459" semanticType="enclosure" shapeName="Ellipse">
            <msink:destinationLink direction="with" ref="{83251222-F216-4F1A-A1E7-BA6022A43565}"/>
            <msink:destinationLink direction="with" ref="{54E2C619-36F2-4572-AE87-4FF4B8C99489}"/>
          </msink:context>
        </emma:interpretation>
      </emma:emma>
    </inkml:annotationXML>
    <inkml:trace contextRef="#ctx0" brushRef="#br0">2283 299 662 0,'-3'-12'165'0,"3"-4"85"16,1-1-177-1,-1-2 18-15,0 6-1 0,-1-1 9 16,-5 7-26-16,1-3-3 16,2 1-18-16,-2 2 3 15,-1-2-9-15,-4 1 0 16,4 0-11-16,-5-1 3 16,-4 3-9-16,-1-1 1 15,-3-2-6-15,-3 1-2 16,2 2-10-16,-4-5 0 15,4 0-7-15,-5 2 2 16,1 1-2-16,-4-5 3 16,6 7 1-16,-3 4 1 0,1-4-1 15,-2 6-2-15,4-3-2 16,-8 0-1-16,3 4-3 16,-2 1 0-16,2-8-2 15,-6 9 2-15,6-6 0 16,-7-4 3-16,6 7 0 15,-13-1 1-15,3 1-2 16,-9 0 2-16,3 3-3 0,-9-5 2 16,12-2 1-16,-7 5-1 15,8-4-2-15,-5-2-1 16,9 1-3-16,-6 2-1 16,4-1 0-16,0 1 0 15,7 6 3-15,0-4 2 16,4 0 0-16,-4 0 2 15,4-2 0-15,-3-4-1 16,-1 7 0-16,-2 1-2 16,3-5-2-16,-6 4-1 15,5 4-1-15,-7 0-1 16,5-1 1-16,-5 7 0 16,5 0 1-16,-6 7 1 15,6-4 1-15,-3 3 2 16,7 6-2-16,-3-4 1 15,4-5-1-15,-2 4-1 0,3 0-2 16,-9 0 0 0,2 2 0-16,-8 11 1 0,1 1 2 15,-5 7 2-15,9-1 0 16,1 4-1-16,9-3 0 16,2 0 1-16,8-7-1 15,1-3 0-15,7 0 1 0,2-6-1 16,4-2-2-1,8 7 0-15,0 2 0 0,1 7 1 16,0-1-1-16,5 5 1 16,-3-5 0-16,5-3 0 15,1 2 0-15,1 1 0 16,-1-7-1-16,7 3 1 16,-1-2-1-16,8-8 0 15,4-2 0-15,5 0-1 16,1-1 0-16,4 1 1 15,-7-2-1-15,7-1 1 16,-7-3 0-16,9 0 1 16,-5-4 0-16,9 2-1 15,-4-10 0-15,8 10 1 16,-5-5-2-16,9-1 1 16,-4-9-1-16,11 12 2 15,-11-14-2-15,7 2 1 16,-7-1 1-16,3-6 1 0,-13 2 0 15,8 0 2-15,-9 1-1 16,3 7 1-16,-3 1-2 16,6 1 1-16,-3 1-2 15,11 2 0-15,-2 2 0 16,5-2 0-16,-9-2-2 16,7-4-1-16,-11-2-1 0,6-12 1 15,-9 6 0-15,10-4 3 16,-13 4 1-16,5-5 3 15,-7 1-1-15,4 6 1 16,-8-4-2-16,8 3 0 16,-3 5-1-16,7-7-2 15,-3 1-1-15,5-5 0 16,-3-2-1-16,2-7 1 16,-9 5 2-16,9-19 1 15,-4 4 0-15,-3-10 2 16,-4 6-1-16,-2-12 0 15,-8 18-1-15,0-16 0 16,0 11-1-16,5-4 1 16,-3 8-1-16,2-3 0 15,-2 15 0-15,-4-4 1 16,-5 7 0-16,-1 4 1 0,-9 4 0 16,-3 0 1-16,-5 4-1 15,0 0 2-15,-7 2 0 16,3-2 3-16,-3-1 0 15,-2-2 7-15,-5-3 2 16,-4-1 5-16,-7-1-3 16,-9-3-2-16,-4 1-5 15,-10-4-2-15,1 2-4 0,-7 3 1 16,7-2 0 0,-3-6 0-16,8 5-2 0,-1-2-1 15,6-3-3-15,-7-3 0 16,5 8-2-16,-7-5-15 15,1-2-30-15,-10-4-36 16,8 6-364-16</inkml:trace>
    <inkml:trace contextRef="#ctx0" brushRef="#br0" timeOffset="27793.1781">436 182 252 0,'-19'19'107'15,"-4"-5"16"-15,2-3-61 0,-1 1-3 16,7 13 6-16,-1-20 15 16,2-2-5-16,0 2 2 15,3-4-10-15,-3-16-15 16,-4 13-24-16,3 4 18 16,1 2 0-16,-7 9 3 15,3 4-5-15,-1 7-5 16,1 5-24-16,0 6-12 15,2-7-4-15,2 10 3 16,0-8 0-16,-4-5 1 16,6-8 4-16,-2 14 0 15,1-6-3-15,1 8 1 16,1 0-3-16,0 8 0 0,5-10-1 16,1 4 0-16,0-5 0 15,7 6 0-15,-1-7-1 16,4 8 0-16,0-8 0 15,2 7 0-15,1-11-1 16,3 1 3-16,2-12-1 16,4 0 0-16,2-6 1 15,6 4-1-15,0 2-2 16,6-4 2-16,4-1-1 16,4-4 2-16,-3 1 0 15,2-3 2-15,-5 2-2 16,0 1 0-16,-5 0-3 0,5-1-1 15,0-5-1-15,4 3 0 16,-1-1 2-16,5-4 3 16,-6 1 1-16,2-1 2 15,-5 1 0-15,-1 1 1 16,-4 3-2-16,6-2-1 16,-4 2-2-16,6 1 0 15,-2-1-2-15,3-3 1 16,-5 4 0-16,2 0 2 15,-3 0-1-15,1 4 0 16,-1-2 0-16,6-1 0 16,-3 1 0-16,6-6-2 15,-1 2-2-15,6-2 1 16,-8-3 1-16,6 1 2 0,-9 4 1 16,6-2-3-16,-7-3-4 15,7 9 4-15,-3-8 1 16,5 1 4-16,-4-4 0 15,6 4 6-15,-12-10-5 16,8 1 2-16,-3-2-1 16,5 5 4-16,-8 3 0 15,6 2 3-15,-7 4-3 16,-1 2 1-16,-4 1-3 0,1 0-1 16,-2-2-3-16,6 0-1 15,-6-6-2-15,3 1 0 16,-4 1-2-16,3-6 0 15,-6 0-3-15,6-1 2 16,-1-3-1-16,3-5 6 16,-2 4 0-16,0-3 3 15,-3 1-2-15,-1 2 1 16,-1-1-4-16,-6 5 1 16,4-1 0-16,-1 3 0 15,1-15-2-15,1 1 1 16,-2-5-1-16,-1 5 2 15,-4-6 0-15,1 17-1 16,-5-5 8-16,3 4 5 16,-3 4-2-16,0-2 2 0,-3 1 0 15,3 2-7-15,-3-8-5 16,4-4 0-16,-1 1-1 16,2-6 1-16,-2 2-1 15,3-8 1-15,-2 9 0 16,-1 0 1-16,-1 7-2 15,-2 2 12-15,-5 17 1 0,-2-9 11 16,1 0 5-16,-2 2 12 16,-2-3-12-16,-2-5 2 15,-3-1-11-15,-4 3-6 16,0-4-9-16,-6-4 0 16,0 3-4-16,-5 7 1 15,0-11-1-15,-9-3-1 16,1 7-1-16,-6-10 2 15,3-5-1-15,-2 0 0 16,4 6 0-16,1-8 0 16,5 6 0-16,-6 3-2 15,3 3 0-15,-2-2 2 16,-5 4 1-16,-1-1 1 16,3 0 2-16,-4-3 0 15,2 8-3-15,-2-3 1 16,2 4-2-16,-4 2 1 0,3 3-1 15,-3-1-1 1,1 2-3-16,-7 4-1 0,7-1-3 16,-4 5 5-16,6 1 2 15,-5-1 3-15,8 1 3 16,-13-1 1-16,7-5-2 16,-6 2 0-16,7-2-1 15,-4-5 0-15,10 0-2 0,-4-3 1 16,3-4-1-16,-4-2-1 15,2 3 0-15,-5 0 0 16,2 3-2-16,-4 3 0 16,7 7-2-16,-6 1-3 15,4 2-1-15,-10 6 1 16,4 1 2-16,-13 1 3 16,6-6 3-16,-8 4 4 15,6-4-25-15,-11-4-33 16,8-6-47-1,-6 3-273-15,5-10 40 0</inkml:trace>
    <inkml:trace contextRef="#ctx0" brushRef="#br0" timeOffset="187341.3271">314 312 559 0,'-8'-2'206'16,"2"-4"30"-16,1 8-154 16,2-12-16-16,1 2-31 15,-1-9-9-15,0 12-16 16,0-7-2-16,0 7-4 16,-4 4 24-16,1 8 6 15,-3-3 9-15,-2 5 3 0,-6 7 4 16,2-4-22-16,0 9-2 15,1-1-11-15,-4 2-1 16,7-6-7-16,-3 4 1 16,8-3 1-16,-7-6 12 15,6-3 4-15,-6 8 3 16,1-5 0-16,-4 0-3 16,2 6-13-16,-5 6-5 15,8-5-4-15,-2 5-2 16,1 5-1-16,1 7 1 15,3-5-1-15,-3 14 1 16,5-7 0-16,4 1 1 16,4-8 0-16,3 3 1 15,2-15-1-15,4 7 1 16,0 2-2-16,3-2 0 0,1-3-1 16,3 2 2-16,3-4-2 15,5-4 0-15,3-1 1 16,7 6 0-16,1-2-2 15,4-4 1-15,-3-5 0 16,7 2-1-16,-9-6 1 16,5 2 0-16,-3 0 1 15,1-2-1-15,-5 1 1 0,7-1 0 16,-3-1-1-16,2-5 0 16,0 4 0-16,4 1 2 15,-5 1-2-15,6 5 2 16,-6 3-3-16,7 4 1 15,-7-3-1-15,2-1 2 16,-7-3-2-16,7 8 1 16,-2-17 1-16,4 3 0 15,-1 1-2-15,7-6 1 16,-9-6 0-16,6 7 0 16,-2-4-1-16,3-3 2 15,-6 1-1-15,6 3 2 16,-8-4-2-16,6 0 0 15,-9 4-1-15,8 5 1 16,-3-3 0-16,4 2 0 16,-2-4 1-16,10-1-1 15,-7-3 1-15,5-5 2 16,-1 3-5-16,1 0 3 0,-4 2 0 16,4-3-2-16,-8 1-3 15,5-5 3-15,-5-1-1 16,-1-11-1-16,-4-3 2 15,4-5 3-15,-11 3 0 16,4-12 0-16,-2 6 0 16,-3-5 1-16,-7 10-3 0,4-10 2 15,-7 11-1-15,2-11 0 16,-3 5-2-16,1-8 3 16,-2 4-3-16,-1 4 1 15,-5 9 0-15,1 3 1 16,-4 6-1-16,-4 3 2 15,-5 5 6-15,-3-3 13 16,-5 2 4-16,-6 3 7 16,-3-3 2-16,-10 3-4 15,-1 0-12-15,-10 1-3 16,-1-3-9-16,-7-2-2 16,1-4-3-16,1 2 0 15,2-5-1-15,-13-1 1 16,2 4-1-16,-9-11 2 15,-5 1-1-15,-11 2 1 16,12 9-2-16,-13-3 1 0,9 14-1 16,-4-1 1-16,11 2 1 15,-6 0 1-15,10-4-1 16,-7-5 0-16,6 4 1 16,-10 0-2-16,4-6-1 15,-8 0-4-15,2 3-1 16,-12-8-4-16,2-3 0 15,-15 8 1-15,7 1 2 0,-10 1-5 16,12 9-15-16,-6 0-37 16,10 4-170-1,-22 15-146-15,17 6-38 0</inkml:trace>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1:56.49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251222-F216-4F1A-A1E7-BA6022A43565}" emma:medium="tactile" emma:mode="ink">
          <msink:context xmlns:msink="http://schemas.microsoft.com/ink/2010/main" type="inkDrawing" rotatedBoundingBox="14892,11731 15007,3095 15125,3097 15010,11732" semanticType="underline" shapeName="Other">
            <msink:sourceLink direction="with" ref="{CBC0715F-01D8-45F9-A476-2E5C17AC5AA2}"/>
            <msink:sourceLink direction="with" ref="{64D65183-D4BE-412F-9A4A-3BCD02DB7C98}"/>
          </msink:context>
        </emma:interpretation>
      </emma:emma>
    </inkml:annotationXML>
    <inkml:trace contextRef="#ctx0" brushRef="#br0">121-1 513 0,'-4'3'186'0,"-1"10"26"0,-1 1-129 15,1 12-5-15,2 6-19 16,1 7 4-16,-1-5-12 16,3 4-5-16,3-5-19 15,0 3 3-15,-1-6-4 16,0 4 6-16,-4-2-2 15,2 1 0-15,-3-4-9 0,-2 7-1 16,4 2-10-16,-1 7 1 16,-1 2-1-16,3 12 2 15,0-3-3-15,1 11 3 16,4-4-5-16,1 3-1 16,2-11-4-16,-1 0 1 15,0-13-2-15,-2 5 2 16,1-6-2-16,-1 1 1 15,1 11-1-15,1 10 1 16,-3 1-2-16,-1 16 2 16,1 4 0-16,-6-6 1 15,-3-8-1-15,1 1 2 16,-3-10-3-16,-2 11 2 16,3-4-2-16,1 5 0 15,0-8-1-15,2 4 1 16,2-21-1-16,1 7 0 0,-2-6 1 15,4 13 0-15,-1-7-1 16,5 17 1-16,-1-4 0 16,3 7-2-16,-2-11 0 15,-3 16 1-15,-3-4 0 16,0 11 0-16,0-8 2 16,0 13 0-16,0-13-1 15,3-2 1-15,-1-16-2 0,3 6 1 16,-2-26-1-16,0 19 1 15,-1 1-2-15,-1 14 2 16,-1-3-1-16,0 21 2 16,-1-17-2-16,-1 3 2 15,0-10-2-15,-1 6 1 16,-1-4-2-16,-4 13 2 16,1-5-1-16,1 10 0 15,2-3 0-15,-1 2 2 16,3-13-2-16,-4 7 0 15,-2-10 0-15,0 8 1 16,-1-8 1-16,-2 11 3 16,5-9 1-16,-1 7 0 15,4-9-2-15,-1 8 0 16,0-9-2-16,0 9 1 16,-3-11 0-16,4 12 2 0,-1-2 0 15,0 10 0-15,1-12-2 16,5 9 0-16,-4-17-1 15,1 14 0-15,-2-12 0 16,1 4 0-16,2-6 0 16,3 11 1-16,2-16-2 15,1 9 1-15,-3-14-2 0,-1 7 2 16,-4-10-2-16,-2 10 4 16,-1-11 1-16,2 16 1 15,1-5-1-15,1 6 1 16,2-8-3-16,-2 10 1 15,1-15-3-15,-2 7 0 16,0-8 1-16,-4 3 0 16,6-4-1-16,-6 9 1 15,4-7-1-15,-1 7 0 16,3-8 0-16,-4 8 0 16,4-14-1-16,1 6 0 15,-2-11 0-15,1 6 0 16,4-11 0-16,-5 8 1 15,1-7-1-15,4 5 1 16,1-7 0-16,1 3 0 16,5-8 0-16,-1 3 0 15,-6-6-1-15,1 3 1 0,-2-6-2 16,-3-2 2-16,-1-7-1 16,1-4 1-16,-2-8 0 15,2-1 1-15,-1-5 0 16,-3 0 1-16,6 2-1 15,-2-3 2-15,-3-1-1 16,3 4 2-16,-2-3-3 16,1 1 0-16,2 0-1 0,-2 6 1 15,1-6-2-15,-2 2-22 16,4-3-18-16,-2 1-319 16,3-13 78-16</inkml:trace>
  </inkml:traceGroup>
</inkml:ink>
</file>

<file path=ppt/ink/ink4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02:08.612"/>
    </inkml:context>
    <inkml:brush xml:id="br0">
      <inkml:brushProperty name="width" value="0.09333" units="cm"/>
      <inkml:brushProperty name="height" value="0.09333" units="cm"/>
      <inkml:brushProperty name="fitToCurve" value="1"/>
    </inkml:brush>
    <inkml:context xml:id="ctx1">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3-01T08:05:49.026"/>
    </inkml:context>
  </inkml:definitions>
  <inkml:traceGroup>
    <inkml:annotationXML>
      <emma:emma xmlns:emma="http://www.w3.org/2003/04/emma" version="1.0">
        <emma:interpretation id="{CDD85A2E-DFC3-4ACD-90C5-7044CE86E822}" emma:medium="tactile" emma:mode="ink">
          <msink:context xmlns:msink="http://schemas.microsoft.com/ink/2010/main" type="writingRegion" rotatedBoundingBox="22752,4885 26742,4885 26742,9094 22752,9094"/>
        </emma:interpretation>
      </emma:emma>
    </inkml:annotationXML>
    <inkml:traceGroup>
      <inkml:annotationXML>
        <emma:emma xmlns:emma="http://www.w3.org/2003/04/emma" version="1.0">
          <emma:interpretation id="{F1D30B28-6C95-43C3-AD12-1A60AB346169}" emma:medium="tactile" emma:mode="ink">
            <msink:context xmlns:msink="http://schemas.microsoft.com/ink/2010/main" type="paragraph" rotatedBoundingBox="22752,4885 26742,4885 26742,9094 22752,9094" alignmentLevel="1"/>
          </emma:interpretation>
        </emma:emma>
      </inkml:annotationXML>
      <inkml:traceGroup>
        <inkml:annotationXML>
          <emma:emma xmlns:emma="http://www.w3.org/2003/04/emma" version="1.0">
            <emma:interpretation id="{0483D45F-383A-49DE-B909-1CE072EB163D}" emma:medium="tactile" emma:mode="ink">
              <msink:context xmlns:msink="http://schemas.microsoft.com/ink/2010/main" type="line" rotatedBoundingBox="22752,4885 26742,4885 26742,9094 22752,9094"/>
            </emma:interpretation>
          </emma:emma>
        </inkml:annotationXML>
        <inkml:traceGroup>
          <inkml:annotationXML>
            <emma:emma xmlns:emma="http://www.w3.org/2003/04/emma" version="1.0">
              <emma:interpretation id="{5ADFD4B8-6129-484D-A188-47A76565FA80}" emma:medium="tactile" emma:mode="ink">
                <msink:context xmlns:msink="http://schemas.microsoft.com/ink/2010/main" type="inkWord" rotatedBoundingBox="22752,8949 22932,8949 22932,9094 22752,9094"/>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I</emma:literal>
                </emma:interpretation>
                <emma:interpretation id="interp4" emma:lang="" emma:confidence="0">
                  <emma:literal>l</emma:literal>
                </emma:interpretation>
              </emma:one-of>
            </emma:emma>
          </inkml:annotationXML>
          <inkml:trace contextRef="#ctx0" brushRef="#br0">0 145 0,'51'-43'31,"-8"7"0,8-7-15,-16 20 15</inkml:trace>
        </inkml:traceGroup>
        <inkml:traceGroup>
          <inkml:annotationXML>
            <emma:emma xmlns:emma="http://www.w3.org/2003/04/emma" version="1.0">
              <emma:interpretation id="{4DDD091B-7928-4ED3-B661-D49AAE2A69F7}" emma:medium="tactile" emma:mode="ink">
                <msink:context xmlns:msink="http://schemas.microsoft.com/ink/2010/main" type="inkWord" rotatedBoundingBox="26623,4885 26742,4885 26742,6158 26623,6158">
                  <msink:destinationLink direction="with" ref="{C6EB24A8-115A-49EF-B8AF-04EE8FCA502A}"/>
                </msink:context>
              </emma:interpretation>
            </emma:emma>
          </inkml:annotationXML>
          <inkml:trace contextRef="#ctx1" brushRef="#br0">3990-4058 841 0,'-22'-6'255'0,"2"6"43"16,4 9-241-16,3 16-19 16,4 2-30-16,-2 33-2 15,-2 9 2-15,4 15-3 16,6-23 12-1,1 0-10-15,1 79-3 0,5-22-1 16,4 2-1-16,2-7 3 16,-9-30-1-1,4 0 0-15,-5-10 1 16,-3-14-3-16,0-9 2 0,1-20-4 16,1-22-9-1,-1-8-147-15,0-20-159 0,-2-29-7 16</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2:13.5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4E2C619-36F2-4572-AE87-4FF4B8C99489}" emma:medium="tactile" emma:mode="ink">
          <msink:context xmlns:msink="http://schemas.microsoft.com/ink/2010/main" type="inkDrawing" rotatedBoundingBox="12243,7527 12251,10257 12179,10258 12172,7528" semanticType="callout" shapeName="Other">
            <msink:sourceLink direction="with" ref="{64D65183-D4BE-412F-9A4A-3BCD02DB7C98}"/>
          </msink:context>
        </emma:interpretation>
      </emma:emma>
    </inkml:annotationXML>
    <inkml:trace contextRef="#ctx0" brushRef="#br0">60-1 400 0,'-5'-3'222'0,"-1"11"-9"16,1 5-100-16,-5 5-10 15,1 11-46-15,1 10-9 16,-1 5-11-16,3 11-2 15,6 4-12-15,-2 4-8 16,5 0-2-16,5 15-5 16,3-6-3-16,-2 16-2 15,-1 0 3-15,-2 7-3 16,1-13 1-16,-4 9-2 16,0-10 2-16,2 6-4 15,1-14 2-15,-6 21-4 16,3-7 3-16,0 11-1 0,-6-2 4 15,-3 19 0-15,4-18 4 16,-1 11-1-16,-5-17 2 16,5 1-5-16,5-10 1 15,-5 1-4-15,-4-16 2 16,7 12-2-16,-3-13 1 16,-3-2-2-16,7-17 3 0,-4-2 4 15,2-16 6-15,1-14 3 16,-5-11 5-16,7-1 3 15,-1-6-3-15,1-2-3 16,-7 0-1-16,10 5-5 16,-7-5-3-16,2 5-4 15,2 2 0-15,4 7-1 16,-1 2 2-16,-4 2-28 16,7 3-285-16,0-7 88 15</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2:14.1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459F44-3CA1-4C7E-BB8E-8DDDEF6D9969}" emma:medium="tactile" emma:mode="ink">
          <msink:context xmlns:msink="http://schemas.microsoft.com/ink/2010/main" type="inkDrawing" rotatedBoundingBox="12205,11399 12281,12006 12231,12012 12156,11406" semanticType="callout" shapeName="Other"/>
        </emma:interpretation>
      </emma:emma>
    </inkml:annotationXML>
    <inkml:trace contextRef="#ctx0" brushRef="#br0">2-1 434 0,'3'-4'116'0,"0"18"44"15,-1 9-114-15,1 4 11 16,-2 9 26-16,2-3-9 0,-3 4 9 16,0 0-4-16,5 2-15 15,-3-6-17-15,-1 7-8 16,1-8-12-16,2 7-8 16,-2-1-7-16,11 7-7 15,-6-7 0-15,4-1-1 16,-1-7 4-16,9-11-278 15,-7-13 95-15</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3:18.2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6EB24A8-115A-49EF-B8AF-04EE8FCA502A}" emma:medium="tactile" emma:mode="ink">
          <msink:context xmlns:msink="http://schemas.microsoft.com/ink/2010/main" type="inkDrawing" rotatedBoundingBox="26359,4166 31479,4038 31531,6114 26411,6242" hotPoints="31037,4101 31323,5784 26341,5969 27811,4221" semanticType="enclosure" shapeName="Trapezoid">
            <msink:sourceLink direction="with" ref="{4DDD091B-7928-4ED3-B661-D49AAE2A69F7}"/>
          </msink:context>
        </emma:interpretation>
      </emma:emma>
    </inkml:annotationXML>
    <inkml:trace contextRef="#ctx0" brushRef="#br0">24 89 980 0,'-14'-2'268'15,"6"4"64"-15,5 1-284 16,3-6-20-16,3 3-24 16,4 3-2-16,0-4 0 15,3 1 7-15,-4-2 0 16,7 0 7-16,-4 2 1 0,2 2 2 15,0 0-5-15,5 1-2 16,-2 6-5-16,6-7 0 16,-4-2 5 15,1 1 3-31,19-2-10 0,2 1 0 16,-5-7-2-16,3 3-1 15,-14-3-2-15,4 4 2 16,1-1-1-16,11-6 5 15,-7 4 1-15,2 4 1 16,-3-1-1-16,3 2 4 16,-10 7-7-16,10-3-1 15,-5-5-1-15,7 6 0 16,-5-3-3-16,7 4 4 16,-4-2-2-16,6 3 2 0,-1-6-1 15,1 5 0-15,-7-2-1 16,5-3 0-1,-5 0-1-15,1 2 1 0,-1-7 0 16,8 2 0-16,-11 4 0 16,9-2 0-16,-7-1-2 15,4 2 2-15,-5 2-1 16,6-4 1-16,-2 2 0 16,7 0 1-16,-5 3 0 15,6-3 0-15,-1 5-1 0,2 1-1 16,-9-1 1-16,5-2-2 15,-6-4 0-15,2 1 1 16,-2-2 0-16,6 2 2 16,-3-1-1-16,5 2 0 15,-4-6 1-15,6 2-2 16,-6-1-1-16,6 2 1 16,-3 2 0-16,4-2 0 15,-8-2 0-15,8 5 0 16,-2-4 0-16,4 0 0 15,-5 3-1-15,6 0 2 16,-5-2 0-16,8 4-1 16,-4 0 1-16,4-2-1 15,2 3-1-15,3-3 1 16,-7 1 0-16,10 1 0 0,-5-4 1 16,9-1-1-16,-9 5-1 15,6-7 1-15,-7-4 0 16,6 2 1-1,-8 3-1-15,4-4 1 0,-7 3 0 16,1 5 1-16,-5 2-3 16,4-2 2-16,-3 1-1 15,7 2 1-15,-4-4-2 16,0-1 1-16,-1 5-2 0,-1-1 2 16,-5-5-1-16,0 0 2 15,4 1-1-15,0-1 2 16,-2-3-2-16,6 6 1 15,-8 0-1-15,7 0 0 16,-7 1 1-16,10 4 0 16,-8-2-1-16,8-1-1 15,-11-1 0-15,7 2 0 16,-7 0 0-16,5 1 2 16,-5-3 0-16,10 1 1 15,-7-2-1-15,4-5 1 16,-10 3-2-16,3 2 0 15,-3 2 0-15,0-4 0 16,-6 2 0-16,4 0 1 16,-7-4 1-16,3-3-1 0,-7 9 0 15,1-2-1 1,-7-3 0-16,0 4 1 0,-9-1 1 16,-2-1 3-16,-1-1 3 15,0 5 8-15,-4-1 4 16,4-2 5-16,-7-2-4 15,7 6-2-15,-5-4-8 16,0-2-5-16,3 4-5 16,0-1 0-16,-3-1-1 0,2 2 1 15,3-1 0-15,-7 1 0 16,8-2-1-16,-2-2 0 16,-1 2 1-16,3 0-1 15,-1-1 0-15,-4 2 1 16,2-1 0-16,0 0 0 15,-3 0 0-15,2 5 0 16,0-7 0-16,-2 4 2 16,1 0-1-16,-2-1 4 15,5-7-3-15,4 3 1 16,0 1-2-16,1-1-1 16,1 1-1-16,4 1 0 15,-5-1 0-15,2-1 0 16,-3-1 0-16,5 0 4 15,-9 1 0-15,7 0 7 0,-3 0-1 16,3 1 3-16,0 1-3 16,2-1-1-16,-4 1-5 15,1 1-2-15,0-2-1 16,-3-1 2-16,-1 1-3 16,-3-2 11-16,2 2 6 15,-5 2 10-15,1-1 1 16,1 1 8-16,-4 0-11 0,2 0-4 15,0-2-12-15,0 4-3 16,0-1-5-16,2-1-49 16,-5 2-56-16,0-1-363 15</inkml:trace>
    <inkml:trace contextRef="#ctx0" brushRef="#br0" timeOffset="151721.3672">280-914 805 0,'5'-2'227'0,"4"-1"45"0,4 1-226 15,19-6-31-15,9 1-17 16,20-8-2-16,7 1 4 15,21-26-2-15,1-15 4 16,10-11-1-16,-4 3 1 16,7-42-1-16,-18 33 0 15,7 14-2-15,-7 12-1 0,17 1-3 16,-8 42 3-16,27-8-3 16,-5 1 4-16,23-7 0 15,-9 2 2-15,18-4-3 16,-20 1 4-16,13-2-1 15,-20 11 0-15,11-2-1 16,-18 3 3-16,5 3-5 16,-14 2 4-16,11-2-2 15,-20 13 1-15,20-8-2 16,-14-8 4-16,11 2-4 16,-19 1 4-16,8-4-3 15,-24 3 2-15,7 6-1 16,-14 0 2-16,4-8-5 15,-9 2 5-15,-1-7-4 16,-13 5 4-16,2-1-4 16,-12 6 4-16,-1-2-3 0,-8 7 2 15,1-2 13-15,-7 3 7 16,-2 0 1-16,-5 3 6 16,1 3 1-16,-6-4-12 15,1 5-5-15,-2 2-1 16,0 5-4-16,-1 4 3 0,6 5-4 15,-1-4 1-15,11 10-2 16,0-10-1-16,7 62-3 16,-3 14-1-16,3 21-2 15,-7-5 5-15,2 12 3 16,-8-56 4-16,-1 9-3 16,-6-9 5-16,-5 26-8 15,-5-2 1-15,-1 8-2 16,0-16 8-16,1 2 1 15,0-16 6-15,5 6-6 16,5-10 1-16,-5-9-9 16,-2-10 0-16,-4-8-5 15,-3-7 4-15,-10 8-3 16,2 6 2-16,-1 5-4 16,1-9 5-16,0-8-32 15,1-14-239-15,-3-22-80 16</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3:53.8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2390BA7-4736-4315-885B-BC772A96A75B}" emma:medium="tactile" emma:mode="ink">
          <msink:context xmlns:msink="http://schemas.microsoft.com/ink/2010/main" type="inkDrawing" rotatedBoundingBox="15379,12910 15763,13817 15209,14051 14825,13144" semanticType="callout" shapeName="Other"/>
        </emma:interpretation>
      </emma:emma>
    </inkml:annotationXML>
    <inkml:trace contextRef="#ctx0" brushRef="#br0">16 0 849 0,'-10'7'205'0,"3"4"71"15,8 11-255-15,-2 16-2 16,8 6-9-16,4 20 13 0,3 11-1 15,12 21 7-15,5-7-4 16,7 10-4-16,-2-13-11 16,3 2-3-16,-5-27-1 15,2-4 1-15,-9-18-2 16,1-9 0-16,-6-19 0 16,0-8 1-16,-2-14 1 15,6-20 2-15,2-15 0 0,3-24 1 16,-3-12-3-16,2-25 1 15,-5-1-5-15,-6-19-108 16,-10 13-215-16,-12-27 33 16</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3:53.45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037253-D869-4309-B051-6E81F9876EED}" emma:medium="tactile" emma:mode="ink">
          <msink:context xmlns:msink="http://schemas.microsoft.com/ink/2010/main" type="inkDrawing" rotatedBoundingBox="15115,12350 15252,13305 15210,13311 15072,12357" semanticType="callout" shapeName="Other"/>
        </emma:interpretation>
      </emma:emma>
    </inkml:annotationXML>
    <inkml:trace contextRef="#ctx0" brushRef="#br0">39 22 962 0,'-20'-10'223'16,"7"1"85"-16,7 6-283 15,4 4-18-15,2 6-11 16,3 4-5-16,-1 11 2 16,1-2 3-16,0 16 4 15,2-1 6-15,0 7 2 16,3 0-3-16,-1 13-2 0,3-8 0 15,1 10 0-15,-2-10 2 16,-1 1-1-16,-2-7 2 16,-1 1-2-16,-2-4 2 15,2 0-3-15,-4-9 2 16,2 1-1-16,1-5-2 16,-3 2 1-16,1-8-1 15,1 3 0-15,0-2-2 16,3 2 1-16,-3 0-1 0,5 0-3 15,0 0-5-15,0 0-19 16,-2-5-66-16,-3-4-222 16,1-2 36-16</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8:46.4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2E2499E-2BB6-4971-A087-12D66CAE5ACA}" emma:medium="tactile" emma:mode="ink">
          <msink:context xmlns:msink="http://schemas.microsoft.com/ink/2010/main" type="inkDrawing" rotatedBoundingBox="19029,3758 20800,2817 20896,2998 19125,3940" semanticType="underline" shapeName="Other">
            <msink:sourceLink direction="with" ref="{ACA2236D-079F-4F3B-8231-8FF95072103D}"/>
          </msink:context>
        </emma:interpretation>
      </emma:emma>
    </inkml:annotationXML>
    <inkml:trace contextRef="#ctx0" brushRef="#br0">0 922 1006 0,'0'0'250'16,"11"-2"77"-16,12-1-280 16,10 0-45-16,20-3-1 0,7-13 0 15,25-15 0-15,10-12 1 16,31-23 2-16,1-1-1 16,26-31 1-1,-7 4 0-15,14-14 2 0,-20 13-4 16,4 0 1-16,-28 30-1 15,-9 13-2-15,-31 22-2 16,-10 16 2-16,-28 14-4 0,-16 14 3 16,-19 11 3-16,-19 17 4 15,-15 4 3-15,-30 13 7 16,-10 0 2-16,-20 9 16 16,0-6 4-16,-12 2 9 15,23-9-4-15,-13-6-4 16,18-10-17-16,-13-3-8 15,13-8-11-15,-21 5-50 16,12 1-4-16,-15 10-340 16,-1-7 63-16</inkml:trace>
  </inkml:traceGroup>
</inkml:ink>
</file>

<file path=ppt/ink/ink50.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05:07.6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C06D53C-C923-457D-ADDD-8074D53B8D57}" emma:medium="tactile" emma:mode="ink">
          <msink:context xmlns:msink="http://schemas.microsoft.com/ink/2010/main" type="inkDrawing" rotatedBoundingBox="33272,11660 33276,11555 33290,11555 33286,11661" shapeName="Other"/>
        </emma:interpretation>
      </emma:emma>
    </inkml:annotationXML>
    <inkml:trace contextRef="#ctx0" brushRef="#br0">0 106 0,'4'-106'0</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5:08.3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56DB73-DC4C-48A6-8EBE-B492B2FEFA8E}" emma:medium="tactile" emma:mode="ink">
          <msink:context xmlns:msink="http://schemas.microsoft.com/ink/2010/main" type="inkDrawing" rotatedBoundingBox="18458,1416 18544,2402 18519,2404 18433,1418" semanticType="strikethrough" shapeName="Other"/>
        </emma:interpretation>
      </emma:emma>
    </inkml:annotationXML>
    <inkml:trace contextRef="#ctx0" brushRef="#br0">15 39 376 0,'-5'-17'393'0,"0"7"-98"16,4 2-5-16,1 8-190 15,-2-4-38-15,5 5-8 0,-3 4-12 16,0 1 4-16,-1-1-10 15,1 17-5-15,1 1-8 16,4 18 0-16,-2 9-10 16,4 19-4-16,-1-4-3 15,0 14-1-15,3-5-1 16,-1 9 8-16,0-14 0 16,2 7 5-16,-4-15 2 0,-1 3 3 15,-2-15-6-15,0-2 3 16,0-13-3-16,0-4-1 15,-1-16-2-15,-1-3-2 16,-1-5-3-16,0-4-2 16,0-2 0-16,-4-3-23 15,0-5-24-15,-2-14-29 16,-2-11-331-16,-1-19 76 16</inkml:trace>
  </inkml:traceGroup>
</inkml:ink>
</file>

<file path=ppt/ink/ink5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07:18.7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500F25-70B2-4B82-A2DE-C5CB582F6FFA}" emma:medium="tactile" emma:mode="ink">
          <msink:context xmlns:msink="http://schemas.microsoft.com/ink/2010/main" type="writingRegion" rotatedBoundingBox="25002,18708 29877,18708 29877,19205 25002,19205"/>
        </emma:interpretation>
      </emma:emma>
    </inkml:annotationXML>
    <inkml:traceGroup>
      <inkml:annotationXML>
        <emma:emma xmlns:emma="http://www.w3.org/2003/04/emma" version="1.0">
          <emma:interpretation id="{60B17436-549A-494F-AAF3-F97D2380BBB7}" emma:medium="tactile" emma:mode="ink">
            <msink:context xmlns:msink="http://schemas.microsoft.com/ink/2010/main" type="paragraph" rotatedBoundingBox="25002,18708 29877,18708 29877,19205 25002,19205" alignmentLevel="1"/>
          </emma:interpretation>
        </emma:emma>
      </inkml:annotationXML>
      <inkml:traceGroup>
        <inkml:annotationXML>
          <emma:emma xmlns:emma="http://www.w3.org/2003/04/emma" version="1.0">
            <emma:interpretation id="{D5CC67B4-4606-467E-B2CD-1D4EA4854014}" emma:medium="tactile" emma:mode="ink">
              <msink:context xmlns:msink="http://schemas.microsoft.com/ink/2010/main" type="line" rotatedBoundingBox="25002,18708 29877,18708 29877,19205 25002,19205"/>
            </emma:interpretation>
          </emma:emma>
        </inkml:annotationXML>
        <inkml:traceGroup>
          <inkml:annotationXML>
            <emma:emma xmlns:emma="http://www.w3.org/2003/04/emma" version="1.0">
              <emma:interpretation id="{F79BBAB6-4781-46ED-AA99-3EA8DE3B3B69}" emma:medium="tactile" emma:mode="ink">
                <msink:context xmlns:msink="http://schemas.microsoft.com/ink/2010/main" type="inkWord" rotatedBoundingBox="25002,19190 25017,19190 25017,19205 25002,19205"/>
              </emma:interpretation>
              <emma:one-of disjunction-type="recognition" id="oneOf0">
                <emma:interpretation id="interp0" emma:lang="" emma:confidence="1">
                  <emma:literal/>
                </emma:interpretation>
              </emma:one-of>
            </emma:emma>
          </inkml:annotationXML>
          <inkml:trace contextRef="#ctx0" brushRef="#br0">0 0 0,'0'0'31,"0"0"-31,0 0 31,0 0-31</inkml:trace>
        </inkml:traceGroup>
        <inkml:traceGroup>
          <inkml:annotationXML>
            <emma:emma xmlns:emma="http://www.w3.org/2003/04/emma" version="1.0">
              <emma:interpretation id="{C7CCF310-953D-41D0-B307-112459BD76DC}" emma:medium="tactile" emma:mode="ink">
                <msink:context xmlns:msink="http://schemas.microsoft.com/ink/2010/main" type="inkWord" rotatedBoundingBox="29862,18708 29877,18708 29877,18723 29862,18723"/>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0" brushRef="#br0" timeOffset="27716.9271">4860-482 0,'0'0'0</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7:48.0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6D71811-20A6-4B29-AADD-2AFF940902D6}" emma:medium="tactile" emma:mode="ink">
          <msink:context xmlns:msink="http://schemas.microsoft.com/ink/2010/main" type="inkDrawing" rotatedBoundingBox="10845,6494 16943,2678 18063,4468 11965,8284" semanticType="underline" shapeName="Other">
            <msink:sourceLink direction="with" ref="{340D3B79-ADC7-4397-B00F-28745FD2A9E9}"/>
            <msink:sourceLink direction="with" ref="{87706A71-3E6E-4C82-8251-F58C31BAF728}"/>
          </msink:context>
        </emma:interpretation>
      </emma:emma>
    </inkml:annotationXML>
    <inkml:trace contextRef="#ctx0" brushRef="#br0">15 3984 469 0,'-11'-7'145'0,"6"6"21"16,6-1-138-16,6 2-17 16,-1 0-15-16,7 0-3 15,1-5 2-15,-3 2 9 16,4-3 3-16,-1-3 5 16,7-2 0-16,1 1 3 15,6-2-3-15,0-2-4 16,10-7-4-16,-2-1-2 0,11-9-3 15,-2 0 4-15,6-2 0 16,-8 0 1-16,5 3 2 16,-11 8 0-16,7-2-2 15,-6-2-3-15,7-4-1 16,-1 2-2-16,6-2-1 16,-7-1 2-16,7 9 1 15,-5 4 2-15,2-3 1 16,-6 2 0-16,4 3-1 15,-2 0 0-15,-1-1-1 16,-3 5-1-16,7-7-2 16,-9 1 1-16,4-7-3 15,0-6 0-15,6-10 6 16,-8 7 2-16,11-9 2 16,-9 1 5-16,5 8-1 0,-9 5-2 15,6-8-1-15,-7 2-4 16,8 9-3-16,-7 4-3 15,4-7 3-15,-3 4-3 16,4 3 2-16,-8-4 1 16,10-10 2-16,-3 9-1 15,6-6-2-15,-3 5 4 16,5-3-1-16,-7 5 1 16,5-8-1-16,-5 4 4 15,5-1-4-15,-3 1 2 0,3-4-1 16,-3 7-1-16,2 0-2 15,-7 2 1-15,3-6-1 16,0 4-1-16,4-4 1 16,-4 1-1-16,2-3 1 15,-6 8 0-15,6 0 2 16,-5 6 0-16,3-1 0 16,-3 2 1-16,7-2 0 15,-8 4-1-15,5-9-1 16,-6 5-1-16,5-4-1 15,-5 1 0-15,9-7-1 16,-5 7 2-16,6-9-1 16,-8 9 3-16,8-9-2 15,-8 7 1-15,5-6-1 16,-3 7 0-16,7-9-3 0,-4 8 2 16,7-6 1-1,-6 9 0-15,4-14 1 0,-7 11 1 16,5-6 1-16,-3 2-2 15,4-7 0-15,-4 3-1 16,7-9-4-16,-8 1 3 16,9-11-1-16,-6-2 2 0,5 8 0 15,-4 4 4-15,4-4-4 16,-1 18-1-16,5 1-3 16,-5 1 2-16,9 2 3 15,-5-2 3-15,1-6 3 16,-7 1 4-16,7-16-1 15,-8 0-3-15,8-5-1 16,-5 7-1-16,8 1 0 16,-9 14-1-16,6-3-2 15,-11 8-1-15,14-10 0 16,-7 2 0-16,14-6-1 16,-11 3 1-16,11-3 0 15,-13 1 0-15,6-1 0 16,-11 8 0-16,7-13-1 15,-5 5 1-15,3-7 0 16,-11 2 0-16,4-4 1 16,-7 12 1-16,-1 3 0 0,-7 8 1 15,1 3 1-15,-10 6 1 16,-2 4-1-16,-8 5 2 16,-2 3 0-16,-6 4 0 15,-1 0 13-15,-5 1 9 16,-4 7 3-16,-4 5 3 15,-6 8-259-15,5 3 80 16</inkml:trace>
    <inkml:trace contextRef="#ctx0" brushRef="#br0" timeOffset="23088.3777">200 3987 819 0,'-7'-8'239'0,"7"-5"44"15,7-1-223-15,7-6-41 16,3 1-14-16,11-4-5 16,0 4 4-16,10 0-5 15,-2 3 4-15,6-7-3 16,-2 7 2-16,0-9-3 16,-2-3 2-16,9-10-2 0,11-9 1 15,-2-11 2 1,9 8 1-16,-1 1 4 15,2 7 1-15,-10 14 2 16,13-1-1-16,-9 0-3 16,7-4-2-16,-6-14-1 15,5-10-4-15,-12 2 1 16,5-7-1-16,-10-3 2 0,7 11-2 16,-10 16 4-1,10-9-3-15,-6 9 2 0,10 5-1 16,-5 0 1-16,6-3-1 15,-6 8 0-15,12-8-2 16,-6 3 4-16,7-5-4 16,-4-1 1-16,7-6 0 15,-9 1 1-15,6-5-2 16,-12 4 3-16,1 2-2 16,-9 11 1-16,4-8 4 15,-6 12 2-15,7-3 3 16,-1 1-1-16,6-12 0 15,-7 4-4-15,9-6-3 16,-7 11 1-16,8-12-3 16,-7 10 0-16,1 1 0 15,-12 1 1-15,11-8-2 16,-10 14 2-16,9-4 0 16,-6-3-1-16,14 4 1 15,-11 3 0-15,7-17-1 0,-7 2 1 16,10 0-1-16,-10-10 1 15,8-6-2-15,-11 12 2 16,11-12-1-16,-8 2 0 16,10 4-1-16,-7 7 2 15,11-4-2-15,-9 18 2 16,8-4-1-16,-5 5 2 0,3-6-4 16,-8 10 3-16,2-14-1 15,-8 3 1-15,0-9-1 16,-5 6 1-16,5-7-1 15,-3 12 1-15,3-1-1 16,-3 6 1-16,5-1-2 16,-5 1 2-16,8-3-2 15,-7 2 2-15,4-2-2 16,-5 2 3-16,1-2-2 16,-4 6 0-16,3-3 0 15,-7 2 1-15,3 4-2 16,-11 6 1-16,0-1 0 15,-8 5 0-15,3 1 0 16,-7 2 1-16,4-8-1 16,-6 4 2-16,3 1-3 15,-6-1 3-15,5 3-3 16,-4 4 2-16,3-3-2 0,-2-1 3 16,1 4-3-16,-2-3 1 15,-1-2-2-15,-1 8 3 16,0-4-3-16,-3 0 3 15,-2-1-2-15,1 2 4 16,-3-4-4-16,0 4 4 0,-1 2-4 16,0-1 5-16,-2 4-2 15,-1 2 4-15,0-2-3 16,0 3 3-16,0 1-10 16,2-2 13-16,-5 2-327 15,-3 2 106-15</inkml:trace>
    <inkml:trace contextRef="#ctx0" brushRef="#br0" timeOffset="1262.5692">233 4365 338 0,'14'-8'66'0,"14"-3"35"15,5 5-101-15,15-1-1 16,12-2 3 0,7-2 0-16,2 5-1 15,2-2-1-15,-1-6-2 16,-7-2-2-16,11-3 18 16,-2-1 6-16,16-13 4 0,-4 1 4 15,14-7 1 1,-6-3-14-16,16-10-3 0,-10 8-3 15,16-9 4-15,-4 8 1 16,11-9-3-16,-13 9-2 16,20-15 0-16,-10 12-5 15,12-12-3-15,-6 2 3 16,14 0 1-16,-13 12 1 16,16-13 52-16,-15 10 6 0,18-12 2 15,-15 2 1-15,13-10 2 16,-10 9-53-16,11-12-6 15,-19 14-2-15,14-3-2 16,-16 1-2-16,10-1-5 16,-20 11 9-16,15 0 1 15,-14 10 1-15,11 3 2 16,-19 4 3-16,22-2-7 16,-20 10-1-16,10-8-3 15,-15 7 1-15,13-9-1 16,-23 2-1-16,15 2-2 15,-21-2 2-15,2 8-1 16,-17 0 3-16,-2-5-2 16,-18 3 2-16,-1-6 1 0,-7 1-4 15,-4 5 38-15,-9 2 7 16,-8 0 5-16,-5 11 1 16,-6-2 5-16,-6 7-37 15,-4 7-8-15,-2 5-6 16,-9 13 4-16,-4 9-12 15,-8 20-301-15</inkml:trace>
    <inkml:trace contextRef="#ctx0" brushRef="#br0" timeOffset="26977.4258">298 4225 527 0,'-7'-3'256'0,"0"-8"-10"15,7 5-124-15,3 1-55 0,7-3-31 16,-1 2-27-16,5 1 1 15,4 0-3-15,4 1-4 16,10-93 2 0,6-13-2-16,6 110-3 15,5-2 2-15,5 101-5 16,-8 8 1-16,6-103-7 16,-7-5 3-16,4 1-4 15,-9-2 4-15,8-3-6 16,-6-4 6-16,11-2-3 15,-6-5 5-15,13-9-1 16,-10 2 7-16,10-1-1 16,-6 1 4-16,12 1-2 15,-5 3 2-15,12-5-4 16,-4 3 4-16,7-6-4 16,-4 2 2-16,4-5-3 15,-9 3 2-15,4-6-3 0,-12 5 4 16,1-9-3-16,-7-3 3 15,7-4 2-15,-5 8 5 16,10-7-1-16,-2 14 2 16,9 1-1-16,-9 6-3 15,9-5-4-15,-8 15 1 16,2-12-4-16,-9 4 3 16,5 1-3-16,-7 7 3 0,5-9-4 15,-7 10 4-15,10-4-3 16,-2 2 2-16,7-4-3 15,-6-18 3-15,10-5-3 16,-9 0 3-16,6-8-3 16,-11-1 2-16,3 12 7 15,-11 2 11-15,8-1 4 16,-7 0 4-16,7 9-1 16,-5 2-8-16,8-3-9 15,-3 1-4-15,8 2-4 16,-10-6 1-16,10-4-1 15,-8 9 1-15,5-6-3 16,-7 6 2-16,6-9 2 16,-9 7-1-16,-3-7-3 15,-9 9 3-15,3 1-2 16,-10 11-3-16,4-2 3 16,-1 3 2-16,9-1-2 0,-8-1 2 15,9-3-3 1,-5 1 3-16,8 1-4 0,-6-2 5 15,8 2-6-15,-4 0 6 16,6-3-5-16,-10 1 3 16,10 0-2-16,-8 6 2 15,4-4-3-15,-6-3 4 16,5 1-3-16,-12 3 2 0,6-10-2 16,-7 7 3-1,3 0-4-15,-5 6 4 0,5-6-3 16,-6 6 1-16,-1-4-1 15,-2 5 3-15,-2-6-3 16,-13 5 3-16,4 4-1 16,-9-2 2-16,-6 1 3 15,-2 7 3-15,3-1 1 16,-10 0-1-16,7 6-8 16,-1 3-27-16,-20 10-278 15,-11 0 76-15</inkml:trace>
    <inkml:trace contextRef="#ctx0" brushRef="#br0" timeOffset="158687.9943">499 3756 717 0,'11'-22'181'0,"6"-1"58"15,5 7-207 1,3-6-9-16,-3 6-3 15,0 2-15-15,32-23-2 16,-3-4 0-16,9 0 1 16,1 5 4-16,-14 9 0 15,-5 4 3-15,10-4 1 16,-8-1-1-16,3 0 4 16,-8 0 3-16,8 1 9 15,-6-4-2-15,6-4 3 16,-5 2-4-16,15-8-4 15,-9 1-9-15,12-7-2 16,-7 6-3-16,15-5-4 16,-12 3 2-16,13-8-1 0,-23 22 2 31,-1 0-1-31,55-48 7 16,-9 4 7-16,16-6 8 0,-8-2 5 15,-15 18 1-15,-8 5-8 16,16-3-8-16,-9 3-9 15,10-11-3-15,-13 6-1 16,14-3-2-16,-14 2 0 16,6-6 1-16,-11 12-2 15,7-4 0-15,-12 8 2 0,6 0-2 16,-10-2 1-16,15-10-1 16,-7 2 1-16,9-23-1 15,-8 11 0-15,13 7 1 16,-13 15 0-16,8-2-2 15,-9 26 2-15,11-9-1 16,-12 3 0-16,14-5 0 16,-11 5 0-16,7-16 0 15,-10 4 1-15,8-15-1 16,-13 2 1-16,10-8-1 16,-9 11 1-16,11-7 0 15,-10 15-1-15,12-8-1 16,-8 10 2-16,9-6-1 15,-10 4 0-15,6-9 0 16,-10 4 0-16,5-5 0 16,-12 8 0-16,3 1 0 0,-15 15 1 15,-2 4 5-15,-15 9 9 16,-3 7 13-16,-11 8 7 16,-7 0 14-16,-7 4-2 15,1 1 0-15,-1 1-14 16,-5 2-4-16,2-2-16 15,-1-1-2-15,1 3-7 0,-5-3-1 16,4 3-3-16,-4 0-6 16,2 2-17-1,-9-2-37-15,2 3-18 0,-7 2-88 16,-1 6-223-16,-22 10 43 16</inkml:trace>
    <inkml:trace contextRef="#ctx0" brushRef="#br0" timeOffset="160305.2618">1056 4274 833 0,'34'-22'207'16,"-6"0"64"-16,19-6-233 16,0-1-31-16,13-8-5 15,0-6 0-15,20-7-1 0,-8 3-1 16,19-17 0-1,-4 1 1-15,12-12-1 0,-8 4 0 16,11-6 0-16,-8 16 2 16,16 0-2-16,-10 19 10 15,15-2 13-15,-7 5 3 16,16-5 0-16,-11-9 3 0,21-12-10 16,-5 6-13-1,9-13-2-15,-13-5-1 0,18 11-2 16,-14 5 1-16,6-4 0 15,-12 14-1-15,17 1 0 16,-21 4 0-16,13-6 0 16,-16 4 0-16,9 4 1 15,-17 6 1-15,7-1 3 16,-23 12 1-16,13 2 0 16,-12 5-1-16,1-10 0 15,-12 0-4-15,4 2 0 16,-16 6 0-16,-1-12 0 15,-9 4-1-15,0-2 0 16,-12 6 1-16,-2-1 10 16,-10 10 1-16,0 8 0 15,-8 4 2-15,0 0-2 0,-7-3-9 16,0 2-2-16,-6 3-1 16,-1 3-1-16,-8-3-2 15,-4 4 4-15,-10 6 0 16,-8-1 2-16,-6-3 1 15,-6 5 3 1,-5 4-1-16,-8-4-5 0,-1-3 1 16,-11 4-4-16,1 1-2 15,-11 1-7 1,2 1 0-16,-11 9-7 0,0-1 0 0,-18 10-10 16,2 6 0-16,-21 9-23 15,4 9-9-15,-14 13-20 16,12-4 13-16,-20 3 8 15,16-2 43-15,-21 0 28 16,13 2 29-16,-18 0 1 16,15 3-2-16,-18 9-17 15,17-2-12-15,-14 3-7 16,18 0-2-16,-19-4-4 16,19-14 3-16,-16 7-5 15,14-20 4-15,-10-4-1 16,19-8 3-16,-12 10 4 15,16-18 4-15,-11 11 0 0,14 4 1 16,-2 8 2-16,18-12 0 16,1 12 7-16,18-15 5 15,-1 0 5-15,12-11 3 16,5 1-8-16,18-7-12 16,8-3-8-16,14-5-9 15,11 0-8-15,7-8 5 16,17 0-1-16,5-1 4 15,23-7 1-15,6-4 2 0,19-4-1 16,-7-4 2-16,26-8-2 16,-9 1 3-16,18-9-3 15,-1 0 2-15,22-9 0 16,-11 0-1-16,24-23-2 16,-7 3 2-16,31-14-2 15,-16 6 2-15,28-13 0 16,-7-2 1-16,28-15-2 15,-22 3 2-15,29-18-1 16,-22 20 2-16,16 13-2 16,-28 21 1-16,19 4 0 15,-22 21 0-15,10-1 0 16,-26-4 0-16,10-5-1 16,-29 4 2-16,4-5-3 0,-25 2-4 15,-2 1-3 1,-22 6-2-16,-6 8-27 0,-29 4-106 15,-1 1-176-15,-23 7 1 16</inkml:trace>
  </inkml:traceGroup>
</inkml:ink>
</file>

<file path=ppt/ink/ink54.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08:08.61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067983-F2BE-4FDA-BB38-DDB1AC3D33AA}" emma:medium="tactile" emma:mode="ink">
          <msink:context xmlns:msink="http://schemas.microsoft.com/ink/2010/main" type="writingRegion" rotatedBoundingBox="30321,17328 30524,17328 30524,17411 30321,17411"/>
        </emma:interpretation>
      </emma:emma>
    </inkml:annotationXML>
    <inkml:traceGroup>
      <inkml:annotationXML>
        <emma:emma xmlns:emma="http://www.w3.org/2003/04/emma" version="1.0">
          <emma:interpretation id="{30C01EAD-A5DA-4754-893B-4932DDC2D9C8}" emma:medium="tactile" emma:mode="ink">
            <msink:context xmlns:msink="http://schemas.microsoft.com/ink/2010/main" type="paragraph" rotatedBoundingBox="30321,17328 30524,17328 30524,17411 30321,17411" alignmentLevel="1"/>
          </emma:interpretation>
        </emma:emma>
      </inkml:annotationXML>
      <inkml:traceGroup>
        <inkml:annotationXML>
          <emma:emma xmlns:emma="http://www.w3.org/2003/04/emma" version="1.0">
            <emma:interpretation id="{C53E0CC9-3FCD-4E91-9862-8534E172389F}" emma:medium="tactile" emma:mode="ink">
              <msink:context xmlns:msink="http://schemas.microsoft.com/ink/2010/main" type="line" rotatedBoundingBox="30321,17328 30524,17328 30524,17411 30321,17411"/>
            </emma:interpretation>
          </emma:emma>
        </inkml:annotationXML>
        <inkml:traceGroup>
          <inkml:annotationXML>
            <emma:emma xmlns:emma="http://www.w3.org/2003/04/emma" version="1.0">
              <emma:interpretation id="{5052A79D-C353-4CB9-AE59-E36CD907D43A}" emma:medium="tactile" emma:mode="ink">
                <msink:context xmlns:msink="http://schemas.microsoft.com/ink/2010/main" type="inkWord" rotatedBoundingBox="30321,17328 30524,17328 30524,17411 30321,17411"/>
              </emma:interpretation>
              <emma:one-of disjunction-type="recognition" id="oneOf0">
                <emma:interpretation id="interp0" emma:lang="" emma:confidence="0">
                  <emma:literal>.</emma:literal>
                </emma:interpretation>
                <emma:interpretation id="interp1" emma:lang="" emma:confidence="0">
                  <emma:literal>&gt;</emma:literal>
                </emma:interpretation>
                <emma:interpretation id="interp2" emma:lang="" emma:confidence="0">
                  <emma:literal>°</emma:literal>
                </emma:interpretation>
                <emma:interpretation id="interp3" emma:lang="" emma:confidence="0">
                  <emma:literal>&lt;</emma:literal>
                </emma:interpretation>
                <emma:interpretation id="interp4" emma:lang="" emma:confidence="0">
                  <emma:literal>„</emma:literal>
                </emma:interpretation>
              </emma:one-of>
            </emma:emma>
          </inkml:annotationXML>
          <inkml:trace contextRef="#ctx0" brushRef="#br0">203 83 0,'0'0'31,"0"0"-15,0 0 15,0 0-15,0 0 15,0-51-16,-11 19 1,3 32 0,0 0-1,0 0 1,0 0 0,-3 0-1,11 0 1,0 0-1,-40 12 1,29-8-16,-5 0 16,4 0-1,0 0 1,1 0 0,-1 0-1,0 0 1,0 3-1,5 1 1,3 0 0,4 0-1,0-8 1</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7:55.6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2E15000-AB42-4CEC-8CA0-C864AE3E619B}" emma:medium="tactile" emma:mode="ink">
          <msink:context xmlns:msink="http://schemas.microsoft.com/ink/2010/main" type="inkDrawing" rotatedBoundingBox="6005,10415 8090,7842 8277,7994 6192,10567" semanticType="callout" shapeName="Other"/>
        </emma:interpretation>
      </emma:emma>
    </inkml:annotationXML>
    <inkml:trace contextRef="#ctx0" brushRef="#br0">882 2308 2 0,'36'-44'3'0,"8"-6"4"0,0 4 1 16,1-12 8-16,1 7-2 15,10-15 3-15,-4 6-7 16,8-13 1-16,-5 8-9 15,12-7 2-15,-7 11-2 0,12-11 2 16,-11 14-5-16,9-11 4 16,-10 8-3-16,7-7 2 15,-12 10-3-15,14-14 3 16,-8 8-3-16,12-18 3 16,-5 1-1-16,11-16 2 15,-10 10-3-15,3-8 4 16,-16 19-3-16,2 0 3 15,-11 11-4-15,2-5 3 16,-7 15-2-16,4-8 1 16,-7 16-1-16,3 0-1 15,-7 14 1-15,1 2 0 16,-8 9-2-16,-1 2 2 16,-8 7-1-16,-5 2-1 0,-10 6 45 15,-7 7 56 1,-6 7 3-16,-11 9 4 15,-4 5 3-15,-10 15-45 0,-1 1-53 16,-7 9 0-16,6-1-3 16,-8 13-2-16,6-10 0 15,-4 5 2-15,4-11-4 16,-6 8 4-16,4-10 0 16,-9 7 4-16,0 1-3 15,-9 16 2-15,0-4-8 0,-8 22 2 16,2-3-7-16,-11 18 0 15,7-8-1-15,-12 12 3 16,13-13 5-16,-14 4 7 16,10-13-2-16,-6 10 2 15,13-11-3-15,-13 16-9 16,17-5-14-16,-7 9 1 16,7-14-4-16,-1 16 2 15,13-19 2-15,-4-1 8 16,8-19 0-16,-3 2 5 15,3-22-1-15,-1-6 6 16,9-8-1-16,4-4 4 16,13-13-2-16,8-2-1 15,8-6-6-15,6-2-2 16,4-5-3-16,4-2 2 16,4-3 3-16,6-7 0 15,2-7-1-15,15-11 2 0,1-14-6 16,19-15 6-16,2-8-3 15,20-26 5-15,-2-2 0 16,26-14 4-16,-6 7-6 16,12-19 4-16,-11 16-3 15,12-17 0-15,-17 9-1 16,11-19 2-16,-7 16-3 16,14-22 3-16,-7 18-4 0,15-18 2 15,-17 22-7 1,10-21-66-16,-11 23-91 0,-2-5 5 15</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8:35.4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40D3B79-ADC7-4397-B00F-28745FD2A9E9}" emma:medium="tactile" emma:mode="ink">
          <msink:context xmlns:msink="http://schemas.microsoft.com/ink/2010/main" type="inkDrawing" rotatedBoundingBox="18823,2584 18946,7024 17229,7071 17106,2632" hotPoints="18109,7221 17237,4890 17950,2505 18822,4836" semanticType="underline" shapeName="Ellipse">
            <msink:sourceLink direction="with" ref="{3EB10922-C04A-4428-98AE-42A65CD0750E}"/>
            <msink:destinationLink direction="with" ref="{56D71811-20A6-4B29-AADD-2AFF940902D6}"/>
          </msink:context>
        </emma:interpretation>
      </emma:emma>
    </inkml:annotationXML>
    <inkml:trace contextRef="#ctx0" brushRef="#br0">1047 75 488 0,'-7'-5'142'0,"0"-1"26"16,8-1-138-16,-4 4-21 16,1-3-11-16,1 1 0 15,-1 2 3-15,1 0 3 16,-2 1 0-16,-5 2 1 16,1-3-1-16,4 6 1 15,-1-3-3-15,-7 2 2 16,4 0 0-16,-5-2 1 15,6-4-3-15,-12 3 0 16,1-4-1-16,-5 0 1 16,5-2 2-16,-10 2 26 0,7 0 7 15,-1 1 13-15,4 0 2 16,-2 3 4-16,2-1-25 16,-2 1 7-16,4 2-10 15,-4 2 6-15,-2 5-4 16,0 3 9-16,2 2-11 15,-3 4 3-15,3 0-9 16,0 2 0-16,5-3-10 0,-2-1-3 16,2-5-5-16,0 2-1 15,0-4 2-15,-2 2 6 16,1 1 5-16,-1 0 0 16,2 0 0-16,-2 1-2 15,0 1-4-15,-2 2-6 16,5 3 2-16,1 2-3 15,-3 2 3-15,3 5-3 16,4-2 1-16,-4 8 0 16,-4-5 3-16,5 9-3 15,-2-5 2-15,-1 9-2 16,2-4 1-16,-1 7-3 16,1-5 2-16,-2 11-4 15,-2-3 3-15,-1 11-3 16,-1-4 2-16,0 8-1 15,2-2 1-15,0 11-1 0,2-12 2 16,0 5-1-16,1-10 2 16,-2 1 2-16,-1-13 4 15,2 13 1-15,-2-11 1 16,1 26 0-16,5 2-3 16,4 18-3-16,1-13-2 15,7 14-1-15,4-30-1 31,0-5-1-31,2-15 3 0,2 6 0 0,-3-9 3 0,1 18 6 16,-2 1 2-16,2 11 0 16,-1-3 0-16,4 8-4 15,0-11-5-15,0-1-3 16,1-8 0-16,2 7-2 16,-3-9 4-16,2 11-1 15,-2-1 5-15,1 3 0 16,-1-12 3-1,3 7-2-15,2-9 2 0,1 21-4 16,0-11 2-16,4 24-4 16,-7 9 3-16,5 6-7 15,-5-19 4-15,6 6-6 16,1-19 4-16,5-9-6 16,-4-9 6-16,8 18-6 15,-6-6 6-15,5 8-5 0,-2-6 3 16,3 4-4-16,-7-21 4 15,6 1-3-15,-7-13 3 16,3 3-2-16,-2-6 2 16,8 0-2-16,-1-6 1 15,2 0-2-15,-3-4 4 16,3-6-4-16,-6 0 3 16,3-3-3-16,2-1 3 15,-3-5-5-15,-3-7 5 0,4-5-4 16,-4-1 4-16,3-13-4 15,2-5 5-15,4-10-6 16,2-5 4-16,3-14-3 16,-4-2 2-16,1-12-2 15,-6-1 4-15,0-11-2 16,-4 8 1-16,4 0-1 16,-3 9 2-16,6-2-3 15,-1 11 2-15,1-30-2 16,-4-6 3-16,4-21-4 15,-12 3 2-15,0-13-1 16,-5 21 3-16,-1-15-4 16,-7 13 5-16,1-11-3 0,2 7 3 15,-6-18-5-15,1 28 5 16,-2-24-5-16,-4 16 4 16,-7-12-3-16,6 11 3 15,-7-44-4-15,-3 30 5 16,0-19-4-16,0 14 2 15,-3-15-4-15,0 27 4 16,0-21-5-16,0 12 5 16,-4-6-4-16,1 27 6 0,-2-4-5 15,0 29 3-15,-6 1 0 16,3 13 3-16,-11 8-1 16,2 18 4-16,-10 1-1 15,1 10 0-15,-12 4-4 16,5 4-3-16,-7-1-16 15,4 8-17-15,-6-12 103 16,6 3-454-16,-16-22 171 16</inkml:trace>
    <inkml:trace contextRef="#ctx0" brushRef="#br0" timeOffset="9428.5228">512 205 244 0,'-39'52'54'0,"-4"10"22"16,14-7-73-16,-3 8-1 15,4-8-2-15,-8 7 5 16,6-4 29-16,-10 16 42 16,5-5 10-16,-1 16 14 15,8-1-1-15,1 11-25 16,11-14-42-16,-1 7-9 15,8-13-14-15,1 27-1 16,5-5-5-16,0 27 1 16,3-5-3-16,1 11 0 15,4-26-1-15,3 15 2 16,0-20-2-16,3 15 2 16,0 1 12-16,4 21 30 0,-1-14 9 15,0 7 9 1,-1-5 2-16,10 22-9 0,-2-4-29 15,6 1-9-15,5-11-7 16,1-7-3-16,-4-28-3 16,5-7 0-16,-4-10 1 15,9 11 2-15,3-8 1 16,5 1 0-16,-3-18-3 16,10 2-1-16,-9-20-3 0,10-5-1 15,-5-23-3-15,10-4 6 16,-4-13 0-16,4-14 3 15,-8-8 0-15,7-11 3 16,-6-9-3-16,4-19 3 16,-4-2-2-16,5-27 1 15,-11-6-2 1,3-1 0-16,-6 9-2 0,3-12 1 16,-4 2 0-16,1-25 3 15,-8-10-1-15,-2-14 4 16,-7 8-2-16,-2-23 2 15,-6 26-5-15,-2-27 2 16,-5 8-1-16,-1-17 1 16,-7 37-1-16,-8-28 2 15,-5 30-2-15,-13-27-2 0,0 21-2 16,-14-13 0 0,-3 25-1-16,-11-17 1 0,0 31-1 15,-8-19 1-15,1 12-2 16,-7-4 1-16,4 19-2 15,-6-4 1-15,10 19-1 16,-7 3 1-16,5 13 2 0,-3 12 1 16,6 16-1-1,-8 7 2-15,10 16-5 16,0 6-22-16,7 7-86 0,6 14-204 16,8 7 19-16</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8:46.5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199DAEC-0A30-4E27-8AB5-DC7ED8D33A22}" emma:medium="tactile" emma:mode="ink">
          <msink:context xmlns:msink="http://schemas.microsoft.com/ink/2010/main" type="writingRegion" rotatedBoundingBox="20917,1905 23658,1456 23822,2463 21082,2911"/>
        </emma:interpretation>
      </emma:emma>
    </inkml:annotationXML>
    <inkml:traceGroup>
      <inkml:annotationXML>
        <emma:emma xmlns:emma="http://www.w3.org/2003/04/emma" version="1.0">
          <emma:interpretation id="{9B2939F0-573A-4A7B-87E1-D2C370C835DB}" emma:medium="tactile" emma:mode="ink">
            <msink:context xmlns:msink="http://schemas.microsoft.com/ink/2010/main" type="paragraph" rotatedBoundingBox="20917,1905 23658,1456 23822,2463 21082,2911" alignmentLevel="1"/>
          </emma:interpretation>
        </emma:emma>
      </inkml:annotationXML>
      <inkml:traceGroup>
        <inkml:annotationXML>
          <emma:emma xmlns:emma="http://www.w3.org/2003/04/emma" version="1.0">
            <emma:interpretation id="{5E77ECCA-9202-43E1-88C8-DDA53427B4B3}" emma:medium="tactile" emma:mode="ink">
              <msink:context xmlns:msink="http://schemas.microsoft.com/ink/2010/main" type="line" rotatedBoundingBox="20917,1905 23658,1456 23822,2463 21082,2911"/>
            </emma:interpretation>
          </emma:emma>
        </inkml:annotationXML>
        <inkml:traceGroup>
          <inkml:annotationXML>
            <emma:emma xmlns:emma="http://www.w3.org/2003/04/emma" version="1.0">
              <emma:interpretation id="{5FFF4EA0-4374-4AB5-8D30-956DAA00D401}" emma:medium="tactile" emma:mode="ink">
                <msink:context xmlns:msink="http://schemas.microsoft.com/ink/2010/main" type="inkWord" rotatedBoundingBox="20917,1905 23658,1456 23822,2463 21082,2911"/>
              </emma:interpretation>
              <emma:one-of disjunction-type="recognition" id="oneOf0">
                <emma:interpretation id="interp0" emma:lang="" emma:confidence="1">
                  <emma:literal/>
                </emma:interpretation>
              </emma:one-of>
            </emma:emma>
          </inkml:annotationXML>
          <inkml:trace contextRef="#ctx0" brushRef="#br0">525 80 1101 0,'-6'-82'547'0,"-63"93"-506"16,-13 13-3-16,1 15-18 16,-4 33 6-16,29 3 3 15,-1 15 14-15,18 1-2 16,8 9 2-16,16-20-15 15,12 11-8-15,13-13-17 16,9 4-4-16,9-21-3 16,16 0-1-16,11-23-1 0,17-18 6 15,0-17-16-15,16-21-50 16,-10-19 178-16,0-17-504 16,-21-3 171-16</inkml:trace>
          <inkml:trace contextRef="#ctx0" brushRef="#br0" timeOffset="524.5203">792 550 1032 0,'-16'11'316'15,"-6"-6"59"-15,-5 9-276 16,1 2-66-16,-6 12-11 16,2 3-14-16,-2 8 13 15,6-4-1-15,5 7 4 16,10-9-5-16,7 2-2 0,12-12-19 15,11 1 1-15,8-15-3 16,12-10 2 0,3-9 0-16,10-18 7 0,0-3-5 15,-1-5 4-15,-2 3-4 16,0 6 3-16,-13 13-4 16,-5 1 5-16,-9 9-6 15,-3 7 4-15,-10 0-5 16,2 6 5-16,-1 2-5 0,-2 11 7 31,-4 2-4-31,-1 7 6 0,5-1-8 0,-5 3 7 16,0-10-6-16,5-4 6 15,-1-5-7-15,-7-4 7 16,4-7-5-16,-1-5 7 16,1-7-7-16,2-13 12 15,0-13-4-15,-3-13 6 16,2-12-7-16,-7-12 3 15,4 5-10-15,-5 10 5 16,3 15-6-16,-3 12 6 16,4 21-3-16,-5 6 3 15,7 4-5-15,4 4 2 16,6 0-6-16,6-1 4 16,8-1-5-16,7-6-53 0,4-6-30 15,7-7-326-15,-6-4 44 16</inkml:trace>
          <inkml:trace contextRef="#ctx0" brushRef="#br0" timeOffset="1005.2735">1588 342 1129 0,'-16'3'292'0,"-1"8"84"16,0 1-324-16,-7 12-22 15,6 3-16-15,-1 7 9 16,3-3-1-16,7 2 0 15,7-8-5-15,8-4-4 16,8-10-12-16,15-7-1 16,4-8-1-16,14-17 2 15,1-7-2-15,6-16 3 16,-9 3-4-16,-1-2 1 16,-13 11 0-16,-6 9 1 15,-7 16-2-15,-9 7 6 16,-9 16 4-16,0 14 13 15,-5 6 0-15,4 9 11 16,4-2-5-16,6-4-5 16,2-14-14-16,11-6 0 15,0-14-9-15,8-10 4 16,0-11-8-16,1-10-12 0,-4-7-3 16,1-2-5-16,-8 7-1 15,-4 6 6-15,-3 8 13 16,-2 14 3-16,-4 8 5 15,4 9 0-15,-1 5 1 16,4 5 2-16,3-2 1 16,4-3 0-16,1-7 0 0,4-4 0 15,-4-9-1-15,2-5-37 16,-6-10-28-16,0-4 146 16,-4-2-496-16,-6 0 185 15</inkml:trace>
          <inkml:trace contextRef="#ctx0" brushRef="#br0" timeOffset="1373.7453">2646 139 1067 0,'-26'11'294'0,"-12"13"76"16,4 9-301-16,-2 11-20 15,14 3-20-15,1 8 9 16,10-10-9-16,10-1-2 0,7-14-14 16,8-7-2-16,6-13-11 15,12-9 3-15,-1-12-2 16,5-11 5-16,-4-7-2 16,-1-14-1-16,-4 1-1 15,-4-5 3-15,-6 11-3 16,-7 3 16-16,-7 14 17 15,-6 5 33-15,-8 11 5 16,-5 6 9-16,-3 2-16 16,-1 1-14-16,4 2-35 0,4 0-3 15,2-7-40-15,10-4-461 16,0-8 143-16</inkml:trace>
        </inkml:traceGroup>
      </inkml:traceGroup>
    </inkml:traceGroup>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7:21.4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2EF96DE-F07B-47E7-9499-66B862469AF2}" emma:medium="tactile" emma:mode="ink">
          <msink:context xmlns:msink="http://schemas.microsoft.com/ink/2010/main" type="inkDrawing" rotatedBoundingBox="5251,10740 8172,7798 8383,8008 5463,10950" semanticType="callout" shapeName="Other"/>
        </emma:interpretation>
      </emma:emma>
    </inkml:annotationXML>
    <inkml:trace contextRef="#ctx0" brushRef="#br0">18 2899 365 0,'-12'-2'168'16,"5"-2"0"-16,4-4-80 15,5 0-48-15,1-8-8 16,3-1-12-16,5-8 14 15,2 3 5-15,6-9 14 16,2 6-2-16,9-10 0 16,2 4-15-16,12-13-8 15,1 5-6 17,-21 20-14-32,-1 0-3 0,82-72-4 15,-1 0 2-15,13-11-3 0,-1 2 3 16,-31 28-4-1,-11 9 3-15,10-9-1 0,-10 11 1 16,7-8-3-16,-13 3 3 16,17-16-2-16,-9 7 2 15,17-14-3-15,-13 6 4 0,17-8-3 16,-19 14 1 0,7-12 0-16,-14 9 1 0,10-13-2 15,-17 13 1-15,15-9-1 16,-5 15 1-16,4-3-1 15,-14 18 1-15,7-2-2 16,-10 6 1-16,0-2-1 16,-8 12 2-16,7-2-2 15,-7 9 1-15,4 7 0 16,-7 6-1-16,0 6-3 16,-12 3 0-16,-5 5-2 15,-10 2 2-15,-10 6 6 16,-7 0 5-16,-9 6 2 15,-8 3 2-15,-10 8-3 16,1 2-5-16,-14 10-4 16,2 1-4-16,-7 9 2 0,1 0 0 15,-10 11 3-15,4-1-1 16,-13 12 2-16,6-2-4 16,-12 15-2-16,3-1 0 15,-16 18-6-15,3-3-1 16,-13 13 0-16,0 1 1 15,-14 13-4-15,9-12 6 16,-11 13 4-16,1-14 3 16,-10 6 7-16,12-13-1 0,-15 15 9 15,10-15-1-15,1 13-2 16,6-9-8-16,-10 12 4 16,15-20-11-16,-15 14 2 15,8-19 0-15,4-3 5 16,18-22 1-16,-2-2 4 15,17-20 1-15,-1 5 1 16,11-3-2-16,-3 3-2 16,15-2-4-16,3 0-4 15,16-8-2-15,3-9-2 16,14-6 1-16,7-10 2 16,8-10 1-16,14-15-5 15,6-6 0-15,19-24-4 16,4-3-3-16,16-25 3 15,4-4 5-15,17-24 2 0,-3-5 7 16,23-28 3 0,-1 10 0-16,20-24-4 0,-11 9 2 15,22-22 0-15,-12 15-2 16,13-12-1-16,-12 16 3 16,23-15-2-16,-25 23-1 15,24-8 1-15,-23 22 1 16,7-9-4-16,-25 23 3 0,9 2 0 15,-31 22 0-15,4-4-1 16,-21 31 1-16,-3 7-2 16,-22 18 1-16,-10 5 3 15,-16 17 11-15,-18 4 2 16,-13 6 3-16,-13 10 0 16,-8 5-3-16,-13 9-11 15,3 8-3-15,-9 12-3 16,0 3 1-16,-10 15-2 15,0 1 1-15,-9 13 0 16,5-2 2-16,-13 13-6 16,0-7 5-16,-10 14-3 15,-1-4-3-15,-17 27 0 16,6-10 6-16,-19 28-5 16,6-6 5-16,-19 28 3 15,9-15 2-15,-16 20-2 0,16-21 2 16,-13 7-1-16,19-30 1 15,-2 6 0-15,24-21 1 16,-3 9-3-16,25-15-1 16,9 6-10-16,15-15-35 15,10 2-133-15,16-30-78 16,16-16-51-16</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7:21.6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4AD6BF0-E249-45F6-A19F-DA85769D30D3}" emma:medium="tactile" emma:mode="ink">
          <msink:context xmlns:msink="http://schemas.microsoft.com/ink/2010/main" type="inkDrawing" rotatedBoundingBox="7271,8992 8474,7686 8487,7698 7283,9004" semanticType="callout" shapeName="Other"/>
        </emma:interpretation>
      </emma:emma>
    </inkml:annotationXML>
    <inkml:trace contextRef="#ctx0" brushRef="#br0">1956 1143 245 0,'132'-144'82'0,"10"-13"12"16,-16 16-67-16,13-16-8 15,-23 25-8-15,10-2-5 31,-24 21-1-31,8 3-5 0,-27 25-6 0,-6 10-92 16,-24 19 27-16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8:52.9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16E2327-8882-46F4-9BB6-2D00F7DD0C49}" emma:medium="tactile" emma:mode="ink">
          <msink:context xmlns:msink="http://schemas.microsoft.com/ink/2010/main" type="inkDrawing" rotatedBoundingBox="18843,13862 23247,13945 23244,14128 18840,14045" shapeName="Other"/>
        </emma:interpretation>
      </emma:emma>
    </inkml:annotationXML>
    <inkml:trace contextRef="#ctx0" brushRef="#br0">10 10 985 0,'-11'5'266'0,"11"4"65"16,0-1-282-16,19 0-23 15,4 0-22-15,15 1 1 16,-1-6-1-16,17 3 2 16,-4-2 0-16,13-1 2 15,-4-5-2-15,15-3-1 0,-5-1 0 16,11-5 4-16,-6-5 1 16,12 2 8-16,-6 0 2 15,14 2 3-15,-5 5-2 16,8 12-5-16,13 8 4 15,-3 4-16 1,1 8-1-16,-1 2 0 16,7-1-3-16,-26-1 2 15,12 0-2-15,-12-7 1 16,12-3-1-16,-18-7 0 0,15-6 0 16,-9-4 0-16,9 2 0 15,-15 0 3-15,9 0 6 16,-10 2 5-16,7-1 7 15,-13 1 1-15,13-2-1 16,-11 3-7-16,11-3-6 16,-13 3-5-16,9-6-1 15,-7-3-1-15,8-5-1 16,-13-5-2-16,16-4 1 16,-11-1 2-16,7 3-2 15,-13 5 5-15,1 2 0 16,-17 6 1-16,3 7 4 15,-13 3 7-15,6 4 2 16,-9 0 6-16,7 4-2 16,-10-5-5-16,-2-2-5 0,-4-1-5 15,3-5-4-15,-7-5 0 16,3-1 8-16,-10-4 8 16,0 1 10-16,-7 0 5 15,-8 2 3-15,-4 6-5 16,-1 1-9-16,-5 0-8 15,-5 3-47-15,0-2-61 16,-18 7-373-16,-10 0 65 0</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7:55.8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46EE6B-05DE-4837-A8A0-1839DCF453B0}" emma:medium="tactile" emma:mode="ink">
          <msink:context xmlns:msink="http://schemas.microsoft.com/ink/2010/main" type="inkDrawing" rotatedBoundingBox="8112,8113 8314,7912 8320,7918 8118,8119" semanticType="callout" shapeName="Other"/>
        </emma:interpretation>
      </emma:emma>
    </inkml:annotationXML>
    <inkml:trace contextRef="#ctx0" brushRef="#br0">2992 56 93 0,'-45'43'36'0,"-5"13"-12"15,-2-2-50-15,-6-9-2 16</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7:21.7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16E744-EC7F-4F34-A402-9C2952C85AFD}" emma:medium="tactile" emma:mode="ink">
          <msink:context xmlns:msink="http://schemas.microsoft.com/ink/2010/main" type="inkDrawing" rotatedBoundingBox="7732,8386 8028,8064 8033,8068 7737,8391" shapeName="Other"/>
        </emma:interpretation>
      </emma:emma>
    </inkml:annotationXML>
    <inkml:trace contextRef="#ctx0" brushRef="#br0">2704 205 240 0,'-125'146'-47'16,"-46"31"55"-16</inkml:trace>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7:32.9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7706A71-3E6E-4C82-8251-F58C31BAF728}" emma:medium="tactile" emma:mode="ink">
          <msink:context xmlns:msink="http://schemas.microsoft.com/ink/2010/main" type="inkDrawing" rotatedBoundingBox="9202,9608 9348,6336 10714,6397 10568,9669" hotPoints="9956,9754 9281,8091 9927,6416 10601,8079" semanticType="enclosure" shapeName="Ellipse">
            <msink:destinationLink direction="with" ref="{56D71811-20A6-4B29-AADD-2AFF940902D6}"/>
          </msink:context>
        </emma:interpretation>
      </emma:emma>
    </inkml:annotationXML>
    <inkml:trace contextRef="#ctx0" brushRef="#br0">4534-1243 276 0,'-22'-8'60'16,"-2"-3"27"-16,5 3-83 0,-4-3 35 15,3 3 24-15,-6 7 59 16,1-1 11-16,-3 11 28 15,2 6-25-15,-7 3-12 16,6 0-58-16,-3 5-8 16,3 4-28-16,-2 1-9 15,8-1-14-15,-4 10 1 16,2 3-5-16,1 8 1 16,8 4-1-16,-5 17-1 0,6-3-1 15,1 17 1 1,2-5-1-16,-2 13 1 0,1-5 0 15,1 18 0-15,-1-18-2 16,4 13 1-16,2-11-2 16,5 7 2-16,3-13-1 15,5 12 1-15,4-11 0 16,3 6-1-16,-1-10 0 16,4 12 0-16,-3-11 0 15,-1 12 1-15,-2-7 0 0,2 12 1 16,-1-14-3-1,3 2 2-15,2-13-1 0,4 2 1 16,0-15 0-16,3 2 2 16,2-7-2-16,1 5 2 15,-3-7-2-15,4 1 1 16,-4-9 0-16,1 6 0 16,-1-10 0-16,5-9 2 15,-2-4-2-15,2-1 0 16,-3-9 0-16,3-6-2 15,-2 0-2-15,5-6 2 16,-2-3 1-16,4-7 1 16,-2 0 1-16,3-9 1 15,0-1-1-15,0-11 0 16,0 0-2-16,-5-13 0 0,-1-1-2 16,0-15-1-16,-4 1-1 15,1-22 2-15,4 1-2 16,-1-11 3-16,-3 1 0 15,-1-26 1-15,0 7 0 16,-1-21 1-16,-7 9-1 16,3-16 2-16,-5 21-1 15,-2-13 1-15,-7 19 0 0,3-13 0 16,-5 20-2-16,-5-1 1 16,-2 11 0-16,-3-14 0 15,-3 11-1-15,1-19 2 16,0 7-2-16,-4-5 0 15,0 17 0-15,-6-6 1 16,0 20-2-16,0-5 3 16,-4 18-1-16,2 1 2 15,1 12 0-15,-11 0 6 16,1 15 2-16,-8-11 6 16,-3 3 1-16,-10 7 6 15,4 5-6-15,-13 3-3 16,3 13-6-16,-9 10-3 15,10-2-13-15,-4 3-129 16,18 8-195-16,-1 22 16 0</inkml:trace>
    <inkml:trace contextRef="#ctx0" brushRef="#br0" timeOffset="8976.2961">5236-594 129 0,'-5'-7'46'0,"1"0"3"15,-1 0-30-15,0 0 4 16,-1 2 18-16,-2 0 15 15,-1 2 23-15,-2 0 14 16,1-2-10-16,-2 4-13 0,1 1-18 16,-2-2-22-1,-1 4-17-15,0 5-7 0,-2-2-4 16,1 6 6-16,1 2 3 16,-5 7 4-16,2-4 2 15,3 6 2-15,-4-4-4 16,3 3 3-16,7-2-3 15,-3 4 7-15,-3-4-1 16,3 5 10-16,-2-3-4 0,-1 6 6 16,0-3-7-16,0 5-3 15,4 1-12-15,-2 9-1 16,-4-6-8-16,5 5 2 16,0-2 0-16,-4 10 3 15,5-7 1-15,-1 14 7 16,2 0 0-16,-2 5 2 15,0-6 2-15,-3 6 8 16,1-8 0-16,1 5 1 16,1-6-3-16,0-1 0 15,1-5-12-15,-1-1 0 16,5-7-5-16,-5-1 2 16,5-6-1-16,1 2 3 15,0-8-2-15,5-2 1 16,3-4-3-16,2 0-1 15,5-4-3-15,4 2-1 0,0 0-1 16,5-1-2-16,-1-2 2 16,4-3-2-16,-3-2 2 15,5-1-1-15,-2-4 0 16,3-1 1-16,-3 0-2 16,4-1 2-16,-1-1-2 15,2-1 3-15,-5 2-2 16,6-4 2-16,-4 0-4 15,-1-1 3-15,-1-2-3 0,2-3 1 16,-5-3-1-16,1-3 3 16,-6-1 0-16,3-5 0 15,-1-1 1-15,1-4-1 16,-1 0 0-16,3-3-1 16,-5-1-2-16,2-9 2 15,-4 2 0-15,2-6 1 16,-3-1-1-16,0-1 2 15,-3 7-1-15,0-4-2 16,-3 6 2-16,-2-7 0 16,-3 5-2-16,-2-7 2 15,-1 5 0-15,-2-5-1 16,-1 6 1-16,-3 0 0 16,-1 10-1-16,-2-3 1 0,1 5-2 15,0-4 0-15,4 2 0 16,-2-5 0-16,6 8 0 15,0-4 1-15,1 7-1 16,1 2 1-16,-1 6-1 16,-1-1 1-16,-2 9 0 15,1 1 0-15,-3 2 0 16,1 0-1-16,-2 4 1 16,-1-1-1-16,-1 3 1 15,1 9-2-15,-1 2 0 0,4 5-74 16,2 6-226-16,5-5 50 15</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08:45.50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951198-BB9C-4506-9669-42D32357F5AB}" emma:medium="tactile" emma:mode="ink">
          <msink:context xmlns:msink="http://schemas.microsoft.com/ink/2010/main" type="inkDrawing" rotatedBoundingBox="18296,4003 19443,2076 20483,2696 19337,4622" hotPoints="0,0 20433,2714 18910,4438" semanticType="enclosure" shapeName="RightTriangle"/>
        </emma:interpretation>
      </emma:emma>
    </inkml:annotationXML>
    <inkml:trace contextRef="#ctx0" brushRef="#br0">-1919 1939 1038 0,'20'-34'210'0,"27"-26"104"15,16-10-312-15,23-27-1 16,3 6 1-16,15-7 4 15,-13 15 3-15,11-6 7 16,-14 14 3-16,10-5-2 16,-16 9 0-16,1-9-7 15,-16 16-4-15,-4 3-4 16,-21 12 0-16,-10 4-1 16,-15 18-2-16,-25 18-334 15,-22 21 110-15</inkml:trace>
    <inkml:trace contextRef="#ctx0" brushRef="#br0" timeOffset="374.4649">-1792 731 1222 0,'-14'-15'296'0,"-4"3"95"16,14 12-359-16,5 0-21 15,2 8-17 1,-3 17-3-16,-4 22 5 0,-10 41 0 16,-7 25 7-16,-12 46 1 15,-3 9 0-15,-11 36 0 16,-3-24 2-16,-7-7-2 16,9-35 5-16,-1-16-3 15,9-29 2-15,13-12-7 16,13-13 4-16,15-14-11 15,15-3 3-15,20-42-4 16,10-15 6-16,27-32-4 16,7-7 7-16,36-34-2 15,0 9 2-15,24-10-4 16,-15 26 5-16,10-16-44 16,-28 9-25-16,-4-8-328 0,-34 6 59 15</inkml:trace>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0:15.7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B10922-C04A-4428-98AE-42A65CD0750E}" emma:medium="tactile" emma:mode="ink">
          <msink:context xmlns:msink="http://schemas.microsoft.com/ink/2010/main" type="writingRegion" rotatedBoundingBox="18032,2988 18539,2988 18539,5523 18032,5523">
            <msink:destinationLink direction="with" ref="{340D3B79-ADC7-4397-B00F-28745FD2A9E9}"/>
          </msink:context>
        </emma:interpretation>
      </emma:emma>
    </inkml:annotationXML>
    <inkml:traceGroup>
      <inkml:annotationXML>
        <emma:emma xmlns:emma="http://www.w3.org/2003/04/emma" version="1.0">
          <emma:interpretation id="{F24996CF-D04D-423F-8A8E-FE7E85538068}" emma:medium="tactile" emma:mode="ink">
            <msink:context xmlns:msink="http://schemas.microsoft.com/ink/2010/main" type="paragraph" rotatedBoundingBox="18032,2988 18539,2988 18539,5523 18032,5523" alignmentLevel="1"/>
          </emma:interpretation>
        </emma:emma>
      </inkml:annotationXML>
      <inkml:traceGroup>
        <inkml:annotationXML>
          <emma:emma xmlns:emma="http://www.w3.org/2003/04/emma" version="1.0">
            <emma:interpretation id="{2145F7CA-C19C-4CC6-A67A-9BFB1100DDB6}" emma:medium="tactile" emma:mode="ink">
              <msink:context xmlns:msink="http://schemas.microsoft.com/ink/2010/main" type="line" rotatedBoundingBox="18032,2988 18539,2988 18539,5523 18032,5523"/>
            </emma:interpretation>
          </emma:emma>
        </inkml:annotationXML>
        <inkml:traceGroup>
          <inkml:annotationXML>
            <emma:emma xmlns:emma="http://www.w3.org/2003/04/emma" version="1.0">
              <emma:interpretation id="{73647148-2D00-4EBD-8B19-5E48F156A0D6}" emma:medium="tactile" emma:mode="ink">
                <msink:context xmlns:msink="http://schemas.microsoft.com/ink/2010/main" type="inkWord" rotatedBoundingBox="18032,2988 18539,2988 18539,5523 18032,5523"/>
              </emma:interpretation>
              <emma:one-of disjunction-type="recognition" id="oneOf0">
                <emma:interpretation id="interp0" emma:lang="" emma:confidence="0">
                  <emma:literal>°</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167 33 255 0,'-2'-6'153'16,"2"-2"-15"-16,-3-2-54 0,4-1-15 16,1 7-20-1,-2-6-20-15,-2 6 2 16,4-4 4-16,-5 2 1 0,0-2 18 15,-2 6-4-15,-1 1 1 16,3 2-15-16,-4 9-34 16,-5-4-26-16,2 5-4 15,-1 1-2-15,-1 13 9 16,-2-9 22-16,3 9 18 16,-5-1 11-16,0 1 14 15,1-11-5-15,-1 8-1 16,2-8-12-16,3 5-5 15,3-4-6-15,2 7 12 16,1-6 1-16,5 8 5 16,5-2-3-16,0 7-4 15,1 0-14-15,6 7-6 16,1-3-4-16,1 7 1 0,3-2-3 16,1 4 2-16,-4-4-1 15,3 4 2-15,-1-7-2 16,1 5 4-16,-5-7-1 15,6 2 3-15,-6-12 0 16,1 4 8-16,-2-11-2 16,6-4 6-16,0-10-4 15,4 7-1-15,-1-9-7 16,7-3 1-16,-4 2-4 0,4-3 2 16,-4-8-1-16,-1-9 2 15,-6-2-3-15,3-8 0 16,-7-4-1-16,-1-9 0 15,2 7-1-15,-5-10 1 16,-5 7-2-16,-2-4 2 16,-4 5-1-16,-3-6 0 15,-5 6-1-15,-2-7 1 16,-2 7-1-16,-6 0 1 16,-1 11-1-16,0-1 1 15,1 9-1-15,-1 7 1 16,1 4 0-16,1 3 0 15,1-1-1-15,0 4 2 16,2 6-3-16,-3 1 0 0,2 0-1 16,4 4-11-16,3 9-49 15,7 1-251-15,11 11 58 16</inkml:trace>
          <inkml:trace contextRef="#ctx0" brushRef="#br0" timeOffset="-64944.9022">229 33 316 0,'-11'-11'221'0,"-4"2"4"16,4 4-59-16,-3-1-11 16,1 6-43-16,0 0-9 15,3-2-37-15,-5 4-15 0,4 2-18 16,2 4-10-16,1-2-6 16,-3 4-5-16,8 1-1 15,-3 6-4-15,0-3 1 16,-1 14-5-16,1 2 1 15,-8 3-2-15,4-3 3 16,4 3-3-16,-2-5 6 16,2 6-1-16,1-5 4 0,1 7-3 15,-3-6 2 1,7 6-4-16,4-10 1 0,7 7-6 16,-1-5 3-16,3 4-3 15,-4-13 3-15,1 9-5 16,-2-3 6-16,3 8-6 15,-2-11 5-15,5 11-5 16,2-10 5-16,1-6-5 16,-1-2 4-16,6-3-4 15,-3-4 4-15,1 3-4 16,-1-11 5-16,-2-3-3 16,0 8 3-16,0-13-1 15,1-5 2-15,1 1-2 16,-2-10 2-16,-2-14-2 15,3 1 2-15,-1-6-2 16,-4 2 2-16,4-2-2 16,-6 4 1-16,0-6-2 15,-5 7 2-15,0-3-1 0,-3 6 0 16,1-1-2-16,-3 5 2 16,1-3-3-16,-4 6 3 15,-6-5 3-15,0 3 5 16,-6 3 1-16,-1 3 4 15,-3 0 4-15,0 9-2 16,-6 1-2-16,-1-1 0 0,-5 7-5 16,-1 3-3-16,-2-3-5 15,2 6 2-15,-1 0-6 16,9 1 5-16,2-1-5 16,6 2 3-16,8 4-13 15,1 0-20-15,6 7 95 16,8-5-429-16,8-8 152 15</inkml:trace>
          <inkml:trace contextRef="#ctx0" brushRef="#br0" timeOffset="-76209.3854">265 1679 238 0,'-6'-4'166'0,"1"0"10"0,-2 1-20 15,-1 2-15-15,1 1-6 16,3 1-46-16,-9 2-16 16,4 4-35-16,1-6-7 15,-1 7-9-15,-4-2 6 16,7 1 3-16,-2-1 1 15,0 2-1-15,-1-4-6 16,2 4-7-16,0-3-6 16,0-2-1-16,-1 13-6 15,-1 3 3-15,1-7-5 16,0 12 3-16,1 4-7 16,0-6 5-16,6 6-5 15,-2 2-1-15,-5 3 1 16,1 0 6-16,6 0-7 15,-5-7 7-15,6 4-1 0,-2-10 0 16,0 6-6-16,-4-3 5 16,-2 8-5-16,-3 2 4 15,4 7-5-15,3-6 5 16,-3 13-5-16,7-14 5 16,1 1-4-16,5-8 4 15,2 2-4-15,6-17 6 16,0 6-6-16,2-8 6 15,0-1-3-15,-5-6 5 0,3-4-5 16,2 1 4-16,2-6-2 16,0 0 3-16,5-8-3 15,-4-6 7-15,3-14-2 16,-2 1 3-16,4-6-5 16,-4 3 1-16,4 1-4 15,-5 4 1-15,-1-4-4 16,0 6 3-16,-1 1-3 15,-1 5 2-15,1-14-3 16,-3 10 3-16,-2-9-2 16,-1-3 2-16,-1-2-2 15,-5 9 3-15,-2-1-2 16,-3-1 2-16,-2 5-2 16,-3 8 1-16,-1 2 0 0,1 4 0 15,-6 9 4-15,2-4 3 16,-4-2 4-16,2 7 1 15,-4-1 3-15,1 4-3 16,-4 0-3-16,3 5-3 16,-4-4-4-16,2 1 0 15,-2 2-3-15,2 4 2 16,-1 0-5-16,3 2 3 0,-3 6-4 16,4 7 3-16,-3 5-3 15,0 4 6-15,6 7-3 16,1-2 0-16,9-7 8 15,9-15-344-15</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2:42.119"/>
    </inkml:context>
    <inkml:brush xml:id="br0">
      <inkml:brushProperty name="width" value="0.09333" units="cm"/>
      <inkml:brushProperty name="height" value="0.09333" units="cm"/>
      <inkml:brushProperty name="fitToCurve" value="1"/>
    </inkml:brush>
  </inkml:definitions>
  <inkml:trace contextRef="#ctx0" brushRef="#br0">0 3171 1029 0,'10'-10'228'16,"4"6"92"-16,11-6-297 15,17-6-21-15,7-2 1 16,14-6-10-16,4-4-4 15,18-24-10-15,-7-6 1 16,15-23-3-16,-6-1 7 16,9-14 6-16,-16 15 10 31,8-1 1-31,-13 20 6 0,11-7 1 0,-10 12 3 16,22-7-3-16,-2 9 1 0,25-8-4 15,-38 13-3 1,1 2 0-1,108-68-2-15,-18 9 0 0,19-14 0 16,-24 7 2-16,-36 31-3 16,-25 17 2-16,15-2-1 15,-25 6 1-15,19-4-2 16,-20 13 2-16,14-16-3 16,-11 6 3-16,20 2 0 15,-15 6-1-15,17-6-2 16,-12 20 5-16,14-14-4 15,-18-3 1-15,10-20 0 16,-23-1 1-16,1-16-2 0,-21 10 2 16,1 3-2-1,-19 24 3-15,5-4-2 0,-10 19 2 16,-3 4-2-16,-10 9 1 16,1 1-1-16,-13 5 1 15,-4 4-1-15,-9 10 2 16,-4 4 5-16,-7 4 6 15,-4 10 8-15,-5-6 3 0,-7-2-2 16,-4 1-6-16,-5 6-8 16,1 2-11-16,-5 8-6 15,1 15-8-15,-7 8-317 16,2 9 100-16</inkml:trace>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2:43.010"/>
    </inkml:context>
    <inkml:brush xml:id="br0">
      <inkml:brushProperty name="width" value="0.09333" units="cm"/>
      <inkml:brushProperty name="height" value="0.09333" units="cm"/>
      <inkml:brushProperty name="fitToCurve" value="1"/>
    </inkml:brush>
  </inkml:definitions>
  <inkml:trace contextRef="#ctx0" brushRef="#br0">-3 1715 953 0,'-6'5'287'0,"-1"-13"46"16,10-1-245-16,16-9-84 16,11-2-5-16,20-13-8 15,5-1-4-15,16-17-6 16,1 3 1-16,9-10-2 16,-10 6 7-16,10-9 6 0,-7 12 8 15,8 7-1-15,-9 9 2 16,17-8-2-16,-9 18 1 15,19-12-1-15,-4 2 1 16,25 0 0-16,-10 7-1 16,24-7 1-16,-11 5 0 15,20-16-2-15,-15 0 2 16,20-2-1-16,-19-1 1 16,11-11-3-16,-19 3 4 0,13 2-4 15,-21 3 2-15,17-3 0 16,-15 13 1-16,14 3-1 15,-19 1 2-15,19-5-1 16,-18 10-1-16,13-9 1 16,-17 15 1-16,13-11-3 15,-14 5 3-15,7-5-2 16,-20 6 1-16,11-4-2 16,-23 15 2-16,-2 1-1 15,-16 6 1-15,3 6 0 16,-20 3 1-16,-1-2 0 15,-15 0 0-15,-3 5 2 16,-13-8 8-16,-6 2 10 16,-9 3 4-16,-2-3-1 0,-2-2-2 15,-6 5-21-15,-4-4-26 16,-11 10-320 0,-6 12 88-16</inkml:trace>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2:43.723"/>
    </inkml:context>
    <inkml:brush xml:id="br0">
      <inkml:brushProperty name="width" value="0.09333" units="cm"/>
      <inkml:brushProperty name="height" value="0.09333" units="cm"/>
      <inkml:brushProperty name="fitToCurve" value="1"/>
    </inkml:brush>
  </inkml:definitions>
  <inkml:trace contextRef="#ctx0" brushRef="#br0">0 3380 677 0,'29'-42'167'0,"3"14"87"16,1 0-240-16,59-41-4 15,9 0-5-15,26-5-4 16,6-12 1 0,-3-8-2-16,-6 0 3 15,25-11-5-15,28-32 4 16,2 13 0-16,9 7-3 16,2 2 2-16,1-2-1 15,-36 21 1-15,29-17-2 16,-20 7 2-16,15-12-2 15,-13 10 3-15,24-19-3 16,-26 11 3-16,20-22-3 16,-19 19 4-16,12-10-4 15,-28 35 1-15,9-8 0 16,-26 25 2-16,9-17-4 16,-30 8 3-16,8-11 0 15,-20 15 0-15,6 5-1 16,-26 18 2-16,-1 10-3 15,-22 18 3-15,-7 1-1 0,-21 14 2 16,-7 8 2-16,-14 2 12 16,-3 3 3-1,-12 8-5-15,-10 17-246 0,-3 12 81 16</inkml:trace>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22:44.307"/>
    </inkml:context>
    <inkml:brush xml:id="br0">
      <inkml:brushProperty name="width" value="0.09333" units="cm"/>
      <inkml:brushProperty name="height" value="0.09333" units="cm"/>
      <inkml:brushProperty name="fitToCurve" value="1"/>
    </inkml:brush>
  </inkml:definitions>
  <inkml:trace contextRef="#ctx0" brushRef="#br0">0 1580 804 0,'7'-19'199'15,"13"2"63"-15,8 2-228 16,16-11-25-16,11 5-4 16,22-16-4-16,1 0 2 15,30-2-2-15,2 6 1 16,28-14-3-16,-6 11 2 16,25-7-3-16,-15-7 2 0,28-3-1 15,-23-13 3-15,27-11-3 16,-16-8 3-1,21-10-3-15,-20 2 2 16,27 13-2-16,-21 8 2 0,20 5-1 16,-16 15 2-16,21-11-2 15,-26 4 3-15,15-1 1 16,-24 10 1-16,15-3 0 16,-29 10 1-16,8 7-2 15,-24 8 6-15,-7 9-280 16,-40 10 94-16</inkml:trace>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1:05.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7FAD1A0-0886-4E99-906D-4BB5B452D3D7}" emma:medium="tactile" emma:mode="ink">
          <msink:context xmlns:msink="http://schemas.microsoft.com/ink/2010/main" type="inkDrawing" rotatedBoundingBox="14829,4149 17121,3943 17214,4981 14922,5187" semanticType="enclosure" shapeName="Other"/>
        </emma:interpretation>
      </emma:emma>
    </inkml:annotationXML>
    <inkml:trace contextRef="#ctx0" brushRef="#br0">1654 206 352 0,'-11'-14'204'15,"1"-8"7"-15,-1 9-53 16,-1 7-37-16,-1-5-14 15,-1 3-40-15,-1-16-10 16,-1 2-30-16,-3-4 0 16,2 7-8-16,-7-3-1 15,1 20-4-15,-5 1 0 16,-7 1-5-16,-10-5-1 16,2 8-2-16,-12-7-1 15,2 7-1-15,-6-5 10 16,5 7 2-16,-5-8 0 15,7 3 3-15,-8-3 4 0,13-4-10 16,-9 3-1-16,10 4 0 16,-5 3-5-16,5 0-2 15,-13 3-1-15,10-1-2 16,-14 23 0-16,10-1 2 16,-5 7-1-16,14 4 0 15,-5 6 2-15,12-16-1 16,-4 5-1-16,11-5 0 0,-1 5-1 15,7 0-1-15,-4 0-4 16,9 9 3-16,-4-1-3 16,6-2 4-16,-2 7-2 15,9-6 5-15,-2-5-4 16,6 6 4-16,4 4-5 16,0-4 3-16,-4 9-4 15,8-6 4-15,1 9-3 16,-3-10 4-16,11 1-4 15,1-10 4-15,-1-4-5 16,-1-13 1-16,10-4-4 16,-6-9 5-16,14 0-5 15,2 0 5-15,11-2-2 16,-7-4 3-16,14-1 0 16,-8 3 2-16,10-5-3 0,-2 1 3 15,8-1-3-15,-6-1 0 16,11-10-2-16,-6-3 3 15,6 5-2-15,-7-5 4 16,7-4-3-16,-10 7 2 16,3 4-1-16,-4-4 0 15,5 8 0-15,-8 6 0 16,6-1-1-16,-4 2 2 0,7 5-2 16,-9-2 1-16,5 1-1 15,-7 5 1-15,9-3-1 16,-12-2 1-16,10 5-1 15,-8 1 1-15,4-3-1 16,-7-6 0-16,5-1 0 16,-9-2 0-16,9-7-1 15,-6 2 1-15,8 4 0 16,-11-1 0-16,4 7 1 16,-8-2-1-16,4 0 0 15,-8-10 0-15,7-2-2 16,-3-10 1-16,1-3-1 15,-6-4 1-15,4 0 0 16,-10 3 1-16,-2-10 1 16,-4 5 1-16,-4-2 0 0,-2 5-1 15,-4-2 2 1,-4 10 1-16,-6-4 5 0,-3 7 4 16,-8-5 5-16,-2 3 3 15,-9 0 2-15,-3-1 1 16,-8-13 0-16,1 0-3 15,-4-8-5-15,8-1-2 16,-9 6-7-16,8 6-2 16,-6 5-5-16,-2 9 3 0,-8 7-5 15,4 3 0-15,-7 18-3 16,5 12 4-16,-5 4-33 16,5 5-11-1,8-17-315-15</inkml:trace>
  </inkml:traceGroup>
</inkml:ink>
</file>

<file path=ppt/ink/ink7.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7:45:03.7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E1864A-C1DA-4896-A212-024B5462E8C4}" emma:medium="tactile" emma:mode="ink">
          <msink:context xmlns:msink="http://schemas.microsoft.com/ink/2010/main" type="writingRegion" rotatedBoundingBox="21090,13166 21105,13166 21105,13181 21090,13181"/>
        </emma:interpretation>
      </emma:emma>
    </inkml:annotationXML>
    <inkml:traceGroup>
      <inkml:annotationXML>
        <emma:emma xmlns:emma="http://www.w3.org/2003/04/emma" version="1.0">
          <emma:interpretation id="{F8C7BE85-BD3D-45A9-97AA-A59C76713BDB}" emma:medium="tactile" emma:mode="ink">
            <msink:context xmlns:msink="http://schemas.microsoft.com/ink/2010/main" type="paragraph" rotatedBoundingBox="21090,13166 21105,13166 21105,13181 21090,13181" alignmentLevel="1"/>
          </emma:interpretation>
        </emma:emma>
      </inkml:annotationXML>
      <inkml:traceGroup>
        <inkml:annotationXML>
          <emma:emma xmlns:emma="http://www.w3.org/2003/04/emma" version="1.0">
            <emma:interpretation id="{70044556-A6F9-4405-8621-4919F5F169DE}" emma:medium="tactile" emma:mode="ink">
              <msink:context xmlns:msink="http://schemas.microsoft.com/ink/2010/main" type="line" rotatedBoundingBox="21090,13166 21105,13166 21105,13181 21090,13181"/>
            </emma:interpretation>
          </emma:emma>
        </inkml:annotationXML>
        <inkml:traceGroup>
          <inkml:annotationXML>
            <emma:emma xmlns:emma="http://www.w3.org/2003/04/emma" version="1.0">
              <emma:interpretation id="{5E2C0261-CB44-476E-84F5-6B9447DDBCD2}" emma:medium="tactile" emma:mode="ink">
                <msink:context xmlns:msink="http://schemas.microsoft.com/ink/2010/main" type="inkWord" rotatedBoundingBox="21090,13166 21105,13166 21105,13181 21090,13181"/>
              </emma:interpretation>
            </emma:emma>
          </inkml:annotationXML>
          <inkml:trace contextRef="#ctx0" brushRef="#br0">738 7659 0,'0'0'0</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1:12.3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CA36D5F-E40E-4072-9CA5-6414250E6AFE}" emma:medium="tactile" emma:mode="ink">
          <msink:context xmlns:msink="http://schemas.microsoft.com/ink/2010/main" type="inkDrawing" rotatedBoundingBox="14889,5221 16651,4917 16826,5928 15064,6232" semanticType="enclosure" shapeName="Other"/>
        </emma:interpretation>
      </emma:emma>
    </inkml:annotationXML>
    <inkml:trace contextRef="#ctx0" brushRef="#br0">1399 93 292 0,'-5'-2'155'16,"-1"2"24"-16,0-1-66 15,0-2 17-15,-4 3-22 0,2 3-3 16,-6-2-23-16,3-4-6 16,0 5-20-16,-1-5-9 15,-1 1-10-15,4-1-8 16,-1 3-5-16,-7-10-6 15,6 7 0-15,-8 0-6 16,5 0 2-16,-5-3-1 16,4 4 1-16,-9-1-2 15,9-6 1-15,-9 7-5 16,4 0-1-16,-1 2-4 16,7-1 1-16,-5 1-3 15,4-2 3-15,-1-2-1 16,-3-1 1-16,0-1-5 15,2 3 4-15,-2-1-2 16,0 0 1-16,2-4 0 16,-2 6 5-16,-3 9-4 15,1-6 3-15,-1 7-4 0,3 0 2 16,-3-5-5-16,1-6 5 16,1 1-5-16,1 4 4 15,-3 1-4-15,5 3 5 16,-2-1-6-16,5 1 5 15,-6-1-5-15,1-4 4 16,-5 6-6-16,-1-1 7 0,-5 0-5 16,2 1 6-16,2 2-5 15,2-7 5-15,1 7-4 16,1-4 4-16,1 9-6 16,1-11 5-16,-4 6-4 15,4-1 3-15,0 2-4 16,4-6 4-16,-4 10-6 15,2-1 3-15,-2-1-3 16,4 3 4-16,-1-4-4 16,3 3 7-16,1 1-4 15,4-1 3-15,-4 1-6 16,4-1 5-16,-4 0-5 16,6-2 5-16,-6 9-4 15,4-2 6-15,1 2-5 16,-2-2 3-16,1 8-4 15,1-11 6-15,0 1-9 0,0-6 4 16,4 3-6-16,-4-3 4 16,3-2-4-16,2 2 11 15,0 2-1-15,-3 1 10 16,1 0-6-16,0-1 3 16,-1-2-6-16,4 1 5 15,1-6-8-15,1-1 6 16,1 1-7-16,6 2 5 0,-6 2-7 15,6-4 7 1,-1 14-8-16,3-4 8 16,-1 0-7-16,3-1 8 0,0 9-8 15,0-7 6-15,0 8-7 16,1-3 7-16,3 2-7 16,2-6 6-16,-1 0-5 15,-2-4 6-15,3 1-6 16,-3-2 4-16,3-7-4 15,-3 5 5-15,4-4-4 16,0-4 3-16,0 1-3 16,-1 4 4-16,2-6-3 15,0-1 3-15,1 1-2 16,0-2 2-16,9 3-3 16,-4-1 4-16,4 1-5 15,-2 0 4-15,4 3-3 16,-2-1 4-16,4 22-6 0,-10-20 7 15,4 17-6-15,-5-2 6 16,4 1-7-16,-2-26 5 16,6 19-6-16,1-32 6 15,2-3-5-15,-5-4 6 16,5 4-4-16,-5 0 4 16,2 16-4-16,-3 0 2 15,-1 0-2-15,-2 1 2 16,-1 1-2-16,-2-2 4 0,2-1-4 15,-4-2 3-15,8-2-2 16,-1 2 1-16,9-10-3 16,-4-1 3-16,4 3-2 15,-4 0 4-15,-4-5-4 16,-7 8 4-16,4 3-4 16,-5-4 4-16,-1 4-5 15,1-5 5-15,3 6-5 16,-3 2 5-16,4 6-6 15,-1-10 5-15,7 7-5 16,-3-10 5-16,4-2-3 16,-2-10 4-16,1 7-5 15,-6-2 5-15,1 2-4 16,-9-2 2-16,2 3-2 16,-4 2 4-16,-2 3-4 0,-5 5 3 15,4-8-3-15,-2 6 4 16,-1-11-4-16,1-6 4 15,-2-6-2-15,1 1 3 16,-6-3-4-16,2-1 3 16,-1-6-3-16,-4 1 2 0,-4-2-2 15,-2-4 2 1,-1 12-2-16,-4 6 2 0,-2 1-3 16,1 10 4-16,-4 5-2 15,0 0 2-15,-3 0-2 16,1 11 4-16,-2-5-4 15,1 2 3-15,1 3-4 16,3-1 3-16,-4 1-6 16,6 1 2-16,-7 1-17 15,6-8-320-15,7-21 101 16</inkml:trace>
  </inkml:traceGroup>
</inkml:ink>
</file>

<file path=ppt/ink/ink71.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12:17.2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4F1CFD2-3758-4097-8705-32D08002DC87}" emma:medium="tactile" emma:mode="ink">
          <msink:context xmlns:msink="http://schemas.microsoft.com/ink/2010/main" type="inkDrawing" rotatedBoundingBox="20156,4511 20171,4511 20171,4526 20156,4526" shapeName="Other">
            <msink:destinationLink direction="with" ref="{24ACDA09-7E44-4D76-9A5F-DD793DCB3D54}"/>
          </msink:context>
        </emma:interpretation>
      </emma:emma>
    </inkml:annotationXML>
    <inkml:trace contextRef="#ctx0" brushRef="#br0">0 0 0,'0'0'0,"0"0"16,0 0 0,0 0-16,0 0 31,0 0-16,0 0 17,0 0-17</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2:19.9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561360-C335-46E6-AC97-813444CD15AC}" emma:medium="tactile" emma:mode="ink">
          <msink:context xmlns:msink="http://schemas.microsoft.com/ink/2010/main" type="inkDrawing" rotatedBoundingBox="14469,3484 14505,2809 14544,2811 14509,3486" semanticType="callout" shapeName="Other"/>
        </emma:interpretation>
      </emma:emma>
    </inkml:annotationXML>
    <inkml:trace contextRef="#ctx0" brushRef="#br0">46 24 129 0,'0'-10'69'16,"-1"4"37"-16,2 5 2 16,-1-1 19-16,-3 0 31 0,3 2-15 15,-3-1-8-15,1-1-32 16,1 4-12-16,-2-1-30 16,1 4-13-16,0 3-18 15,1 3-11-15,1 2-8 16,0 5-5-16,0 6-3 15,1 6 0-15,-1 1 2 0,0 10 1 16,4-2 1-16,-4 3 0 16,1-7 0-16,1 2-2 15,-1-7 0-15,-1-5-1 16,2-7-2-16,-1 7-1 16,1-10 2-16,-2-4 0 15,0-3 0-15,-2 3 1 16,2-9 0-16,0-4 4 15,0-1 3-15,4-5 2 16,-3-6-2-16,-1-16 1 16,2-7-4-16,-1-15-5 15,-1 0 0-15,2-12 0 16,-1 12 1-16,3-1-2 16,-3 15 1-16,2 5-2 15,-1 16 2-15,1 4-3 16,-1 9 1-16,-2 4-3 0,1 3 2 15,-2 3-3-15,-3 4 3 16,3 7 0-16,-2 3 1 16,0 8-4-16,-2 2 3 15,2 11-1-15,-2 1 0 16,0 10 3-16,-1-5 1 16,1 0 1-16,1-8 0 15,0 1 1-15,3-14-2 0,1-4 0 16,-2-3-1-16,4-5-2 15,-1-8 2-15,-1-4-4 16,2-4 3-16,1-9 2 16,0-11 2-16,2-9-3 15,0-11 4-15,-2-23-2 16,2-2 0-16,-2-10-3 16,-2 10 2-16,4 6-1 15,-2 23 1-15,-1 11-4 16,-2 18 1-16,0 10-3 15,0 9 1-15,-2 10-4 16,1 5 4-16,-1 16 0 16,0 3 2-16,-2 12 0 15,1-2 2-15,-5 2 0 16,1-7 1-16,0 7-1 16,-1-6 0-16,0 2 1 0,3-5-2 15,4-3 1-15,1-9 1 16,6-13-47-16,-1-11-268 15,4-10 76-15</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2:25.0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BF83CC-29BA-484F-AC03-8084445B1306}" emma:medium="tactile" emma:mode="ink">
          <msink:context xmlns:msink="http://schemas.microsoft.com/ink/2010/main" type="writingRegion" rotatedBoundingBox="1349,11426 1700,11426 1700,12014 1349,12014"/>
        </emma:interpretation>
      </emma:emma>
    </inkml:annotationXML>
    <inkml:traceGroup>
      <inkml:annotationXML>
        <emma:emma xmlns:emma="http://www.w3.org/2003/04/emma" version="1.0">
          <emma:interpretation id="{4C85322C-2C05-46F2-9A72-29335887E0EE}" emma:medium="tactile" emma:mode="ink">
            <msink:context xmlns:msink="http://schemas.microsoft.com/ink/2010/main" type="paragraph" rotatedBoundingBox="1349,11426 1700,11426 1700,12014 1349,12014" alignmentLevel="1"/>
          </emma:interpretation>
        </emma:emma>
      </inkml:annotationXML>
      <inkml:traceGroup>
        <inkml:annotationXML>
          <emma:emma xmlns:emma="http://www.w3.org/2003/04/emma" version="1.0">
            <emma:interpretation id="{91EDC9A5-2C6A-4828-89B4-4C6AD9ED04E8}" emma:medium="tactile" emma:mode="ink">
              <msink:context xmlns:msink="http://schemas.microsoft.com/ink/2010/main" type="line" rotatedBoundingBox="1349,11426 1700,11426 1700,12014 1349,12014"/>
            </emma:interpretation>
          </emma:emma>
        </inkml:annotationXML>
        <inkml:traceGroup>
          <inkml:annotationXML>
            <emma:emma xmlns:emma="http://www.w3.org/2003/04/emma" version="1.0">
              <emma:interpretation id="{9B8806AE-C3CA-495F-A15A-9A13AAA7784D}" emma:medium="tactile" emma:mode="ink">
                <msink:context xmlns:msink="http://schemas.microsoft.com/ink/2010/main" type="inkWord" rotatedBoundingBox="1349,11426 1700,11426 1700,12014 1349,12014"/>
              </emma:interpretation>
              <emma:one-of disjunction-type="recognition" id="oneOf0">
                <emma:interpretation id="interp0" emma:lang="" emma:confidence="0">
                  <emma:literal>0</emma:literal>
                </emma:interpretation>
                <emma:interpretation id="interp1" emma:lang="" emma:confidence="0">
                  <emma:literal>O</emma:literal>
                </emma:interpretation>
                <emma:interpretation id="interp2" emma:lang="" emma:confidence="0">
                  <emma:literal>o</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105 36 443 0,'-8'-3'222'15,"0"-3"10"-15,-1 1-79 16,-1-1-59-16,2-1-2 16,-1 4-31-16,1 0-7 15,0 2-22-15,0 1-4 16,2 1-13-16,-2 7-2 16,4 1-5-16,0 9 1 15,1 2-4-15,2 10 1 16,-1 1-4-16,2 11 2 15,0-4-2-15,2 4-1 16,-1-6 2-16,4 2 2 0,0-10-3 16,1 8 2-16,2-9 0 15,1 3-2-15,1-8-3 16,1 4 3-16,0-8-3 16,1 1 1-16,2-5-1 15,2 0 1-15,0-3-2 16,1-3 3-16,2-2-2 0,1-1 3 15,-1-2-1-15,3-2 3 16,-2 2-4 0,4-3 3-16,-2 2-4 0,-2-4 3 15,-3-5-3-15,-3-9 6 16,-4-6-3-16,-9-14 7 16,-2-10-3-16,-4-12 5 15,-3 5-6-15,-4-5 6 16,1 9-8-16,0 6 5 15,-2 11-7-15,-1 4 6 16,3 3-7-16,-3-2 6 16,0 5-5-16,-2 2 7 15,5 1-4-15,-6 7 1 16,4 5 3-16,-1 3 4 16,2 2-6-16,-1 4 3 15,4-1-1-15,-1-1-5 16,3 3-6-16,2 4 4 0,2 0-4 15,0 1-3-15,0 2-3 16,-1-21-316-16,-2-11 99 16</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00.4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896F11-B852-48FA-A004-970DD18E51DB}" emma:medium="tactile" emma:mode="ink">
          <msink:context xmlns:msink="http://schemas.microsoft.com/ink/2010/main" type="inkDrawing" rotatedBoundingBox="1541,3524 1560,5400 1458,5401 1439,3525" semanticType="callout" shapeName="Other">
            <msink:sourceLink direction="with" ref="{23125323-2D8D-4689-820F-7F05744D1AAB}"/>
            <msink:sourceLink direction="with" ref="{19C81E30-2F27-4CF2-9B8F-EF8034079DE1}"/>
          </msink:context>
        </emma:interpretation>
      </emma:emma>
    </inkml:annotationXML>
    <inkml:trace contextRef="#ctx0" brushRef="#br0">31 0 93 0,'2'14'54'0,"-2"5"-7"15,0 0-16-15,2 5-20 16,-2 2-5-16,0 10-2 15,1 0 1-15,2 2-3 16,-3-7 1-16,5 4-2 16,-2-10 2-16,-1 2-3 0,1-10 3 15,0 11-3-15,-3-6 5 16,3 6-5-16,-3-4 5 16,-1 9-5-16,-1-10 4 15,-1 7-3-15,-2 1 2 16,2 1-1-16,-2-4 0 15,-1 14 1-15,3-9 0 16,-5 5 2-16,0 7 1 16,4 7 0-16,-1-11 3 0,2 9 0 15,1-12 1-15,2-5 2 16,0-10 3-16,0-3-1 16,-1-5 3-16,2 2-4 15,-1-3 0-15,2 5-5 16,1 1-1-16,0 4-2 15,-1-1 0-15,1 4-3 16,-3-2 2-16,0 3-3 16,1-3 1-16,-1 2-1 15,2-5 0-15,2 0 0 16,-2-5 1-16,3 2-1 16,-1 1 1-16,-4 2-2 15,2 0 3-15,0 2-4 16,-2-4 3-16,1-4-2 15,1-4 3-15,1 2-4 0,-2-4 3 16,1 4-3-16,-2 3 3 16,3 0-3-16,-3-4 3 15,3 6-3-15,2-4 3 16,0 1-3-16,-1-2 3 16,0 3-3-16,-1-6 4 15,0 7-4-15,-3-4 3 16,0 6-2-16,0 4 2 0,0 2-3 15,-2-4 2-15,2 0-1 16,0-8 1-16,2-4-2 16,-4-6 3-16,4-2 0 15,-2 0 4-15,0-4 8 16,0 4 8-16,1-6 10 16,-1 6 2-16,0-4 7 15,0 4 3-15,0-2-2 16,0 0-11-16,0-3-8 15,0 0-12-15,2-8-12 16,-1-5-3-16,1-12 2 16,0-8 4-16,-1-14 0 15,1 1 4-15,-2-15-4 16,1-1-2-16,1-19-2 16,-2 5 2-16,0-18-2 15,1 6 3-15,1-8-1 16,1 19 5-16,0-18-3 15,-1 11 0-15,-5 0 1 0,1 15-2 16,-3-1-9-16,2 26-28 16,0-3-24-16,0 17-18 15,0-6-13-15,0 8 5 16,0 1 26-16,-2-1 25 16,2-1 17-16,1 4 15 15,-1-8 1-15,2 1 4 0,1 1-3 16,-2-1 3-16,0 3-3 15,1 5 1-15,-2 10-3 16,-2 4-2-16,0 7-35 16,1 6-24-16,-1 3-6 15</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04.2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0166FE-11D7-4A49-98CC-B69F75449324}" emma:medium="tactile" emma:mode="ink">
          <msink:context xmlns:msink="http://schemas.microsoft.com/ink/2010/main" type="inkDrawing" rotatedBoundingBox="14493,3502 14518,5351 14480,5352 14456,3503" semanticType="callout" shapeName="Other"/>
        </emma:interpretation>
      </emma:emma>
    </inkml:annotationXML>
    <inkml:trace contextRef="#ctx0" brushRef="#br0">29 12 321 0,'0'-5'160'0,"0"-3"44"15,0 8-60-15,-1 0 11 16,-1 5-25-16,1 0-11 15,-2 4-52-15,1 2-26 16,-1 5-29-16,3 15-3 16,0 1-7-16,0 21 0 15,0-9-1-15,0 6 0 16,-2-11 0-16,2 3 1 16,-3-12 1-16,0 9 3 15,2-2-1-15,-4 5 3 16,2-5 0-16,3 15 5 15,0-2-2-15,1 16 2 0,4-6-2 16,0 20 0-16,-1-21-4 16,1 6-1-16,-2-23-2 15,0 5-1-15,0-19-2 16,1 13 1-16,-3-13 0 16,2 13 0-16,-1-7-1 15,-1 9 1-15,3-6-2 16,-4 3 1-16,0-3-1 15,0 6 1-15,0-10-2 16,-2 1 3-16,-1 2-2 16,1 2 0-16,2-2 0 0,-1 0 0 15,-1-2-1-15,1-2 3 16,-1-4-1-16,2-5 1 16,-2 1-1-16,4-2 0 15,0-3-1-15,1-4 2 16,-2 0-4-16,6-9-298 15,0-3 99-15</inkml:trace>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1:38.7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7F8BF4-3907-4CB3-B649-081B921CE008}" emma:medium="tactile" emma:mode="ink">
          <msink:context xmlns:msink="http://schemas.microsoft.com/ink/2010/main" type="inkDrawing" rotatedBoundingBox="14940,5646 17194,6008 16935,7621 14681,7259" semanticType="underline" shapeName="Other"/>
        </emma:interpretation>
      </emma:emma>
    </inkml:annotationXML>
    <inkml:trace contextRef="#ctx0" brushRef="#br0">1414-779 366 0,'-9'-5'269'16,"7"5"-58"-16,4-1-28 15,-2-7-158-15,-3 3-14 16,6-1-6-16,-8-3-1 0,7-2 0 16,-4-4 4-16,4 3 5 15,-4-1 35-15,-1 4 16 16,-2-5 14-16,-2 11 2 16,-6-4 5-16,2 3-30 15,2-1-9-15,-6 3-11 16,-3-2-4-16,0-3-6 0,-5 3-4 15,-1-1-5 1,-5-3-1-16,5-1 0 16,-4-1-4-16,4 4-1 15,-1 5-3-15,5-3-3 0,-2 8-4 16,5 2 2-16,-4-3-2 16,4-9 2-16,-2 10-3 15,0-5 2-15,-1-7 0 16,3 5 3-16,-5 9-2 15,5-9 3-15,-1 11-2 16,1-5 0-16,-2-1-3 16,2-9 3-16,-5 7-6 15,2-4 3-15,-7 13-2 16,4 2 4-16,-3 6-4 16,1-4 7-16,-3 2-6 15,3-5 5-15,-6-2-4 0,-2-4 5 16,-3 9-2-1,3-2 3-15,-5 0-3 0,7 0 1 16,-4 5-2-16,7-9 0 16,-6 3 0-16,7-1-1 15,-4 1 1-15,5-9 0 16,-5 5 1-16,3-1-1 16,-5-3-1-16,6 1 1 0,-2-2-1 15,3 20 0-15,1-20-1 16,8 18 3-16,-5-2-4 15,13 5 4-15,-2-26-5 16,6 22 3-16,-1-19-4 16,0 1 4-16,-5 0-5 15,4 8 3-15,-2-5-4 16,3 5 3-16,-1 1-3 16,-1 4 5-16,1-4-4 15,2 4 5-15,-4 4-2 16,4-5 3-16,6 1-2 15,-4 6 2-15,8 0-3 16,1-4 3-16,-3 1-3 16,7 3 4-16,4-7-4 15,-6-1 3-15,3 3-3 16,3 2 5-16,-11 0-6 0,3 3 4 16,2 3-3-16,0-2 3 15,0 2-5-15,0-2 5 16,3 2-5-16,0-1 5 15,1-1-3-15,2-3 4 16,8 4-4-16,0-4 3 16,-3 2-4-16,3-4 3 15,3 3-2-15,-5-6 2 16,1 2-1-16,-2-3 3 16,2 3-3-16,-3-3 0 0,4-1-2 15,-2-2 0-15,7-4 0 16,-2 1 1-16,5-2 0 15,-5-3 1-15,6 0 0 16,-4-2 1-16,4-4-1 16,-9 5 2-16,9-2-1 15,-6-2 3-15,-1 6-3 16,-8-1 2-16,10-4-3 16,-12 2 3-16,2 4-4 15,4-2 4-15,2 0-6 16,0-2 4-16,7 2-3 15,-3-3 3-15,1-3-3 16,0-1 4-16,-1 6-2 16,-2-2 1-16,2 1-1 15,-2 5 1-15,3-3-1 0,-4 0 0 16,5 0 1-16,-3 0-2 16,7-3 1-16,-6 3 1 15,6 0-2-15,-2-1 2 16,4 1-2-16,-7 0 2 15,4-5-2-15,-1 0 1 16,-2 0-2-16,-8-2 3 16,7-4-3-16,-3-2 3 0,1-1-3 15,-2-5 3-15,5-3-2 16,-4 5 2-16,3-2-1 16,-5 0 1-16,1-7 0 15,-4 4-1-15,1-3 1 16,-6 1 1-16,2 1-2 15,-2 10 2-15,-1-1-2 16,-1 6 2-16,1 0-3 16,-4 4 4-16,-1-3-4 15,-2-2 3-15,2 1-3 16,-2 5 3-16,1 3-3 16,-3-5 3-16,3 2-4 15,-4 3 5-15,2-6-4 16,-2 3 3-16,-3 3-3 15,3-2 3-15,-3-7-2 0,-2-1 2 16,-2-2-1-16,-1-2 2 16,-5 1-2-16,3 1 3 15,-4-1 4-15,-2 4 3 16,-3-4 1-16,4 4 2 16,-7 1-2-16,3 0-6 15,-2-5-3-15,-1 7-1 16,-5-3 1-16,2 1 1 15,-6-1 2-15,0 5 1 0,-7 0-1 16,2 1 2-16,-4-1-5 16,7 4 2-16,-1 4-4 15,2-8 1-15,1 1-3 16,3 2 3-16,-3-4-3 16,1-3 4-16,4 7-16 15,4 4-9-15,0-24-23 16,3 21-16-16,2-22-332 15,-1 21 97-15</inkml:trace>
    <inkml:trace contextRef="#ctx0" brushRef="#br0" timeOffset="24756.3419">1809 22 443 0,'0'-8'123'15,"-1"2"56"-15,-1 1-107 0,1 1 38 16,-2 2 5-16,-2 4 8 16,0-4-22-16,-1 2-17 15,-2 3-44 1,-1 2-11-16,1-5-9 0,2 5-1 16,-4-1-3-16,4 0-3 15,0-4-3-15,-2 3 1 16,0-2-1-16,-2 2 4 15,0-1 3-15,-8-1 3 16,4-1-1-16,-3 4-2 16,0-3-4-16,-4 4-2 15,6-2-3-15,-4 2-2 16,2-4-2-16,-4-1 1 16,4 0-3-16,-5 0 1 15,2 0-2-15,-4 0 2 16,5-1-1-16,-7-2 6 0,7 3-2 15,-5-2 4-15,5 4-3 16,-7-1 2-16,-1 4-9 16,-10 0 5-16,-1 1-5 15,-6 2 3-15,2 0-2 16,-2 4 3-16,6-3-2 16,-4 2 2-16,4-4 0 0,2 2 7 15,5-10-1-15,-2-1 8 16,6-4-2-16,-1 1 2 15,4-6-9-15,-1 6 0 16,5-1-8-16,-2 3 2 16,3 0-4-16,5-2 3 15,5 2-4-15,-1 1 4 16,7-1-4-16,-6-3 4 16,1 4-3-16,-3-5 3 15,3 3-4-15,-8-2 5 16,2 3-4-16,-8-3 3 15,0 6-5-15,-6-2 4 16,1 2-4-16,2 0 3 16,2 3-2-16,-2-3 2 15,6 3-2-15,-1 1 1 16,2-1-1-16,0 0 2 0,5 2 0 16,-1-4 1-1,6 1 0-15,-3 1 1 0,3 0-2 16,-3 0 1-16,-1-1-2 15,-6 2 1-15,3-2 0 16,-4 0 1-16,3-1-1 16,-4 1 2-16,1-4-2 15,-1 5 2-15,2-3-3 0,0 3 1 16,2-1-4-16,2 3 2 16,1-1-5-16,4 4 4 15,-4-3-4-15,4 7 6 16,1-2-3-16,-1 2 6 15,-1-1-4-15,7 3 5 16,-3-1-5-16,1 3 5 16,5 1-7-16,-3-3 4 15,3 2-4-15,3-1 5 16,-1 3-3-16,1-6 5 16,2 7-4-16,-2 3 4 15,-2-6-5-15,4 2 5 16,1 4-5-16,1 0 4 15,-1-4-3-15,6 0 2 16,-2-5-3-16,-1 1 3 16,5-1-4-16,0 1 4 0,4-3-4 15,2 1 3-15,0-4-2 16,2 0 3-16,0-2-2 16,5-1 2-16,-7-2-2 15,5 0 3-15,1-1-3 16,0-1 2-16,-2-1 0 15,4-1 0-15,0-1-1 16,2 1 1-16,1-3-1 16,5 1 1-16,-3 2-3 15,6 1 4-15,-6-3-3 0,0 3 3 16,-4-2-4-16,2 0 5 16,-6 1-5-16,9 1 4 15,-4-2-3-15,5 4 3 16,-4-4-3-16,7 2 2 15,-8-3-1-15,6 3 1 16,-5-3-1-16,2 3 0 16,-3 2 0-16,3 1 0 15,-5 1 0-15,5 1 1 16,-5 3-1-16,5-2 1 16,-8 5-2-16,5-4 3 15,-8-1-4-15,4-1 4 16,-8 1-4-16,10-6 5 15,-6 1-6-15,4-1 6 0,-2 2-5 16,3-1 3-16,-5 4-2 16,4 0 3-16,-2-2-2 15,4 2 0-15,-5-4-2 16,6-4-1-16,-4 0 1 16,3 0 0-16,-3-5 2 15,2 2 1-15,-5 1 2 16,1 0-2-16,-2 1 0 0,1 1 0 15,-2 3-1-15,3-4 2 16,-2 3-2-16,-1-1 1 16,-6 1-2-16,7-7 2 15,-2 3-5-15,-2-3 3 16,-5-3-1-16,4 0 2 16,-5-1-1-16,-3-2 4 15,3 1-2-15,1 1 2 16,2-1-4-16,-3-1 4 15,-3 5-4-15,-5-4 4 16,2 0-3-16,-6-1 5 16,-1 5-3-16,-1-7 4 15,0 7-4-15,-8-7 4 16,0 7-5-16,-2-4 5 16,2 10-6-16,2-3 5 15,3 0-4-15,-2 2 4 0,3 1-6 16,3-6 4-16,-4 1-4 15,1 2 5-15,-2-5-6 16,-9-2 6-16,-3 1-4 16,3-2 4-16,-5-1-6 15,2 6 5-15,5 0-5 16,-4 4 4-16,0 2-4 0,-3-3 3 16,4 1-7-16,-7-3 111 15,6-8-476-15,-9-17 189 16</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05.48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2C69FB7-3F5D-4DB6-A5D2-11618B8F650B}" emma:medium="tactile" emma:mode="ink">
          <msink:context xmlns:msink="http://schemas.microsoft.com/ink/2010/main" type="inkDrawing" rotatedBoundingBox="1578,11892 1621,13821 1583,13822 1540,11892" shapeName="Other"/>
        </emma:interpretation>
      </emma:emma>
    </inkml:annotationXML>
    <inkml:trace contextRef="#ctx0" brushRef="#br0">31 0 111 0,'-9'15'64'0,"1"12"-8"15,0 4-17-15,3 7-19 16,5 3 11-16,0-1 28 15,2-5 8-15,3 3 12 16,-2-13-11-16,1 3-11 16,1-1-28-16,0 7-6 15,1 2-9-15,-1 21 2 16,-4 1-3-16,-1 11 17 16,2 3 7-1,-2 11 11-15,0-11-3 0,2 6 4 16,-1-4-18-16,-2 8-8 15,-1-12-12-15,-3 13-1 16,2-4-6-16,0 8 0 0,1-14-3 16,4 2 0-16,1-11-1 15,5 2 2-15,-3-17 0 16,2 5 2-16,1-8-1 16,-1-2 2-16,-7-13-2 15,3-7 4-15,-3-10 1 16,-2-6 7-16,1-5 0 15,1-3 2-15,-4-2-6 16,3 1-5-16,-1-4-9 16,-1-1-1-16,-2-2-5 0,4 0-13 15,-1-1-17-15,-2-1-129 16,2-4-55-16,-3 3-43 16</inkml:trace>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22.7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797545-279D-4933-82B0-3F9B2BE44F2F}" emma:medium="tactile" emma:mode="ink">
          <msink:context xmlns:msink="http://schemas.microsoft.com/ink/2010/main" type="inkDrawing" rotatedBoundingBox="14502,5683 14528,5226 14558,5228 14532,5685" semanticType="callout" shapeName="Other"/>
        </emma:interpretation>
      </emma:emma>
    </inkml:annotationXML>
    <inkml:trace contextRef="#ctx0" brushRef="#br0">39-4 309 0,'0'-5'310'15,"-3"10"-82"-15,0 9-1 16,-2 6-178-16,-1 10-17 16,-1 5-8-16,1 8 3 15,3 0 1-15,0 2-1 16,3-7-6-16,0 4-9 15,0-10-4-15,0-6-2 16,0-4-1-16,0-1 2 16,-3-6 3-16,3-2 6 15,0-9 2-15,-2 3 4 0,2-7-1 16,2-2 2-16,-2 4-7 16,0-1 1-1,1-2-5-15,4-7-1 0,-2-6-5 16,0-11 1-16,2-4-4 15,-2-7 2-15,-1 2-3 16,1 1 2-16,0 2-1 16,-1 2-2-16,-2 11 2 15,1 5 1-15,-1 4 4 16,-1 9 1-16,1-2 2 0,-2 19-1 16,-3 5 1-16,2 10-5 15,2-1 0-15,-1 11 0 16,0-17 0-16,2-1-2 15,0-4 1-15,0-7-2 16,0-7-1-16,0 2 1 16,0-5 0-16,2 0-2 15,-2-1 0-15,2-1 0 16,1-4-1-16,-3-1-5 16,1-4 14-16,-1 0-333 15,-1 0 111-15</inkml:trace>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42.6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125323-2D8D-4689-820F-7F05744D1AAB}" emma:medium="tactile" emma:mode="ink">
          <msink:context xmlns:msink="http://schemas.microsoft.com/ink/2010/main" type="inkDrawing" rotatedBoundingBox="1762,5552 6389,5822 6376,6049 1749,5780" shapeName="Other">
            <msink:destinationLink direction="with" ref="{76896F11-B852-48FA-A004-970DD18E51DB}"/>
          </msink:context>
        </emma:interpretation>
      </emma:emma>
    </inkml:annotationXML>
    <inkml:trace contextRef="#ctx0" brushRef="#br0">0 111 65 0,'5'-2'42'15,"1"-2"10"-15,-1 2-5 16,4 1-7-16,-3-4-1 16,1 3-16-16,4 4-9 0,0-7-11 15,-2 0 0-15,7 5-2 16,1 4 1-16,-6-11-1 16,3 6 1-16,-1 7-2 15,1-9 1-15,-3-3 0 16,6-2 0-16,-6 5-1 0,3-7 1 15,-6 6-1-15,1 2 1 16,-7 5-1-16,6-6 0 16,-4 5 0-16,3-4 1 15,-3-4 0-15,4 9 24 16,-2-3 7-16,1-3 4 16,-3 7 0-16,4 0 0 15,-2-15-23-15,4 7-6 16,-2 1-4-16,1-8 1 15,-1 2-2-15,1 3 0 16,-1 1-1-16,-1-1 0 16,-1 4 0-16,-2 4 0 15,1 1 3-15,0 1 8 16,1 3 2-16,4 2 1 16,-1-7 0-16,-1 6 1 15,1-4-10-15,-1-5 1 16,-5 1-2-16,3 6 4 0,-2-9 1 15,-1-2 16-15,-2 2 2 16,1 5 10 0,-2-2 4-16,-2 0 8 0,2 4-12 15,0-4 0-15,-1 3-11 16,4-3-7-16,-2 0-12 16,3 0-2-16,-1 8-5 15,1-12 3-15,-2 5-2 0,1-2 2 16,0 2 6-16,-1-6 19 15,-2 9 2-15,1-9 7 16,1 6-1-16,-2 1-5 16,3-4-18-16,0 1-4 15,0 2-6-15,2-7 0 16,3-2-2-16,-2 7 1 16,2-4-2-16,3 2 1 15,0 8 0-15,2-5-1 16,1 1-1-16,1-2 1 15,-2 1 0-15,3-7-1 16,-2 10 0-16,4-4 0 16,1 4-1-16,2 2 0 15,-1-2 0-15,4-5 1 16,-6 2 0-16,3 0 1 16,1-9 0-16,1 14 0 0,-1-2-2 15,3 1 0-15,-3 4-1 16,0 8 0-16,0-11 0 15,2 2 0-15,-2-2 1 16,4 0 1-16,-1-10 0 16,4 5 1-16,-4-5-1 15,1-1 1-15,-2 2-1 16,1-6 2-16,-3-2-3 0,6 7 2 16,-4 3-1-16,7-6 0 15,-4 8 0-15,1 5 0 16,-2-3 0-16,6 2 0 15,-9 3 0-15,4-1-1 16,-3 2 1-16,-1-14 0 16,-3 2-1-16,10-3 1 15,-6 3 0-15,10-5 0 16,-1 12 0-16,0-9 0 16,-3 6 0-1,7 0 0-15,-5-3 0 16,5 0 0-16,0 9 1 0,3-5-2 15,-5 1 1-15,7 11 0 16,-1-7-1-16,1-9-1 0,-4 4 2 16,7-1 0-16,-9-9-1 15,0 1 1-15,-3 6 0 16,5-2 2-16,-8 4-2 16,0 3 0-16,-4 2 0 15,2-2 0-15,-4 1-1 16,3 3 2-16,-2 5-2 15,5 4 1-15,-5-4 0 16,8-1 0-16,-5 0-1 16,6-4 0-16,-4-4 1 0,3-2 0 15,-10 3-1-15,6-6 2 16,-14-1-1-16,7 12 1 16,-4-7 0-16,4-4 0 15,-7-1 0-15,9 3-1 16,-7-9 1-1,6 9-1-15,-2 0 0 0,-1 3 0 16,1-3 0-16,1 3 0 16,-4-3 0-16,3 2 0 15,1 1 0-15,1-2 0 16,-1 4 1-16,3-3-2 16,0 7 1-16,5-3 1 15,-2 2-1-15,5-11-1 16,-4 12 1-16,5-1-1 0,-1 3 1 15,-3 0 0 1,-4 3 0-16,6-1 1 0,-7-10-1 16,2 0 0-16,-2 2 0 15,3-4 2-15,-5 4-3 16,4 3 2-16,-7 1 0 16,7 4 0-16,-5 4-1 15,1-3 1-15,1-4 0 16,3-3-1-16,-1 1 0 15,4-3 2-15,-3-8-2 0,1 4 0 16,-4-2 1-16,4-1 0 16,-6-2-1-16,0 7 1 15,0-2 0-15,0 2 0 16,-5 0-1-16,6 2 1 16,-4-2-1-16,-2 0 1 15,4-3 0-15,-2 2 1 16,-7 0-1-16,5-4 1 15,2-1-1-15,-3-3 0 16,4 2 1-16,2 0 1 16,0 2 1-16,-1-4 0 15,-4 3 0-15,0-5 1 16,0-3-2-16,-1 5 1 16,-2 3-3-16,2-1 2 15,-2 4 0-15,-2 4 4 0,1-8 0 16,3-2 4-16,-1 1-1 15,3 1 1-15,0-1-5 16,1 0-1-16,-3 5-3 16,0-4 1-16,-2 5-1 15,-2-1 1-15,1 2 0 16,-2 3 4-16,-2-2 1 16,4-2 4-16,-1 1-1 0,5-2 1 15,-1-2-4-15,8 2 0 16,-7-1-4-16,2-6 1 15,-7 6-4-15,1-1 2 16,-7 1 2-16,2-1 8 16,-7 8 2-16,4-6 5 15,-5 0 1-15,2 4 3 16,-5-1-7-16,3-3 0 16,-5 4-6-16,6-1-2 15,-5-4-5-15,4 7-7 16,0 11-19-16,0 2-291 15,-16 13 86-15</inkml:trace>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5:04.9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9C3101-AAAE-48C0-A729-80AC1D670815}" emma:medium="tactile" emma:mode="ink">
          <msink:context xmlns:msink="http://schemas.microsoft.com/ink/2010/main" type="inkDrawing" rotatedBoundingBox="3832,10393 4071,11673 3182,11839 2943,10559" rotationAngle="443199844" semanticType="enclosure"/>
        </emma:interpretation>
      </emma:emma>
    </inkml:annotationXML>
    <inkml:trace contextRef="#ctx0" brushRef="#br0">454 47 328 0,'-16'-13'226'16,"2"4"7"-16,-2-1-46 16,2 4-43-16,-1 5-15 15,-1-1-50-15,-1 1-21 16,-1 5-24-16,-2 7-8 15,0-5-10-15,-5 7-4 16,1 6-5-16,-3-2-2 16,2 3 2-16,-5 10-2 15,5-9 0-15,-1 1-1 16,5 1 0-16,3 2-5 16,0-3 2-16,4 11-4 15,2-3 3-15,4 4-4 16,0 4 4-16,3 11-4 15,5-2 5-15,2 11-5 16,4 3 6-16,2 5-4 0,1-8 4 16,5 7-5-16,2-8 5 15,8 6-4-15,-1-10 4 16,10 5-3-16,0-8 3 16,6 7-1-16,-6-12 1 0,9 2-2 15,-7-12 1-15,4-7-2 16,-4-11 1-16,4-4 0 15,-5-13 1-15,9-2 0 16,-6-4 2-16,4-5-3 16,-8-5 2-16,1-3-3 15,-7-6 3-15,3-6-4 16,-3-1 3-16,4-7-1 16,-1-1 1-16,-2-8-2 15,-3 5 1-15,2-14 0 16,-8 5 0-16,-5-15 0 15,-8 7 3-15,-5-20 3 16,-5 5 2-16,-4-5 1 16,-3 10 1-16,-2-9-2 15,-1 18-2-15,-9-3-2 16,-5 9 1-16,-9 6 0 0,1 5 6 16,-9 8-1-16,-4 13 5 15,-7 2-3 1,3 6 1-16,-5 15-9 0,4 3 1 15,3 8-6-15,11 5 0 16,1 9-27-16,9 1-58 16,10 23-243-16,12 0 38 15</inkml:trace>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36.7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F9127E-EA96-4D1A-96A1-7A736BB4FBB4}" emma:medium="tactile" emma:mode="ink">
          <msink:context xmlns:msink="http://schemas.microsoft.com/ink/2010/main" type="inkDrawing" rotatedBoundingBox="1325,6292 1360,5953 1431,5960 1395,6299" shapeName="Other"/>
        </emma:interpretation>
      </emma:emma>
    </inkml:annotationXML>
    <inkml:trace contextRef="#ctx0" brushRef="#br0">50 3374 300 0,'-9'15'90'0,"1"3"16"16,3 12-83-16,4-2-11 16,1-5-7-16,0 5-3 15,0 1 1-15,0-15 1 16,0 6 7-16,0-1 4 16,0-6 5-16,0 1 0 15,1-2-2-15,2 1-4 16,-1-7-7-16,1 2-4 15,0-5-1-15,0-5 1 16,-1 4 4-16,0-7 5 16,-1-3 5-16,2-10 2 15,-1-4 1-15,1-10-2 0,0 6-4 16,0-10-4 0,-1 9-3-16,-1 5-1 0,-4 6 0 15,2 5 21 1,-1 10 9-16,-1 2 3 0,0 3 3 15,0 13-1-15,1-2-22 16,-3 9-6-16,2-2-4 16,3 9 1-16,-3-12 3 15,3 9 2-15,0-7-1 16,2 5 0-16,-2-12-4 0,1-3-3 16,1-6-5-16,1 0 2 15,-3-5 2-15,3-5 7 16,0-4 3-16,-1-12 5 15,1-4-1-15,2-14-1 16,-4-2-6-16,2-4-2 16,1 9-3-16,-1 1-1 15,-3 15 0-15,0 4-1 16,-2 11 2-16,1 4 1 16,-3-2 0-16,3 4-2 15,1 6 0-15,0 4-4 16,0 0-1-16,-2 18-1 15,4-2 1-15,-5 9 0 16,1-3 1-16,-1 11 0 0,0-14 0 16,-3-2 0-16,2-6 0 15,1 1 0-15,2-18-1 16,-1 0 0-16,2-7 0 16,3-1 1-16,0-11-1 15,4-6 3-15,-1-9 0 16,2-4 0-16,-2-12 0 15,2-7 0-15,0 11-2 16,-4 2 1-16,1 11 0 16,0 11-2-16,-5 9-1 0,0 3 0 15,-2 7 0-15,1 4-1 16,-4 2 1-16,2 4-1 16,-3 7 0-16,1 10 1 15,0-4 1-15,-1 3-1 16,3 2 1-16,1-1 1 15,1-2-2-15,-1-3-1 16,2-6 0-16,2 3 1 16,-1-9 0-16,4-5-33 15,1-7-245-15,0-15 71 16</inkml:trace>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50.2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2116802-38E1-4D9D-9F64-3E6949BD8CA9}" emma:medium="tactile" emma:mode="ink">
          <msink:context xmlns:msink="http://schemas.microsoft.com/ink/2010/main" type="inkDrawing" rotatedBoundingBox="7418,6162 8159,6045 8173,6130 7432,6247" semanticType="callout" shapeName="Other">
            <msink:sourceLink direction="with" ref="{3DF89093-B0F0-41B4-964A-C81A4B3995ED}"/>
          </msink:context>
        </emma:interpretation>
      </emma:emma>
    </inkml:annotationXML>
    <inkml:trace contextRef="#ctx0" brushRef="#br0">0 120 75 0,'19'-3'29'0,"0"-5"2"16,-2 7-21-16,-1 2-3 15,-4 3-5-15,4-1 1 16,-5 1-2-16,3 0 2 16,-5-4 0-16,9 1 3 15,-4-2-2-15,8-3 2 16,-7 1-2-16,6 3 1 16,-9 0-4-16,4 0 1 15,-8 0-1-15,4 2 1 16,-2-1-1-16,2-2 0 15,-4-2 0-15,3 3-1 16,-1-5 0-16,7 0 1 16,-5 2-1-16,6 3 1 0,0 2-1 15,0 6 1-15,-7-4-2 16,4-2 3-16,-4-1-2 16,2 1 1-16,-4-5 0 15,4 3 2-15,-5 1-3 16,4-2 2-16,-1 1-2 15,3-3 2-15,0-2-3 16,4-1 2-16,-1-2 0 0,3 0 2 16,-3 2 0-16,4-4 3 15,-5 2-3-15,-1 8 2 16,-1-6-2-16,0-11-1 16,-1 6-1-16,-4 3 0 15,-2-6-3-15,-4 6-1 16,-2 5 2-16,4 3 2 15,-3 14 2-15,2-14 41 16,-1 0 10-16,1 6 15 16,-6-6 4-16,4-14 4 15,-1 11-37-15,-1 0-7 16,0 3-23-16,-8 6-131 16,-7 7 36-16</inkml:trace>
  </inkml:traceGroup>
</inkml:ink>
</file>

<file path=ppt/ink/ink8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13:50.8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83334D-6310-445E-B002-1C251BF13370}" emma:medium="tactile" emma:mode="ink">
          <msink:context xmlns:msink="http://schemas.microsoft.com/ink/2010/main" type="inkDrawing" rotatedBoundingBox="25274,19177 25424,19088 25449,19130 25299,19219" semanticType="callout" shapeName="Other">
            <msink:sourceLink direction="with" ref="{70E8FBF3-1AC4-44AB-9A18-10A31C353B93}"/>
          </msink:context>
        </emma:interpretation>
      </emma:emma>
    </inkml:annotationXML>
    <inkml:trace contextRef="#ctx0" brushRef="#br0">149 0 0,'0'0'16,"0"0"0,0 0-1,0 0 1,0 0 0,0 0-1,0 0-15,-15 47 31,7-31-15,-8 0-16,-7-1 16,-9-7-1,-23-20 1</inkml:trace>
  </inkml:traceGroup>
</inkml:ink>
</file>

<file path=ppt/ink/ink83.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13:49.2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E8FBF3-1AC4-44AB-9A18-10A31C353B93}" emma:medium="tactile" emma:mode="ink">
          <msink:context xmlns:msink="http://schemas.microsoft.com/ink/2010/main" type="inkDrawing" rotatedBoundingBox="25644,19194 25659,19194 25659,19209 25644,19209" shapeName="Other">
            <msink:destinationLink direction="with" ref="{AF83334D-6310-445E-B002-1C251BF13370}"/>
          </msink:context>
        </emma:interpretation>
      </emma:emma>
    </inkml:annotationXML>
    <inkml:trace contextRef="#ctx0" brushRef="#br0">0 0 0</inkml:trace>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54.6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C5BE40-A0BE-4DC8-A486-7470C5C82BFD}" emma:medium="tactile" emma:mode="ink">
          <msink:context xmlns:msink="http://schemas.microsoft.com/ink/2010/main" type="inkDrawing" rotatedBoundingBox="7656,6055 10186,5740 10208,5916 7678,6231" semanticType="callout" shapeName="Other">
            <msink:sourceLink direction="with" ref="{5D85FD22-5B23-420D-BD4A-7537DAF4D46D}"/>
            <msink:sourceLink direction="with" ref="{3DF89093-B0F0-41B4-964A-C81A4B3995ED}"/>
          </msink:context>
        </emma:interpretation>
      </emma:emma>
    </inkml:annotationXML>
    <inkml:trace contextRef="#ctx0" brushRef="#br0">11 327 760 0,'-6'2'241'0,"-1"-5"34"15,7 1-212-15,5-4-31 16,3-3-28-16,3-2-1 16,-2-10-2-16,2-5 1 15,-4 11-2-15,5 1 1 16,-6 5 0-16,5 9 1 16,-1 19 3-16,2-19-1 15,-4-7 1-15,3 4 4 16,2 3-1-16,-4-11 1 15,2 10 1-15,3 9 3 16,0-4-4-16,4 7 2 16,-1 2-2-16,3-4 0 15,-3 1-4-15,4 7 1 16,-1-17-3-16,2 6 1 0,-3-3-3 16,4-1 3-16,-4-8 1 15,2 9 6-15,-4-3 3 16,6 3 5-16,-5 8-4 15,5-5 0-15,1 0-6 16,4-4-4-16,-3 0-4 16,2-4 0-16,1-3-1 15,-3 4 1-15,0-1-2 0,0-3 2 16,-3-1 0-16,0 11 0 16,-5-11 1-16,1-1 2 15,3 6 1-15,8-2 2 16,-6-7 0-16,10 7 0 15,-3 6-3-15,3-6 0 16,-3 2-3-16,4-1 1 16,-6 4-2-16,7-7 1 15,-7-3-1-15,5 0 2 16,-3 0-3-16,6-6 0 16,-9-1 1-16,4 10-1 15,-4 0 0-15,1 0 2 16,-9 7 2-16,7-2 3 15,-4-2-1-15,5 2 1 16,-4-3-1-16,10-1-1 16,-5-1-3-16,2-5 1 15,-3-1-2-15,3 0 1 0,-8 4-1 16,1-6 2-16,-2 7-2 16,2-2 1-16,-3 3 0 15,7-3-1-15,-2 4 1 16,3-3-1-16,-2 1 0 15,2-5 0-15,-5 0 0 16,4-3-1-16,-11 9 2 31,1 2-1-31,11-6 1 0,0 4-2 16,1 5 1-16,-6-5 1 16,-12 4-2-16,3 4 2 15,-3-3 0-15,0-3 0 16,3 4-1-16,3-2 0 15,-1-4 0-15,1-12 2 16,1 15-2-16,-4 1 1 16,1-4 0-16,1 4 0 15,-3 10 0-15,1-11 3 16,-3 2 0-16,3 5 2 16,-5-2-2-16,4 5-1 15,-4-6-1-15,2 2-1 0,-6-1-1 16,4-4 4-16,-2-5 3 15,-1 7 3-15,0-4 2 16,3-2 1-16,-2 9-4 16,1-6-1-16,3 5-4 15,-4-3 0-15,4 0-3 16,0 2 0-16,-1 4 0 16,-1-5-1-16,1-2 0 15,-4 6 1-15,3-7 0 16,-1 4-1-16,-2-6 1 15,4 9-1-15,-2-5 0 0,-1-1 0 16,0-3 0-16,4 1 1 16,-3 0-1-16,3 3 1 15,-4 3-1-15,4-6 0 16,-4 3-3-16,-1 2-11 16,2-2-12-16,-5-2-25 15,0-4-15-15,-3 4-293 16,-2-1 81-16</inkml:trace>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07.0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06AC694-EC9E-45BA-B0BE-B19AD1D2E400}" emma:medium="tactile" emma:mode="ink">
          <msink:context xmlns:msink="http://schemas.microsoft.com/ink/2010/main" type="inkDrawing" rotatedBoundingBox="14441,13590 14508,12124 14597,12128 14530,13594" semanticType="callout" shapeName="Other">
            <msink:destinationLink direction="with" ref="{1642113E-C3E6-42FF-934B-8A3F17291B43}"/>
          </msink:context>
        </emma:interpretation>
      </emma:emma>
    </inkml:annotationXML>
    <inkml:trace contextRef="#ctx0" brushRef="#br0">50 1046 496 0,'-1'-5'123'0,"-2"12"43"0,3 7-144 16,-4 14 2-16,1 0-6 16,-1 15 8-16,-1-4 2 15,0 5 12-15,0-2 3 16,1 5 11-16,1-8-4 15,0 2-1-15,0-2-12 16,0 10-4-16,-1-2-12 0,3 11-7 16,-2 1 6-16,-2 4 3 15,2 0-2-15,-4 6 1 16,-1-14 3-16,0 7-9 16,1-8-5-16,-1-4 3 15,0-6-6-15,2 1 3 16,3-10-3-16,-2 4 1 15,4-11-1-15,1-1 3 16,1-7-5-16,1 5 0 16,1-4-3-16,3 4 0 15,1 0-4-15,1 3 4 16,-3-9-4-16,3 0 2 16,-3-8-2-16,-2-5 3 15,0-1-1-15,0-4 3 16,-1 2-1-16,1-4 3 15,-1-4-3-15,-1 4 2 0,1 4-4 16,-2-6 2-16,-2 7-2 16,5-5 1-16,-3 1-3 15,0 1 3-15,0-2-4 16,4 1-7-16,-4 1-93 16,4-4-198-16,1-9 26 15</inkml:trace>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21.2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42113E-C3E6-42FF-934B-8A3F17291B43}" emma:medium="tactile" emma:mode="ink">
          <msink:context xmlns:msink="http://schemas.microsoft.com/ink/2010/main" type="inkDrawing" rotatedBoundingBox="14466,14355 14504,13742 14562,13745 14524,14358" semanticType="callout" shapeName="Other">
            <msink:sourceLink direction="with" ref="{606AC694-EC9E-45BA-B0BE-B19AD1D2E400}"/>
          </msink:context>
        </emma:interpretation>
      </emma:emma>
    </inkml:annotationXML>
    <inkml:trace contextRef="#ctx0" brushRef="#br0">37 2672 362 0,'0'-6'247'16,"-2"3"-18"-16,-1 1-31 15,-2 0-88-15,2 1-5 16,-2 2-34-16,0 3-9 15,2-1-27-15,0 6-7 16,-2 1-13-16,3 7-3 16,-1 0-3-16,2 13 1 15,1 0-1-15,0 12 0 16,0-1-2-16,1 7-1 16,-1-5-2-16,2 2-1 15,-2-12 0-15,0 0 0 0,0-8-2 16,0-5 2-16,-2-2 0 15,2-3-2-15,-1-5 3 16,-1-6 0-16,0 0 1 16,1-8-1-16,1-2 1 15,-2-8-1-15,-1-2-1 16,3-12-1-16,-5-5 1 0,1-11-2 16,0-3 1-16,1-9 0 15,2 6-1-15,1 0-1 16,3 17 0-16,-2 6 2 15,1 11-3-15,0 10 3 16,-1 8-1-16,-4 5 0 16,1 12-2-16,1 14 1 15,-2 8 0-15,1 12 0 16,4 1 2-16,-1 4 1 16,-1-15 1-16,0 0-1 15,0-12 1-15,-1 1 1 16,-3-14 0-16,3 6-1 15,-1-2 1-15,1-7-1 16,-3-2-1-16,3-2-1 16,-1-6 0-16,1-1-9 15,-1 1-8-15,4-2-313 0,1 0 94 16</inkml:trace>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3:55.2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D85FD22-5B23-420D-BD4A-7537DAF4D46D}" emma:medium="tactile" emma:mode="ink">
          <msink:context xmlns:msink="http://schemas.microsoft.com/ink/2010/main" type="inkDrawing" rotatedBoundingBox="10052,6133 10087,5663 10456,5691 10420,6161" semanticType="verticalRange" shapeName="Other">
            <msink:sourceLink direction="with" ref="{967423EB-95D3-4337-A52E-34563668CF81}"/>
            <msink:destinationLink direction="with" ref="{E5C5BE40-A0BE-4DC8-A486-7470C5C82BFD}"/>
          </msink:context>
        </emma:interpretation>
      </emma:emma>
    </inkml:annotationXML>
    <inkml:trace contextRef="#ctx0" brushRef="#br0">20 30 923 0,'-4'8'289'0,"-4"-8"45"16,2-2-255-16,4 5-42 15,5-1-29-15,3-2-4 16,4-3-4-16,2-3 0 16,1-4 0-16,3 5 0 15,-1-6 0-15,-1 5 1 16,-6 9 0-16,5 0 1 16,-2-6 0-16,3 8 0 15,3 3 1-15,8-7 1 16,-3 4-3-16,0 5 0 15,0-14-1-15,0 6 0 16,-5 1-1-16,2-1 2 16,0-12-2-16,-4 15 3 15,-2-10-1-15,-4 5-1 0,-4-1 0 16,1 5 1 0,-4 0 3-16,-2 8 8 0,0-6 7 15,-2 8 0-15,-2 1 1 16,-4 7-1-16,-2-5-5 15,-4 13-4-15,2-1 3 16,-9 11 11-16,1-12 2 16,-5 5 6-16,3-8-3 0,-2-2-3 15,7-7-13-15,-2 14-4 16,7-7-9-16,-1 1-22 16,2-7-25-16,-1 3 469 15,7-10-818-15,-11-2 404 16</inkml:trace>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2:15.5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C81E30-2F27-4CF2-9B8F-EF8034079DE1}" emma:medium="tactile" emma:mode="ink">
          <msink:context xmlns:msink="http://schemas.microsoft.com/ink/2010/main" type="inkDrawing" rotatedBoundingBox="1629,2557 1782,3254 1426,3332 1273,2635" semanticType="enclosure" shapeName="Other">
            <msink:destinationLink direction="with" ref="{76896F11-B852-48FA-A004-970DD18E51DB}"/>
          </msink:context>
        </emma:interpretation>
      </emma:emma>
    </inkml:annotationXML>
    <inkml:trace contextRef="#ctx0" brushRef="#br0">202 51 519 0,'-9'-4'195'0,"-5"-7"38"16,1 3-137-16,1-1-1 16,1 2-23-16,0 3-2 15,3 2-20-15,-1-3-2 16,1 8-9-16,-3-3 0 15,0 4-8-15,0 5 0 16,0 2-6-16,-2 5-4 0,2 2-7 16,0 1-3-16,3-2-4 15,1 9 1-15,2-9-3 16,-1 5 1-16,4-2-3 16,2 5 1-16,3 2-3 15,2 7 0-15,0 1-1 16,1 7 2-16,2-3-3 15,1 5 3-15,1-3-2 16,2 1 1-16,1-9-1 0,1 3 2 16,0-9-1-16,3-7 1 15,-3-7-1-15,2 3 1 16,-2-5 0-16,2-2 1 16,-4-3-3-16,5 4 4 15,-2-4-4-15,3-8 2 16,-2 4-2-16,3-5 2 15,0-5-2-15,-2-8 1 16,0 2-2-16,0-8 4 16,-6 2-2-16,0-8 3 15,-1-1-2-15,-5-10 4 16,-2 0-4-16,0-11 3 16,-2 4-5-16,-4-1 4 15,-1 8-6-15,-7-3 16 16,3 9 1-16,-11 3 12 0,0 8 1 15,-4 2 8-15,1 6-14 16,-8 3-1-16,8 3-11 16,-5 0-2-16,5 5-7 15,0 3 0-15,5 3-3 16,1 3-4-16,5 4-22 16,0 2-343-16,7 1 105 15</inkml:trace>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4:19.6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541B42B-4543-4761-95D6-1FCCD784AF34}" emma:medium="tactile" emma:mode="ink">
          <msink:context xmlns:msink="http://schemas.microsoft.com/ink/2010/main" type="inkDrawing" rotatedBoundingBox="6677,1430 6755,5850 6677,5851 6600,1431" semanticType="callout" shapeName="Other">
            <msink:sourceLink direction="with" ref="{385D0E05-126E-48A0-AE58-81AADD817852}"/>
            <msink:sourceLink direction="with" ref="{3DF89093-B0F0-41B4-964A-C81A4B3995ED}"/>
          </msink:context>
        </emma:interpretation>
      </emma:emma>
    </inkml:annotationXML>
    <inkml:trace contextRef="#ctx0" brushRef="#br0">40 88 104 0,'-1'-32'353'0,"-1"9"-112"16,-1 5-26-16,2 7 73 0,-4 5-157 15,0 5-40 1,-1 5-13-16,0 6-37 16,1 18-10-16,2 13-18 0,1 34-6 15,8 13-8-15,4 40 7 16,1 6-2-16,3 29 4 16,0-16-2-16,-3 21 1 15,2-27-5-15,-2 17 1 16,-7-21-3-16,4 16 4 15,-5-18-5-15,-1 19 2 16,-2-15-1-16,1 7 3 16,-2-24-4-16,1 12 4 15,-2-15-3-15,2-3 1 16,-1-8-2-16,1 8 5 0,1-15-4 16,1-1 2-16,1-8-1 15,0 12 2-15,-1-9-4 16,1 14 4-16,-5-18-6 15,-1 12 4-15,2-23-3 16,-4-2 2-16,3-20-2 16,-1 8 5-16,3-20-3 15,0-2 3-15,-3-10-3 16,3 4 2-16,0-8-2 0,0-1 2 16,-2-2-2-16,1 0 3 15,1 2-4-15,-3 1 5 16,0 0-6-16,1 5 4 15,4-3-4-15,-4-5 2 16,2-8-12-16,5-22-264 16,-2 8-57-16,-6-16-78 15</inkml:trace>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7:48:54.1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7177392-7196-441F-802E-8346E8CFF24A}" emma:medium="tactile" emma:mode="ink">
          <msink:context xmlns:msink="http://schemas.microsoft.com/ink/2010/main" type="inkDrawing" rotatedBoundingBox="847,14633 3716,14778 3707,14945 839,14800" shapeName="Other"/>
        </emma:interpretation>
      </emma:emma>
    </inkml:annotationXML>
    <inkml:trace contextRef="#ctx0" brushRef="#br0">44-3 926 0,'-22'3'256'16,"8"1"68"-16,5 3-257 16,9-1-37-16,12 3-11 15,9-1-11-15,18 10 3 16,6 0-1-16,10 4 5 15,2-1-2-15,13-1 4 16,-4-9-9-16,20-9 0 16,2-9-6-16,19-8 4 15,-7-7-5-15,22-3 5 16,-9 3 0-16,22 4-1 0,-8 7-4 16,13 13 4-16,-13 9-6 15,12 9 2-15,-20 5 1 16,13 7 0-16,-22-6-2 15,9 1 4-15,-19-8-4 16,1 0 1-16,-21-10-2 16,6-3 3-16,-20-7-4 15,1-4 4-15,-15-4-3 0,1-4 5 16,-15 2-3 0,-4 0 6-16,-15 3-25 0,6 1-332 15,-6-1 105-15</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4:20.8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F026EC-73E1-44EB-9169-6F98B5D73100}" emma:medium="tactile" emma:mode="ink">
          <msink:context xmlns:msink="http://schemas.microsoft.com/ink/2010/main" type="inkDrawing" rotatedBoundingBox="6949,9830 6978,14440 6852,14441 6824,9831" semanticType="verticalRange" shapeName="Other">
            <msink:sourceLink direction="with" ref="{C087AED9-528C-4A6C-92F6-1C74CE258A01}"/>
            <msink:destinationLink direction="with" ref="{AC2AC03F-8BFC-4B65-BF27-58E72F2ACC17}"/>
            <msink:destinationLink direction="to" ref="{4CD54B3F-7396-4F66-A585-7F5BB5F3E2BD}"/>
          </msink:context>
        </emma:interpretation>
      </emma:emma>
    </inkml:annotationXML>
    <inkml:trace contextRef="#ctx0" brushRef="#br0">65 46 439 0,'2'-19'151'0,"-2"5"18"16,2 7-118-1,-1 3-19-15,1 1-9 0,-4 1 25 16,-1 0 8-16,1 6 20 16,-1 3-7-16,0 20-6 15,0 12-26-15,3 37-9 16,0 13-22-16,3 43 6 15,-1-4-3-15,-2 34 4 32,-2-17 0-32,-4 19 4 15,-2-27-3-15,-5 17 4 0,6-30-4 0,-3 5 1 16,4-23-4-16,1 6 0 16,4-15-3-16,1 11-1 15,-2-11-1-15,1 19 1 16,2-12-3-16,1 23 2 0,-4-11 0 15,2 22-3-15,2-15-1 16,-4 12-1 0,2-23 0-16,5 7 2 0,-4-31 0 15,4 4 0-15,1-13 0 16,1-3 0-16,-1-8-2 16,2 10 1-16,-2-7-1 15,2 9 1-15,-3-7-1 0,-4 1 1 16,1-11-2-16,-7-5 3 15,-1-19-2-15,1-6 0 16,0-16-2-16,4-6-5 16,1-8 2-16,0-1 4 15,1 1-3-15,1 6 6 16,3 9 5-16,6 13-4 16,-2 3-4-16,4 15 5 15,-1 8-4-15,2 7 2 16,-4-8-1-16,-1 1 2 15,-3-12-2-15,-1-15 0 16,-5-14-3-16,-3-7-19 16,3-11-2-16,-3-12-44 15,-5-8-112-15,-9-11-120 16,-2-1-21-16</inkml:trace>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4:39.32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2AC03F-8BFC-4B65-BF27-58E72F2ACC17}" emma:medium="tactile" emma:mode="ink">
          <msink:context xmlns:msink="http://schemas.microsoft.com/ink/2010/main" type="inkDrawing" rotatedBoundingBox="6699,11353 6708,11801 6683,11802 6674,11354" semanticType="callout" shapeName="Other">
            <msink:sourceLink direction="with" ref="{67F026EC-73E1-44EB-9169-6F98B5D73100}"/>
          </msink:context>
        </emma:interpretation>
      </emma:emma>
    </inkml:annotationXML>
    <inkml:trace contextRef="#ctx0" brushRef="#br0">4 0 947 0,'-4'25'215'0,"2"11"85"16,2 6-279-16,3 15-9 15,-3-2-5-15,2 6 1 16,1-8 0-16,-2-7 3 16,-2-13-5-16,6-8-1 15,-4-14 0-15,-1-7-3 16,2-4-1-16,2-11-4 15,0-3-4-15,-3-16-5 16,1-7 0-16,-4-10-1 16,1 1 2-16,-4-2 5 15,3 12 4-15,1 12 1 16,2 13-2-16,-2 3 0 16,2 10 0-16,1 10 0 15,-4 1 0-15,1 4 2 16,-1 11 2-16,1 2 1 0,-3 2-3 15,1 7-292 1,-1 8 98-16</inkml:trace>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4:40.1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CD54B3F-7396-4F66-A585-7F5BB5F3E2BD}" emma:medium="tactile" emma:mode="ink">
          <msink:context xmlns:msink="http://schemas.microsoft.com/ink/2010/main" type="inkDrawing" rotatedBoundingBox="6716,13910 6754,14495 6683,14499 6645,13914" semanticType="callout" shapeName="Other">
            <msink:sourceLink direction="to" ref="{67F026EC-73E1-44EB-9169-6F98B5D73100}"/>
          </msink:context>
        </emma:interpretation>
      </emma:emma>
    </inkml:annotationXML>
    <inkml:trace contextRef="#ctx0" brushRef="#br0">5 21 319 0,'1'-16'201'0,"1"11"29"0,-2 4-10 15,-2 5-51 1,-1 10-11-16,2 7-33 0,-1 15-47 15,2 6-55-15,2 10-7 16,-1-7-10-16,2 4 1 16,-3-7-4-16,0 1 3 15,0-13-3-15,0 2 1 16,2-11-2-16,1-7-1 16,0-8-1-16,3-4 0 15,-1-12 2-15,0-10 0 16,-1-8 2-16,0-16 1 15,-4 0-3-15,1-8 1 16,2 5-2-16,-1-1-1 16,1 13 1-16,0 5 0 0,0 13-1 15,-1 9-1-15,-2 10-1 16,0 10-4-16,0 7 0 16,3 16 1-16,-1 5 1 15,-1 11 4-15,1-1 3 16,-1 6 2-16,-4-6 0 15,5 4 3-15,-2-9-1 16,1-1 0-16,2-16-1 16,4-9-4-16,-3-11-1 15,1-11 31-15,-3-16-355 0,-10 0 131 16</inkml:trace>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4:38.29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FB53A2-5468-496C-A600-A78A66DF4BA9}" emma:medium="tactile" emma:mode="ink">
          <msink:context xmlns:msink="http://schemas.microsoft.com/ink/2010/main" type="inkDrawing" rotatedBoundingBox="6588,2749 6631,3309 6560,3315 6516,2754" semanticType="callout" shapeName="Other">
            <msink:sourceLink direction="to" ref="{3DF89093-B0F0-41B4-964A-C81A4B3995ED}"/>
          </msink:context>
        </emma:interpretation>
      </emma:emma>
    </inkml:annotationXML>
    <inkml:trace contextRef="#ctx0" brushRef="#br0">50 0 223 0,'-10'10'176'0,"1"4"28"16,4-3-24-16,-1 6 14 16,3 3-32-16,1 12-14 0,0 5-56 15,2 18-25-15,4 3-38 16,-3 5-6-16,2-7-13 16,2-2 1-16,-2-15-7 15,2-3 4-15,1-11-4 0,4-3 5 16,-4-11-3-16,3-8 1 15,-3-8-1-15,2-6 1 16,-5-6-2-16,-1-8 4 16,-4-6-3-16,-4-15 2 15,-3-4-4-15,-2-8 2 16,-2 5-4-16,1 6 2 16,4 14-4-16,2 14 1 15,-1 13-3-15,4 6 1 16,0 6-2-16,2 8 1 15,-1 5 0-15,2 11 4 16,-2-2 0-16,6 8 4 16,-3-3-2-16,1-3 4 15,1-5-3-15,1 0 0 16,0-13-3-16,0-2 3 16,3-4-5-16,-3-11 5 15,-2-9-3-15,-4-5 3 0,1-1-11 16,-6-14-323-16,4 2 104 15</inkml:trace>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4:41.3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5D0E05-126E-48A0-AE58-81AADD817852}" emma:medium="tactile" emma:mode="ink">
          <msink:context xmlns:msink="http://schemas.microsoft.com/ink/2010/main" type="inkDrawing" rotatedBoundingBox="6548,5431 6658,6196 6554,6211 6445,5446" semanticType="verticalRange" shapeName="Other">
            <msink:sourceLink direction="with" ref="{967423EB-95D3-4337-A52E-34563668CF81}"/>
            <msink:destinationLink direction="with" ref="{7541B42B-4543-4761-95D6-1FCCD784AF34}"/>
          </msink:context>
        </emma:interpretation>
      </emma:emma>
    </inkml:annotationXML>
    <inkml:trace contextRef="#ctx0" brushRef="#br0">44 0 595 0,'-6'6'271'16,"0"5"7"-16,-1 3-125 15,1 2-82-15,-2 4-12 16,2-1-28-16,3 4-5 15,1-5-12-15,4 7 0 16,-1-8-10-16,6 3 3 16,-3-1-7-16,1 2 5 15,0-9-5-15,-1 10 4 16,-2-3-5-16,1 1 4 16,-1-6-5-16,-1 4 3 15,6-6-3-15,0-2 6 0,-3-3-3 16,2 3 4-16,0-6-2 15,-6-7 4-15,0-3-5 16,0-6 5-16,-3-4-5 16,5-9 3-16,2-3-4 15,-2-12 2-15,4 0-3 16,0-6 2-16,-3 8-2 0,-1 6 3 16,1 17-3-16,-3 9-3 15,0 14-4-15,-1 20 1 16,1 16-2-16,-2 24 3 15,2 13 4-15,2 30 6 16,4-10-1-16,3 2 4 16,2-26-3-16,5-19-1 15,0-41 53-15,6-39-371 16,-8-31 140-16</inkml:trace>
  </inkml:traceGroup>
</inkml:ink>
</file>

<file path=ppt/ink/ink95.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15:01.9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77D7A76-3D3C-4239-8717-718B7636B9F8}" emma:medium="tactile" emma:mode="ink">
          <msink:context xmlns:msink="http://schemas.microsoft.com/ink/2010/main" type="inkDrawing" rotatedBoundingBox="20144,7306 20159,7306 20159,7321 20144,7321" shapeName="Other"/>
        </emma:interpretation>
      </emma:emma>
    </inkml:annotationXML>
    <inkml:trace contextRef="#ctx0" brushRef="#br0">0 0 0</inkml:trace>
  </inkml:traceGroup>
</inkml:ink>
</file>

<file path=ppt/ink/ink9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15:05.1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4ACDA09-7E44-4D76-9A5F-DD793DCB3D54}" emma:medium="tactile" emma:mode="ink">
          <msink:context xmlns:msink="http://schemas.microsoft.com/ink/2010/main" type="inkDrawing" rotatedBoundingBox="20719,5281 20841,5171 20842,5173 20721,5283" semanticType="callout" shapeName="Other">
            <msink:sourceLink direction="with" ref="{D4F1CFD2-3758-4097-8705-32D08002DC87}"/>
          </msink:context>
        </emma:interpretation>
      </emma:emma>
    </inkml:annotationXML>
    <inkml:trace contextRef="#ctx0" brushRef="#br0">121 0 0,'0'0'16,"-63"55"-16,20-16 15,28-23-15</inkml:trace>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3-01T08:15:06.4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0DADB68-FC29-4419-AAAC-9FB216727DAC}" emma:medium="tactile" emma:mode="ink">
          <msink:context xmlns:msink="http://schemas.microsoft.com/ink/2010/main" type="inkDrawing" rotatedBoundingBox="9870,2839 9877,3429 9813,3430 9806,2840" semanticType="callout" shapeName="Other">
            <msink:sourceLink direction="with" ref="{1A200333-0E6A-4EA8-88C8-8EF337B7EF12}"/>
          </msink:context>
        </emma:interpretation>
      </emma:emma>
    </inkml:annotationXML>
    <inkml:trace contextRef="#ctx0" brushRef="#br0">64 27 349 0,'-7'-9'192'0,"0"-2"7"0,2 8-78 16,-3-2-6-16,0 5-31 15,2 0-10-15,-2 2-24 16,0 4-4-16,5 7-19 15,2 7-1-15,-1 5-6 16,2 17 4-16,3-1-7 16,2 9 0-16,0 0-6 15,-4 1 2-15,1-12-6 0,2 6 4 16,-4-16-5-16,2-3 6 16,1-4-3-16,0-5 5 15,-4-7 0-15,2-1 5 16,-1-6-5-16,2-1 2 15,-2-4-3-15,0 2-2 16,0-1-4-16,0-4 0 16,1-4-2-16,1-4 2 15,1-6-4-15,2-9 2 16,1-5-2-16,-3-11 3 16,2 3-5-16,-2-7 4 15,-3 6-4-15,0 2 3 16,0 18-5-16,-2 5-1 15,2 11-3-15,-1 14-4 16,1 15-1-16,-3 13 2 0,1 5 4 16,-1 11 3-16,-2-4 2 15,1 4 2-15,1-8-1 16,-2 1 3-16,3-7-3 16,2-5 2-16,2-14-3 15,1-3 3-15,0-13-4 16,0-3 3-16,-1-3-1 15,-1-7 4-15,-1-1-2 0,0-11 3 16,-1-3-2-16,-1-8 2 16,-1 3-4-16,2-1 1 15,-3 6-3-15,3 1 2 16,-1 7-3-16,4 3 2 16,-4 8-4-16,2 0 2 15,0 2-3-15,2 6 1 16,-2-4-3-16,3-2 4 15,-3 5-3-15,2-1 3 16,-1 5-1-16,-2 1 2 16,-1 4-2-16,4 1 0 15,-2 4-2-15,0 1 4 16,1 4-1-16,1-1 3 16,-4 2 0-16,2-1 3 15,2-9-5-15,-1-2 2 16,-1-1-2-16,3-3 0 0,0-2-1 15,-1-3 2-15,0 2 0 16,-2-2 1-16,1-2-2 16,1-1-7-16,-4-2-9 15,2-7-304-15,8 1 90 16</inkml:trace>
  </inkml:traceGroup>
</inkml:ink>
</file>

<file path=ppt/ink/ink98.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13:33.7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31B022F-258D-402A-B85E-D6A01C419EF1}" emma:medium="tactile" emma:mode="ink">
          <msink:context xmlns:msink="http://schemas.microsoft.com/ink/2010/main" type="writingRegion" rotatedBoundingBox="22473,9410 26423,9410 26423,11707 22473,11707"/>
        </emma:interpretation>
      </emma:emma>
    </inkml:annotationXML>
    <inkml:traceGroup>
      <inkml:annotationXML>
        <emma:emma xmlns:emma="http://www.w3.org/2003/04/emma" version="1.0">
          <emma:interpretation id="{4FD894C3-72DF-49AC-8E7C-FBFD780CE240}" emma:medium="tactile" emma:mode="ink">
            <msink:context xmlns:msink="http://schemas.microsoft.com/ink/2010/main" type="paragraph" rotatedBoundingBox="22473,9410 26423,9410 26423,11707 22473,11707" alignmentLevel="1"/>
          </emma:interpretation>
        </emma:emma>
      </inkml:annotationXML>
      <inkml:traceGroup>
        <inkml:annotationXML>
          <emma:emma xmlns:emma="http://www.w3.org/2003/04/emma" version="1.0">
            <emma:interpretation id="{3977D90A-BE0E-455C-B11A-6EC6679803BA}" emma:medium="tactile" emma:mode="ink">
              <msink:context xmlns:msink="http://schemas.microsoft.com/ink/2010/main" type="line" rotatedBoundingBox="22473,9410 26423,9410 26423,11707 22473,11707"/>
            </emma:interpretation>
          </emma:emma>
        </inkml:annotationXML>
        <inkml:traceGroup>
          <inkml:annotationXML>
            <emma:emma xmlns:emma="http://www.w3.org/2003/04/emma" version="1.0">
              <emma:interpretation id="{FC10A3AE-33D8-4281-8E76-D459FCD1C6EF}" emma:medium="tactile" emma:mode="ink">
                <msink:context xmlns:msink="http://schemas.microsoft.com/ink/2010/main" type="inkWord" rotatedBoundingBox="22473,11692 22488,11692 22488,11707 22473,11707"/>
              </emma:interpretation>
              <emma:one-of disjunction-type="recognition" id="oneOf0">
                <emma:interpretation id="interp0" emma:lang="" emma:confidence="1">
                  <emma:literal/>
                </emma:interpretation>
              </emma:one-of>
            </emma:emma>
          </inkml:annotationXML>
          <inkml:trace contextRef="#ctx0" brushRef="#br0">0 0 0,'0'0'0</inkml:trace>
        </inkml:traceGroup>
        <inkml:traceGroup>
          <inkml:annotationXML>
            <emma:emma xmlns:emma="http://www.w3.org/2003/04/emma" version="1.0">
              <emma:interpretation id="{2761A478-ADA3-433E-BDAE-C546103DE7C7}" emma:medium="tactile" emma:mode="ink">
                <msink:context xmlns:msink="http://schemas.microsoft.com/ink/2010/main" type="inkWord" rotatedBoundingBox="26408,9410 26423,9410 26423,9425 26408,9425"/>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0" brushRef="#br0" timeOffset="164879.3969">3935-2282 0</inkml:trace>
        </inkml:traceGroup>
      </inkml:traceGroup>
    </inkml:traceGroup>
  </inkml:traceGroup>
</inkml:ink>
</file>

<file path=ppt/ink/ink9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03-01T08:13:43.19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740F0C-7FBE-46BF-B578-1DBDE9627720}" emma:medium="tactile" emma:mode="ink">
          <msink:context xmlns:msink="http://schemas.microsoft.com/ink/2010/main" type="writingRegion" rotatedBoundingBox="24774,13232 24851,13232 24851,13271 24774,13271"/>
        </emma:interpretation>
      </emma:emma>
    </inkml:annotationXML>
    <inkml:traceGroup>
      <inkml:annotationXML>
        <emma:emma xmlns:emma="http://www.w3.org/2003/04/emma" version="1.0">
          <emma:interpretation id="{6CDA0D03-EF58-453E-8546-92537C7444F0}" emma:medium="tactile" emma:mode="ink">
            <msink:context xmlns:msink="http://schemas.microsoft.com/ink/2010/main" type="paragraph" rotatedBoundingBox="24774,13232 24851,13232 24851,13271 24774,13271" alignmentLevel="1"/>
          </emma:interpretation>
        </emma:emma>
      </inkml:annotationXML>
      <inkml:traceGroup>
        <inkml:annotationXML>
          <emma:emma xmlns:emma="http://www.w3.org/2003/04/emma" version="1.0">
            <emma:interpretation id="{0E64FA54-C174-45C3-9198-B124EE6D3404}" emma:medium="tactile" emma:mode="ink">
              <msink:context xmlns:msink="http://schemas.microsoft.com/ink/2010/main" type="line" rotatedBoundingBox="24774,13232 24851,13232 24851,13271 24774,13271"/>
            </emma:interpretation>
          </emma:emma>
        </inkml:annotationXML>
        <inkml:traceGroup>
          <inkml:annotationXML>
            <emma:emma xmlns:emma="http://www.w3.org/2003/04/emma" version="1.0">
              <emma:interpretation id="{956645AF-3838-4D35-B557-52A10FB54D03}" emma:medium="tactile" emma:mode="ink">
                <msink:context xmlns:msink="http://schemas.microsoft.com/ink/2010/main" type="inkWord" rotatedBoundingBox="24774,13232 24851,13232 24851,13271 24774,13271"/>
              </emma:interpretation>
            </emma:emma>
          </inkml:annotationXML>
          <inkml:trace contextRef="#ctx0" brushRef="#br0">0 0 0,'0'0'0,"0"0"15,0 0 1</inkml:trace>
          <inkml:trace contextRef="#ctx0" brushRef="#br0" timeOffset="-175.0507">62 24 0,'0'0'16,"0"0"0,0 0-1,0 0 1,0 0-1,0 0 1,0 0 0,0 0-1,0 0-15,0 0 32,0 0-32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01.03.2021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185040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2</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361872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25FA9294-A9A2-45A1-86F0-A0F7ECD1E694}" type="datetime1">
              <a:rPr lang="de-DE" smtClean="0"/>
              <a:t>01.03.2021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43926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3241C8D-AC55-41F1-A767-D07F14BF7EBB}" type="datetime1">
              <a:rPr lang="de-DE" smtClean="0"/>
              <a:t>01.03.2021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426882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BA1D8DF-FF90-4944-A60E-33D5F8D84FB5}" type="datetime1">
              <a:rPr lang="de-DE" smtClean="0"/>
              <a:t>01.03.2021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101105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80557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10DA3F4-832B-4129-B5F1-52999A451FC1}" type="datetime1">
              <a:rPr lang="de-DE" smtClean="0"/>
              <a:t>01.03.2021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89307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1FB1B17C-B8A2-403A-BEC7-EE30C3E4E538}" type="datetime1">
              <a:rPr lang="de-DE" smtClean="0"/>
              <a:t>01.03.2021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414292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D20AED8-07FC-4347-9DB9-1F4A0DE8DB25}" type="datetime1">
              <a:rPr lang="de-DE" smtClean="0"/>
              <a:t>01.03.2021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03671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CEABA4DE-7ED5-4428-8B6C-4EB58B855B7B}" type="datetime1">
              <a:rPr lang="de-DE" smtClean="0"/>
              <a:t>01.03.2021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06068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23A75F18-DA59-4AB9-BF8B-E1131B01B1D6}" type="datetime1">
              <a:rPr lang="de-DE" smtClean="0"/>
              <a:t>01.03.2021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70036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F0ED4-CB24-4373-8039-76C6F0A35014}" type="datetime1">
              <a:rPr lang="de-DE" smtClean="0"/>
              <a:t>01.03.2021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73701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9F9A6976-37EB-4714-B1AB-3500037D231D}" type="datetime1">
              <a:rPr lang="de-DE" smtClean="0"/>
              <a:t>01.03.2021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196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E902F51-32D6-4D9F-B2CE-8EEE6804E693}" type="datetime1">
              <a:rPr lang="de-DE" smtClean="0"/>
              <a:t>01.03.2021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89779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94A07-2394-4D6E-916D-77A1355C92F1}" type="datetime1">
              <a:rPr lang="de-DE" smtClean="0"/>
              <a:t>01.03.2021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1179945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customXml" Target="../ink/ink57.xml"/><Relationship Id="rId18" Type="http://schemas.openxmlformats.org/officeDocument/2006/relationships/image" Target="../media/image66.emf"/><Relationship Id="rId26" Type="http://schemas.openxmlformats.org/officeDocument/2006/relationships/image" Target="../media/image70.emf"/><Relationship Id="rId3" Type="http://schemas.openxmlformats.org/officeDocument/2006/relationships/customXml" Target="../ink/ink52.xml"/><Relationship Id="rId21" Type="http://schemas.openxmlformats.org/officeDocument/2006/relationships/customXml" Target="../ink/ink61.xml"/><Relationship Id="rId34" Type="http://schemas.openxmlformats.org/officeDocument/2006/relationships/image" Target="../media/image74.emf"/><Relationship Id="rId7" Type="http://schemas.openxmlformats.org/officeDocument/2006/relationships/customXml" Target="../ink/ink54.xml"/><Relationship Id="rId12" Type="http://schemas.openxmlformats.org/officeDocument/2006/relationships/image" Target="../media/image63.emf"/><Relationship Id="rId17" Type="http://schemas.openxmlformats.org/officeDocument/2006/relationships/customXml" Target="../ink/ink59.xml"/><Relationship Id="rId25" Type="http://schemas.openxmlformats.org/officeDocument/2006/relationships/customXml" Target="../ink/ink63.xml"/><Relationship Id="rId33" Type="http://schemas.openxmlformats.org/officeDocument/2006/relationships/customXml" Target="../ink/ink67.xml"/><Relationship Id="rId2" Type="http://schemas.openxmlformats.org/officeDocument/2006/relationships/image" Target="../media/image20.png"/><Relationship Id="rId16" Type="http://schemas.openxmlformats.org/officeDocument/2006/relationships/image" Target="../media/image65.emf"/><Relationship Id="rId20" Type="http://schemas.openxmlformats.org/officeDocument/2006/relationships/image" Target="../media/image67.emf"/><Relationship Id="rId29" Type="http://schemas.openxmlformats.org/officeDocument/2006/relationships/customXml" Target="../ink/ink65.xml"/><Relationship Id="rId1" Type="http://schemas.openxmlformats.org/officeDocument/2006/relationships/slideLayout" Target="../slideLayouts/slideLayout1.xml"/><Relationship Id="rId6" Type="http://schemas.openxmlformats.org/officeDocument/2006/relationships/image" Target="../media/image60.emf"/><Relationship Id="rId11" Type="http://schemas.openxmlformats.org/officeDocument/2006/relationships/customXml" Target="../ink/ink56.xml"/><Relationship Id="rId24" Type="http://schemas.openxmlformats.org/officeDocument/2006/relationships/image" Target="../media/image69.emf"/><Relationship Id="rId32" Type="http://schemas.openxmlformats.org/officeDocument/2006/relationships/image" Target="../media/image73.emf"/><Relationship Id="rId5" Type="http://schemas.openxmlformats.org/officeDocument/2006/relationships/customXml" Target="../ink/ink53.xml"/><Relationship Id="rId15" Type="http://schemas.openxmlformats.org/officeDocument/2006/relationships/customXml" Target="../ink/ink58.xml"/><Relationship Id="rId23" Type="http://schemas.openxmlformats.org/officeDocument/2006/relationships/customXml" Target="../ink/ink62.xml"/><Relationship Id="rId28" Type="http://schemas.openxmlformats.org/officeDocument/2006/relationships/image" Target="../media/image71.emf"/><Relationship Id="rId36" Type="http://schemas.openxmlformats.org/officeDocument/2006/relationships/image" Target="../media/image75.emf"/><Relationship Id="rId10" Type="http://schemas.openxmlformats.org/officeDocument/2006/relationships/image" Target="../media/image62.emf"/><Relationship Id="rId19" Type="http://schemas.openxmlformats.org/officeDocument/2006/relationships/customXml" Target="../ink/ink60.xml"/><Relationship Id="rId31" Type="http://schemas.openxmlformats.org/officeDocument/2006/relationships/customXml" Target="../ink/ink66.xml"/><Relationship Id="rId4" Type="http://schemas.openxmlformats.org/officeDocument/2006/relationships/image" Target="../media/image59.emf"/><Relationship Id="rId9" Type="http://schemas.openxmlformats.org/officeDocument/2006/relationships/customXml" Target="../ink/ink55.xml"/><Relationship Id="rId14" Type="http://schemas.openxmlformats.org/officeDocument/2006/relationships/image" Target="../media/image64.emf"/><Relationship Id="rId22" Type="http://schemas.openxmlformats.org/officeDocument/2006/relationships/image" Target="../media/image68.emf"/><Relationship Id="rId27" Type="http://schemas.openxmlformats.org/officeDocument/2006/relationships/customXml" Target="../ink/ink64.xml"/><Relationship Id="rId30" Type="http://schemas.openxmlformats.org/officeDocument/2006/relationships/image" Target="../media/image72.emf"/><Relationship Id="rId35" Type="http://schemas.openxmlformats.org/officeDocument/2006/relationships/customXml" Target="../ink/ink68.xml"/></Relationships>
</file>

<file path=ppt/slides/_rels/slide11.xml.rels><?xml version="1.0" encoding="UTF-8" standalone="yes"?>
<Relationships xmlns="http://schemas.openxmlformats.org/package/2006/relationships"><Relationship Id="rId13" Type="http://schemas.openxmlformats.org/officeDocument/2006/relationships/image" Target="../media/image82.emf"/><Relationship Id="rId18" Type="http://schemas.openxmlformats.org/officeDocument/2006/relationships/customXml" Target="../ink/ink76.xml"/><Relationship Id="rId26" Type="http://schemas.openxmlformats.org/officeDocument/2006/relationships/customXml" Target="../ink/ink80.xml"/><Relationship Id="rId39" Type="http://schemas.openxmlformats.org/officeDocument/2006/relationships/image" Target="../media/image95.emf"/><Relationship Id="rId21" Type="http://schemas.openxmlformats.org/officeDocument/2006/relationships/image" Target="../media/image86.emf"/><Relationship Id="rId34" Type="http://schemas.openxmlformats.org/officeDocument/2006/relationships/customXml" Target="../ink/ink84.xml"/><Relationship Id="rId42" Type="http://schemas.openxmlformats.org/officeDocument/2006/relationships/customXml" Target="../ink/ink88.xml"/><Relationship Id="rId47" Type="http://schemas.openxmlformats.org/officeDocument/2006/relationships/image" Target="../media/image99.emf"/><Relationship Id="rId50" Type="http://schemas.openxmlformats.org/officeDocument/2006/relationships/customXml" Target="../ink/ink92.xml"/><Relationship Id="rId55" Type="http://schemas.openxmlformats.org/officeDocument/2006/relationships/image" Target="../media/image103.emf"/><Relationship Id="rId63" Type="http://schemas.openxmlformats.org/officeDocument/2006/relationships/image" Target="../media/image107.emf"/><Relationship Id="rId68" Type="http://schemas.openxmlformats.org/officeDocument/2006/relationships/customXml" Target="../ink/ink101.xml"/><Relationship Id="rId7" Type="http://schemas.openxmlformats.org/officeDocument/2006/relationships/image" Target="../media/image79.emf"/><Relationship Id="rId71" Type="http://schemas.openxmlformats.org/officeDocument/2006/relationships/image" Target="../media/image111.emf"/><Relationship Id="rId2" Type="http://schemas.openxmlformats.org/officeDocument/2006/relationships/image" Target="../media/image21.png"/><Relationship Id="rId16" Type="http://schemas.openxmlformats.org/officeDocument/2006/relationships/customXml" Target="../ink/ink75.xml"/><Relationship Id="rId29" Type="http://schemas.openxmlformats.org/officeDocument/2006/relationships/image" Target="../media/image90.emf"/><Relationship Id="rId11" Type="http://schemas.openxmlformats.org/officeDocument/2006/relationships/image" Target="../media/image81.emf"/><Relationship Id="rId24" Type="http://schemas.openxmlformats.org/officeDocument/2006/relationships/customXml" Target="../ink/ink79.xml"/><Relationship Id="rId32" Type="http://schemas.openxmlformats.org/officeDocument/2006/relationships/customXml" Target="../ink/ink83.xml"/><Relationship Id="rId37" Type="http://schemas.openxmlformats.org/officeDocument/2006/relationships/image" Target="../media/image94.emf"/><Relationship Id="rId40" Type="http://schemas.openxmlformats.org/officeDocument/2006/relationships/customXml" Target="../ink/ink87.xml"/><Relationship Id="rId45" Type="http://schemas.openxmlformats.org/officeDocument/2006/relationships/image" Target="../media/image98.emf"/><Relationship Id="rId53" Type="http://schemas.openxmlformats.org/officeDocument/2006/relationships/image" Target="../media/image102.emf"/><Relationship Id="rId58" Type="http://schemas.openxmlformats.org/officeDocument/2006/relationships/customXml" Target="../ink/ink96.xml"/><Relationship Id="rId66" Type="http://schemas.openxmlformats.org/officeDocument/2006/relationships/customXml" Target="../ink/ink100.xml"/><Relationship Id="rId5" Type="http://schemas.openxmlformats.org/officeDocument/2006/relationships/image" Target="../media/image78.emf"/><Relationship Id="rId15" Type="http://schemas.openxmlformats.org/officeDocument/2006/relationships/image" Target="../media/image83.emf"/><Relationship Id="rId23" Type="http://schemas.openxmlformats.org/officeDocument/2006/relationships/image" Target="../media/image87.emf"/><Relationship Id="rId28" Type="http://schemas.openxmlformats.org/officeDocument/2006/relationships/customXml" Target="../ink/ink81.xml"/><Relationship Id="rId36" Type="http://schemas.openxmlformats.org/officeDocument/2006/relationships/customXml" Target="../ink/ink85.xml"/><Relationship Id="rId49" Type="http://schemas.openxmlformats.org/officeDocument/2006/relationships/image" Target="../media/image100.emf"/><Relationship Id="rId57" Type="http://schemas.openxmlformats.org/officeDocument/2006/relationships/image" Target="../media/image104.emf"/><Relationship Id="rId61" Type="http://schemas.openxmlformats.org/officeDocument/2006/relationships/image" Target="../media/image106.emf"/><Relationship Id="rId10" Type="http://schemas.openxmlformats.org/officeDocument/2006/relationships/customXml" Target="../ink/ink72.xml"/><Relationship Id="rId19" Type="http://schemas.openxmlformats.org/officeDocument/2006/relationships/image" Target="../media/image85.emf"/><Relationship Id="rId31" Type="http://schemas.openxmlformats.org/officeDocument/2006/relationships/image" Target="../media/image91.emf"/><Relationship Id="rId44" Type="http://schemas.openxmlformats.org/officeDocument/2006/relationships/customXml" Target="../ink/ink89.xml"/><Relationship Id="rId52" Type="http://schemas.openxmlformats.org/officeDocument/2006/relationships/customXml" Target="../ink/ink93.xml"/><Relationship Id="rId60" Type="http://schemas.openxmlformats.org/officeDocument/2006/relationships/customXml" Target="../ink/ink97.xml"/><Relationship Id="rId65" Type="http://schemas.openxmlformats.org/officeDocument/2006/relationships/image" Target="../media/image108.emf"/><Relationship Id="rId73" Type="http://schemas.openxmlformats.org/officeDocument/2006/relationships/image" Target="../media/image112.emf"/><Relationship Id="rId4" Type="http://schemas.openxmlformats.org/officeDocument/2006/relationships/customXml" Target="../ink/ink69.xml"/><Relationship Id="rId9" Type="http://schemas.openxmlformats.org/officeDocument/2006/relationships/image" Target="../media/image80.emf"/><Relationship Id="rId14" Type="http://schemas.openxmlformats.org/officeDocument/2006/relationships/customXml" Target="../ink/ink74.xml"/><Relationship Id="rId22" Type="http://schemas.openxmlformats.org/officeDocument/2006/relationships/customXml" Target="../ink/ink78.xml"/><Relationship Id="rId27" Type="http://schemas.openxmlformats.org/officeDocument/2006/relationships/image" Target="../media/image89.emf"/><Relationship Id="rId30" Type="http://schemas.openxmlformats.org/officeDocument/2006/relationships/customXml" Target="../ink/ink82.xml"/><Relationship Id="rId35" Type="http://schemas.openxmlformats.org/officeDocument/2006/relationships/image" Target="../media/image93.emf"/><Relationship Id="rId43" Type="http://schemas.openxmlformats.org/officeDocument/2006/relationships/image" Target="../media/image97.emf"/><Relationship Id="rId48" Type="http://schemas.openxmlformats.org/officeDocument/2006/relationships/customXml" Target="../ink/ink91.xml"/><Relationship Id="rId56" Type="http://schemas.openxmlformats.org/officeDocument/2006/relationships/customXml" Target="../ink/ink95.xml"/><Relationship Id="rId64" Type="http://schemas.openxmlformats.org/officeDocument/2006/relationships/customXml" Target="../ink/ink99.xml"/><Relationship Id="rId69" Type="http://schemas.openxmlformats.org/officeDocument/2006/relationships/image" Target="../media/image110.emf"/><Relationship Id="rId8" Type="http://schemas.openxmlformats.org/officeDocument/2006/relationships/customXml" Target="../ink/ink71.xml"/><Relationship Id="rId51" Type="http://schemas.openxmlformats.org/officeDocument/2006/relationships/image" Target="../media/image101.emf"/><Relationship Id="rId72" Type="http://schemas.openxmlformats.org/officeDocument/2006/relationships/customXml" Target="../ink/ink103.xml"/><Relationship Id="rId3" Type="http://schemas.openxmlformats.org/officeDocument/2006/relationships/image" Target="../media/image43.emf"/><Relationship Id="rId12" Type="http://schemas.openxmlformats.org/officeDocument/2006/relationships/customXml" Target="../ink/ink73.xml"/><Relationship Id="rId17" Type="http://schemas.openxmlformats.org/officeDocument/2006/relationships/image" Target="../media/image84.emf"/><Relationship Id="rId25" Type="http://schemas.openxmlformats.org/officeDocument/2006/relationships/image" Target="../media/image88.emf"/><Relationship Id="rId33" Type="http://schemas.openxmlformats.org/officeDocument/2006/relationships/image" Target="../media/image92.emf"/><Relationship Id="rId38" Type="http://schemas.openxmlformats.org/officeDocument/2006/relationships/customXml" Target="../ink/ink86.xml"/><Relationship Id="rId46" Type="http://schemas.openxmlformats.org/officeDocument/2006/relationships/customXml" Target="../ink/ink90.xml"/><Relationship Id="rId59" Type="http://schemas.openxmlformats.org/officeDocument/2006/relationships/image" Target="../media/image105.emf"/><Relationship Id="rId67" Type="http://schemas.openxmlformats.org/officeDocument/2006/relationships/image" Target="../media/image109.emf"/><Relationship Id="rId20" Type="http://schemas.openxmlformats.org/officeDocument/2006/relationships/customXml" Target="../ink/ink77.xml"/><Relationship Id="rId41" Type="http://schemas.openxmlformats.org/officeDocument/2006/relationships/image" Target="../media/image96.emf"/><Relationship Id="rId54" Type="http://schemas.openxmlformats.org/officeDocument/2006/relationships/customXml" Target="../ink/ink94.xml"/><Relationship Id="rId62" Type="http://schemas.openxmlformats.org/officeDocument/2006/relationships/customXml" Target="../ink/ink98.xml"/><Relationship Id="rId70" Type="http://schemas.openxmlformats.org/officeDocument/2006/relationships/customXml" Target="../ink/ink102.xml"/><Relationship Id="rId1" Type="http://schemas.openxmlformats.org/officeDocument/2006/relationships/slideLayout" Target="../slideLayouts/slideLayout1.xml"/><Relationship Id="rId6" Type="http://schemas.openxmlformats.org/officeDocument/2006/relationships/customXml" Target="../ink/ink70.xml"/></Relationships>
</file>

<file path=ppt/slides/_rels/slide12.xml.rels><?xml version="1.0" encoding="UTF-8" standalone="yes"?>
<Relationships xmlns="http://schemas.openxmlformats.org/package/2006/relationships"><Relationship Id="rId8" Type="http://schemas.openxmlformats.org/officeDocument/2006/relationships/image" Target="../media/image116.emf"/><Relationship Id="rId13" Type="http://schemas.openxmlformats.org/officeDocument/2006/relationships/customXml" Target="../ink/ink109.xml"/><Relationship Id="rId18" Type="http://schemas.openxmlformats.org/officeDocument/2006/relationships/image" Target="../media/image121.emf"/><Relationship Id="rId26" Type="http://schemas.openxmlformats.org/officeDocument/2006/relationships/image" Target="../media/image125.emf"/><Relationship Id="rId3" Type="http://schemas.openxmlformats.org/officeDocument/2006/relationships/customXml" Target="../ink/ink104.xml"/><Relationship Id="rId21" Type="http://schemas.openxmlformats.org/officeDocument/2006/relationships/customXml" Target="../ink/ink113.xml"/><Relationship Id="rId34" Type="http://schemas.openxmlformats.org/officeDocument/2006/relationships/image" Target="../media/image129.emf"/><Relationship Id="rId7" Type="http://schemas.openxmlformats.org/officeDocument/2006/relationships/customXml" Target="../ink/ink106.xml"/><Relationship Id="rId12" Type="http://schemas.openxmlformats.org/officeDocument/2006/relationships/image" Target="../media/image118.emf"/><Relationship Id="rId17" Type="http://schemas.openxmlformats.org/officeDocument/2006/relationships/customXml" Target="../ink/ink111.xml"/><Relationship Id="rId25" Type="http://schemas.openxmlformats.org/officeDocument/2006/relationships/customXml" Target="../ink/ink115.xml"/><Relationship Id="rId33" Type="http://schemas.openxmlformats.org/officeDocument/2006/relationships/customXml" Target="../ink/ink119.xml"/><Relationship Id="rId2" Type="http://schemas.openxmlformats.org/officeDocument/2006/relationships/image" Target="../media/image58.emf"/><Relationship Id="rId16" Type="http://schemas.openxmlformats.org/officeDocument/2006/relationships/image" Target="../media/image120.emf"/><Relationship Id="rId20" Type="http://schemas.openxmlformats.org/officeDocument/2006/relationships/image" Target="../media/image122.emf"/><Relationship Id="rId29" Type="http://schemas.openxmlformats.org/officeDocument/2006/relationships/customXml" Target="../ink/ink117.xml"/><Relationship Id="rId1" Type="http://schemas.openxmlformats.org/officeDocument/2006/relationships/slideLayout" Target="../slideLayouts/slideLayout1.xml"/><Relationship Id="rId6" Type="http://schemas.openxmlformats.org/officeDocument/2006/relationships/image" Target="../media/image115.emf"/><Relationship Id="rId11" Type="http://schemas.openxmlformats.org/officeDocument/2006/relationships/customXml" Target="../ink/ink108.xml"/><Relationship Id="rId24" Type="http://schemas.openxmlformats.org/officeDocument/2006/relationships/image" Target="../media/image124.emf"/><Relationship Id="rId32" Type="http://schemas.openxmlformats.org/officeDocument/2006/relationships/image" Target="../media/image128.emf"/><Relationship Id="rId5" Type="http://schemas.openxmlformats.org/officeDocument/2006/relationships/customXml" Target="../ink/ink105.xml"/><Relationship Id="rId15" Type="http://schemas.openxmlformats.org/officeDocument/2006/relationships/customXml" Target="../ink/ink110.xml"/><Relationship Id="rId23" Type="http://schemas.openxmlformats.org/officeDocument/2006/relationships/customXml" Target="../ink/ink114.xml"/><Relationship Id="rId28" Type="http://schemas.openxmlformats.org/officeDocument/2006/relationships/image" Target="../media/image126.emf"/><Relationship Id="rId10" Type="http://schemas.openxmlformats.org/officeDocument/2006/relationships/image" Target="../media/image117.emf"/><Relationship Id="rId19" Type="http://schemas.openxmlformats.org/officeDocument/2006/relationships/customXml" Target="../ink/ink112.xml"/><Relationship Id="rId31" Type="http://schemas.openxmlformats.org/officeDocument/2006/relationships/customXml" Target="../ink/ink118.xml"/><Relationship Id="rId4" Type="http://schemas.openxmlformats.org/officeDocument/2006/relationships/image" Target="../media/image114.emf"/><Relationship Id="rId9" Type="http://schemas.openxmlformats.org/officeDocument/2006/relationships/customXml" Target="../ink/ink107.xml"/><Relationship Id="rId14" Type="http://schemas.openxmlformats.org/officeDocument/2006/relationships/image" Target="../media/image119.emf"/><Relationship Id="rId22" Type="http://schemas.openxmlformats.org/officeDocument/2006/relationships/image" Target="../media/image123.emf"/><Relationship Id="rId27" Type="http://schemas.openxmlformats.org/officeDocument/2006/relationships/customXml" Target="../ink/ink116.xml"/><Relationship Id="rId30" Type="http://schemas.openxmlformats.org/officeDocument/2006/relationships/image" Target="../media/image127.emf"/></Relationships>
</file>

<file path=ppt/slides/_rels/slide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5.emf"/><Relationship Id="rId13" Type="http://schemas.openxmlformats.org/officeDocument/2006/relationships/customXml" Target="../ink/ink125.xml"/><Relationship Id="rId3" Type="http://schemas.openxmlformats.org/officeDocument/2006/relationships/customXml" Target="../ink/ink120.xml"/><Relationship Id="rId7" Type="http://schemas.openxmlformats.org/officeDocument/2006/relationships/customXml" Target="../ink/ink122.xml"/><Relationship Id="rId12" Type="http://schemas.openxmlformats.org/officeDocument/2006/relationships/image" Target="../media/image137.emf"/><Relationship Id="rId2" Type="http://schemas.openxmlformats.org/officeDocument/2006/relationships/image" Target="../media/image76.emf"/><Relationship Id="rId1" Type="http://schemas.openxmlformats.org/officeDocument/2006/relationships/slideLayout" Target="../slideLayouts/slideLayout1.xml"/><Relationship Id="rId6" Type="http://schemas.openxmlformats.org/officeDocument/2006/relationships/image" Target="../media/image134.emf"/><Relationship Id="rId11" Type="http://schemas.openxmlformats.org/officeDocument/2006/relationships/customXml" Target="../ink/ink124.xml"/><Relationship Id="rId5" Type="http://schemas.openxmlformats.org/officeDocument/2006/relationships/customXml" Target="../ink/ink121.xml"/><Relationship Id="rId10" Type="http://schemas.openxmlformats.org/officeDocument/2006/relationships/image" Target="../media/image136.emf"/><Relationship Id="rId4" Type="http://schemas.openxmlformats.org/officeDocument/2006/relationships/image" Target="../media/image133.emf"/><Relationship Id="rId9" Type="http://schemas.openxmlformats.org/officeDocument/2006/relationships/customXml" Target="../ink/ink123.xml"/><Relationship Id="rId14" Type="http://schemas.openxmlformats.org/officeDocument/2006/relationships/image" Target="../media/image138.emf"/></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bernhardkoester.de/video/inhalt.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bundesfinanzministerium.de/Datenportal/start.html" TargetMode="External"/><Relationship Id="rId2" Type="http://schemas.openxmlformats.org/officeDocument/2006/relationships/hyperlink" Target="https://www-genesis.destatis.de/genesis/online" TargetMode="External"/><Relationship Id="rId1" Type="http://schemas.openxmlformats.org/officeDocument/2006/relationships/slideLayout" Target="../slideLayouts/slideLayout1.xml"/><Relationship Id="rId6" Type="http://schemas.openxmlformats.org/officeDocument/2006/relationships/hyperlink" Target="https://data.oecd.org/" TargetMode="External"/><Relationship Id="rId5" Type="http://schemas.openxmlformats.org/officeDocument/2006/relationships/hyperlink" Target="https://ec.europa.eu/eurostat/de/data/database" TargetMode="External"/><Relationship Id="rId4" Type="http://schemas.openxmlformats.org/officeDocument/2006/relationships/hyperlink" Target="https://www.bundesbank.de/de/statistiken/oeffentliche-finanze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emf"/><Relationship Id="rId1" Type="http://schemas.openxmlformats.org/officeDocument/2006/relationships/slideLayout" Target="../slideLayouts/slideLayout1.xml"/><Relationship Id="rId4" Type="http://schemas.openxmlformats.org/officeDocument/2006/relationships/hyperlink" Target="https://www.destatis.de/DE/Presse/Pressemitteilungen/2020/10/PD20_390_711.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4.png"/><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customXml" Target="../ink/ink5.xml"/><Relationship Id="rId17" Type="http://schemas.openxmlformats.org/officeDocument/2006/relationships/image" Target="../media/image11.emf"/><Relationship Id="rId25" Type="http://schemas.openxmlformats.org/officeDocument/2006/relationships/image" Target="../media/image15.emf"/><Relationship Id="rId2" Type="http://schemas.openxmlformats.org/officeDocument/2006/relationships/image" Target="../media/image3.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emf"/><Relationship Id="rId24" Type="http://schemas.openxmlformats.org/officeDocument/2006/relationships/customXml" Target="../ink/ink11.xml"/><Relationship Id="rId5" Type="http://schemas.openxmlformats.org/officeDocument/2006/relationships/image" Target="../media/image5.emf"/><Relationship Id="rId15" Type="http://schemas.openxmlformats.org/officeDocument/2006/relationships/image" Target="../media/image10.emf"/><Relationship Id="rId23" Type="http://schemas.openxmlformats.org/officeDocument/2006/relationships/image" Target="../media/image14.emf"/><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2.emf"/><Relationship Id="rId31" Type="http://schemas.openxmlformats.org/officeDocument/2006/relationships/image" Target="../media/image18.emf"/><Relationship Id="rId4" Type="http://schemas.openxmlformats.org/officeDocument/2006/relationships/customXml" Target="../ink/ink1.xml"/><Relationship Id="rId9" Type="http://schemas.openxmlformats.org/officeDocument/2006/relationships/image" Target="../media/image7.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emf"/><Relationship Id="rId30" Type="http://schemas.openxmlformats.org/officeDocument/2006/relationships/customXml" Target="../ink/ink14.xml"/></Relationships>
</file>

<file path=ppt/slides/_rels/slide8.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customXml" Target="../ink/ink20.xml"/><Relationship Id="rId18" Type="http://schemas.openxmlformats.org/officeDocument/2006/relationships/image" Target="../media/image27.emf"/><Relationship Id="rId26" Type="http://schemas.openxmlformats.org/officeDocument/2006/relationships/image" Target="../media/image31.emf"/><Relationship Id="rId39" Type="http://schemas.openxmlformats.org/officeDocument/2006/relationships/customXml" Target="../ink/ink33.xml"/><Relationship Id="rId3" Type="http://schemas.openxmlformats.org/officeDocument/2006/relationships/customXml" Target="../ink/ink15.xml"/><Relationship Id="rId21" Type="http://schemas.openxmlformats.org/officeDocument/2006/relationships/customXml" Target="../ink/ink24.xml"/><Relationship Id="rId34" Type="http://schemas.openxmlformats.org/officeDocument/2006/relationships/image" Target="../media/image35.emf"/><Relationship Id="rId42" Type="http://schemas.openxmlformats.org/officeDocument/2006/relationships/image" Target="../media/image39.emf"/><Relationship Id="rId47" Type="http://schemas.openxmlformats.org/officeDocument/2006/relationships/customXml" Target="../ink/ink37.xml"/><Relationship Id="rId7" Type="http://schemas.openxmlformats.org/officeDocument/2006/relationships/customXml" Target="../ink/ink17.xml"/><Relationship Id="rId12" Type="http://schemas.openxmlformats.org/officeDocument/2006/relationships/image" Target="../media/image24.emf"/><Relationship Id="rId17" Type="http://schemas.openxmlformats.org/officeDocument/2006/relationships/customXml" Target="../ink/ink22.xml"/><Relationship Id="rId25" Type="http://schemas.openxmlformats.org/officeDocument/2006/relationships/customXml" Target="../ink/ink26.xml"/><Relationship Id="rId33" Type="http://schemas.openxmlformats.org/officeDocument/2006/relationships/customXml" Target="../ink/ink30.xml"/><Relationship Id="rId38" Type="http://schemas.openxmlformats.org/officeDocument/2006/relationships/image" Target="../media/image37.emf"/><Relationship Id="rId46" Type="http://schemas.openxmlformats.org/officeDocument/2006/relationships/image" Target="../media/image41.emf"/><Relationship Id="rId2" Type="http://schemas.openxmlformats.org/officeDocument/2006/relationships/image" Target="../media/image5.png"/><Relationship Id="rId16" Type="http://schemas.openxmlformats.org/officeDocument/2006/relationships/image" Target="../media/image26.emf"/><Relationship Id="rId20" Type="http://schemas.openxmlformats.org/officeDocument/2006/relationships/image" Target="../media/image28.emf"/><Relationship Id="rId29" Type="http://schemas.openxmlformats.org/officeDocument/2006/relationships/customXml" Target="../ink/ink28.xml"/><Relationship Id="rId41" Type="http://schemas.openxmlformats.org/officeDocument/2006/relationships/customXml" Target="../ink/ink34.xml"/><Relationship Id="rId1" Type="http://schemas.openxmlformats.org/officeDocument/2006/relationships/slideLayout" Target="../slideLayouts/slideLayout1.xml"/><Relationship Id="rId6" Type="http://schemas.openxmlformats.org/officeDocument/2006/relationships/image" Target="../media/image21.emf"/><Relationship Id="rId11" Type="http://schemas.openxmlformats.org/officeDocument/2006/relationships/customXml" Target="../ink/ink19.xml"/><Relationship Id="rId24" Type="http://schemas.openxmlformats.org/officeDocument/2006/relationships/image" Target="../media/image30.emf"/><Relationship Id="rId32" Type="http://schemas.openxmlformats.org/officeDocument/2006/relationships/image" Target="../media/image34.emf"/><Relationship Id="rId37" Type="http://schemas.openxmlformats.org/officeDocument/2006/relationships/customXml" Target="../ink/ink32.xml"/><Relationship Id="rId40" Type="http://schemas.openxmlformats.org/officeDocument/2006/relationships/image" Target="../media/image38.emf"/><Relationship Id="rId45" Type="http://schemas.openxmlformats.org/officeDocument/2006/relationships/customXml" Target="../ink/ink36.xml"/><Relationship Id="rId5" Type="http://schemas.openxmlformats.org/officeDocument/2006/relationships/customXml" Target="../ink/ink16.xml"/><Relationship Id="rId15" Type="http://schemas.openxmlformats.org/officeDocument/2006/relationships/customXml" Target="../ink/ink21.xml"/><Relationship Id="rId23" Type="http://schemas.openxmlformats.org/officeDocument/2006/relationships/customXml" Target="../ink/ink25.xml"/><Relationship Id="rId28" Type="http://schemas.openxmlformats.org/officeDocument/2006/relationships/image" Target="../media/image32.emf"/><Relationship Id="rId36" Type="http://schemas.openxmlformats.org/officeDocument/2006/relationships/image" Target="../media/image36.emf"/><Relationship Id="rId10" Type="http://schemas.openxmlformats.org/officeDocument/2006/relationships/image" Target="../media/image23.emf"/><Relationship Id="rId19" Type="http://schemas.openxmlformats.org/officeDocument/2006/relationships/customXml" Target="../ink/ink23.xml"/><Relationship Id="rId31" Type="http://schemas.openxmlformats.org/officeDocument/2006/relationships/customXml" Target="../ink/ink29.xml"/><Relationship Id="rId44" Type="http://schemas.openxmlformats.org/officeDocument/2006/relationships/image" Target="../media/image40.emf"/><Relationship Id="rId4" Type="http://schemas.openxmlformats.org/officeDocument/2006/relationships/image" Target="../media/image20.emf"/><Relationship Id="rId9" Type="http://schemas.openxmlformats.org/officeDocument/2006/relationships/customXml" Target="../ink/ink18.xml"/><Relationship Id="rId14" Type="http://schemas.openxmlformats.org/officeDocument/2006/relationships/image" Target="../media/image25.emf"/><Relationship Id="rId22" Type="http://schemas.openxmlformats.org/officeDocument/2006/relationships/image" Target="../media/image29.emf"/><Relationship Id="rId27" Type="http://schemas.openxmlformats.org/officeDocument/2006/relationships/customXml" Target="../ink/ink27.xml"/><Relationship Id="rId30" Type="http://schemas.openxmlformats.org/officeDocument/2006/relationships/image" Target="../media/image33.emf"/><Relationship Id="rId35" Type="http://schemas.openxmlformats.org/officeDocument/2006/relationships/customXml" Target="../ink/ink31.xml"/><Relationship Id="rId43" Type="http://schemas.openxmlformats.org/officeDocument/2006/relationships/customXml" Target="../ink/ink35.xml"/><Relationship Id="rId48" Type="http://schemas.openxmlformats.org/officeDocument/2006/relationships/image" Target="../media/image42.emf"/></Relationships>
</file>

<file path=ppt/slides/_rels/slide9.xml.rels><?xml version="1.0" encoding="UTF-8" standalone="yes"?>
<Relationships xmlns="http://schemas.openxmlformats.org/package/2006/relationships"><Relationship Id="rId8" Type="http://schemas.openxmlformats.org/officeDocument/2006/relationships/image" Target="../media/image46.emf"/><Relationship Id="rId13" Type="http://schemas.openxmlformats.org/officeDocument/2006/relationships/customXml" Target="../ink/ink43.xml"/><Relationship Id="rId18" Type="http://schemas.openxmlformats.org/officeDocument/2006/relationships/image" Target="../media/image51.emf"/><Relationship Id="rId26" Type="http://schemas.openxmlformats.org/officeDocument/2006/relationships/image" Target="../media/image55.emf"/><Relationship Id="rId3" Type="http://schemas.openxmlformats.org/officeDocument/2006/relationships/customXml" Target="../ink/ink38.xml"/><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48.emf"/><Relationship Id="rId17" Type="http://schemas.openxmlformats.org/officeDocument/2006/relationships/customXml" Target="../ink/ink45.xml"/><Relationship Id="rId25" Type="http://schemas.openxmlformats.org/officeDocument/2006/relationships/customXml" Target="../ink/ink49.xml"/><Relationship Id="rId2" Type="http://schemas.openxmlformats.org/officeDocument/2006/relationships/image" Target="../media/image19.emf"/><Relationship Id="rId16" Type="http://schemas.openxmlformats.org/officeDocument/2006/relationships/image" Target="../media/image50.emf"/><Relationship Id="rId20" Type="http://schemas.openxmlformats.org/officeDocument/2006/relationships/image" Target="../media/image52.emf"/><Relationship Id="rId29" Type="http://schemas.openxmlformats.org/officeDocument/2006/relationships/customXml" Target="../ink/ink51.xml"/><Relationship Id="rId1" Type="http://schemas.openxmlformats.org/officeDocument/2006/relationships/slideLayout" Target="../slideLayouts/slideLayout1.xml"/><Relationship Id="rId6" Type="http://schemas.openxmlformats.org/officeDocument/2006/relationships/image" Target="../media/image45.emf"/><Relationship Id="rId11" Type="http://schemas.openxmlformats.org/officeDocument/2006/relationships/customXml" Target="../ink/ink42.xml"/><Relationship Id="rId24" Type="http://schemas.openxmlformats.org/officeDocument/2006/relationships/image" Target="../media/image54.emf"/><Relationship Id="rId5" Type="http://schemas.openxmlformats.org/officeDocument/2006/relationships/customXml" Target="../ink/ink39.xml"/><Relationship Id="rId15" Type="http://schemas.openxmlformats.org/officeDocument/2006/relationships/customXml" Target="../ink/ink44.xml"/><Relationship Id="rId23" Type="http://schemas.openxmlformats.org/officeDocument/2006/relationships/customXml" Target="../ink/ink48.xml"/><Relationship Id="rId28" Type="http://schemas.openxmlformats.org/officeDocument/2006/relationships/image" Target="../media/image56.emf"/><Relationship Id="rId10" Type="http://schemas.openxmlformats.org/officeDocument/2006/relationships/image" Target="../media/image47.emf"/><Relationship Id="rId19" Type="http://schemas.openxmlformats.org/officeDocument/2006/relationships/customXml" Target="../ink/ink46.xml"/><Relationship Id="rId4" Type="http://schemas.openxmlformats.org/officeDocument/2006/relationships/image" Target="../media/image44.emf"/><Relationship Id="rId9" Type="http://schemas.openxmlformats.org/officeDocument/2006/relationships/customXml" Target="../ink/ink41.xml"/><Relationship Id="rId14" Type="http://schemas.openxmlformats.org/officeDocument/2006/relationships/image" Target="../media/image49.emf"/><Relationship Id="rId22" Type="http://schemas.openxmlformats.org/officeDocument/2006/relationships/image" Target="../media/image53.emf"/><Relationship Id="rId27" Type="http://schemas.openxmlformats.org/officeDocument/2006/relationships/customXml" Target="../ink/ink50.xml"/><Relationship Id="rId30" Type="http://schemas.openxmlformats.org/officeDocument/2006/relationships/image" Target="../media/image5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70" cy="523220"/>
          </a:xfrm>
          <a:prstGeom prst="rect">
            <a:avLst/>
          </a:prstGeom>
          <a:noFill/>
        </p:spPr>
        <p:txBody>
          <a:bodyPr wrap="none" rtlCol="0">
            <a:spAutoFit/>
          </a:bodyPr>
          <a:lstStyle/>
          <a:p>
            <a:r>
              <a:rPr lang="de-DE" sz="2800" b="1" dirty="0" smtClean="0"/>
              <a:t>Öffentliche Finanzen und 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01.03.2021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13" name="Textfeld 12"/>
          <p:cNvSpPr txBox="1"/>
          <p:nvPr/>
        </p:nvSpPr>
        <p:spPr>
          <a:xfrm>
            <a:off x="3717774" y="1120334"/>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p:spTree>
    <p:extLst>
      <p:ext uri="{BB962C8B-B14F-4D97-AF65-F5344CB8AC3E}">
        <p14:creationId xmlns:p14="http://schemas.microsoft.com/office/powerpoint/2010/main" val="2338822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360000"/>
            <a:ext cx="7200000" cy="4873508"/>
          </a:xfrm>
          <a:prstGeom prst="rect">
            <a:avLst/>
          </a:prstGeom>
        </p:spPr>
      </p:pic>
      <p:sp>
        <p:nvSpPr>
          <p:cNvPr id="17" name="Ellipse 16"/>
          <p:cNvSpPr/>
          <p:nvPr/>
        </p:nvSpPr>
        <p:spPr>
          <a:xfrm>
            <a:off x="3849506" y="621338"/>
            <a:ext cx="2224751" cy="30627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4EFE902C-4502-4719-BE52-6C2F9B3BFC6F}"/>
              </a:ext>
            </a:extLst>
          </p:cNvPr>
          <p:cNvSpPr txBox="1"/>
          <p:nvPr/>
        </p:nvSpPr>
        <p:spPr>
          <a:xfrm>
            <a:off x="3962174" y="533872"/>
            <a:ext cx="475718" cy="27002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[2]</a:t>
            </a:r>
          </a:p>
        </p:txBody>
      </p:sp>
      <p:sp>
        <p:nvSpPr>
          <p:cNvPr id="5" name="Textfeld 4">
            <a:extLst>
              <a:ext uri="{FF2B5EF4-FFF2-40B4-BE49-F238E27FC236}">
                <a16:creationId xmlns:a16="http://schemas.microsoft.com/office/drawing/2014/main" id="{B9808947-CEF8-43EC-BF62-5E76F31F3A12}"/>
              </a:ext>
            </a:extLst>
          </p:cNvPr>
          <p:cNvSpPr txBox="1"/>
          <p:nvPr/>
        </p:nvSpPr>
        <p:spPr>
          <a:xfrm>
            <a:off x="143653" y="-13447"/>
            <a:ext cx="8899494" cy="567680"/>
          </a:xfrm>
          <a:prstGeom prst="rect">
            <a:avLst/>
          </a:prstGeom>
          <a:noFill/>
        </p:spPr>
        <p:txBody>
          <a:bodyPr wrap="square" rtlCol="0">
            <a:noAutofit/>
          </a:bodyPr>
          <a:lstStyle/>
          <a:p>
            <a:pPr algn="ctr"/>
            <a:r>
              <a:rPr lang="de-DE" sz="3200" dirty="0"/>
              <a:t>Der Außenhandel Deutschlands </a:t>
            </a:r>
            <a:r>
              <a:rPr lang="de-DE" sz="3200" dirty="0" err="1"/>
              <a:t>vs</a:t>
            </a:r>
            <a:r>
              <a:rPr lang="de-DE" sz="3200" dirty="0"/>
              <a:t> Welthandel (real)</a:t>
            </a:r>
          </a:p>
        </p:txBody>
      </p:sp>
      <p:sp>
        <p:nvSpPr>
          <p:cNvPr id="7" name="Textfeld 6">
            <a:extLst>
              <a:ext uri="{FF2B5EF4-FFF2-40B4-BE49-F238E27FC236}">
                <a16:creationId xmlns:a16="http://schemas.microsoft.com/office/drawing/2014/main" id="{3C423D06-614E-4CCF-A19B-A8C947E20749}"/>
              </a:ext>
            </a:extLst>
          </p:cNvPr>
          <p:cNvSpPr txBox="1"/>
          <p:nvPr/>
        </p:nvSpPr>
        <p:spPr>
          <a:xfrm>
            <a:off x="-1" y="5386009"/>
            <a:ext cx="6805027" cy="114538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Außenhandel Deutschlands berechnet aus der Summe von Ex- und Importen, basierend auf Quartalsdaten inkl. linearer Interpolation für den Monatsvergleich, da für reale Größen keine Daten seitens des statistischen Bundesamtes verfügbar sind.</a:t>
            </a:r>
          </a:p>
        </p:txBody>
      </p:sp>
      <p:sp>
        <p:nvSpPr>
          <p:cNvPr id="11" name="Textfeld 10">
            <a:extLst>
              <a:ext uri="{FF2B5EF4-FFF2-40B4-BE49-F238E27FC236}">
                <a16:creationId xmlns:a16="http://schemas.microsoft.com/office/drawing/2014/main" id="{3C423D06-614E-4CCF-A19B-A8C947E20749}"/>
              </a:ext>
            </a:extLst>
          </p:cNvPr>
          <p:cNvSpPr txBox="1"/>
          <p:nvPr/>
        </p:nvSpPr>
        <p:spPr>
          <a:xfrm>
            <a:off x="0" y="4762881"/>
            <a:ext cx="1565506" cy="6463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 CPB</a:t>
            </a:r>
          </a:p>
        </p:txBody>
      </p:sp>
      <p:grpSp>
        <p:nvGrpSpPr>
          <p:cNvPr id="3" name="Gruppieren 2"/>
          <p:cNvGrpSpPr/>
          <p:nvPr/>
        </p:nvGrpSpPr>
        <p:grpSpPr>
          <a:xfrm>
            <a:off x="1341691" y="1800745"/>
            <a:ext cx="2023063" cy="2449581"/>
            <a:chOff x="1341690" y="1800743"/>
            <a:chExt cx="2023063" cy="2449581"/>
          </a:xfrm>
        </p:grpSpPr>
        <p:sp>
          <p:nvSpPr>
            <p:cNvPr id="15" name="Ellipse 14"/>
            <p:cNvSpPr/>
            <p:nvPr/>
          </p:nvSpPr>
          <p:spPr>
            <a:xfrm>
              <a:off x="1341690" y="1918448"/>
              <a:ext cx="2023063" cy="23318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4EFE902C-4502-4719-BE52-6C2F9B3BFC6F}"/>
                </a:ext>
              </a:extLst>
            </p:cNvPr>
            <p:cNvSpPr txBox="1"/>
            <p:nvPr/>
          </p:nvSpPr>
          <p:spPr>
            <a:xfrm>
              <a:off x="1487812" y="1800743"/>
              <a:ext cx="475718" cy="27002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[1]</a:t>
              </a:r>
            </a:p>
          </p:txBody>
        </p:sp>
      </p:grpSp>
      <p:grpSp>
        <p:nvGrpSpPr>
          <p:cNvPr id="21" name="Gruppieren 20"/>
          <p:cNvGrpSpPr/>
          <p:nvPr/>
        </p:nvGrpSpPr>
        <p:grpSpPr>
          <a:xfrm>
            <a:off x="6329310" y="486330"/>
            <a:ext cx="475718" cy="2173201"/>
            <a:chOff x="6329310" y="486328"/>
            <a:chExt cx="475718" cy="2173201"/>
          </a:xfrm>
        </p:grpSpPr>
        <p:sp>
          <p:nvSpPr>
            <p:cNvPr id="19" name="Ellipse 18"/>
            <p:cNvSpPr/>
            <p:nvPr/>
          </p:nvSpPr>
          <p:spPr>
            <a:xfrm>
              <a:off x="6369530" y="832597"/>
              <a:ext cx="288258" cy="18269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4EFE902C-4502-4719-BE52-6C2F9B3BFC6F}"/>
                </a:ext>
              </a:extLst>
            </p:cNvPr>
            <p:cNvSpPr txBox="1"/>
            <p:nvPr/>
          </p:nvSpPr>
          <p:spPr>
            <a:xfrm>
              <a:off x="6329310" y="486328"/>
              <a:ext cx="475718" cy="27002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[3]</a:t>
              </a:r>
            </a:p>
          </p:txBody>
        </p:sp>
      </p:grpSp>
      <p:sp>
        <p:nvSpPr>
          <p:cNvPr id="22" name="Rechteck 21"/>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p14:cNvContentPartPr/>
              <p14:nvPr/>
            </p14:nvContentPartPr>
            <p14:xfrm>
              <a:off x="9000800" y="6735200"/>
              <a:ext cx="1749960" cy="173880"/>
            </p14:xfrm>
          </p:contentPart>
        </mc:Choice>
        <mc:Fallback xmlns="">
          <p:pic>
            <p:nvPicPr>
              <p:cNvPr id="6" name="Freihand 5"/>
              <p:cNvPicPr/>
              <p:nvPr/>
            </p:nvPicPr>
            <p:blipFill>
              <a:blip r:embed="rId4"/>
              <a:stretch>
                <a:fillRect/>
              </a:stretch>
            </p:blipFill>
            <p:spPr>
              <a:xfrm>
                <a:off x="8983880" y="6718280"/>
                <a:ext cx="17838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 name="Freihand 27"/>
              <p14:cNvContentPartPr/>
              <p14:nvPr/>
            </p14:nvContentPartPr>
            <p14:xfrm>
              <a:off x="3983120" y="998240"/>
              <a:ext cx="2194560" cy="1599840"/>
            </p14:xfrm>
          </p:contentPart>
        </mc:Choice>
        <mc:Fallback xmlns="">
          <p:pic>
            <p:nvPicPr>
              <p:cNvPr id="28" name="Freihand 27"/>
              <p:cNvPicPr/>
              <p:nvPr/>
            </p:nvPicPr>
            <p:blipFill>
              <a:blip r:embed="rId6"/>
              <a:stretch>
                <a:fillRect/>
              </a:stretch>
            </p:blipFill>
            <p:spPr>
              <a:xfrm>
                <a:off x="3974120" y="981680"/>
                <a:ext cx="2216880" cy="1622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Freihand 33"/>
              <p14:cNvContentPartPr/>
              <p14:nvPr/>
            </p14:nvContentPartPr>
            <p14:xfrm>
              <a:off x="10915640" y="6238400"/>
              <a:ext cx="73800" cy="30240"/>
            </p14:xfrm>
          </p:contentPart>
        </mc:Choice>
        <mc:Fallback xmlns="">
          <p:pic>
            <p:nvPicPr>
              <p:cNvPr id="34" name="Freihand 33"/>
              <p:cNvPicPr/>
              <p:nvPr/>
            </p:nvPicPr>
            <p:blipFill>
              <a:blip r:embed="rId8"/>
              <a:stretch>
                <a:fillRect/>
              </a:stretch>
            </p:blipFill>
            <p:spPr>
              <a:xfrm>
                <a:off x="10898720" y="6221480"/>
                <a:ext cx="107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p14:cNvContentPartPr/>
              <p14:nvPr/>
            </p14:nvContentPartPr>
            <p14:xfrm>
              <a:off x="2200040" y="2854760"/>
              <a:ext cx="747000" cy="926280"/>
            </p14:xfrm>
          </p:contentPart>
        </mc:Choice>
        <mc:Fallback xmlns="">
          <p:pic>
            <p:nvPicPr>
              <p:cNvPr id="36" name="Freihand 35"/>
              <p:cNvPicPr/>
              <p:nvPr/>
            </p:nvPicPr>
            <p:blipFill>
              <a:blip r:embed="rId10"/>
              <a:stretch>
                <a:fillRect/>
              </a:stretch>
            </p:blipFill>
            <p:spPr>
              <a:xfrm>
                <a:off x="2191040" y="2849360"/>
                <a:ext cx="761400" cy="940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Freihand 40"/>
              <p14:cNvContentPartPr/>
              <p14:nvPr/>
            </p14:nvContentPartPr>
            <p14:xfrm>
              <a:off x="6176960" y="941720"/>
              <a:ext cx="622800" cy="1594440"/>
            </p14:xfrm>
          </p:contentPart>
        </mc:Choice>
        <mc:Fallback xmlns="">
          <p:pic>
            <p:nvPicPr>
              <p:cNvPr id="41" name="Freihand 40"/>
              <p:cNvPicPr/>
              <p:nvPr/>
            </p:nvPicPr>
            <p:blipFill>
              <a:blip r:embed="rId12"/>
              <a:stretch>
                <a:fillRect/>
              </a:stretch>
            </p:blipFill>
            <p:spPr>
              <a:xfrm>
                <a:off x="6162560" y="930200"/>
                <a:ext cx="650520" cy="1621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Freihand 48"/>
              <p14:cNvContentPartPr/>
              <p14:nvPr/>
            </p14:nvContentPartPr>
            <p14:xfrm>
              <a:off x="7564760" y="650840"/>
              <a:ext cx="986400" cy="365400"/>
            </p14:xfrm>
          </p:contentPart>
        </mc:Choice>
        <mc:Fallback xmlns="">
          <p:pic>
            <p:nvPicPr>
              <p:cNvPr id="49" name="Freihand 48"/>
              <p:cNvPicPr/>
              <p:nvPr/>
            </p:nvPicPr>
            <p:blipFill>
              <a:blip r:embed="rId14"/>
              <a:stretch>
                <a:fillRect/>
              </a:stretch>
            </p:blipFill>
            <p:spPr>
              <a:xfrm>
                <a:off x="7548560" y="636440"/>
                <a:ext cx="101952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Freihand 50"/>
              <p14:cNvContentPartPr/>
              <p14:nvPr/>
            </p14:nvContentPartPr>
            <p14:xfrm>
              <a:off x="1917080" y="2829560"/>
              <a:ext cx="1048320" cy="1078920"/>
            </p14:xfrm>
          </p:contentPart>
        </mc:Choice>
        <mc:Fallback xmlns="">
          <p:pic>
            <p:nvPicPr>
              <p:cNvPr id="51" name="Freihand 50"/>
              <p:cNvPicPr/>
              <p:nvPr/>
            </p:nvPicPr>
            <p:blipFill>
              <a:blip r:embed="rId16"/>
              <a:stretch>
                <a:fillRect/>
              </a:stretch>
            </p:blipFill>
            <p:spPr>
              <a:xfrm>
                <a:off x="1908080" y="2818040"/>
                <a:ext cx="1069200" cy="1101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 name="Freihand 51"/>
              <p14:cNvContentPartPr/>
              <p14:nvPr/>
            </p14:nvContentPartPr>
            <p14:xfrm>
              <a:off x="2621240" y="2771600"/>
              <a:ext cx="434520" cy="469800"/>
            </p14:xfrm>
          </p:contentPart>
        </mc:Choice>
        <mc:Fallback xmlns="">
          <p:pic>
            <p:nvPicPr>
              <p:cNvPr id="52" name="Freihand 51"/>
              <p:cNvPicPr/>
              <p:nvPr/>
            </p:nvPicPr>
            <p:blipFill>
              <a:blip r:embed="rId18"/>
              <a:stretch>
                <a:fillRect/>
              </a:stretch>
            </p:blipFill>
            <p:spPr>
              <a:xfrm>
                <a:off x="2615480" y="2765480"/>
                <a:ext cx="44640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3" name="Freihand 52"/>
              <p14:cNvContentPartPr/>
              <p14:nvPr/>
            </p14:nvContentPartPr>
            <p14:xfrm>
              <a:off x="2920400" y="2849720"/>
              <a:ext cx="74160" cy="71640"/>
            </p14:xfrm>
          </p:contentPart>
        </mc:Choice>
        <mc:Fallback xmlns="">
          <p:pic>
            <p:nvPicPr>
              <p:cNvPr id="53" name="Freihand 52"/>
              <p:cNvPicPr/>
              <p:nvPr/>
            </p:nvPicPr>
            <p:blipFill>
              <a:blip r:embed="rId20"/>
              <a:stretch>
                <a:fillRect/>
              </a:stretch>
            </p:blipFill>
            <p:spPr>
              <a:xfrm>
                <a:off x="2915720" y="2845040"/>
                <a:ext cx="83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4" name="Freihand 53"/>
              <p14:cNvContentPartPr/>
              <p14:nvPr/>
            </p14:nvContentPartPr>
            <p14:xfrm>
              <a:off x="2783960" y="2903360"/>
              <a:ext cx="106920" cy="116640"/>
            </p14:xfrm>
          </p:contentPart>
        </mc:Choice>
        <mc:Fallback xmlns="">
          <p:pic>
            <p:nvPicPr>
              <p:cNvPr id="54" name="Freihand 53"/>
              <p:cNvPicPr/>
              <p:nvPr/>
            </p:nvPicPr>
            <p:blipFill>
              <a:blip r:embed="rId22"/>
              <a:stretch>
                <a:fillRect/>
              </a:stretch>
            </p:blipFill>
            <p:spPr>
              <a:xfrm>
                <a:off x="2778560" y="2897600"/>
                <a:ext cx="1180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5" name="Freihand 54"/>
              <p14:cNvContentPartPr/>
              <p14:nvPr/>
            </p14:nvContentPartPr>
            <p14:xfrm>
              <a:off x="3342680" y="2291000"/>
              <a:ext cx="488880" cy="1180080"/>
            </p14:xfrm>
          </p:contentPart>
        </mc:Choice>
        <mc:Fallback xmlns="">
          <p:pic>
            <p:nvPicPr>
              <p:cNvPr id="55" name="Freihand 54"/>
              <p:cNvPicPr/>
              <p:nvPr/>
            </p:nvPicPr>
            <p:blipFill>
              <a:blip r:embed="rId24"/>
              <a:stretch>
                <a:fillRect/>
              </a:stretch>
            </p:blipFill>
            <p:spPr>
              <a:xfrm>
                <a:off x="3329720" y="2277680"/>
                <a:ext cx="515160" cy="1206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7" name="Freihand 56"/>
              <p14:cNvContentPartPr/>
              <p14:nvPr/>
            </p14:nvContentPartPr>
            <p14:xfrm>
              <a:off x="6750440" y="903920"/>
              <a:ext cx="544680" cy="638640"/>
            </p14:xfrm>
          </p:contentPart>
        </mc:Choice>
        <mc:Fallback xmlns="">
          <p:pic>
            <p:nvPicPr>
              <p:cNvPr id="57" name="Freihand 56"/>
              <p:cNvPicPr/>
              <p:nvPr/>
            </p:nvPicPr>
            <p:blipFill>
              <a:blip r:embed="rId26"/>
              <a:stretch>
                <a:fillRect/>
              </a:stretch>
            </p:blipFill>
            <p:spPr>
              <a:xfrm>
                <a:off x="6733880" y="887720"/>
                <a:ext cx="57564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0" name="Freihand 59"/>
              <p14:cNvContentPartPr/>
              <p14:nvPr/>
            </p14:nvContentPartPr>
            <p14:xfrm>
              <a:off x="6491600" y="1077800"/>
              <a:ext cx="184680" cy="911160"/>
            </p14:xfrm>
          </p:contentPart>
        </mc:Choice>
        <mc:Fallback xmlns="">
          <p:pic>
            <p:nvPicPr>
              <p:cNvPr id="60" name="Freihand 59"/>
              <p:cNvPicPr/>
              <p:nvPr/>
            </p:nvPicPr>
            <p:blipFill>
              <a:blip r:embed="rId28"/>
              <a:stretch>
                <a:fillRect/>
              </a:stretch>
            </p:blipFill>
            <p:spPr>
              <a:xfrm>
                <a:off x="6479360" y="1067000"/>
                <a:ext cx="210960" cy="93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5" name="Freihand 64"/>
              <p14:cNvContentPartPr/>
              <p14:nvPr/>
            </p14:nvContentPartPr>
            <p14:xfrm>
              <a:off x="4302080" y="1120280"/>
              <a:ext cx="1693080" cy="1141920"/>
            </p14:xfrm>
          </p:contentPart>
        </mc:Choice>
        <mc:Fallback xmlns="">
          <p:pic>
            <p:nvPicPr>
              <p:cNvPr id="65" name="Freihand 64"/>
              <p:cNvPicPr/>
              <p:nvPr/>
            </p:nvPicPr>
            <p:blipFill>
              <a:blip r:embed="rId30"/>
              <a:stretch>
                <a:fillRect/>
              </a:stretch>
            </p:blipFill>
            <p:spPr>
              <a:xfrm>
                <a:off x="4291640" y="1106240"/>
                <a:ext cx="1717560" cy="1166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6" name="Freihand 65"/>
              <p14:cNvContentPartPr/>
              <p14:nvPr/>
            </p14:nvContentPartPr>
            <p14:xfrm>
              <a:off x="4319720" y="1889240"/>
              <a:ext cx="1670760" cy="615960"/>
            </p14:xfrm>
          </p:contentPart>
        </mc:Choice>
        <mc:Fallback xmlns="">
          <p:pic>
            <p:nvPicPr>
              <p:cNvPr id="66" name="Freihand 65"/>
              <p:cNvPicPr/>
              <p:nvPr/>
            </p:nvPicPr>
            <p:blipFill>
              <a:blip r:embed="rId32"/>
              <a:stretch>
                <a:fillRect/>
              </a:stretch>
            </p:blipFill>
            <p:spPr>
              <a:xfrm>
                <a:off x="4305680" y="1874840"/>
                <a:ext cx="169920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7" name="Freihand 66"/>
              <p14:cNvContentPartPr/>
              <p14:nvPr/>
            </p14:nvContentPartPr>
            <p14:xfrm>
              <a:off x="4176440" y="1146920"/>
              <a:ext cx="1779480" cy="1217160"/>
            </p14:xfrm>
          </p:contentPart>
        </mc:Choice>
        <mc:Fallback xmlns="">
          <p:pic>
            <p:nvPicPr>
              <p:cNvPr id="67" name="Freihand 66"/>
              <p:cNvPicPr/>
              <p:nvPr/>
            </p:nvPicPr>
            <p:blipFill>
              <a:blip r:embed="rId34"/>
              <a:stretch>
                <a:fillRect/>
              </a:stretch>
            </p:blipFill>
            <p:spPr>
              <a:xfrm>
                <a:off x="4168160" y="1135400"/>
                <a:ext cx="1799280" cy="1236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8" name="Freihand 67"/>
              <p14:cNvContentPartPr/>
              <p14:nvPr/>
            </p14:nvContentPartPr>
            <p14:xfrm>
              <a:off x="4385600" y="1847480"/>
              <a:ext cx="1532880" cy="569160"/>
            </p14:xfrm>
          </p:contentPart>
        </mc:Choice>
        <mc:Fallback xmlns="">
          <p:pic>
            <p:nvPicPr>
              <p:cNvPr id="68" name="Freihand 67"/>
              <p:cNvPicPr/>
              <p:nvPr/>
            </p:nvPicPr>
            <p:blipFill>
              <a:blip r:embed="rId36"/>
              <a:stretch>
                <a:fillRect/>
              </a:stretch>
            </p:blipFill>
            <p:spPr>
              <a:xfrm>
                <a:off x="4376600" y="1837760"/>
                <a:ext cx="1551600" cy="587880"/>
              </a:xfrm>
              <a:prstGeom prst="rect">
                <a:avLst/>
              </a:prstGeom>
            </p:spPr>
          </p:pic>
        </mc:Fallback>
      </mc:AlternateContent>
    </p:spTree>
    <p:extLst>
      <p:ext uri="{BB962C8B-B14F-4D97-AF65-F5344CB8AC3E}">
        <p14:creationId xmlns:p14="http://schemas.microsoft.com/office/powerpoint/2010/main" val="396984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0"/>
            <a:ext cx="5369318" cy="630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5801465" y="0"/>
            <a:ext cx="5950324" cy="370574"/>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Regionale Entwicklung des Außenhandels Deutschlands</a:t>
            </a:r>
          </a:p>
          <a:p>
            <a:endParaRPr lang="de-DE" sz="24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3C423D06-614E-4CCF-A19B-A8C947E20749}"/>
              </a:ext>
            </a:extLst>
          </p:cNvPr>
          <p:cNvSpPr txBox="1"/>
          <p:nvPr/>
        </p:nvSpPr>
        <p:spPr>
          <a:xfrm>
            <a:off x="8547" y="6254977"/>
            <a:ext cx="5405719" cy="538930"/>
          </a:xfrm>
          <a:prstGeom prst="rect">
            <a:avLst/>
          </a:prstGeom>
          <a:noFill/>
        </p:spPr>
        <p:txBody>
          <a:bodyPr wrap="square" rtlCol="0">
            <a:noAutofit/>
          </a:bodyPr>
          <a:lstStyle/>
          <a:p>
            <a:r>
              <a:rPr lang="de-DE" sz="1000" b="1" dirty="0">
                <a:latin typeface="Times New Roman" panose="02020603050405020304" pitchFamily="18" charset="0"/>
                <a:cs typeface="Times New Roman" panose="02020603050405020304" pitchFamily="18" charset="0"/>
              </a:rPr>
              <a:t>USMCA:</a:t>
            </a:r>
            <a:r>
              <a:rPr lang="de-DE" sz="1000" dirty="0">
                <a:latin typeface="Times New Roman" panose="02020603050405020304" pitchFamily="18" charset="0"/>
                <a:cs typeface="Times New Roman" panose="02020603050405020304" pitchFamily="18" charset="0"/>
              </a:rPr>
              <a:t> USA, Mexiko, Kanada; </a:t>
            </a:r>
            <a:r>
              <a:rPr lang="de-DE" sz="1000" b="1" dirty="0">
                <a:latin typeface="Times New Roman" panose="02020603050405020304" pitchFamily="18" charset="0"/>
                <a:cs typeface="Times New Roman" panose="02020603050405020304" pitchFamily="18" charset="0"/>
              </a:rPr>
              <a:t>BRICS:</a:t>
            </a:r>
            <a:r>
              <a:rPr lang="de-DE" sz="1000" dirty="0">
                <a:latin typeface="Times New Roman" panose="02020603050405020304" pitchFamily="18" charset="0"/>
                <a:cs typeface="Times New Roman" panose="02020603050405020304" pitchFamily="18" charset="0"/>
              </a:rPr>
              <a:t> Brasilien, </a:t>
            </a:r>
            <a:r>
              <a:rPr lang="de-DE" sz="1000" dirty="0" err="1">
                <a:latin typeface="Times New Roman" panose="02020603050405020304" pitchFamily="18" charset="0"/>
                <a:cs typeface="Times New Roman" panose="02020603050405020304" pitchFamily="18" charset="0"/>
              </a:rPr>
              <a:t>Rußland</a:t>
            </a:r>
            <a:r>
              <a:rPr lang="de-DE" sz="1000" dirty="0">
                <a:latin typeface="Times New Roman" panose="02020603050405020304" pitchFamily="18" charset="0"/>
                <a:cs typeface="Times New Roman" panose="02020603050405020304" pitchFamily="18" charset="0"/>
              </a:rPr>
              <a:t>, Indien, China, Südafrika</a:t>
            </a:r>
          </a:p>
          <a:p>
            <a:r>
              <a:rPr lang="de-DE" sz="1000" b="1" dirty="0">
                <a:latin typeface="Times New Roman" panose="02020603050405020304" pitchFamily="18" charset="0"/>
                <a:cs typeface="Times New Roman" panose="02020603050405020304" pitchFamily="18" charset="0"/>
              </a:rPr>
              <a:t>EU-alt:</a:t>
            </a:r>
            <a:r>
              <a:rPr lang="de-DE" sz="1000" dirty="0">
                <a:latin typeface="Times New Roman" panose="02020603050405020304" pitchFamily="18" charset="0"/>
                <a:cs typeface="Times New Roman" panose="02020603050405020304" pitchFamily="18" charset="0"/>
              </a:rPr>
              <a:t> BEL, DNK, FIN, FRA, GRE, IRL, ITA, LUX, NDL, AUT, POR, SWE, ESP</a:t>
            </a:r>
          </a:p>
          <a:p>
            <a:r>
              <a:rPr lang="de-DE" sz="1000" dirty="0">
                <a:latin typeface="Times New Roman" panose="02020603050405020304" pitchFamily="18" charset="0"/>
                <a:cs typeface="Times New Roman" panose="02020603050405020304" pitchFamily="18" charset="0"/>
              </a:rPr>
              <a:t>EU-neu: BUL, EST, CRO, LET, LIT, MLT, POL, ROM, SVL, SLO, CZE, HUN, CYP </a:t>
            </a:r>
          </a:p>
        </p:txBody>
      </p:sp>
      <p:sp>
        <p:nvSpPr>
          <p:cNvPr id="13" name="Textfeld 12">
            <a:extLst>
              <a:ext uri="{FF2B5EF4-FFF2-40B4-BE49-F238E27FC236}">
                <a16:creationId xmlns:a16="http://schemas.microsoft.com/office/drawing/2014/main" id="{3C423D06-614E-4CCF-A19B-A8C947E20749}"/>
              </a:ext>
            </a:extLst>
          </p:cNvPr>
          <p:cNvSpPr txBox="1"/>
          <p:nvPr/>
        </p:nvSpPr>
        <p:spPr>
          <a:xfrm>
            <a:off x="3746781" y="3105238"/>
            <a:ext cx="1655170" cy="409650"/>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a:t>
            </a:r>
            <a:r>
              <a:rPr lang="de-DE" sz="1200" dirty="0" err="1">
                <a:latin typeface="Times New Roman" panose="02020603050405020304" pitchFamily="18" charset="0"/>
                <a:cs typeface="Times New Roman" panose="02020603050405020304" pitchFamily="18" charset="0"/>
              </a:rPr>
              <a:t>Destatis</a:t>
            </a:r>
            <a:r>
              <a:rPr lang="de-DE" sz="1200" dirty="0">
                <a:latin typeface="Times New Roman" panose="02020603050405020304" pitchFamily="18" charset="0"/>
                <a:cs typeface="Times New Roman" panose="02020603050405020304" pitchFamily="18" charset="0"/>
              </a:rPr>
              <a:t>,</a:t>
            </a:r>
          </a:p>
          <a:p>
            <a:r>
              <a:rPr lang="de-DE" sz="1200" dirty="0">
                <a:latin typeface="Times New Roman" panose="02020603050405020304" pitchFamily="18" charset="0"/>
                <a:cs typeface="Times New Roman" panose="02020603050405020304" pitchFamily="18" charset="0"/>
              </a:rPr>
              <a:t>eigene Berechnungen</a:t>
            </a:r>
          </a:p>
        </p:txBody>
      </p:sp>
      <p:sp>
        <p:nvSpPr>
          <p:cNvPr id="14" name="Textfeld 13">
            <a:extLst>
              <a:ext uri="{FF2B5EF4-FFF2-40B4-BE49-F238E27FC236}">
                <a16:creationId xmlns:a16="http://schemas.microsoft.com/office/drawing/2014/main" id="{3C423D06-614E-4CCF-A19B-A8C947E20749}"/>
              </a:ext>
            </a:extLst>
          </p:cNvPr>
          <p:cNvSpPr txBox="1"/>
          <p:nvPr/>
        </p:nvSpPr>
        <p:spPr>
          <a:xfrm>
            <a:off x="5253200" y="632478"/>
            <a:ext cx="6938800" cy="424688"/>
          </a:xfrm>
          <a:prstGeom prst="rect">
            <a:avLst/>
          </a:prstGeom>
          <a:noFill/>
        </p:spPr>
        <p:txBody>
          <a:bodyPr wrap="square" rtlCol="0">
            <a:noAutofit/>
          </a:bodyPr>
          <a:lstStyle/>
          <a:p>
            <a:r>
              <a:rPr lang="de-DE" sz="1500" dirty="0">
                <a:latin typeface="Times New Roman" panose="02020603050405020304" pitchFamily="18" charset="0"/>
                <a:cs typeface="Times New Roman" panose="02020603050405020304" pitchFamily="18" charset="0"/>
              </a:rPr>
              <a:t>Folgende Trends lassen sich simultan bei Ex- und Importen erkennen:</a:t>
            </a:r>
          </a:p>
        </p:txBody>
      </p:sp>
      <p:sp>
        <p:nvSpPr>
          <p:cNvPr id="22" name="Textfeld 21">
            <a:extLst>
              <a:ext uri="{FF2B5EF4-FFF2-40B4-BE49-F238E27FC236}">
                <a16:creationId xmlns:a16="http://schemas.microsoft.com/office/drawing/2014/main" id="{3C423D06-614E-4CCF-A19B-A8C947E20749}"/>
              </a:ext>
            </a:extLst>
          </p:cNvPr>
          <p:cNvSpPr txBox="1"/>
          <p:nvPr/>
        </p:nvSpPr>
        <p:spPr>
          <a:xfrm>
            <a:off x="5253200" y="2988750"/>
            <a:ext cx="7013249" cy="1071865"/>
          </a:xfrm>
          <a:prstGeom prst="rect">
            <a:avLst/>
          </a:prstGeom>
          <a:noFill/>
        </p:spPr>
        <p:txBody>
          <a:bodyPr wrap="square" rtlCol="0">
            <a:noAutofit/>
          </a:bodyPr>
          <a:lstStyle/>
          <a:p>
            <a:r>
              <a:rPr lang="de-DE" sz="1500" b="1" dirty="0">
                <a:latin typeface="Times New Roman" panose="02020603050405020304" pitchFamily="18" charset="0"/>
                <a:cs typeface="Times New Roman" panose="02020603050405020304" pitchFamily="18" charset="0"/>
              </a:rPr>
              <a:t>In den letzten 20 Jahren konnte damit der deutsche Außenhandel und hier insbesondere die Exportwirtschaft sich bei traditionell eher längerfristigen Liefer- </a:t>
            </a:r>
            <a:r>
              <a:rPr lang="de-DE" sz="1500" b="1" dirty="0" err="1">
                <a:latin typeface="Times New Roman" panose="02020603050405020304" pitchFamily="18" charset="0"/>
                <a:cs typeface="Times New Roman" panose="02020603050405020304" pitchFamily="18" charset="0"/>
              </a:rPr>
              <a:t>beziehungen</a:t>
            </a:r>
            <a:r>
              <a:rPr lang="de-DE" sz="1500" b="1" dirty="0">
                <a:latin typeface="Times New Roman" panose="02020603050405020304" pitchFamily="18" charset="0"/>
                <a:cs typeface="Times New Roman" panose="02020603050405020304" pitchFamily="18" charset="0"/>
              </a:rPr>
              <a:t> überraschenderweise sehr schnell umorientieren und die Warenströme auch kurzfristig in die jeweiligen prosperierenden Regionen der Welt umsteuern.</a:t>
            </a:r>
          </a:p>
        </p:txBody>
      </p:sp>
      <p:pic>
        <p:nvPicPr>
          <p:cNvPr id="3" name="Grafik 2"/>
          <p:cNvPicPr>
            <a:picLocks noChangeAspect="1"/>
          </p:cNvPicPr>
          <p:nvPr/>
        </p:nvPicPr>
        <p:blipFill>
          <a:blip r:embed="rId3"/>
          <a:stretch>
            <a:fillRect/>
          </a:stretch>
        </p:blipFill>
        <p:spPr>
          <a:xfrm>
            <a:off x="5400000" y="963750"/>
            <a:ext cx="5760000" cy="2025000"/>
          </a:xfrm>
          <a:prstGeom prst="rect">
            <a:avLst/>
          </a:prstGeom>
        </p:spPr>
      </p:pic>
      <p:sp>
        <p:nvSpPr>
          <p:cNvPr id="15" name="Rechteck 14"/>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5365720" y="1468040"/>
              <a:ext cx="822960" cy="391680"/>
            </p14:xfrm>
          </p:contentPart>
        </mc:Choice>
        <mc:Fallback xmlns="">
          <p:pic>
            <p:nvPicPr>
              <p:cNvPr id="6" name="Freihand 5"/>
              <p:cNvPicPr/>
              <p:nvPr/>
            </p:nvPicPr>
            <p:blipFill>
              <a:blip r:embed="rId5"/>
              <a:stretch>
                <a:fillRect/>
              </a:stretch>
            </p:blipFill>
            <p:spPr>
              <a:xfrm>
                <a:off x="5351680" y="1454000"/>
                <a:ext cx="85104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p14:cNvContentPartPr/>
              <p14:nvPr/>
            </p14:nvContentPartPr>
            <p14:xfrm>
              <a:off x="5389120" y="1821920"/>
              <a:ext cx="636480" cy="381960"/>
            </p14:xfrm>
          </p:contentPart>
        </mc:Choice>
        <mc:Fallback xmlns="">
          <p:pic>
            <p:nvPicPr>
              <p:cNvPr id="8" name="Freihand 7"/>
              <p:cNvPicPr/>
              <p:nvPr/>
            </p:nvPicPr>
            <p:blipFill>
              <a:blip r:embed="rId7"/>
              <a:stretch>
                <a:fillRect/>
              </a:stretch>
            </p:blipFill>
            <p:spPr>
              <a:xfrm>
                <a:off x="5374720" y="1807880"/>
                <a:ext cx="66528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Freihand 20"/>
              <p14:cNvContentPartPr/>
              <p14:nvPr/>
            </p14:nvContentPartPr>
            <p14:xfrm>
              <a:off x="7256440" y="1624280"/>
              <a:ext cx="360" cy="360"/>
            </p14:xfrm>
          </p:contentPart>
        </mc:Choice>
        <mc:Fallback xmlns="">
          <p:pic>
            <p:nvPicPr>
              <p:cNvPr id="21" name="Freihand 20"/>
              <p:cNvPicPr/>
              <p:nvPr/>
            </p:nvPicPr>
            <p:blipFill>
              <a:blip r:embed="rId9"/>
              <a:stretch>
                <a:fillRect/>
              </a:stretch>
            </p:blipFill>
            <p:spPr>
              <a:xfrm>
                <a:off x="7239520" y="1607360"/>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Freihand 23"/>
              <p14:cNvContentPartPr/>
              <p14:nvPr/>
            </p14:nvContentPartPr>
            <p14:xfrm>
              <a:off x="5211280" y="1011920"/>
              <a:ext cx="24840" cy="244080"/>
            </p14:xfrm>
          </p:contentPart>
        </mc:Choice>
        <mc:Fallback xmlns="">
          <p:pic>
            <p:nvPicPr>
              <p:cNvPr id="24" name="Freihand 23"/>
              <p:cNvPicPr/>
              <p:nvPr/>
            </p:nvPicPr>
            <p:blipFill>
              <a:blip r:embed="rId11"/>
              <a:stretch>
                <a:fillRect/>
              </a:stretch>
            </p:blipFill>
            <p:spPr>
              <a:xfrm>
                <a:off x="5197240" y="998960"/>
                <a:ext cx="522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Freihand 26"/>
              <p14:cNvContentPartPr/>
              <p14:nvPr/>
            </p14:nvContentPartPr>
            <p14:xfrm>
              <a:off x="485560" y="4113680"/>
              <a:ext cx="127080" cy="212400"/>
            </p14:xfrm>
          </p:contentPart>
        </mc:Choice>
        <mc:Fallback xmlns="">
          <p:pic>
            <p:nvPicPr>
              <p:cNvPr id="27" name="Freihand 26"/>
              <p:cNvPicPr/>
              <p:nvPr/>
            </p:nvPicPr>
            <p:blipFill>
              <a:blip r:embed="rId13"/>
              <a:stretch>
                <a:fillRect/>
              </a:stretch>
            </p:blipFill>
            <p:spPr>
              <a:xfrm>
                <a:off x="472240" y="4099640"/>
                <a:ext cx="1540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Freihand 31"/>
              <p14:cNvContentPartPr/>
              <p14:nvPr/>
            </p14:nvContentPartPr>
            <p14:xfrm>
              <a:off x="522640" y="1269320"/>
              <a:ext cx="35640" cy="675360"/>
            </p14:xfrm>
          </p:contentPart>
        </mc:Choice>
        <mc:Fallback xmlns="">
          <p:pic>
            <p:nvPicPr>
              <p:cNvPr id="32" name="Freihand 31"/>
              <p:cNvPicPr/>
              <p:nvPr/>
            </p:nvPicPr>
            <p:blipFill>
              <a:blip r:embed="rId15"/>
              <a:stretch>
                <a:fillRect/>
              </a:stretch>
            </p:blipFill>
            <p:spPr>
              <a:xfrm>
                <a:off x="515800" y="1264640"/>
                <a:ext cx="5148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4" name="Freihand 33"/>
              <p14:cNvContentPartPr/>
              <p14:nvPr/>
            </p14:nvContentPartPr>
            <p14:xfrm>
              <a:off x="5207680" y="1261760"/>
              <a:ext cx="18720" cy="665640"/>
            </p14:xfrm>
          </p:contentPart>
        </mc:Choice>
        <mc:Fallback xmlns="">
          <p:pic>
            <p:nvPicPr>
              <p:cNvPr id="34" name="Freihand 33"/>
              <p:cNvPicPr/>
              <p:nvPr/>
            </p:nvPicPr>
            <p:blipFill>
              <a:blip r:embed="rId17"/>
              <a:stretch>
                <a:fillRect/>
              </a:stretch>
            </p:blipFill>
            <p:spPr>
              <a:xfrm>
                <a:off x="5194720" y="1251680"/>
                <a:ext cx="42480" cy="68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Freihand 34"/>
              <p14:cNvContentPartPr/>
              <p14:nvPr/>
            </p14:nvContentPartPr>
            <p14:xfrm>
              <a:off x="5345920" y="2097680"/>
              <a:ext cx="775080" cy="568080"/>
            </p14:xfrm>
          </p:contentPart>
        </mc:Choice>
        <mc:Fallback xmlns="">
          <p:pic>
            <p:nvPicPr>
              <p:cNvPr id="35" name="Freihand 34"/>
              <p:cNvPicPr/>
              <p:nvPr/>
            </p:nvPicPr>
            <p:blipFill>
              <a:blip r:embed="rId19"/>
              <a:stretch>
                <a:fillRect/>
              </a:stretch>
            </p:blipFill>
            <p:spPr>
              <a:xfrm>
                <a:off x="5330800" y="2082560"/>
                <a:ext cx="80568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8" name="Freihand 37"/>
              <p14:cNvContentPartPr/>
              <p14:nvPr/>
            </p14:nvContentPartPr>
            <p14:xfrm>
              <a:off x="557200" y="4281440"/>
              <a:ext cx="25200" cy="694440"/>
            </p14:xfrm>
          </p:contentPart>
        </mc:Choice>
        <mc:Fallback xmlns="">
          <p:pic>
            <p:nvPicPr>
              <p:cNvPr id="38" name="Freihand 37"/>
              <p:cNvPicPr/>
              <p:nvPr/>
            </p:nvPicPr>
            <p:blipFill>
              <a:blip r:embed="rId21"/>
              <a:stretch>
                <a:fillRect/>
              </a:stretch>
            </p:blipFill>
            <p:spPr>
              <a:xfrm>
                <a:off x="550720" y="4276400"/>
                <a:ext cx="4248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Freihand 43"/>
              <p14:cNvContentPartPr/>
              <p14:nvPr/>
            </p14:nvContentPartPr>
            <p14:xfrm>
              <a:off x="5224600" y="1885640"/>
              <a:ext cx="14400" cy="159840"/>
            </p14:xfrm>
          </p:contentPart>
        </mc:Choice>
        <mc:Fallback xmlns="">
          <p:pic>
            <p:nvPicPr>
              <p:cNvPr id="44" name="Freihand 43"/>
              <p:cNvPicPr/>
              <p:nvPr/>
            </p:nvPicPr>
            <p:blipFill>
              <a:blip r:embed="rId23"/>
              <a:stretch>
                <a:fillRect/>
              </a:stretch>
            </p:blipFill>
            <p:spPr>
              <a:xfrm>
                <a:off x="5211640" y="1877720"/>
                <a:ext cx="38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 name="Freihand 50"/>
              <p14:cNvContentPartPr/>
              <p14:nvPr/>
            </p14:nvContentPartPr>
            <p14:xfrm>
              <a:off x="629920" y="2041160"/>
              <a:ext cx="1668240" cy="119520"/>
            </p14:xfrm>
          </p:contentPart>
        </mc:Choice>
        <mc:Fallback xmlns="">
          <p:pic>
            <p:nvPicPr>
              <p:cNvPr id="51" name="Freihand 50"/>
              <p:cNvPicPr/>
              <p:nvPr/>
            </p:nvPicPr>
            <p:blipFill>
              <a:blip r:embed="rId25"/>
              <a:stretch>
                <a:fillRect/>
              </a:stretch>
            </p:blipFill>
            <p:spPr>
              <a:xfrm>
                <a:off x="625240" y="2033600"/>
                <a:ext cx="1686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2" name="Freihand 51"/>
              <p14:cNvContentPartPr/>
              <p14:nvPr/>
            </p14:nvContentPartPr>
            <p14:xfrm>
              <a:off x="486640" y="2147000"/>
              <a:ext cx="26640" cy="120240"/>
            </p14:xfrm>
          </p:contentPart>
        </mc:Choice>
        <mc:Fallback xmlns="">
          <p:pic>
            <p:nvPicPr>
              <p:cNvPr id="52" name="Freihand 51"/>
              <p:cNvPicPr/>
              <p:nvPr/>
            </p:nvPicPr>
            <p:blipFill>
              <a:blip r:embed="rId27"/>
              <a:stretch>
                <a:fillRect/>
              </a:stretch>
            </p:blipFill>
            <p:spPr>
              <a:xfrm>
                <a:off x="477640" y="2134400"/>
                <a:ext cx="48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9" name="Freihand 58"/>
              <p14:cNvContentPartPr/>
              <p14:nvPr/>
            </p14:nvContentPartPr>
            <p14:xfrm>
              <a:off x="2671480" y="2178320"/>
              <a:ext cx="266400" cy="45360"/>
            </p14:xfrm>
          </p:contentPart>
        </mc:Choice>
        <mc:Fallback xmlns="">
          <p:pic>
            <p:nvPicPr>
              <p:cNvPr id="59" name="Freihand 58"/>
              <p:cNvPicPr/>
              <p:nvPr/>
            </p:nvPicPr>
            <p:blipFill>
              <a:blip r:embed="rId29"/>
              <a:stretch>
                <a:fillRect/>
              </a:stretch>
            </p:blipFill>
            <p:spPr>
              <a:xfrm>
                <a:off x="2666800" y="2170040"/>
                <a:ext cx="279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0" name="Freihand 59"/>
              <p14:cNvContentPartPr/>
              <p14:nvPr/>
            </p14:nvContentPartPr>
            <p14:xfrm>
              <a:off x="9099280" y="6872000"/>
              <a:ext cx="54000" cy="36720"/>
            </p14:xfrm>
          </p:contentPart>
        </mc:Choice>
        <mc:Fallback xmlns="">
          <p:pic>
            <p:nvPicPr>
              <p:cNvPr id="60" name="Freihand 59"/>
              <p:cNvPicPr/>
              <p:nvPr/>
            </p:nvPicPr>
            <p:blipFill>
              <a:blip r:embed="rId31"/>
              <a:stretch>
                <a:fillRect/>
              </a:stretch>
            </p:blipFill>
            <p:spPr>
              <a:xfrm>
                <a:off x="9082360" y="6855080"/>
                <a:ext cx="87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1" name="Freihand 60"/>
              <p14:cNvContentPartPr/>
              <p14:nvPr/>
            </p14:nvContentPartPr>
            <p14:xfrm>
              <a:off x="9232120" y="6910160"/>
              <a:ext cx="360" cy="360"/>
            </p14:xfrm>
          </p:contentPart>
        </mc:Choice>
        <mc:Fallback xmlns="">
          <p:pic>
            <p:nvPicPr>
              <p:cNvPr id="61" name="Freihand 60"/>
              <p:cNvPicPr/>
              <p:nvPr/>
            </p:nvPicPr>
            <p:blipFill>
              <a:blip r:embed="rId33"/>
              <a:stretch>
                <a:fillRect/>
              </a:stretch>
            </p:blipFill>
            <p:spPr>
              <a:xfrm>
                <a:off x="9215200" y="6893240"/>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4" name="Freihand 63"/>
              <p14:cNvContentPartPr/>
              <p14:nvPr/>
            </p14:nvContentPartPr>
            <p14:xfrm>
              <a:off x="2761840" y="2099840"/>
              <a:ext cx="907560" cy="118800"/>
            </p14:xfrm>
          </p:contentPart>
        </mc:Choice>
        <mc:Fallback xmlns="">
          <p:pic>
            <p:nvPicPr>
              <p:cNvPr id="64" name="Freihand 63"/>
              <p:cNvPicPr/>
              <p:nvPr/>
            </p:nvPicPr>
            <p:blipFill>
              <a:blip r:embed="rId35"/>
              <a:stretch>
                <a:fillRect/>
              </a:stretch>
            </p:blipFill>
            <p:spPr>
              <a:xfrm>
                <a:off x="2749240" y="2085080"/>
                <a:ext cx="934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p14:cNvContentPartPr/>
              <p14:nvPr/>
            </p14:nvContentPartPr>
            <p14:xfrm>
              <a:off x="5203000" y="4368920"/>
              <a:ext cx="45360" cy="525600"/>
            </p14:xfrm>
          </p:contentPart>
        </mc:Choice>
        <mc:Fallback xmlns="">
          <p:pic>
            <p:nvPicPr>
              <p:cNvPr id="66" name="Freihand 65"/>
              <p:cNvPicPr/>
              <p:nvPr/>
            </p:nvPicPr>
            <p:blipFill>
              <a:blip r:embed="rId37"/>
              <a:stretch>
                <a:fillRect/>
              </a:stretch>
            </p:blipFill>
            <p:spPr>
              <a:xfrm>
                <a:off x="5189785" y="4361000"/>
                <a:ext cx="66076"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7" name="Freihand 66"/>
              <p14:cNvContentPartPr/>
              <p14:nvPr/>
            </p14:nvContentPartPr>
            <p14:xfrm>
              <a:off x="5212360" y="4948520"/>
              <a:ext cx="29880" cy="219960"/>
            </p14:xfrm>
          </p:contentPart>
        </mc:Choice>
        <mc:Fallback xmlns="">
          <p:pic>
            <p:nvPicPr>
              <p:cNvPr id="67" name="Freihand 66"/>
              <p:cNvPicPr/>
              <p:nvPr/>
            </p:nvPicPr>
            <p:blipFill>
              <a:blip r:embed="rId39"/>
              <a:stretch>
                <a:fillRect/>
              </a:stretch>
            </p:blipFill>
            <p:spPr>
              <a:xfrm>
                <a:off x="5198487" y="4936640"/>
                <a:ext cx="5229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8" name="Freihand 67"/>
              <p14:cNvContentPartPr/>
              <p14:nvPr/>
            </p14:nvContentPartPr>
            <p14:xfrm>
              <a:off x="3630520" y="2041520"/>
              <a:ext cx="133560" cy="171000"/>
            </p14:xfrm>
          </p:contentPart>
        </mc:Choice>
        <mc:Fallback xmlns="">
          <p:pic>
            <p:nvPicPr>
              <p:cNvPr id="68" name="Freihand 67"/>
              <p:cNvPicPr/>
              <p:nvPr/>
            </p:nvPicPr>
            <p:blipFill>
              <a:blip r:embed="rId41"/>
              <a:stretch>
                <a:fillRect/>
              </a:stretch>
            </p:blipFill>
            <p:spPr>
              <a:xfrm>
                <a:off x="3616120" y="2027120"/>
                <a:ext cx="162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0" name="Freihand 69"/>
              <p14:cNvContentPartPr/>
              <p14:nvPr/>
            </p14:nvContentPartPr>
            <p14:xfrm>
              <a:off x="476920" y="935960"/>
              <a:ext cx="140040" cy="252000"/>
            </p14:xfrm>
          </p:contentPart>
        </mc:Choice>
        <mc:Fallback xmlns="">
          <p:pic>
            <p:nvPicPr>
              <p:cNvPr id="70" name="Freihand 69"/>
              <p:cNvPicPr/>
              <p:nvPr/>
            </p:nvPicPr>
            <p:blipFill>
              <a:blip r:embed="rId43"/>
              <a:stretch>
                <a:fillRect/>
              </a:stretch>
            </p:blipFill>
            <p:spPr>
              <a:xfrm>
                <a:off x="462880" y="923360"/>
                <a:ext cx="1688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1" name="Freihand 70"/>
              <p14:cNvContentPartPr/>
              <p14:nvPr/>
            </p14:nvContentPartPr>
            <p14:xfrm>
              <a:off x="2377000" y="516560"/>
              <a:ext cx="45360" cy="1587600"/>
            </p14:xfrm>
          </p:contentPart>
        </mc:Choice>
        <mc:Fallback xmlns="">
          <p:pic>
            <p:nvPicPr>
              <p:cNvPr id="71" name="Freihand 70"/>
              <p:cNvPicPr/>
              <p:nvPr/>
            </p:nvPicPr>
            <p:blipFill>
              <a:blip r:embed="rId45"/>
              <a:stretch>
                <a:fillRect/>
              </a:stretch>
            </p:blipFill>
            <p:spPr>
              <a:xfrm>
                <a:off x="2362960" y="503600"/>
                <a:ext cx="73800" cy="1614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 name="Freihand 72"/>
              <p14:cNvContentPartPr/>
              <p14:nvPr/>
            </p14:nvContentPartPr>
            <p14:xfrm>
              <a:off x="2463400" y="3541280"/>
              <a:ext cx="49320" cy="1654920"/>
            </p14:xfrm>
          </p:contentPart>
        </mc:Choice>
        <mc:Fallback xmlns="">
          <p:pic>
            <p:nvPicPr>
              <p:cNvPr id="73" name="Freihand 72"/>
              <p:cNvPicPr/>
              <p:nvPr/>
            </p:nvPicPr>
            <p:blipFill>
              <a:blip r:embed="rId47"/>
              <a:stretch>
                <a:fillRect/>
              </a:stretch>
            </p:blipFill>
            <p:spPr>
              <a:xfrm>
                <a:off x="2450440" y="3531200"/>
                <a:ext cx="75600" cy="1678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8" name="Freihand 77"/>
              <p14:cNvContentPartPr/>
              <p14:nvPr/>
            </p14:nvContentPartPr>
            <p14:xfrm>
              <a:off x="2405800" y="4087760"/>
              <a:ext cx="9360" cy="161640"/>
            </p14:xfrm>
          </p:contentPart>
        </mc:Choice>
        <mc:Fallback xmlns="">
          <p:pic>
            <p:nvPicPr>
              <p:cNvPr id="78" name="Freihand 77"/>
              <p:cNvPicPr/>
              <p:nvPr/>
            </p:nvPicPr>
            <p:blipFill>
              <a:blip r:embed="rId49"/>
              <a:stretch>
                <a:fillRect/>
              </a:stretch>
            </p:blipFill>
            <p:spPr>
              <a:xfrm>
                <a:off x="2392480" y="4077680"/>
                <a:ext cx="36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9" name="Freihand 78"/>
              <p14:cNvContentPartPr/>
              <p14:nvPr/>
            </p14:nvContentPartPr>
            <p14:xfrm>
              <a:off x="2400040" y="5009360"/>
              <a:ext cx="29880" cy="209520"/>
            </p14:xfrm>
          </p:contentPart>
        </mc:Choice>
        <mc:Fallback xmlns="">
          <p:pic>
            <p:nvPicPr>
              <p:cNvPr id="79" name="Freihand 78"/>
              <p:cNvPicPr/>
              <p:nvPr/>
            </p:nvPicPr>
            <p:blipFill>
              <a:blip r:embed="rId51"/>
              <a:stretch>
                <a:fillRect/>
              </a:stretch>
            </p:blipFill>
            <p:spPr>
              <a:xfrm>
                <a:off x="2386360" y="4999280"/>
                <a:ext cx="57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1" name="Freihand 80"/>
              <p14:cNvContentPartPr/>
              <p14:nvPr/>
            </p14:nvContentPartPr>
            <p14:xfrm>
              <a:off x="2353960" y="989960"/>
              <a:ext cx="30600" cy="203040"/>
            </p14:xfrm>
          </p:contentPart>
        </mc:Choice>
        <mc:Fallback xmlns="">
          <p:pic>
            <p:nvPicPr>
              <p:cNvPr id="81" name="Freihand 80"/>
              <p:cNvPicPr/>
              <p:nvPr/>
            </p:nvPicPr>
            <p:blipFill>
              <a:blip r:embed="rId53"/>
              <a:stretch>
                <a:fillRect/>
              </a:stretch>
            </p:blipFill>
            <p:spPr>
              <a:xfrm>
                <a:off x="2339920" y="984560"/>
                <a:ext cx="58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2" name="Freihand 81"/>
              <p14:cNvContentPartPr/>
              <p14:nvPr/>
            </p14:nvContentPartPr>
            <p14:xfrm>
              <a:off x="2327680" y="1957640"/>
              <a:ext cx="66600" cy="275400"/>
            </p14:xfrm>
          </p:contentPart>
        </mc:Choice>
        <mc:Fallback xmlns="">
          <p:pic>
            <p:nvPicPr>
              <p:cNvPr id="82" name="Freihand 81"/>
              <p:cNvPicPr/>
              <p:nvPr/>
            </p:nvPicPr>
            <p:blipFill>
              <a:blip r:embed="rId55"/>
              <a:stretch>
                <a:fillRect/>
              </a:stretch>
            </p:blipFill>
            <p:spPr>
              <a:xfrm>
                <a:off x="2314360" y="1949720"/>
                <a:ext cx="910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4" name="Freihand 83"/>
              <p14:cNvContentPartPr/>
              <p14:nvPr/>
            </p14:nvContentPartPr>
            <p14:xfrm>
              <a:off x="7252120" y="2630480"/>
              <a:ext cx="360" cy="360"/>
            </p14:xfrm>
          </p:contentPart>
        </mc:Choice>
        <mc:Fallback xmlns="">
          <p:pic>
            <p:nvPicPr>
              <p:cNvPr id="84" name="Freihand 83"/>
              <p:cNvPicPr/>
              <p:nvPr/>
            </p:nvPicPr>
            <p:blipFill>
              <a:blip r:embed="rId57"/>
              <a:stretch>
                <a:fillRect/>
              </a:stretch>
            </p:blipFill>
            <p:spPr>
              <a:xfrm>
                <a:off x="7235200" y="2613560"/>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9" name="Freihand 88"/>
              <p14:cNvContentPartPr/>
              <p14:nvPr/>
            </p14:nvContentPartPr>
            <p14:xfrm>
              <a:off x="7459840" y="1862600"/>
              <a:ext cx="43920" cy="39960"/>
            </p14:xfrm>
          </p:contentPart>
        </mc:Choice>
        <mc:Fallback xmlns="">
          <p:pic>
            <p:nvPicPr>
              <p:cNvPr id="89" name="Freihand 88"/>
              <p:cNvPicPr/>
              <p:nvPr/>
            </p:nvPicPr>
            <p:blipFill>
              <a:blip r:embed="rId59"/>
              <a:stretch>
                <a:fillRect/>
              </a:stretch>
            </p:blipFill>
            <p:spPr>
              <a:xfrm>
                <a:off x="7442920" y="1845680"/>
                <a:ext cx="77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1" name="Freihand 90"/>
              <p14:cNvContentPartPr/>
              <p14:nvPr/>
            </p14:nvContentPartPr>
            <p14:xfrm>
              <a:off x="3530800" y="1023080"/>
              <a:ext cx="23760" cy="212040"/>
            </p14:xfrm>
          </p:contentPart>
        </mc:Choice>
        <mc:Fallback xmlns="">
          <p:pic>
            <p:nvPicPr>
              <p:cNvPr id="91" name="Freihand 90"/>
              <p:cNvPicPr/>
              <p:nvPr/>
            </p:nvPicPr>
            <p:blipFill>
              <a:blip r:embed="rId61"/>
              <a:stretch>
                <a:fillRect/>
              </a:stretch>
            </p:blipFill>
            <p:spPr>
              <a:xfrm>
                <a:off x="3518560" y="1011920"/>
                <a:ext cx="482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3" name="Freihand 92"/>
              <p14:cNvContentPartPr/>
              <p14:nvPr/>
            </p14:nvContentPartPr>
            <p14:xfrm>
              <a:off x="8090560" y="3387920"/>
              <a:ext cx="1416960" cy="821880"/>
            </p14:xfrm>
          </p:contentPart>
        </mc:Choice>
        <mc:Fallback xmlns="">
          <p:pic>
            <p:nvPicPr>
              <p:cNvPr id="93" name="Freihand 92"/>
              <p:cNvPicPr/>
              <p:nvPr/>
            </p:nvPicPr>
            <p:blipFill>
              <a:blip r:embed="rId63"/>
              <a:stretch>
                <a:fillRect/>
              </a:stretch>
            </p:blipFill>
            <p:spPr>
              <a:xfrm>
                <a:off x="8073640" y="3371000"/>
                <a:ext cx="1450800" cy="855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4" name="Freihand 93"/>
              <p14:cNvContentPartPr/>
              <p14:nvPr/>
            </p14:nvContentPartPr>
            <p14:xfrm>
              <a:off x="8918920" y="4763840"/>
              <a:ext cx="22680" cy="9000"/>
            </p14:xfrm>
          </p:contentPart>
        </mc:Choice>
        <mc:Fallback xmlns="">
          <p:pic>
            <p:nvPicPr>
              <p:cNvPr id="94" name="Freihand 93"/>
              <p:cNvPicPr/>
              <p:nvPr/>
            </p:nvPicPr>
            <p:blipFill>
              <a:blip r:embed="rId65"/>
              <a:stretch>
                <a:fillRect/>
              </a:stretch>
            </p:blipFill>
            <p:spPr>
              <a:xfrm>
                <a:off x="8902000" y="4746920"/>
                <a:ext cx="56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6" name="Freihand 95"/>
              <p14:cNvContentPartPr/>
              <p14:nvPr/>
            </p14:nvContentPartPr>
            <p14:xfrm>
              <a:off x="3382480" y="1929920"/>
              <a:ext cx="15840" cy="172080"/>
            </p14:xfrm>
          </p:contentPart>
        </mc:Choice>
        <mc:Fallback xmlns="">
          <p:pic>
            <p:nvPicPr>
              <p:cNvPr id="96" name="Freihand 95"/>
              <p:cNvPicPr/>
              <p:nvPr/>
            </p:nvPicPr>
            <p:blipFill>
              <a:blip r:embed="rId67"/>
              <a:stretch>
                <a:fillRect/>
              </a:stretch>
            </p:blipFill>
            <p:spPr>
              <a:xfrm>
                <a:off x="3369880" y="1918040"/>
                <a:ext cx="439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7" name="Freihand 96"/>
              <p14:cNvContentPartPr/>
              <p14:nvPr/>
            </p14:nvContentPartPr>
            <p14:xfrm>
              <a:off x="3566440" y="2078240"/>
              <a:ext cx="30600" cy="156600"/>
            </p14:xfrm>
          </p:contentPart>
        </mc:Choice>
        <mc:Fallback xmlns="">
          <p:pic>
            <p:nvPicPr>
              <p:cNvPr id="97" name="Freihand 96"/>
              <p:cNvPicPr/>
              <p:nvPr/>
            </p:nvPicPr>
            <p:blipFill>
              <a:blip r:embed="rId69"/>
              <a:stretch>
                <a:fillRect/>
              </a:stretch>
            </p:blipFill>
            <p:spPr>
              <a:xfrm>
                <a:off x="3552400" y="2072120"/>
                <a:ext cx="57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9" name="Freihand 98"/>
              <p14:cNvContentPartPr/>
              <p14:nvPr/>
            </p14:nvContentPartPr>
            <p14:xfrm>
              <a:off x="5230000" y="3991640"/>
              <a:ext cx="17640" cy="340560"/>
            </p14:xfrm>
          </p:contentPart>
        </mc:Choice>
        <mc:Fallback xmlns="">
          <p:pic>
            <p:nvPicPr>
              <p:cNvPr id="99" name="Freihand 98"/>
              <p:cNvPicPr/>
              <p:nvPr/>
            </p:nvPicPr>
            <p:blipFill>
              <a:blip r:embed="rId71"/>
              <a:stretch>
                <a:fillRect/>
              </a:stretch>
            </p:blipFill>
            <p:spPr>
              <a:xfrm>
                <a:off x="5218005" y="3979040"/>
                <a:ext cx="42689"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0" name="Freihand 99"/>
              <p14:cNvContentPartPr/>
              <p14:nvPr/>
            </p14:nvContentPartPr>
            <p14:xfrm>
              <a:off x="3440440" y="4055000"/>
              <a:ext cx="63720" cy="1159560"/>
            </p14:xfrm>
          </p:contentPart>
        </mc:Choice>
        <mc:Fallback xmlns="">
          <p:pic>
            <p:nvPicPr>
              <p:cNvPr id="100" name="Freihand 99"/>
              <p:cNvPicPr/>
              <p:nvPr/>
            </p:nvPicPr>
            <p:blipFill>
              <a:blip r:embed="rId73"/>
              <a:stretch>
                <a:fillRect/>
              </a:stretch>
            </p:blipFill>
            <p:spPr>
              <a:xfrm>
                <a:off x="3430360" y="4046720"/>
                <a:ext cx="88920" cy="1179360"/>
              </a:xfrm>
              <a:prstGeom prst="rect">
                <a:avLst/>
              </a:prstGeom>
            </p:spPr>
          </p:pic>
        </mc:Fallback>
      </mc:AlternateContent>
    </p:spTree>
    <p:extLst>
      <p:ext uri="{BB962C8B-B14F-4D97-AF65-F5344CB8AC3E}">
        <p14:creationId xmlns:p14="http://schemas.microsoft.com/office/powerpoint/2010/main" val="295444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681382" y="6724"/>
            <a:ext cx="6441142" cy="567680"/>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Internationale Verflechtungen der 20 größten Volkswirtschaften – gemessen am BIP</a:t>
            </a:r>
          </a:p>
          <a:p>
            <a:endParaRPr lang="de-DE" sz="2400" dirty="0"/>
          </a:p>
        </p:txBody>
      </p:sp>
      <p:sp>
        <p:nvSpPr>
          <p:cNvPr id="11" name="Textfeld 10">
            <a:extLst>
              <a:ext uri="{FF2B5EF4-FFF2-40B4-BE49-F238E27FC236}">
                <a16:creationId xmlns:a16="http://schemas.microsoft.com/office/drawing/2014/main" id="{3C423D06-614E-4CCF-A19B-A8C947E20749}"/>
              </a:ext>
            </a:extLst>
          </p:cNvPr>
          <p:cNvSpPr txBox="1"/>
          <p:nvPr/>
        </p:nvSpPr>
        <p:spPr>
          <a:xfrm>
            <a:off x="0" y="5531251"/>
            <a:ext cx="5681382" cy="305529"/>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ITC, </a:t>
            </a:r>
            <a:r>
              <a:rPr lang="de-DE" sz="1200" dirty="0" err="1">
                <a:latin typeface="Times New Roman" panose="02020603050405020304" pitchFamily="18" charset="0"/>
                <a:cs typeface="Times New Roman" panose="02020603050405020304" pitchFamily="18" charset="0"/>
              </a:rPr>
              <a:t>eigeneBerechnungen</a:t>
            </a:r>
            <a:r>
              <a:rPr lang="de-DE" sz="1200" dirty="0">
                <a:latin typeface="Times New Roman" panose="02020603050405020304" pitchFamily="18" charset="0"/>
                <a:cs typeface="Times New Roman" panose="02020603050405020304" pitchFamily="18" charset="0"/>
              </a:rPr>
              <a:t>, *80% der </a:t>
            </a:r>
            <a:r>
              <a:rPr lang="de-DE" sz="1200" dirty="0" err="1">
                <a:latin typeface="Times New Roman" panose="02020603050405020304" pitchFamily="18" charset="0"/>
                <a:cs typeface="Times New Roman" panose="02020603050405020304" pitchFamily="18" charset="0"/>
              </a:rPr>
              <a:t>xporte</a:t>
            </a:r>
            <a:r>
              <a:rPr lang="de-DE" sz="1200" dirty="0">
                <a:latin typeface="Times New Roman" panose="02020603050405020304" pitchFamily="18" charset="0"/>
                <a:cs typeface="Times New Roman" panose="02020603050405020304" pitchFamily="18" charset="0"/>
              </a:rPr>
              <a:t> regional nicht spezifiziert</a:t>
            </a:r>
          </a:p>
        </p:txBody>
      </p:sp>
      <p:pic>
        <p:nvPicPr>
          <p:cNvPr id="2" name="Grafik 1"/>
          <p:cNvPicPr>
            <a:picLocks noChangeAspect="1"/>
          </p:cNvPicPr>
          <p:nvPr/>
        </p:nvPicPr>
        <p:blipFill>
          <a:blip r:embed="rId2"/>
          <a:stretch>
            <a:fillRect/>
          </a:stretch>
        </p:blipFill>
        <p:spPr>
          <a:xfrm>
            <a:off x="93149" y="131249"/>
            <a:ext cx="5598393" cy="5400000"/>
          </a:xfrm>
          <a:prstGeom prst="rect">
            <a:avLst/>
          </a:prstGeom>
        </p:spPr>
      </p:pic>
      <p:sp>
        <p:nvSpPr>
          <p:cNvPr id="26" name="Textfeld 25">
            <a:extLst>
              <a:ext uri="{FF2B5EF4-FFF2-40B4-BE49-F238E27FC236}">
                <a16:creationId xmlns:a16="http://schemas.microsoft.com/office/drawing/2014/main" id="{3C423D06-614E-4CCF-A19B-A8C947E20749}"/>
              </a:ext>
            </a:extLst>
          </p:cNvPr>
          <p:cNvSpPr txBox="1"/>
          <p:nvPr/>
        </p:nvSpPr>
        <p:spPr>
          <a:xfrm>
            <a:off x="0" y="5776871"/>
            <a:ext cx="8191500" cy="435136"/>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Deutschland kann damit als so etwas wie die regional diversifizierteste große Volkswirtschaft der Welt angesehen werden</a:t>
            </a:r>
          </a:p>
        </p:txBody>
      </p:sp>
      <p:sp>
        <p:nvSpPr>
          <p:cNvPr id="12" name="Rechteck 11"/>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p14:cNvContentPartPr/>
              <p14:nvPr/>
            </p14:nvContentPartPr>
            <p14:xfrm>
              <a:off x="1329960" y="209480"/>
              <a:ext cx="1032840" cy="766440"/>
            </p14:xfrm>
          </p:contentPart>
        </mc:Choice>
        <mc:Fallback xmlns="">
          <p:pic>
            <p:nvPicPr>
              <p:cNvPr id="6" name="Freihand 5"/>
              <p:cNvPicPr/>
              <p:nvPr/>
            </p:nvPicPr>
            <p:blipFill>
              <a:blip r:embed="rId4"/>
              <a:stretch>
                <a:fillRect/>
              </a:stretch>
            </p:blipFill>
            <p:spPr>
              <a:xfrm>
                <a:off x="1315920" y="197600"/>
                <a:ext cx="1062000" cy="79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p14:cNvContentPartPr/>
              <p14:nvPr/>
            </p14:nvContentPartPr>
            <p14:xfrm>
              <a:off x="3496440" y="170240"/>
              <a:ext cx="997560" cy="725400"/>
            </p14:xfrm>
          </p:contentPart>
        </mc:Choice>
        <mc:Fallback xmlns="">
          <p:pic>
            <p:nvPicPr>
              <p:cNvPr id="16" name="Freihand 15"/>
              <p:cNvPicPr/>
              <p:nvPr/>
            </p:nvPicPr>
            <p:blipFill>
              <a:blip r:embed="rId6"/>
              <a:stretch>
                <a:fillRect/>
              </a:stretch>
            </p:blipFill>
            <p:spPr>
              <a:xfrm>
                <a:off x="3483120" y="155840"/>
                <a:ext cx="1024200" cy="753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Freihand 16"/>
              <p14:cNvContentPartPr/>
              <p14:nvPr/>
            </p14:nvContentPartPr>
            <p14:xfrm>
              <a:off x="2651880" y="738680"/>
              <a:ext cx="614880" cy="413280"/>
            </p14:xfrm>
          </p:contentPart>
        </mc:Choice>
        <mc:Fallback xmlns="">
          <p:pic>
            <p:nvPicPr>
              <p:cNvPr id="17" name="Freihand 16"/>
              <p:cNvPicPr/>
              <p:nvPr/>
            </p:nvPicPr>
            <p:blipFill>
              <a:blip r:embed="rId8"/>
              <a:stretch>
                <a:fillRect/>
              </a:stretch>
            </p:blipFill>
            <p:spPr>
              <a:xfrm>
                <a:off x="2638560" y="726440"/>
                <a:ext cx="6418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Freihand 17"/>
              <p14:cNvContentPartPr/>
              <p14:nvPr/>
            </p14:nvContentPartPr>
            <p14:xfrm>
              <a:off x="3298080" y="1173560"/>
              <a:ext cx="138600" cy="4080240"/>
            </p14:xfrm>
          </p:contentPart>
        </mc:Choice>
        <mc:Fallback xmlns="">
          <p:pic>
            <p:nvPicPr>
              <p:cNvPr id="18" name="Freihand 17"/>
              <p:cNvPicPr/>
              <p:nvPr/>
            </p:nvPicPr>
            <p:blipFill>
              <a:blip r:embed="rId10"/>
              <a:stretch>
                <a:fillRect/>
              </a:stretch>
            </p:blipFill>
            <p:spPr>
              <a:xfrm>
                <a:off x="3289080" y="1168880"/>
                <a:ext cx="156600" cy="4096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p14:cNvContentPartPr/>
              <p14:nvPr/>
            </p14:nvContentPartPr>
            <p14:xfrm>
              <a:off x="4896120" y="736520"/>
              <a:ext cx="540720" cy="338040"/>
            </p14:xfrm>
          </p:contentPart>
        </mc:Choice>
        <mc:Fallback xmlns="">
          <p:pic>
            <p:nvPicPr>
              <p:cNvPr id="21" name="Freihand 20"/>
              <p:cNvPicPr/>
              <p:nvPr/>
            </p:nvPicPr>
            <p:blipFill>
              <a:blip r:embed="rId12"/>
              <a:stretch>
                <a:fillRect/>
              </a:stretch>
            </p:blipFill>
            <p:spPr>
              <a:xfrm>
                <a:off x="4882440" y="725360"/>
                <a:ext cx="56880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p14:cNvContentPartPr/>
              <p14:nvPr/>
            </p14:nvContentPartPr>
            <p14:xfrm>
              <a:off x="5463480" y="914720"/>
              <a:ext cx="135000" cy="4278240"/>
            </p14:xfrm>
          </p:contentPart>
        </mc:Choice>
        <mc:Fallback xmlns="">
          <p:pic>
            <p:nvPicPr>
              <p:cNvPr id="22" name="Freihand 21"/>
              <p:cNvPicPr/>
              <p:nvPr/>
            </p:nvPicPr>
            <p:blipFill>
              <a:blip r:embed="rId14"/>
              <a:stretch>
                <a:fillRect/>
              </a:stretch>
            </p:blipFill>
            <p:spPr>
              <a:xfrm>
                <a:off x="5449440" y="907160"/>
                <a:ext cx="157320" cy="429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p14:cNvContentPartPr/>
              <p14:nvPr/>
            </p14:nvContentPartPr>
            <p14:xfrm>
              <a:off x="2654760" y="2423120"/>
              <a:ext cx="615600" cy="404640"/>
            </p14:xfrm>
          </p:contentPart>
        </mc:Choice>
        <mc:Fallback xmlns="">
          <p:pic>
            <p:nvPicPr>
              <p:cNvPr id="28" name="Freihand 27"/>
              <p:cNvPicPr/>
              <p:nvPr/>
            </p:nvPicPr>
            <p:blipFill>
              <a:blip r:embed="rId16"/>
              <a:stretch>
                <a:fillRect/>
              </a:stretch>
            </p:blipFill>
            <p:spPr>
              <a:xfrm>
                <a:off x="2639640" y="2410520"/>
                <a:ext cx="64584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Freihand 30"/>
              <p14:cNvContentPartPr/>
              <p14:nvPr/>
            </p14:nvContentPartPr>
            <p14:xfrm>
              <a:off x="4838880" y="2416280"/>
              <a:ext cx="504720" cy="396720"/>
            </p14:xfrm>
          </p:contentPart>
        </mc:Choice>
        <mc:Fallback xmlns="">
          <p:pic>
            <p:nvPicPr>
              <p:cNvPr id="31" name="Freihand 30"/>
              <p:cNvPicPr/>
              <p:nvPr/>
            </p:nvPicPr>
            <p:blipFill>
              <a:blip r:embed="rId18"/>
              <a:stretch>
                <a:fillRect/>
              </a:stretch>
            </p:blipFill>
            <p:spPr>
              <a:xfrm>
                <a:off x="4824120" y="2409800"/>
                <a:ext cx="5342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Freihand 33"/>
              <p14:cNvContentPartPr/>
              <p14:nvPr/>
            </p14:nvContentPartPr>
            <p14:xfrm>
              <a:off x="9694200" y="3698600"/>
              <a:ext cx="31680" cy="8640"/>
            </p14:xfrm>
          </p:contentPart>
        </mc:Choice>
        <mc:Fallback xmlns="">
          <p:pic>
            <p:nvPicPr>
              <p:cNvPr id="34" name="Freihand 33"/>
              <p:cNvPicPr/>
              <p:nvPr/>
            </p:nvPicPr>
            <p:blipFill>
              <a:blip r:embed="rId20"/>
              <a:stretch>
                <a:fillRect/>
              </a:stretch>
            </p:blipFill>
            <p:spPr>
              <a:xfrm>
                <a:off x="9677280" y="3681680"/>
                <a:ext cx="655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Freihand 34"/>
              <p14:cNvContentPartPr/>
              <p14:nvPr/>
            </p14:nvContentPartPr>
            <p14:xfrm>
              <a:off x="9417720" y="4288280"/>
              <a:ext cx="360" cy="360"/>
            </p14:xfrm>
          </p:contentPart>
        </mc:Choice>
        <mc:Fallback xmlns="">
          <p:pic>
            <p:nvPicPr>
              <p:cNvPr id="35" name="Freihand 34"/>
              <p:cNvPicPr/>
              <p:nvPr/>
            </p:nvPicPr>
            <p:blipFill>
              <a:blip r:embed="rId22"/>
              <a:stretch>
                <a:fillRect/>
              </a:stretch>
            </p:blipFill>
            <p:spPr>
              <a:xfrm>
                <a:off x="9400800" y="4271360"/>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Freihand 35"/>
              <p14:cNvContentPartPr/>
              <p14:nvPr/>
            </p14:nvContentPartPr>
            <p14:xfrm>
              <a:off x="11097120" y="4419680"/>
              <a:ext cx="360" cy="360"/>
            </p14:xfrm>
          </p:contentPart>
        </mc:Choice>
        <mc:Fallback xmlns="">
          <p:pic>
            <p:nvPicPr>
              <p:cNvPr id="36" name="Freihand 35"/>
              <p:cNvPicPr/>
              <p:nvPr/>
            </p:nvPicPr>
            <p:blipFill>
              <a:blip r:embed="rId24"/>
              <a:stretch>
                <a:fillRect/>
              </a:stretch>
            </p:blipFill>
            <p:spPr>
              <a:xfrm>
                <a:off x="11080200" y="4402760"/>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Freihand 37"/>
              <p14:cNvContentPartPr/>
              <p14:nvPr/>
            </p14:nvContentPartPr>
            <p14:xfrm>
              <a:off x="2685360" y="1756400"/>
              <a:ext cx="551520" cy="56880"/>
            </p14:xfrm>
          </p:contentPart>
        </mc:Choice>
        <mc:Fallback xmlns="">
          <p:pic>
            <p:nvPicPr>
              <p:cNvPr id="38" name="Freihand 37"/>
              <p:cNvPicPr/>
              <p:nvPr/>
            </p:nvPicPr>
            <p:blipFill>
              <a:blip r:embed="rId26"/>
              <a:stretch>
                <a:fillRect/>
              </a:stretch>
            </p:blipFill>
            <p:spPr>
              <a:xfrm>
                <a:off x="2674560" y="1742000"/>
                <a:ext cx="579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2" name="Freihand 41"/>
              <p14:cNvContentPartPr/>
              <p14:nvPr/>
            </p14:nvContentPartPr>
            <p14:xfrm>
              <a:off x="4890360" y="1735520"/>
              <a:ext cx="396000" cy="26640"/>
            </p14:xfrm>
          </p:contentPart>
        </mc:Choice>
        <mc:Fallback xmlns="">
          <p:pic>
            <p:nvPicPr>
              <p:cNvPr id="42" name="Freihand 41"/>
              <p:cNvPicPr/>
              <p:nvPr/>
            </p:nvPicPr>
            <p:blipFill>
              <a:blip r:embed="rId28"/>
              <a:stretch>
                <a:fillRect/>
              </a:stretch>
            </p:blipFill>
            <p:spPr>
              <a:xfrm>
                <a:off x="4875960" y="1721120"/>
                <a:ext cx="427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 name="Freihand 44"/>
              <p14:cNvContentPartPr/>
              <p14:nvPr/>
            </p14:nvContentPartPr>
            <p14:xfrm>
              <a:off x="4879200" y="5258840"/>
              <a:ext cx="442800" cy="52920"/>
            </p14:xfrm>
          </p:contentPart>
        </mc:Choice>
        <mc:Fallback xmlns="">
          <p:pic>
            <p:nvPicPr>
              <p:cNvPr id="45" name="Freihand 44"/>
              <p:cNvPicPr/>
              <p:nvPr/>
            </p:nvPicPr>
            <p:blipFill>
              <a:blip r:embed="rId30"/>
              <a:stretch>
                <a:fillRect/>
              </a:stretch>
            </p:blipFill>
            <p:spPr>
              <a:xfrm>
                <a:off x="4864800" y="5251280"/>
                <a:ext cx="475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6" name="Freihand 45"/>
              <p14:cNvContentPartPr/>
              <p14:nvPr/>
            </p14:nvContentPartPr>
            <p14:xfrm>
              <a:off x="2760600" y="5305280"/>
              <a:ext cx="377280" cy="37440"/>
            </p14:xfrm>
          </p:contentPart>
        </mc:Choice>
        <mc:Fallback xmlns="">
          <p:pic>
            <p:nvPicPr>
              <p:cNvPr id="46" name="Freihand 45"/>
              <p:cNvPicPr/>
              <p:nvPr/>
            </p:nvPicPr>
            <p:blipFill>
              <a:blip r:embed="rId32"/>
              <a:stretch>
                <a:fillRect/>
              </a:stretch>
            </p:blipFill>
            <p:spPr>
              <a:xfrm>
                <a:off x="2746920" y="5289440"/>
                <a:ext cx="407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8" name="Freihand 47"/>
              <p14:cNvContentPartPr/>
              <p14:nvPr/>
            </p14:nvContentPartPr>
            <p14:xfrm>
              <a:off x="4662840" y="6095840"/>
              <a:ext cx="2616480" cy="83520"/>
            </p14:xfrm>
          </p:contentPart>
        </mc:Choice>
        <mc:Fallback xmlns="">
          <p:pic>
            <p:nvPicPr>
              <p:cNvPr id="48" name="Freihand 47"/>
              <p:cNvPicPr/>
              <p:nvPr/>
            </p:nvPicPr>
            <p:blipFill>
              <a:blip r:embed="rId34"/>
              <a:stretch>
                <a:fillRect/>
              </a:stretch>
            </p:blipFill>
            <p:spPr>
              <a:xfrm>
                <a:off x="4648800" y="6079640"/>
                <a:ext cx="2646360" cy="115560"/>
              </a:xfrm>
              <a:prstGeom prst="rect">
                <a:avLst/>
              </a:prstGeom>
            </p:spPr>
          </p:pic>
        </mc:Fallback>
      </mc:AlternateContent>
    </p:spTree>
    <p:extLst>
      <p:ext uri="{BB962C8B-B14F-4D97-AF65-F5344CB8AC3E}">
        <p14:creationId xmlns:p14="http://schemas.microsoft.com/office/powerpoint/2010/main" val="15233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0" y="540002"/>
            <a:ext cx="9000000" cy="4054945"/>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1" y="0"/>
            <a:ext cx="9264353" cy="56768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Verflechtung Deutschlands mit ausgewählten Ländern </a:t>
            </a:r>
            <a:r>
              <a:rPr lang="de-DE" sz="3200" dirty="0">
                <a:latin typeface="Times New Roman" panose="02020603050405020304" pitchFamily="18" charset="0"/>
                <a:cs typeface="Times New Roman" panose="02020603050405020304" pitchFamily="18" charset="0"/>
              </a:rPr>
              <a:t>I</a:t>
            </a:r>
          </a:p>
          <a:p>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990887" y="4272897"/>
            <a:ext cx="1179321" cy="297618"/>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Destatis</a:t>
            </a:r>
          </a:p>
        </p:txBody>
      </p:sp>
      <p:cxnSp>
        <p:nvCxnSpPr>
          <p:cNvPr id="6" name="Gerade Verbindung mit Pfeil 5"/>
          <p:cNvCxnSpPr/>
          <p:nvPr/>
        </p:nvCxnSpPr>
        <p:spPr>
          <a:xfrm flipV="1">
            <a:off x="1174014" y="2177573"/>
            <a:ext cx="2785929" cy="818984"/>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5170206" y="1863945"/>
            <a:ext cx="3150398" cy="917776"/>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804018" y="1397896"/>
            <a:ext cx="3109957" cy="525719"/>
          </a:xfrm>
          <a:prstGeom prst="straightConnector1">
            <a:avLst/>
          </a:prstGeom>
          <a:ln w="508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5170208" y="1962737"/>
            <a:ext cx="3332859" cy="683272"/>
          </a:xfrm>
          <a:prstGeom prst="straightConnector1">
            <a:avLst/>
          </a:prstGeom>
          <a:ln w="508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631677" y="1635337"/>
            <a:ext cx="1581684" cy="666351"/>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a:off x="5099778" y="2200178"/>
            <a:ext cx="1865047" cy="492772"/>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V="1">
            <a:off x="2316699" y="1746890"/>
            <a:ext cx="1084529" cy="416118"/>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3401226" y="1746890"/>
            <a:ext cx="685088" cy="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flipV="1">
            <a:off x="7143653" y="2384511"/>
            <a:ext cx="945337" cy="324005"/>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8105690" y="2384509"/>
            <a:ext cx="576205" cy="28564"/>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4086314" y="1539550"/>
            <a:ext cx="254950" cy="97245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8580612" y="1133866"/>
            <a:ext cx="247831" cy="111988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77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0" y="540002"/>
            <a:ext cx="9000000" cy="4068001"/>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1" y="0"/>
            <a:ext cx="9264353" cy="56768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Verflechtung Deutschlands mit ausgewählten Ländern </a:t>
            </a:r>
            <a:r>
              <a:rPr lang="de-DE" sz="3200" dirty="0">
                <a:latin typeface="Times New Roman" panose="02020603050405020304" pitchFamily="18" charset="0"/>
                <a:cs typeface="Times New Roman" panose="02020603050405020304" pitchFamily="18" charset="0"/>
              </a:rPr>
              <a:t>II</a:t>
            </a:r>
          </a:p>
          <a:p>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990887" y="4272897"/>
            <a:ext cx="1179321" cy="297618"/>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Destatis</a:t>
            </a:r>
          </a:p>
        </p:txBody>
      </p:sp>
      <p:cxnSp>
        <p:nvCxnSpPr>
          <p:cNvPr id="14" name="Gerade Verbindung mit Pfeil 13"/>
          <p:cNvCxnSpPr/>
          <p:nvPr/>
        </p:nvCxnSpPr>
        <p:spPr>
          <a:xfrm flipV="1">
            <a:off x="820396" y="2356218"/>
            <a:ext cx="3085032" cy="6689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V="1">
            <a:off x="5422305" y="2291525"/>
            <a:ext cx="3085032" cy="6689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667991" y="1483381"/>
            <a:ext cx="1854441" cy="614178"/>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5288702" y="1947108"/>
            <a:ext cx="3342550" cy="743607"/>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flipV="1">
            <a:off x="2566867" y="1790472"/>
            <a:ext cx="746336" cy="307089"/>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a:off x="3357639" y="1839009"/>
            <a:ext cx="953996" cy="452514"/>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flipH="1">
            <a:off x="3441389" y="1085315"/>
            <a:ext cx="370037" cy="6281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57E4A691-383D-4399-B93E-2A38241FA9F4}"/>
              </a:ext>
            </a:extLst>
          </p:cNvPr>
          <p:cNvSpPr txBox="1"/>
          <p:nvPr/>
        </p:nvSpPr>
        <p:spPr>
          <a:xfrm>
            <a:off x="3142716" y="760669"/>
            <a:ext cx="1525427" cy="314727"/>
          </a:xfrm>
          <a:prstGeom prst="rect">
            <a:avLst/>
          </a:prstGeom>
          <a:noFill/>
        </p:spPr>
        <p:txBody>
          <a:bodyPr wrap="square" rtlCol="0">
            <a:noAutofit/>
          </a:bodyPr>
          <a:lstStyle/>
          <a:p>
            <a:r>
              <a:rPr lang="de-DE" sz="1200" b="1" dirty="0" err="1">
                <a:latin typeface="Times New Roman" panose="02020603050405020304" pitchFamily="18" charset="0"/>
                <a:cs typeface="Times New Roman" panose="02020603050405020304" pitchFamily="18" charset="0"/>
              </a:rPr>
              <a:t>Brexitreferendum</a:t>
            </a:r>
            <a:endParaRPr lang="de-DE" sz="1200" b="1" dirty="0">
              <a:latin typeface="Times New Roman" panose="02020603050405020304" pitchFamily="18" charset="0"/>
              <a:cs typeface="Times New Roman" panose="02020603050405020304" pitchFamily="18" charset="0"/>
            </a:endParaRPr>
          </a:p>
        </p:txBody>
      </p:sp>
      <p:cxnSp>
        <p:nvCxnSpPr>
          <p:cNvPr id="49" name="Gerade Verbindung mit Pfeil 48"/>
          <p:cNvCxnSpPr/>
          <p:nvPr/>
        </p:nvCxnSpPr>
        <p:spPr>
          <a:xfrm flipV="1">
            <a:off x="650334" y="2785796"/>
            <a:ext cx="2109959" cy="492565"/>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V="1">
            <a:off x="5093715" y="2289979"/>
            <a:ext cx="2324037" cy="593575"/>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p:nvCxnSpPr>
        <p:spPr>
          <a:xfrm>
            <a:off x="2871237" y="2739167"/>
            <a:ext cx="524007" cy="350739"/>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a:off x="7386120" y="2263615"/>
            <a:ext cx="481486" cy="619939"/>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H="1">
            <a:off x="7885195" y="1844585"/>
            <a:ext cx="370037" cy="6281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feld 57">
            <a:extLst>
              <a:ext uri="{FF2B5EF4-FFF2-40B4-BE49-F238E27FC236}">
                <a16:creationId xmlns:a16="http://schemas.microsoft.com/office/drawing/2014/main" id="{57E4A691-383D-4399-B93E-2A38241FA9F4}"/>
              </a:ext>
            </a:extLst>
          </p:cNvPr>
          <p:cNvSpPr txBox="1"/>
          <p:nvPr/>
        </p:nvSpPr>
        <p:spPr>
          <a:xfrm>
            <a:off x="7586522" y="1519939"/>
            <a:ext cx="1525427" cy="314727"/>
          </a:xfrm>
          <a:prstGeom prst="rect">
            <a:avLst/>
          </a:prstGeom>
          <a:noFill/>
        </p:spPr>
        <p:txBody>
          <a:bodyPr wrap="square" rtlCol="0">
            <a:noAutofit/>
          </a:bodyPr>
          <a:lstStyle/>
          <a:p>
            <a:r>
              <a:rPr lang="de-DE" sz="1200" b="1" dirty="0" err="1">
                <a:latin typeface="Times New Roman" panose="02020603050405020304" pitchFamily="18" charset="0"/>
                <a:cs typeface="Times New Roman" panose="02020603050405020304" pitchFamily="18" charset="0"/>
              </a:rPr>
              <a:t>Brexitreferendum</a:t>
            </a:r>
            <a:endParaRPr lang="de-DE" sz="1200" b="1" dirty="0">
              <a:latin typeface="Times New Roman" panose="02020603050405020304" pitchFamily="18" charset="0"/>
              <a:cs typeface="Times New Roman" panose="02020603050405020304" pitchFamily="18" charset="0"/>
            </a:endParaRPr>
          </a:p>
        </p:txBody>
      </p:sp>
      <p:cxnSp>
        <p:nvCxnSpPr>
          <p:cNvPr id="59" name="Gerade Verbindung mit Pfeil 58"/>
          <p:cNvCxnSpPr/>
          <p:nvPr/>
        </p:nvCxnSpPr>
        <p:spPr>
          <a:xfrm>
            <a:off x="1931341" y="2375407"/>
            <a:ext cx="957137" cy="27344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feld 59">
            <a:extLst>
              <a:ext uri="{FF2B5EF4-FFF2-40B4-BE49-F238E27FC236}">
                <a16:creationId xmlns:a16="http://schemas.microsoft.com/office/drawing/2014/main" id="{57E4A691-383D-4399-B93E-2A38241FA9F4}"/>
              </a:ext>
            </a:extLst>
          </p:cNvPr>
          <p:cNvSpPr txBox="1"/>
          <p:nvPr/>
        </p:nvSpPr>
        <p:spPr>
          <a:xfrm>
            <a:off x="930919" y="2128376"/>
            <a:ext cx="1525427" cy="314727"/>
          </a:xfrm>
          <a:prstGeom prst="rect">
            <a:avLst/>
          </a:prstGeom>
          <a:noFill/>
        </p:spPr>
        <p:txBody>
          <a:bodyPr wrap="square" rtlCol="0">
            <a:noAutofit/>
          </a:bodyPr>
          <a:lstStyle/>
          <a:p>
            <a:r>
              <a:rPr lang="de-DE" sz="1200" b="1" dirty="0">
                <a:latin typeface="Times New Roman" panose="02020603050405020304" pitchFamily="18" charset="0"/>
                <a:cs typeface="Times New Roman" panose="02020603050405020304" pitchFamily="18" charset="0"/>
              </a:rPr>
              <a:t>Krim-Annexion</a:t>
            </a:r>
          </a:p>
        </p:txBody>
      </p:sp>
      <p:cxnSp>
        <p:nvCxnSpPr>
          <p:cNvPr id="61" name="Gerade Verbindung mit Pfeil 60"/>
          <p:cNvCxnSpPr/>
          <p:nvPr/>
        </p:nvCxnSpPr>
        <p:spPr>
          <a:xfrm>
            <a:off x="6768485" y="1672177"/>
            <a:ext cx="649267" cy="64673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7E4A691-383D-4399-B93E-2A38241FA9F4}"/>
              </a:ext>
            </a:extLst>
          </p:cNvPr>
          <p:cNvSpPr txBox="1"/>
          <p:nvPr/>
        </p:nvSpPr>
        <p:spPr>
          <a:xfrm>
            <a:off x="5911114" y="1395531"/>
            <a:ext cx="1525427" cy="314727"/>
          </a:xfrm>
          <a:prstGeom prst="rect">
            <a:avLst/>
          </a:prstGeom>
          <a:noFill/>
        </p:spPr>
        <p:txBody>
          <a:bodyPr wrap="square" rtlCol="0">
            <a:noAutofit/>
          </a:bodyPr>
          <a:lstStyle/>
          <a:p>
            <a:r>
              <a:rPr lang="de-DE" sz="1200" b="1" dirty="0">
                <a:latin typeface="Times New Roman" panose="02020603050405020304" pitchFamily="18" charset="0"/>
                <a:cs typeface="Times New Roman" panose="02020603050405020304" pitchFamily="18" charset="0"/>
              </a:rPr>
              <a:t>Krim-Annexion</a:t>
            </a:r>
          </a:p>
        </p:txBody>
      </p:sp>
      <p:sp>
        <p:nvSpPr>
          <p:cNvPr id="28" name="Rechteck 27"/>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432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8" grpId="0"/>
      <p:bldP spid="60"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30" y="0"/>
            <a:ext cx="10219765" cy="567680"/>
          </a:xfrm>
          <a:prstGeom prst="rect">
            <a:avLst/>
          </a:prstGeom>
          <a:noFill/>
        </p:spPr>
        <p:txBody>
          <a:bodyPr wrap="square" rtlCol="0">
            <a:noAutofit/>
          </a:bodyPr>
          <a:lstStyle/>
          <a:p>
            <a:pPr algn="ctr"/>
            <a:r>
              <a:rPr lang="de-DE" sz="3200" dirty="0">
                <a:latin typeface="Times New Roman" panose="02020603050405020304" pitchFamily="18" charset="0"/>
                <a:cs typeface="Times New Roman" panose="02020603050405020304" pitchFamily="18" charset="0"/>
              </a:rPr>
              <a:t>Der Außenhandel Deutschlands nach Ländern 2020</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422526" y="5481750"/>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pic>
        <p:nvPicPr>
          <p:cNvPr id="2" name="Grafik 1"/>
          <p:cNvPicPr>
            <a:picLocks noChangeAspect="1"/>
          </p:cNvPicPr>
          <p:nvPr/>
        </p:nvPicPr>
        <p:blipFill>
          <a:blip r:embed="rId2"/>
          <a:stretch>
            <a:fillRect/>
          </a:stretch>
        </p:blipFill>
        <p:spPr>
          <a:xfrm>
            <a:off x="360000" y="720000"/>
            <a:ext cx="7200000" cy="4743926"/>
          </a:xfrm>
          <a:prstGeom prst="rect">
            <a:avLst/>
          </a:prstGeom>
        </p:spPr>
      </p:pic>
      <p:sp>
        <p:nvSpPr>
          <p:cNvPr id="11" name="Rechteck 10"/>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p14:cNvContentPartPr/>
              <p14:nvPr/>
            </p14:nvContentPartPr>
            <p14:xfrm>
              <a:off x="2586000" y="3312320"/>
              <a:ext cx="969480" cy="473760"/>
            </p14:xfrm>
          </p:contentPart>
        </mc:Choice>
        <mc:Fallback xmlns="">
          <p:pic>
            <p:nvPicPr>
              <p:cNvPr id="10" name="Freihand 9"/>
              <p:cNvPicPr/>
              <p:nvPr/>
            </p:nvPicPr>
            <p:blipFill>
              <a:blip r:embed="rId4"/>
              <a:stretch>
                <a:fillRect/>
              </a:stretch>
            </p:blipFill>
            <p:spPr>
              <a:xfrm>
                <a:off x="2570160" y="3297200"/>
                <a:ext cx="100080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Freihand 14"/>
              <p14:cNvContentPartPr/>
              <p14:nvPr/>
            </p14:nvContentPartPr>
            <p14:xfrm>
              <a:off x="6103200" y="2454080"/>
              <a:ext cx="914760" cy="537840"/>
            </p14:xfrm>
          </p:contentPart>
        </mc:Choice>
        <mc:Fallback xmlns="">
          <p:pic>
            <p:nvPicPr>
              <p:cNvPr id="15" name="Freihand 14"/>
              <p:cNvPicPr/>
              <p:nvPr/>
            </p:nvPicPr>
            <p:blipFill>
              <a:blip r:embed="rId6"/>
              <a:stretch>
                <a:fillRect/>
              </a:stretch>
            </p:blipFill>
            <p:spPr>
              <a:xfrm>
                <a:off x="6087032" y="2440787"/>
                <a:ext cx="946737" cy="5676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Freihand 19"/>
              <p14:cNvContentPartPr/>
              <p14:nvPr/>
            </p14:nvContentPartPr>
            <p14:xfrm>
              <a:off x="6098880" y="2780600"/>
              <a:ext cx="1019520" cy="952560"/>
            </p14:xfrm>
          </p:contentPart>
        </mc:Choice>
        <mc:Fallback xmlns="">
          <p:pic>
            <p:nvPicPr>
              <p:cNvPr id="20" name="Freihand 19"/>
              <p:cNvPicPr/>
              <p:nvPr/>
            </p:nvPicPr>
            <p:blipFill>
              <a:blip r:embed="rId8"/>
              <a:stretch>
                <a:fillRect/>
              </a:stretch>
            </p:blipFill>
            <p:spPr>
              <a:xfrm>
                <a:off x="6087720" y="2766227"/>
                <a:ext cx="1046160" cy="98489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Freihand 23"/>
              <p14:cNvContentPartPr/>
              <p14:nvPr/>
            </p14:nvContentPartPr>
            <p14:xfrm>
              <a:off x="10834680" y="4567640"/>
              <a:ext cx="127080" cy="423720"/>
            </p14:xfrm>
          </p:contentPart>
        </mc:Choice>
        <mc:Fallback xmlns="">
          <p:pic>
            <p:nvPicPr>
              <p:cNvPr id="24" name="Freihand 23"/>
              <p:cNvPicPr/>
              <p:nvPr/>
            </p:nvPicPr>
            <p:blipFill>
              <a:blip r:embed="rId10"/>
              <a:stretch>
                <a:fillRect/>
              </a:stretch>
            </p:blipFill>
            <p:spPr>
              <a:xfrm>
                <a:off x="10817760" y="4550720"/>
                <a:ext cx="16092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Freihand 29"/>
              <p14:cNvContentPartPr/>
              <p14:nvPr/>
            </p14:nvContentPartPr>
            <p14:xfrm>
              <a:off x="6027600" y="1555520"/>
              <a:ext cx="1191600" cy="507240"/>
            </p14:xfrm>
          </p:contentPart>
        </mc:Choice>
        <mc:Fallback xmlns="">
          <p:pic>
            <p:nvPicPr>
              <p:cNvPr id="30" name="Freihand 29"/>
              <p:cNvPicPr/>
              <p:nvPr/>
            </p:nvPicPr>
            <p:blipFill>
              <a:blip r:embed="rId12"/>
              <a:stretch>
                <a:fillRect/>
              </a:stretch>
            </p:blipFill>
            <p:spPr>
              <a:xfrm>
                <a:off x="6016800" y="1540400"/>
                <a:ext cx="121644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Freihand 31"/>
              <p14:cNvContentPartPr/>
              <p14:nvPr/>
            </p14:nvContentPartPr>
            <p14:xfrm>
              <a:off x="2550720" y="1144400"/>
              <a:ext cx="3076200" cy="1743120"/>
            </p14:xfrm>
          </p:contentPart>
        </mc:Choice>
        <mc:Fallback xmlns="">
          <p:pic>
            <p:nvPicPr>
              <p:cNvPr id="32" name="Freihand 31"/>
              <p:cNvPicPr/>
              <p:nvPr/>
            </p:nvPicPr>
            <p:blipFill>
              <a:blip r:embed="rId14"/>
              <a:stretch>
                <a:fillRect/>
              </a:stretch>
            </p:blipFill>
            <p:spPr>
              <a:xfrm>
                <a:off x="2538120" y="1129640"/>
                <a:ext cx="3102840" cy="1773360"/>
              </a:xfrm>
              <a:prstGeom prst="rect">
                <a:avLst/>
              </a:prstGeom>
            </p:spPr>
          </p:pic>
        </mc:Fallback>
      </mc:AlternateContent>
    </p:spTree>
    <p:extLst>
      <p:ext uri="{BB962C8B-B14F-4D97-AF65-F5344CB8AC3E}">
        <p14:creationId xmlns:p14="http://schemas.microsoft.com/office/powerpoint/2010/main" val="2081875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Öffentliche Finanzen</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smtClean="0">
                <a:latin typeface="Times New Roman" panose="02020603050405020304" pitchFamily="18" charset="0"/>
                <a:cs typeface="Times New Roman" panose="02020603050405020304" pitchFamily="18" charset="0"/>
              </a:rPr>
              <a:t>Sommersemester 2021</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165548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17</a:t>
            </a:fld>
            <a:endParaRPr lang="de-DE"/>
          </a:p>
        </p:txBody>
      </p:sp>
    </p:spTree>
    <p:extLst>
      <p:ext uri="{BB962C8B-B14F-4D97-AF65-F5344CB8AC3E}">
        <p14:creationId xmlns:p14="http://schemas.microsoft.com/office/powerpoint/2010/main" val="1861248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Brümmerhoff, D. (2018), </a:t>
            </a:r>
            <a:r>
              <a:rPr lang="de-DE" sz="1600" b="1" dirty="0">
                <a:latin typeface="Times New Roman" panose="02020603050405020304" pitchFamily="18" charset="0"/>
                <a:cs typeface="Times New Roman" panose="02020603050405020304" pitchFamily="18" charset="0"/>
              </a:rPr>
              <a:t>Finanzwissenschaft</a:t>
            </a:r>
            <a:r>
              <a:rPr lang="de-DE" sz="1600" dirty="0">
                <a:latin typeface="Times New Roman" panose="02020603050405020304" pitchFamily="18" charset="0"/>
                <a:cs typeface="Times New Roman" panose="02020603050405020304" pitchFamily="18" charset="0"/>
              </a:rPr>
              <a:t>, 12. Aufl., Walter de </a:t>
            </a:r>
            <a:r>
              <a:rPr lang="de-DE" sz="1600" dirty="0" err="1">
                <a:latin typeface="Times New Roman" panose="02020603050405020304" pitchFamily="18" charset="0"/>
                <a:cs typeface="Times New Roman" panose="02020603050405020304" pitchFamily="18" charset="0"/>
              </a:rPr>
              <a:t>Gruyter</a:t>
            </a:r>
            <a:r>
              <a:rPr lang="de-DE"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err="1">
                <a:latin typeface="Times New Roman" panose="02020603050405020304" pitchFamily="18" charset="0"/>
                <a:cs typeface="Times New Roman" panose="02020603050405020304" pitchFamily="18" charset="0"/>
              </a:rPr>
              <a:t>Blankart</a:t>
            </a:r>
            <a:r>
              <a:rPr lang="de-DE" sz="1600" dirty="0">
                <a:latin typeface="Times New Roman" panose="02020603050405020304" pitchFamily="18" charset="0"/>
                <a:cs typeface="Times New Roman" panose="02020603050405020304" pitchFamily="18" charset="0"/>
              </a:rPr>
              <a:t>, B. (2017), </a:t>
            </a:r>
            <a:r>
              <a:rPr lang="de-DE" sz="1600" b="1" dirty="0">
                <a:latin typeface="Times New Roman" panose="02020603050405020304" pitchFamily="18" charset="0"/>
                <a:cs typeface="Times New Roman" panose="02020603050405020304" pitchFamily="18" charset="0"/>
              </a:rPr>
              <a:t>Öffentliche Finanzen in der Demokratie</a:t>
            </a:r>
            <a:r>
              <a:rPr lang="de-DE" sz="1600" dirty="0">
                <a:latin typeface="Times New Roman" panose="02020603050405020304" pitchFamily="18" charset="0"/>
                <a:cs typeface="Times New Roman" panose="02020603050405020304" pitchFamily="18" charset="0"/>
              </a:rPr>
              <a:t>, 9. Aufl., </a:t>
            </a:r>
            <a:r>
              <a:rPr lang="de-DE" sz="1600" dirty="0" err="1">
                <a:latin typeface="Times New Roman" panose="02020603050405020304" pitchFamily="18" charset="0"/>
                <a:cs typeface="Times New Roman" panose="02020603050405020304" pitchFamily="18" charset="0"/>
              </a:rPr>
              <a:t>Vahlen</a:t>
            </a:r>
            <a:r>
              <a:rPr lang="de-DE"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Cansier</a:t>
            </a:r>
            <a:r>
              <a:rPr lang="en-US" sz="1600" dirty="0">
                <a:latin typeface="Times New Roman" panose="02020603050405020304" pitchFamily="18" charset="0"/>
                <a:cs typeface="Times New Roman" panose="02020603050405020304" pitchFamily="18" charset="0"/>
              </a:rPr>
              <a:t>, D. und Beyer, S. (2003), </a:t>
            </a:r>
            <a:r>
              <a:rPr lang="en-US" sz="1600" b="1" dirty="0" err="1">
                <a:latin typeface="Times New Roman" panose="02020603050405020304" pitchFamily="18" charset="0"/>
                <a:cs typeface="Times New Roman" panose="02020603050405020304" pitchFamily="18" charset="0"/>
              </a:rPr>
              <a:t>Einführung</a:t>
            </a:r>
            <a:r>
              <a:rPr lang="en-US" sz="1600" b="1" dirty="0">
                <a:latin typeface="Times New Roman" panose="02020603050405020304" pitchFamily="18" charset="0"/>
                <a:cs typeface="Times New Roman" panose="02020603050405020304" pitchFamily="18" charset="0"/>
              </a:rPr>
              <a:t> in die </a:t>
            </a:r>
            <a:r>
              <a:rPr lang="en-US" sz="1600" b="1" dirty="0" err="1">
                <a:latin typeface="Times New Roman" panose="02020603050405020304" pitchFamily="18" charset="0"/>
                <a:cs typeface="Times New Roman" panose="02020603050405020304" pitchFamily="18" charset="0"/>
              </a:rPr>
              <a:t>Finanzwissenschaft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Oldenbourg</a:t>
            </a:r>
            <a:r>
              <a:rPr lang="en-US"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err="1">
                <a:latin typeface="Times New Roman" panose="02020603050405020304" pitchFamily="18" charset="0"/>
                <a:cs typeface="Times New Roman" panose="02020603050405020304" pitchFamily="18" charset="0"/>
              </a:rPr>
              <a:t>Corneo</a:t>
            </a:r>
            <a:r>
              <a:rPr lang="de-DE" sz="1600" dirty="0">
                <a:latin typeface="Times New Roman" panose="02020603050405020304" pitchFamily="18" charset="0"/>
                <a:cs typeface="Times New Roman" panose="02020603050405020304" pitchFamily="18" charset="0"/>
              </a:rPr>
              <a:t>, G. (2018), </a:t>
            </a:r>
            <a:r>
              <a:rPr lang="de-DE" sz="1600" b="1" dirty="0">
                <a:latin typeface="Times New Roman" panose="02020603050405020304" pitchFamily="18" charset="0"/>
                <a:cs typeface="Times New Roman" panose="02020603050405020304" pitchFamily="18" charset="0"/>
              </a:rPr>
              <a:t>Öffentliche Finanzen: Ausgabenpolitik</a:t>
            </a:r>
            <a:r>
              <a:rPr lang="de-DE" sz="1600" dirty="0">
                <a:latin typeface="Times New Roman" panose="02020603050405020304" pitchFamily="18" charset="0"/>
                <a:cs typeface="Times New Roman" panose="02020603050405020304" pitchFamily="18" charset="0"/>
              </a:rPr>
              <a:t>, 5. Aufl., Mohr Siebeck</a:t>
            </a:r>
            <a:r>
              <a:rPr lang="de-DE"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Hindriks</a:t>
            </a:r>
            <a:r>
              <a:rPr lang="en-US" sz="1600" dirty="0">
                <a:latin typeface="Times New Roman" panose="02020603050405020304" pitchFamily="18" charset="0"/>
                <a:cs typeface="Times New Roman" panose="02020603050405020304" pitchFamily="18" charset="0"/>
              </a:rPr>
              <a:t>, J. und G. Myles (2013), </a:t>
            </a:r>
            <a:r>
              <a:rPr lang="en-US" sz="1600" b="1" dirty="0">
                <a:latin typeface="Times New Roman" panose="02020603050405020304" pitchFamily="18" charset="0"/>
                <a:cs typeface="Times New Roman" panose="02020603050405020304" pitchFamily="18" charset="0"/>
              </a:rPr>
              <a:t>Intermediate Public Economics</a:t>
            </a:r>
            <a:r>
              <a:rPr lang="en-US" sz="1600" dirty="0">
                <a:latin typeface="Times New Roman" panose="02020603050405020304" pitchFamily="18" charset="0"/>
                <a:cs typeface="Times New Roman" panose="02020603050405020304" pitchFamily="18" charset="0"/>
              </a:rPr>
              <a:t>, vol. 2, MIT Press</a:t>
            </a:r>
            <a:r>
              <a:rPr lang="en-US"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Homburg, S. (2015), </a:t>
            </a:r>
            <a:r>
              <a:rPr lang="en-US" sz="1600" b="1" dirty="0">
                <a:latin typeface="Times New Roman" panose="02020603050405020304" pitchFamily="18" charset="0"/>
                <a:cs typeface="Times New Roman" panose="02020603050405020304" pitchFamily="18" charset="0"/>
              </a:rPr>
              <a:t>Allgemeine </a:t>
            </a:r>
            <a:r>
              <a:rPr lang="en-US" sz="1600" b="1" dirty="0" err="1">
                <a:latin typeface="Times New Roman" panose="02020603050405020304" pitchFamily="18" charset="0"/>
                <a:cs typeface="Times New Roman" panose="02020603050405020304" pitchFamily="18" charset="0"/>
              </a:rPr>
              <a:t>Steuerlehre</a:t>
            </a:r>
            <a:r>
              <a:rPr lang="en-US" sz="1600" dirty="0">
                <a:latin typeface="Times New Roman" panose="02020603050405020304" pitchFamily="18" charset="0"/>
                <a:cs typeface="Times New Roman" panose="02020603050405020304" pitchFamily="18" charset="0"/>
              </a:rPr>
              <a:t>, 7. </a:t>
            </a:r>
            <a:r>
              <a:rPr lang="en-US" sz="1600" dirty="0" err="1">
                <a:latin typeface="Times New Roman" panose="02020603050405020304" pitchFamily="18" charset="0"/>
                <a:cs typeface="Times New Roman" panose="02020603050405020304" pitchFamily="18" charset="0"/>
              </a:rPr>
              <a:t>Aufl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Vahlen</a:t>
            </a:r>
            <a:r>
              <a:rPr lang="en-US"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Zimmermann H., Henke, K, und </a:t>
            </a:r>
            <a:r>
              <a:rPr lang="en-US" sz="1600" dirty="0" err="1" smtClean="0">
                <a:latin typeface="Times New Roman" panose="02020603050405020304" pitchFamily="18" charset="0"/>
                <a:cs typeface="Times New Roman" panose="02020603050405020304" pitchFamily="18" charset="0"/>
              </a:rPr>
              <a:t>Broer</a:t>
            </a:r>
            <a:r>
              <a:rPr lang="en-US" sz="1600" dirty="0" smtClean="0">
                <a:latin typeface="Times New Roman" panose="02020603050405020304" pitchFamily="18" charset="0"/>
                <a:cs typeface="Times New Roman" panose="02020603050405020304" pitchFamily="18" charset="0"/>
              </a:rPr>
              <a:t> M. (2017), </a:t>
            </a:r>
            <a:r>
              <a:rPr lang="en-US" sz="1600" b="1" dirty="0" err="1" smtClean="0">
                <a:latin typeface="Times New Roman" panose="02020603050405020304" pitchFamily="18" charset="0"/>
                <a:cs typeface="Times New Roman" panose="02020603050405020304" pitchFamily="18" charset="0"/>
              </a:rPr>
              <a:t>Finanzwissenschaft</a:t>
            </a:r>
            <a:r>
              <a:rPr lang="en-US" sz="1600" dirty="0" smtClean="0">
                <a:latin typeface="Times New Roman" panose="02020603050405020304" pitchFamily="18" charset="0"/>
                <a:cs typeface="Times New Roman" panose="02020603050405020304" pitchFamily="18" charset="0"/>
              </a:rPr>
              <a:t>, 12. </a:t>
            </a:r>
            <a:r>
              <a:rPr lang="en-US" sz="1600" dirty="0" err="1" smtClean="0">
                <a:latin typeface="Times New Roman" panose="02020603050405020304" pitchFamily="18" charset="0"/>
                <a:cs typeface="Times New Roman" panose="02020603050405020304" pitchFamily="18" charset="0"/>
              </a:rPr>
              <a:t>Aufl</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Vahlen</a:t>
            </a:r>
            <a:r>
              <a:rPr lang="en-US"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16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600" dirty="0">
                <a:latin typeface="Times New Roman" panose="02020603050405020304" pitchFamily="18" charset="0"/>
                <a:cs typeface="Times New Roman" panose="02020603050405020304" pitchFamily="18" charset="0"/>
              </a:rPr>
              <a:t>Auerbach A., </a:t>
            </a:r>
            <a:r>
              <a:rPr lang="de-DE" sz="1600" dirty="0" err="1">
                <a:latin typeface="Times New Roman" panose="02020603050405020304" pitchFamily="18" charset="0"/>
                <a:cs typeface="Times New Roman" panose="02020603050405020304" pitchFamily="18" charset="0"/>
              </a:rPr>
              <a:t>Chetty</a:t>
            </a:r>
            <a:r>
              <a:rPr lang="de-DE" sz="1600" dirty="0">
                <a:latin typeface="Times New Roman" panose="02020603050405020304" pitchFamily="18" charset="0"/>
                <a:cs typeface="Times New Roman" panose="02020603050405020304" pitchFamily="18" charset="0"/>
              </a:rPr>
              <a:t> R., Feldstein M. und </a:t>
            </a:r>
            <a:r>
              <a:rPr lang="de-DE" sz="1600" dirty="0" err="1">
                <a:latin typeface="Times New Roman" panose="02020603050405020304" pitchFamily="18" charset="0"/>
                <a:cs typeface="Times New Roman" panose="02020603050405020304" pitchFamily="18" charset="0"/>
              </a:rPr>
              <a:t>Saez</a:t>
            </a:r>
            <a:r>
              <a:rPr lang="de-DE" sz="1600" dirty="0">
                <a:latin typeface="Times New Roman" panose="02020603050405020304" pitchFamily="18" charset="0"/>
                <a:cs typeface="Times New Roman" panose="02020603050405020304" pitchFamily="18" charset="0"/>
              </a:rPr>
              <a:t>, E. (2015), </a:t>
            </a:r>
            <a:r>
              <a:rPr lang="en-US" sz="1600" b="1" dirty="0">
                <a:latin typeface="Times New Roman" panose="02020603050405020304" pitchFamily="18" charset="0"/>
                <a:cs typeface="Times New Roman" panose="02020603050405020304" pitchFamily="18" charset="0"/>
              </a:rPr>
              <a:t>Handbook of public economics</a:t>
            </a:r>
            <a:r>
              <a:rPr lang="en-US" sz="1600" dirty="0">
                <a:latin typeface="Times New Roman" panose="02020603050405020304" pitchFamily="18" charset="0"/>
                <a:cs typeface="Times New Roman" panose="02020603050405020304" pitchFamily="18" charset="0"/>
              </a:rPr>
              <a:t>, vol. 5, Elsevier.</a:t>
            </a:r>
          </a:p>
        </p:txBody>
      </p:sp>
      <p:sp>
        <p:nvSpPr>
          <p:cNvPr id="2" name="Textfeld 1"/>
          <p:cNvSpPr txBox="1"/>
          <p:nvPr/>
        </p:nvSpPr>
        <p:spPr>
          <a:xfrm>
            <a:off x="2811252" y="896115"/>
            <a:ext cx="1491114" cy="369332"/>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Standardwerk</a:t>
            </a:r>
            <a:endParaRPr lang="de-DE"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2886739" y="1599588"/>
            <a:ext cx="1491114" cy="369332"/>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Standardwerk</a:t>
            </a:r>
            <a:endParaRPr lang="de-DE"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2933298" y="2409914"/>
            <a:ext cx="4800646" cy="397648"/>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Älteres </a:t>
            </a:r>
            <a:r>
              <a:rPr lang="de-DE" dirty="0" err="1" smtClean="0">
                <a:latin typeface="Times New Roman" panose="02020603050405020304" pitchFamily="18" charset="0"/>
                <a:cs typeface="Times New Roman" panose="02020603050405020304" pitchFamily="18" charset="0"/>
              </a:rPr>
              <a:t>Sandardwerk</a:t>
            </a:r>
            <a:r>
              <a:rPr lang="de-DE" dirty="0" smtClean="0">
                <a:latin typeface="Times New Roman" panose="02020603050405020304" pitchFamily="18" charset="0"/>
                <a:cs typeface="Times New Roman" panose="02020603050405020304" pitchFamily="18" charset="0"/>
              </a:rPr>
              <a:t> mit formalerem Charakter </a:t>
            </a:r>
            <a:endParaRPr lang="de-DE"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2886739" y="3113386"/>
            <a:ext cx="8786816" cy="37134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Ausgabenseite mit vielen Beispielen und Verweisen auf wissenschaftliche Artikel</a:t>
            </a:r>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86354" y="3766357"/>
            <a:ext cx="8786816" cy="37134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Englisches Standardwerl mit höherem Anspruch</a:t>
            </a:r>
            <a:endParaRPr lang="de-DE"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1702591" y="4520332"/>
            <a:ext cx="8786816" cy="37134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Spezifisches tiefgehendes Werk für Steuertheorie: Zum Weiterlesen! </a:t>
            </a:r>
            <a:endParaRPr lang="de-DE"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1803884" y="6036139"/>
            <a:ext cx="7741767" cy="369332"/>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Weltweit anerkanntes Nachschlagewerk, kein klassisches Lehrbuch</a:t>
            </a:r>
            <a:endParaRPr lang="de-DE"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1803885" y="5316076"/>
            <a:ext cx="2258826" cy="369332"/>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Standardwerk, s.o.</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238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Finanzwissenschaft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Den </a:t>
            </a:r>
            <a:r>
              <a:rPr lang="de-DE" sz="2400" b="1" dirty="0">
                <a:latin typeface="Times New Roman" panose="02020603050405020304" pitchFamily="18" charset="0"/>
                <a:cs typeface="Times New Roman" panose="02020603050405020304" pitchFamily="18" charset="0"/>
              </a:rPr>
              <a:t>Gegenstand</a:t>
            </a:r>
            <a:r>
              <a:rPr lang="de-DE" sz="2400" dirty="0">
                <a:latin typeface="Times New Roman" panose="02020603050405020304" pitchFamily="18" charset="0"/>
                <a:cs typeface="Times New Roman" panose="02020603050405020304" pitchFamily="18" charset="0"/>
              </a:rPr>
              <a:t> bilden die wirtschaftlichen Aktivitäten des Staates</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Gegenüberstellung der Einnahmen und Ausgaben des öffentlichen Sektors</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Zwei </a:t>
            </a:r>
            <a:r>
              <a:rPr lang="de-DE" sz="2400" b="1" dirty="0">
                <a:latin typeface="Times New Roman" panose="02020603050405020304" pitchFamily="18" charset="0"/>
                <a:cs typeface="Times New Roman" panose="02020603050405020304" pitchFamily="18" charset="0"/>
              </a:rPr>
              <a:t>grundsätzliche Fragen</a:t>
            </a:r>
            <a:r>
              <a:rPr lang="de-DE" sz="2400" dirty="0">
                <a:latin typeface="Times New Roman" panose="02020603050405020304" pitchFamily="18" charset="0"/>
                <a:cs typeface="Times New Roman" panose="02020603050405020304" pitchFamily="18" charset="0"/>
              </a:rPr>
              <a:t> sollen beantwortet werden:</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beeinflusst die Staatsaktivität die Wirtschaft als Ganzes (</a:t>
            </a:r>
            <a:r>
              <a:rPr lang="de-DE" sz="2400" b="1" dirty="0">
                <a:latin typeface="Times New Roman" panose="02020603050405020304" pitchFamily="18" charset="0"/>
                <a:cs typeface="Times New Roman" panose="02020603050405020304" pitchFamily="18" charset="0"/>
              </a:rPr>
              <a:t>positiv</a:t>
            </a:r>
            <a:r>
              <a:rPr lang="de-DE"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sollten die wirtschaftspolitischen Maßnahmen des Staates ausgestaltet sein unter der Berücksichtigung vorher formulierter Ziele (</a:t>
            </a:r>
            <a:r>
              <a:rPr lang="de-DE" sz="2400" b="1" dirty="0">
                <a:latin typeface="Times New Roman" panose="02020603050405020304" pitchFamily="18" charset="0"/>
                <a:cs typeface="Times New Roman" panose="02020603050405020304" pitchFamily="18" charset="0"/>
              </a:rPr>
              <a:t>normativ</a:t>
            </a:r>
            <a:r>
              <a:rPr lang="de-DE"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17638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70" cy="523220"/>
          </a:xfrm>
          <a:prstGeom prst="rect">
            <a:avLst/>
          </a:prstGeom>
          <a:noFill/>
        </p:spPr>
        <p:txBody>
          <a:bodyPr wrap="none" rtlCol="0">
            <a:spAutoFit/>
          </a:bodyPr>
          <a:lstStyle/>
          <a:p>
            <a:r>
              <a:rPr lang="de-DE" sz="2800" b="1" dirty="0" smtClean="0"/>
              <a:t>Öffentliche Finanzen und 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smtClean="0"/>
              <a:t>01.03.2021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13" name="Textfeld 12"/>
          <p:cNvSpPr txBox="1"/>
          <p:nvPr/>
        </p:nvSpPr>
        <p:spPr>
          <a:xfrm>
            <a:off x="5281500" y="2148533"/>
            <a:ext cx="1819408" cy="523220"/>
          </a:xfrm>
          <a:prstGeom prst="rect">
            <a:avLst/>
          </a:prstGeom>
          <a:noFill/>
        </p:spPr>
        <p:txBody>
          <a:bodyPr wrap="none" rtlCol="0">
            <a:spAutoFit/>
          </a:bodyPr>
          <a:lstStyle/>
          <a:p>
            <a:pPr algn="ctr"/>
            <a:r>
              <a:rPr lang="de-DE" sz="2800" b="1" u="sng" dirty="0" smtClean="0"/>
              <a:t>Einführung</a:t>
            </a:r>
            <a:endParaRPr lang="de-DE" sz="2800" b="1" u="sng" dirty="0" smtClean="0"/>
          </a:p>
        </p:txBody>
      </p:sp>
    </p:spTree>
    <p:extLst>
      <p:ext uri="{BB962C8B-B14F-4D97-AF65-F5344CB8AC3E}">
        <p14:creationId xmlns:p14="http://schemas.microsoft.com/office/powerpoint/2010/main" val="2425697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63507" y="124650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6715035" y="1079408"/>
            <a:ext cx="4107542" cy="1736265"/>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Eine allgemeinverbindliche Staatsdefinition gibt es nicht!</a:t>
            </a:r>
          </a:p>
          <a:p>
            <a:r>
              <a:rPr lang="de-DE" dirty="0" smtClean="0">
                <a:latin typeface="Times New Roman" panose="02020603050405020304" pitchFamily="18" charset="0"/>
                <a:cs typeface="Times New Roman" panose="02020603050405020304" pitchFamily="18" charset="0"/>
              </a:rPr>
              <a:t>Je nach Staat wird es aber auch bei den nebenstehenden Kategorien unterschiedliche Gewichtungen geben.</a:t>
            </a:r>
          </a:p>
        </p:txBody>
      </p:sp>
      <p:sp>
        <p:nvSpPr>
          <p:cNvPr id="5" name="Textfeld 4"/>
          <p:cNvSpPr txBox="1"/>
          <p:nvPr/>
        </p:nvSpPr>
        <p:spPr>
          <a:xfrm>
            <a:off x="6771717" y="2679061"/>
            <a:ext cx="3666461" cy="2121539"/>
          </a:xfrm>
          <a:prstGeom prst="rect">
            <a:avLst/>
          </a:prstGeom>
          <a:noFill/>
        </p:spPr>
        <p:txBody>
          <a:bodyPr wrap="square" rtlCol="0">
            <a:noAutofit/>
          </a:bodyPr>
          <a:lstStyle/>
          <a:p>
            <a:endParaRPr lang="de-DE"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Z.B. werden in kontinentaleuropäischen Staaten im Allgemeinen die Sozialversicherungen einen höheren Stellenwert haben, als bei angelsächsischen Staaten. </a:t>
            </a:r>
          </a:p>
        </p:txBody>
      </p:sp>
    </p:spTree>
    <p:extLst>
      <p:ext uri="{BB962C8B-B14F-4D97-AF65-F5344CB8AC3E}">
        <p14:creationId xmlns:p14="http://schemas.microsoft.com/office/powerpoint/2010/main" val="368531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Gebietskörperschaften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233304"/>
            <a:ext cx="12172951"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Union</a:t>
            </a: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Bund</a:t>
            </a: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Länder</a:t>
            </a: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Landkreise, Gemeinden und Gemeindeverbände/Verwaltungsgemeinschaften</a:t>
            </a:r>
          </a:p>
        </p:txBody>
      </p:sp>
      <p:sp>
        <p:nvSpPr>
          <p:cNvPr id="4" name="Textfeld 3"/>
          <p:cNvSpPr txBox="1"/>
          <p:nvPr/>
        </p:nvSpPr>
        <p:spPr>
          <a:xfrm>
            <a:off x="1869566" y="5800415"/>
            <a:ext cx="9354132" cy="700755"/>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Klassischer </a:t>
            </a:r>
            <a:r>
              <a:rPr lang="de-DE" dirty="0" err="1" smtClean="0">
                <a:latin typeface="Times New Roman" panose="02020603050405020304" pitchFamily="18" charset="0"/>
                <a:cs typeface="Times New Roman" panose="02020603050405020304" pitchFamily="18" charset="0"/>
              </a:rPr>
              <a:t>förderaler</a:t>
            </a:r>
            <a:r>
              <a:rPr lang="de-DE" dirty="0" smtClean="0">
                <a:latin typeface="Times New Roman" panose="02020603050405020304" pitchFamily="18" charset="0"/>
                <a:cs typeface="Times New Roman" panose="02020603050405020304" pitchFamily="18" charset="0"/>
              </a:rPr>
              <a:t> Aufbau der Bundesrepublik Deutschland.</a:t>
            </a:r>
          </a:p>
          <a:p>
            <a:r>
              <a:rPr lang="de-DE" dirty="0" smtClean="0">
                <a:latin typeface="Times New Roman" panose="02020603050405020304" pitchFamily="18" charset="0"/>
                <a:cs typeface="Times New Roman" panose="02020603050405020304" pitchFamily="18" charset="0"/>
              </a:rPr>
              <a:t>In Frankreich ist dieser natürlich anders, nämlich zentralistisch auf Paris ausgerichtet. </a:t>
            </a:r>
            <a:endParaRPr lang="de-DE"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2980743" y="1306082"/>
            <a:ext cx="9354132" cy="700755"/>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In Europa bildet die EU einen supranationalen Überbau, auf den mittlerweile einige Kompetenzen übertragen worden sind,  so bricht vom Grundsatz her EU-Recht nationales Recht. </a:t>
            </a:r>
            <a:endParaRPr lang="de-DE" dirty="0">
              <a:latin typeface="Times New Roman" panose="02020603050405020304" pitchFamily="18" charset="0"/>
              <a:cs typeface="Times New Roman" panose="02020603050405020304" pitchFamily="18" charset="0"/>
            </a:endParaRPr>
          </a:p>
        </p:txBody>
      </p:sp>
      <p:sp>
        <p:nvSpPr>
          <p:cNvPr id="2" name="Rechteck 1"/>
          <p:cNvSpPr/>
          <p:nvPr/>
        </p:nvSpPr>
        <p:spPr>
          <a:xfrm>
            <a:off x="19049" y="2377440"/>
            <a:ext cx="11345637" cy="2913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770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Vertikale Staatsstruktur</a:t>
            </a:r>
          </a:p>
        </p:txBody>
      </p:sp>
      <p:sp>
        <p:nvSpPr>
          <p:cNvPr id="2" name="Gleichschenkliges Dreieck 1">
            <a:extLst>
              <a:ext uri="{FF2B5EF4-FFF2-40B4-BE49-F238E27FC236}">
                <a16:creationId xmlns:a16="http://schemas.microsoft.com/office/drawing/2014/main" id="{FFBAFC23-ED3D-4490-8F8D-DDB9EE56399C}"/>
              </a:ext>
            </a:extLst>
          </p:cNvPr>
          <p:cNvSpPr/>
          <p:nvPr/>
        </p:nvSpPr>
        <p:spPr>
          <a:xfrm>
            <a:off x="1018570" y="636606"/>
            <a:ext cx="10800000" cy="5760000"/>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Times New Roman" panose="02020603050405020304" pitchFamily="18" charset="0"/>
              <a:cs typeface="Times New Roman" panose="02020603050405020304" pitchFamily="18" charset="0"/>
            </a:endParaRPr>
          </a:p>
        </p:txBody>
      </p:sp>
      <p:cxnSp>
        <p:nvCxnSpPr>
          <p:cNvPr id="4" name="Gerader Verbinder 3">
            <a:extLst>
              <a:ext uri="{FF2B5EF4-FFF2-40B4-BE49-F238E27FC236}">
                <a16:creationId xmlns:a16="http://schemas.microsoft.com/office/drawing/2014/main" id="{F2D5E643-50C9-429A-89B3-E24AE6A478FA}"/>
              </a:ext>
            </a:extLst>
          </p:cNvPr>
          <p:cNvCxnSpPr>
            <a:cxnSpLocks/>
          </p:cNvCxnSpPr>
          <p:nvPr/>
        </p:nvCxnSpPr>
        <p:spPr>
          <a:xfrm>
            <a:off x="3657600" y="3608615"/>
            <a:ext cx="30044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36F9793-6836-4591-8298-541F026FDD2B}"/>
              </a:ext>
            </a:extLst>
          </p:cNvPr>
          <p:cNvCxnSpPr/>
          <p:nvPr/>
        </p:nvCxnSpPr>
        <p:spPr>
          <a:xfrm>
            <a:off x="6662057" y="3608615"/>
            <a:ext cx="2661557" cy="27879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D0FE0AA-A77F-4A11-B7AC-AAA70D7B0F21}"/>
              </a:ext>
            </a:extLst>
          </p:cNvPr>
          <p:cNvCxnSpPr>
            <a:cxnSpLocks/>
          </p:cNvCxnSpPr>
          <p:nvPr/>
        </p:nvCxnSpPr>
        <p:spPr>
          <a:xfrm>
            <a:off x="2944585" y="4381501"/>
            <a:ext cx="44400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D141B98-B352-4FE3-A6D5-215065E6BE20}"/>
              </a:ext>
            </a:extLst>
          </p:cNvPr>
          <p:cNvCxnSpPr>
            <a:cxnSpLocks/>
          </p:cNvCxnSpPr>
          <p:nvPr/>
        </p:nvCxnSpPr>
        <p:spPr>
          <a:xfrm>
            <a:off x="6687616" y="4381501"/>
            <a:ext cx="0" cy="20151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82B31677-468F-4E84-AA30-DEFDFE354389}"/>
              </a:ext>
            </a:extLst>
          </p:cNvPr>
          <p:cNvSpPr txBox="1"/>
          <p:nvPr/>
        </p:nvSpPr>
        <p:spPr>
          <a:xfrm>
            <a:off x="3931899" y="3795003"/>
            <a:ext cx="2595582"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Regierungsbezirke (19)</a:t>
            </a:r>
          </a:p>
        </p:txBody>
      </p:sp>
      <p:cxnSp>
        <p:nvCxnSpPr>
          <p:cNvPr id="17" name="Gerader Verbinder 16">
            <a:extLst>
              <a:ext uri="{FF2B5EF4-FFF2-40B4-BE49-F238E27FC236}">
                <a16:creationId xmlns:a16="http://schemas.microsoft.com/office/drawing/2014/main" id="{C9D32A40-E22A-4EF6-AE08-54A4FF21C15E}"/>
              </a:ext>
            </a:extLst>
          </p:cNvPr>
          <p:cNvCxnSpPr>
            <a:cxnSpLocks/>
          </p:cNvCxnSpPr>
          <p:nvPr/>
        </p:nvCxnSpPr>
        <p:spPr>
          <a:xfrm>
            <a:off x="5233091" y="1932215"/>
            <a:ext cx="24086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CA21539-8E6B-4B8F-BFF7-E96F050DA4F2}"/>
              </a:ext>
            </a:extLst>
          </p:cNvPr>
          <p:cNvSpPr txBox="1"/>
          <p:nvPr/>
        </p:nvSpPr>
        <p:spPr>
          <a:xfrm>
            <a:off x="5974602" y="1289972"/>
            <a:ext cx="740908"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a:t>
            </a:r>
          </a:p>
        </p:txBody>
      </p:sp>
      <p:sp>
        <p:nvSpPr>
          <p:cNvPr id="21" name="Textfeld 20">
            <a:extLst>
              <a:ext uri="{FF2B5EF4-FFF2-40B4-BE49-F238E27FC236}">
                <a16:creationId xmlns:a16="http://schemas.microsoft.com/office/drawing/2014/main" id="{9E52CBF3-95E0-4520-B312-7FF111403381}"/>
              </a:ext>
            </a:extLst>
          </p:cNvPr>
          <p:cNvSpPr txBox="1"/>
          <p:nvPr/>
        </p:nvSpPr>
        <p:spPr>
          <a:xfrm>
            <a:off x="4976383" y="2435620"/>
            <a:ext cx="302679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Bundes(</a:t>
            </a:r>
            <a:r>
              <a:rPr lang="de-DE" sz="2000" dirty="0" err="1">
                <a:latin typeface="Times New Roman" panose="02020603050405020304" pitchFamily="18" charset="0"/>
                <a:cs typeface="Times New Roman" panose="02020603050405020304" pitchFamily="18" charset="0"/>
              </a:rPr>
              <a:t>flächen</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länder</a:t>
            </a:r>
            <a:r>
              <a:rPr lang="de-DE" sz="2000" dirty="0">
                <a:latin typeface="Times New Roman" panose="02020603050405020304" pitchFamily="18" charset="0"/>
                <a:cs typeface="Times New Roman" panose="02020603050405020304" pitchFamily="18" charset="0"/>
              </a:rPr>
              <a:t> (13)</a:t>
            </a:r>
          </a:p>
        </p:txBody>
      </p:sp>
      <p:sp>
        <p:nvSpPr>
          <p:cNvPr id="22" name="Textfeld 21">
            <a:extLst>
              <a:ext uri="{FF2B5EF4-FFF2-40B4-BE49-F238E27FC236}">
                <a16:creationId xmlns:a16="http://schemas.microsoft.com/office/drawing/2014/main" id="{ACEE05F4-D379-4E1F-9849-0DAEBB80B2D7}"/>
              </a:ext>
            </a:extLst>
          </p:cNvPr>
          <p:cNvSpPr txBox="1"/>
          <p:nvPr/>
        </p:nvSpPr>
        <p:spPr>
          <a:xfrm>
            <a:off x="7590349" y="3995058"/>
            <a:ext cx="184871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Stadtstaaten (3)</a:t>
            </a:r>
          </a:p>
        </p:txBody>
      </p:sp>
      <p:cxnSp>
        <p:nvCxnSpPr>
          <p:cNvPr id="23" name="Gerader Verbinder 22">
            <a:extLst>
              <a:ext uri="{FF2B5EF4-FFF2-40B4-BE49-F238E27FC236}">
                <a16:creationId xmlns:a16="http://schemas.microsoft.com/office/drawing/2014/main" id="{2B51A4F3-A920-4A67-9452-AE72D3C0BF40}"/>
              </a:ext>
            </a:extLst>
          </p:cNvPr>
          <p:cNvCxnSpPr>
            <a:cxnSpLocks/>
          </p:cNvCxnSpPr>
          <p:nvPr/>
        </p:nvCxnSpPr>
        <p:spPr>
          <a:xfrm>
            <a:off x="2312613" y="5028106"/>
            <a:ext cx="437500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D5AFC49-5EA4-4899-B595-20EB26E38986}"/>
              </a:ext>
            </a:extLst>
          </p:cNvPr>
          <p:cNvSpPr txBox="1"/>
          <p:nvPr/>
        </p:nvSpPr>
        <p:spPr>
          <a:xfrm>
            <a:off x="3620639" y="4490052"/>
            <a:ext cx="1941557"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Landkreise (294)</a:t>
            </a:r>
          </a:p>
        </p:txBody>
      </p:sp>
      <p:sp>
        <p:nvSpPr>
          <p:cNvPr id="26" name="Textfeld 25">
            <a:extLst>
              <a:ext uri="{FF2B5EF4-FFF2-40B4-BE49-F238E27FC236}">
                <a16:creationId xmlns:a16="http://schemas.microsoft.com/office/drawing/2014/main" id="{D5880181-15EE-4D85-90F4-543106B1BBC7}"/>
              </a:ext>
            </a:extLst>
          </p:cNvPr>
          <p:cNvSpPr txBox="1"/>
          <p:nvPr/>
        </p:nvSpPr>
        <p:spPr>
          <a:xfrm>
            <a:off x="1485803" y="5205731"/>
            <a:ext cx="5307479" cy="1015663"/>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Gemeinden</a:t>
            </a:r>
          </a:p>
          <a:p>
            <a:pPr algn="ctr"/>
            <a:r>
              <a:rPr lang="de-DE" sz="2000" dirty="0">
                <a:latin typeface="Times New Roman" panose="02020603050405020304" pitchFamily="18" charset="0"/>
                <a:cs typeface="Times New Roman" panose="02020603050405020304" pitchFamily="18" charset="0"/>
              </a:rPr>
              <a:t>und</a:t>
            </a:r>
          </a:p>
          <a:p>
            <a:pPr algn="ctr"/>
            <a:r>
              <a:rPr lang="de-DE" sz="2000" dirty="0">
                <a:latin typeface="Times New Roman" panose="02020603050405020304" pitchFamily="18" charset="0"/>
                <a:cs typeface="Times New Roman" panose="02020603050405020304" pitchFamily="18" charset="0"/>
              </a:rPr>
              <a:t>Gemeindeverbände/Verwaltungsgemeinschaften</a:t>
            </a:r>
          </a:p>
        </p:txBody>
      </p:sp>
      <p:sp>
        <p:nvSpPr>
          <p:cNvPr id="28" name="Textfeld 27">
            <a:extLst>
              <a:ext uri="{FF2B5EF4-FFF2-40B4-BE49-F238E27FC236}">
                <a16:creationId xmlns:a16="http://schemas.microsoft.com/office/drawing/2014/main" id="{7A818C60-EDD7-4227-A8AE-11E1B960A262}"/>
              </a:ext>
            </a:extLst>
          </p:cNvPr>
          <p:cNvSpPr txBox="1"/>
          <p:nvPr/>
        </p:nvSpPr>
        <p:spPr>
          <a:xfrm>
            <a:off x="6803911" y="5181298"/>
            <a:ext cx="1461169" cy="707886"/>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Kreisfreie</a:t>
            </a:r>
          </a:p>
          <a:p>
            <a:pPr algn="ctr"/>
            <a:r>
              <a:rPr lang="de-DE" sz="2000" dirty="0">
                <a:latin typeface="Times New Roman" panose="02020603050405020304" pitchFamily="18" charset="0"/>
                <a:cs typeface="Times New Roman" panose="02020603050405020304" pitchFamily="18" charset="0"/>
              </a:rPr>
              <a:t>Städte (107)</a:t>
            </a:r>
          </a:p>
        </p:txBody>
      </p:sp>
      <p:sp>
        <p:nvSpPr>
          <p:cNvPr id="18" name="Textfeld 17"/>
          <p:cNvSpPr txBox="1"/>
          <p:nvPr/>
        </p:nvSpPr>
        <p:spPr>
          <a:xfrm>
            <a:off x="341745" y="1032439"/>
            <a:ext cx="3622079" cy="768577"/>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Nur noch 4 Länder haben Regierungsbezirke!</a:t>
            </a:r>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341745" y="393527"/>
            <a:ext cx="3622079" cy="768577"/>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Warum gibt es nur 3 Regierungsbezirke mehr als Länder?</a:t>
            </a:r>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41744" y="1723642"/>
            <a:ext cx="3622079" cy="768577"/>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In welchem Landkreis liegt Wilhelmshaven?</a:t>
            </a:r>
            <a:endParaRPr lang="de-DE" dirty="0">
              <a:latin typeface="Times New Roman" panose="02020603050405020304" pitchFamily="18" charset="0"/>
              <a:cs typeface="Times New Roman" panose="02020603050405020304" pitchFamily="18" charset="0"/>
            </a:endParaRPr>
          </a:p>
        </p:txBody>
      </p:sp>
      <p:sp>
        <p:nvSpPr>
          <p:cNvPr id="27" name="Textfeld 26"/>
          <p:cNvSpPr txBox="1"/>
          <p:nvPr/>
        </p:nvSpPr>
        <p:spPr>
          <a:xfrm>
            <a:off x="341744" y="2362556"/>
            <a:ext cx="3949405" cy="953892"/>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In keinem!</a:t>
            </a:r>
          </a:p>
          <a:p>
            <a:r>
              <a:rPr lang="de-DE" dirty="0" smtClean="0">
                <a:latin typeface="Times New Roman" panose="02020603050405020304" pitchFamily="18" charset="0"/>
                <a:cs typeface="Times New Roman" panose="02020603050405020304" pitchFamily="18" charset="0"/>
              </a:rPr>
              <a:t>Wilhelmshaven ist eine kreisfreie Stadt!</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00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Normengerüst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46519"/>
            <a:ext cx="9387069" cy="4889702"/>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AEUV/EUV + Richtlinien/EU-Verordnungen/(delegierte) Rechtsakte</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Verfassung – Grundgesetz</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Gesetze (BGB, HGB, GWB, …)</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Verordnungen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4495088" y="1234512"/>
            <a:ext cx="7357929" cy="1491597"/>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Richtlinien und Verordnungen auf EU-Ebene haben Durchgriffscharakter auf die nationale Ebene: Richtlinien müssen in einem gewissen Zeithorizont in nationales Recht umgesetzt werden, während Verordnungen quasi Gesetzescharakter auf nationaler Ebene haben. In delegierten Rechtsakten steht quasi das „Kleingedruckte“ für die Durchführung der EU-Verordnungen</a:t>
            </a:r>
            <a:endParaRPr lang="de-DE"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4606184" y="3408171"/>
            <a:ext cx="7357929" cy="727993"/>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In Deutschland steht die Verfassung bzw. das Grundgesetz übergeordnet über den kodifizierten Gesetzbüchern.</a:t>
            </a:r>
          </a:p>
          <a:p>
            <a:endParaRPr lang="de-DE"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4606183" y="4158199"/>
            <a:ext cx="7357929" cy="727993"/>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Verordnungen haben auf deutscher Landesebene nicht den Gesetzescharakter wie EU-Verordnungen</a:t>
            </a:r>
          </a:p>
          <a:p>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0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Gesetzliche Sozialversicherungen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197334" y="1148112"/>
            <a:ext cx="4138843" cy="3750459"/>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Unfallversicherung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Rentenversicherung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Pflegeversicherung</a:t>
            </a:r>
          </a:p>
        </p:txBody>
      </p:sp>
      <p:sp>
        <p:nvSpPr>
          <p:cNvPr id="4" name="Textfeld 3"/>
          <p:cNvSpPr txBox="1"/>
          <p:nvPr/>
        </p:nvSpPr>
        <p:spPr>
          <a:xfrm>
            <a:off x="5056853" y="1148112"/>
            <a:ext cx="4805606" cy="320272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In Deutschland hat insbesondere die Krankenversicherung aufgrund des Pflichtcharakters besondere </a:t>
            </a:r>
            <a:r>
              <a:rPr lang="de-DE" dirty="0">
                <a:latin typeface="Times New Roman" panose="02020603050405020304" pitchFamily="18" charset="0"/>
                <a:cs typeface="Times New Roman" panose="02020603050405020304" pitchFamily="18" charset="0"/>
              </a:rPr>
              <a:t>B</a:t>
            </a:r>
            <a:r>
              <a:rPr lang="de-DE" dirty="0" smtClean="0">
                <a:latin typeface="Times New Roman" panose="02020603050405020304" pitchFamily="18" charset="0"/>
                <a:cs typeface="Times New Roman" panose="02020603050405020304" pitchFamily="18" charset="0"/>
              </a:rPr>
              <a:t>edeutung.</a:t>
            </a:r>
          </a:p>
          <a:p>
            <a:endParaRPr lang="de-DE"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Ebenso ist die Rentenversicherung aufgrund des Umlageverfahrens etwas Besonderes, da in den meisten anderen Ländern auf das Kapitaldeckungsverfahren zurückgegriffen wird.</a:t>
            </a:r>
          </a:p>
          <a:p>
            <a:endParaRPr lang="de-DE"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Im Detail werden wir uns dieses Semester aber nicht mit dem Versicherungsmarkt beschäftigen</a:t>
            </a:r>
          </a:p>
          <a:p>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62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 Unternehmen</a:t>
            </a:r>
          </a:p>
        </p:txBody>
      </p:sp>
      <p:graphicFrame>
        <p:nvGraphicFramePr>
          <p:cNvPr id="2" name="Tabelle 1">
            <a:extLst>
              <a:ext uri="{FF2B5EF4-FFF2-40B4-BE49-F238E27FC236}">
                <a16:creationId xmlns:a16="http://schemas.microsoft.com/office/drawing/2014/main" id="{DCF737CB-0BA4-415C-BA1D-91FAA8B2DFFC}"/>
              </a:ext>
            </a:extLst>
          </p:cNvPr>
          <p:cNvGraphicFramePr>
            <a:graphicFrameLocks noGrp="1"/>
          </p:cNvGraphicFramePr>
          <p:nvPr>
            <p:extLst/>
          </p:nvPr>
        </p:nvGraphicFramePr>
        <p:xfrm>
          <a:off x="106102" y="552450"/>
          <a:ext cx="8339036" cy="6300825"/>
        </p:xfrm>
        <a:graphic>
          <a:graphicData uri="http://schemas.openxmlformats.org/drawingml/2006/table">
            <a:tbl>
              <a:tblPr firstRow="1" bandRow="1">
                <a:tableStyleId>{5940675A-B579-460E-94D1-54222C63F5DA}</a:tableStyleId>
              </a:tblPr>
              <a:tblGrid>
                <a:gridCol w="4001562">
                  <a:extLst>
                    <a:ext uri="{9D8B030D-6E8A-4147-A177-3AD203B41FA5}">
                      <a16:colId xmlns:a16="http://schemas.microsoft.com/office/drawing/2014/main" val="1936885865"/>
                    </a:ext>
                  </a:extLst>
                </a:gridCol>
                <a:gridCol w="4337474">
                  <a:extLst>
                    <a:ext uri="{9D8B030D-6E8A-4147-A177-3AD203B41FA5}">
                      <a16:colId xmlns:a16="http://schemas.microsoft.com/office/drawing/2014/main" val="645321649"/>
                    </a:ext>
                  </a:extLst>
                </a:gridCol>
              </a:tblGrid>
              <a:tr h="445344">
                <a:tc>
                  <a:txBody>
                    <a:bodyPr/>
                    <a:lstStyle/>
                    <a:p>
                      <a:pPr algn="ctr"/>
                      <a:r>
                        <a:rPr lang="de-DE" b="1" dirty="0">
                          <a:latin typeface="Times New Roman" panose="02020603050405020304" pitchFamily="18" charset="0"/>
                          <a:cs typeface="Times New Roman" panose="02020603050405020304" pitchFamily="18" charset="0"/>
                        </a:rPr>
                        <a:t>Unternehmen</a:t>
                      </a:r>
                    </a:p>
                  </a:txBody>
                  <a:tcPr anchor="ctr"/>
                </a:tc>
                <a:tc>
                  <a:txBody>
                    <a:bodyPr/>
                    <a:lstStyle/>
                    <a:p>
                      <a:pPr algn="ctr"/>
                      <a:r>
                        <a:rPr lang="de-DE" b="1" dirty="0">
                          <a:latin typeface="Times New Roman" panose="02020603050405020304" pitchFamily="18" charset="0"/>
                          <a:cs typeface="Times New Roman" panose="02020603050405020304" pitchFamily="18" charset="0"/>
                        </a:rPr>
                        <a:t>Eigentümerstruktur (</a:t>
                      </a:r>
                      <a:r>
                        <a:rPr lang="de-DE" b="1" dirty="0" smtClean="0">
                          <a:latin typeface="Times New Roman" panose="02020603050405020304" pitchFamily="18" charset="0"/>
                          <a:cs typeface="Times New Roman" panose="02020603050405020304" pitchFamily="18" charset="0"/>
                        </a:rPr>
                        <a:t>2020)</a:t>
                      </a:r>
                      <a:endParaRPr lang="de-DE"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69551192"/>
                  </a:ext>
                </a:extLst>
              </a:tr>
              <a:tr h="838651">
                <a:tc>
                  <a:txBody>
                    <a:bodyPr/>
                    <a:lstStyle/>
                    <a:p>
                      <a:pPr algn="ctr"/>
                      <a:r>
                        <a:rPr lang="de-DE" sz="1700" dirty="0">
                          <a:latin typeface="Times New Roman" panose="02020603050405020304" pitchFamily="18" charset="0"/>
                          <a:cs typeface="Times New Roman" panose="02020603050405020304" pitchFamily="18" charset="0"/>
                        </a:rPr>
                        <a:t>Europäische Zentralbank (EZB)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des Kapitalschlüssels der Mitglieder Eurozone (marginale Anteile der übrigen EU-Mitglieder)</a:t>
                      </a:r>
                    </a:p>
                  </a:txBody>
                  <a:tcPr anchor="ctr"/>
                </a:tc>
                <a:extLst>
                  <a:ext uri="{0D108BD9-81ED-4DB2-BD59-A6C34878D82A}">
                    <a16:rowId xmlns:a16="http://schemas.microsoft.com/office/drawing/2014/main" val="2011410314"/>
                  </a:ext>
                </a:extLst>
              </a:tr>
              <a:tr h="808944">
                <a:tc>
                  <a:txBody>
                    <a:bodyPr/>
                    <a:lstStyle/>
                    <a:p>
                      <a:pPr algn="ctr"/>
                      <a:r>
                        <a:rPr lang="de-DE" sz="1700" dirty="0">
                          <a:latin typeface="Times New Roman" panose="02020603050405020304" pitchFamily="18" charset="0"/>
                          <a:cs typeface="Times New Roman" panose="02020603050405020304" pitchFamily="18" charset="0"/>
                        </a:rPr>
                        <a:t>Europäische Investitionsbank (EIB)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der wirtschaftlichen Leistungsfähigkeit (</a:t>
                      </a:r>
                      <a:r>
                        <a:rPr lang="de-DE" sz="1700" dirty="0">
                          <a:latin typeface="Times New Roman" panose="02020603050405020304" pitchFamily="18" charset="0"/>
                          <a:ea typeface="Cambria Math" panose="02040503050406030204" pitchFamily="18" charset="0"/>
                          <a:cs typeface="Times New Roman" panose="02020603050405020304" pitchFamily="18" charset="0"/>
                        </a:rPr>
                        <a:t>∽ BIP) </a:t>
                      </a:r>
                      <a:r>
                        <a:rPr lang="de-DE" sz="1700" dirty="0">
                          <a:latin typeface="Times New Roman" panose="02020603050405020304" pitchFamily="18" charset="0"/>
                          <a:cs typeface="Times New Roman" panose="02020603050405020304" pitchFamily="18" charset="0"/>
                        </a:rPr>
                        <a:t>der EU-Mitglieder</a:t>
                      </a:r>
                    </a:p>
                  </a:txBody>
                  <a:tcPr anchor="ctr"/>
                </a:tc>
                <a:extLst>
                  <a:ext uri="{0D108BD9-81ED-4DB2-BD59-A6C34878D82A}">
                    <a16:rowId xmlns:a16="http://schemas.microsoft.com/office/drawing/2014/main" val="2298848377"/>
                  </a:ext>
                </a:extLst>
              </a:tr>
              <a:tr h="588527">
                <a:tc>
                  <a:txBody>
                    <a:bodyPr/>
                    <a:lstStyle/>
                    <a:p>
                      <a:pPr algn="ctr"/>
                      <a:r>
                        <a:rPr lang="de-DE" sz="1700" dirty="0">
                          <a:latin typeface="Times New Roman" panose="02020603050405020304" pitchFamily="18" charset="0"/>
                          <a:cs typeface="Times New Roman" panose="02020603050405020304" pitchFamily="18" charset="0"/>
                        </a:rPr>
                        <a:t>Bundesbank</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Mittelbares Organ der öffentlichen Verwaltung (Bundesbankgesetz)</a:t>
                      </a:r>
                    </a:p>
                  </a:txBody>
                  <a:tcPr anchor="ctr"/>
                </a:tc>
                <a:extLst>
                  <a:ext uri="{0D108BD9-81ED-4DB2-BD59-A6C34878D82A}">
                    <a16:rowId xmlns:a16="http://schemas.microsoft.com/office/drawing/2014/main" val="3213012507"/>
                  </a:ext>
                </a:extLst>
              </a:tr>
              <a:tr h="445344">
                <a:tc>
                  <a:txBody>
                    <a:bodyPr/>
                    <a:lstStyle/>
                    <a:p>
                      <a:pPr algn="ctr"/>
                      <a:r>
                        <a:rPr lang="de-DE" sz="1700" dirty="0">
                          <a:latin typeface="Times New Roman" panose="02020603050405020304" pitchFamily="18" charset="0"/>
                          <a:cs typeface="Times New Roman" panose="02020603050405020304" pitchFamily="18" charset="0"/>
                        </a:rPr>
                        <a:t>Kreditanstalt für Wiederaufbau (KfW)</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 Bund 80% Länder</a:t>
                      </a:r>
                    </a:p>
                  </a:txBody>
                  <a:tcPr anchor="ctr"/>
                </a:tc>
                <a:extLst>
                  <a:ext uri="{0D108BD9-81ED-4DB2-BD59-A6C34878D82A}">
                    <a16:rowId xmlns:a16="http://schemas.microsoft.com/office/drawing/2014/main" val="3756343486"/>
                  </a:ext>
                </a:extLst>
              </a:tr>
              <a:tr h="588527">
                <a:tc>
                  <a:txBody>
                    <a:bodyPr/>
                    <a:lstStyle/>
                    <a:p>
                      <a:pPr algn="ctr"/>
                      <a:r>
                        <a:rPr lang="de-DE" sz="1700" dirty="0">
                          <a:latin typeface="Times New Roman" panose="02020603050405020304" pitchFamily="18" charset="0"/>
                          <a:cs typeface="Times New Roman" panose="02020603050405020304" pitchFamily="18" charset="0"/>
                        </a:rPr>
                        <a:t>Landesbanken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Sparkassenverbände, Länder, Städte, Gemeinden, Landesbanken</a:t>
                      </a:r>
                    </a:p>
                  </a:txBody>
                  <a:tcPr anchor="ctr"/>
                </a:tc>
                <a:extLst>
                  <a:ext uri="{0D108BD9-81ED-4DB2-BD59-A6C34878D82A}">
                    <a16:rowId xmlns:a16="http://schemas.microsoft.com/office/drawing/2014/main" val="3184911534"/>
                  </a:ext>
                </a:extLst>
              </a:tr>
              <a:tr h="445344">
                <a:tc>
                  <a:txBody>
                    <a:bodyPr/>
                    <a:lstStyle/>
                    <a:p>
                      <a:pPr algn="ctr"/>
                      <a:r>
                        <a:rPr lang="de-DE" sz="1700" dirty="0">
                          <a:latin typeface="Times New Roman" panose="02020603050405020304" pitchFamily="18" charset="0"/>
                          <a:cs typeface="Times New Roman" panose="02020603050405020304" pitchFamily="18" charset="0"/>
                        </a:rPr>
                        <a:t>Sparkassen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Meist in kommunaler Trägerschaft</a:t>
                      </a:r>
                    </a:p>
                  </a:txBody>
                  <a:tcPr anchor="ctr"/>
                </a:tc>
                <a:extLst>
                  <a:ext uri="{0D108BD9-81ED-4DB2-BD59-A6C34878D82A}">
                    <a16:rowId xmlns:a16="http://schemas.microsoft.com/office/drawing/2014/main" val="1944387404"/>
                  </a:ext>
                </a:extLst>
              </a:tr>
              <a:tr h="588527">
                <a:tc>
                  <a:txBody>
                    <a:bodyPr/>
                    <a:lstStyle/>
                    <a:p>
                      <a:pPr algn="ctr"/>
                      <a:r>
                        <a:rPr lang="de-DE" sz="1700" dirty="0">
                          <a:latin typeface="Times New Roman" panose="02020603050405020304" pitchFamily="18" charset="0"/>
                          <a:cs typeface="Times New Roman" panose="02020603050405020304" pitchFamily="18" charset="0"/>
                        </a:rPr>
                        <a:t>Kommunale Versorgungsunternehmen (z.B. Energie, Wasser)</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Städte und Gemeinden</a:t>
                      </a:r>
                    </a:p>
                  </a:txBody>
                  <a:tcPr anchor="ctr"/>
                </a:tc>
                <a:extLst>
                  <a:ext uri="{0D108BD9-81ED-4DB2-BD59-A6C34878D82A}">
                    <a16:rowId xmlns:a16="http://schemas.microsoft.com/office/drawing/2014/main" val="59215630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Bahn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100% Bundesbesitz</a:t>
                      </a:r>
                    </a:p>
                  </a:txBody>
                  <a:tcPr anchor="ctr"/>
                </a:tc>
                <a:extLst>
                  <a:ext uri="{0D108BD9-81ED-4DB2-BD59-A6C34878D82A}">
                    <a16:rowId xmlns:a16="http://schemas.microsoft.com/office/drawing/2014/main" val="267464032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Post AG</a:t>
                      </a:r>
                    </a:p>
                  </a:txBody>
                  <a:tcPr anchor="ctr"/>
                </a:tc>
                <a:tc>
                  <a:txBody>
                    <a:bodyPr/>
                    <a:lstStyle/>
                    <a:p>
                      <a:pPr algn="ctr"/>
                      <a:r>
                        <a:rPr lang="de-DE" sz="1700" dirty="0" smtClean="0">
                          <a:latin typeface="Times New Roman" panose="02020603050405020304" pitchFamily="18" charset="0"/>
                          <a:cs typeface="Times New Roman" panose="02020603050405020304" pitchFamily="18" charset="0"/>
                        </a:rPr>
                        <a:t>20,55% </a:t>
                      </a:r>
                      <a:r>
                        <a:rPr lang="de-DE" sz="1700" dirty="0">
                          <a:latin typeface="Times New Roman" panose="02020603050405020304" pitchFamily="18" charset="0"/>
                          <a:cs typeface="Times New Roman" panose="02020603050405020304" pitchFamily="18" charset="0"/>
                        </a:rPr>
                        <a:t>KfW 70,4% Streubesitz</a:t>
                      </a:r>
                    </a:p>
                  </a:txBody>
                  <a:tcPr anchor="ctr"/>
                </a:tc>
                <a:extLst>
                  <a:ext uri="{0D108BD9-81ED-4DB2-BD59-A6C34878D82A}">
                    <a16:rowId xmlns:a16="http://schemas.microsoft.com/office/drawing/2014/main" val="2452759551"/>
                  </a:ext>
                </a:extLst>
              </a:tr>
              <a:tr h="567681">
                <a:tc>
                  <a:txBody>
                    <a:bodyPr/>
                    <a:lstStyle/>
                    <a:p>
                      <a:pPr algn="ctr"/>
                      <a:r>
                        <a:rPr lang="de-DE" sz="1700" dirty="0">
                          <a:latin typeface="Times New Roman" panose="02020603050405020304" pitchFamily="18" charset="0"/>
                          <a:cs typeface="Times New Roman" panose="02020603050405020304" pitchFamily="18" charset="0"/>
                        </a:rPr>
                        <a:t>Deutsche Telekom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17,4% KfW 14,5% Bund 68,1% Streubesitz</a:t>
                      </a:r>
                    </a:p>
                  </a:txBody>
                  <a:tcPr anchor="ctr"/>
                </a:tc>
                <a:extLst>
                  <a:ext uri="{0D108BD9-81ED-4DB2-BD59-A6C34878D82A}">
                    <a16:rowId xmlns:a16="http://schemas.microsoft.com/office/drawing/2014/main" val="2282533023"/>
                  </a:ext>
                </a:extLst>
              </a:tr>
            </a:tbl>
          </a:graphicData>
        </a:graphic>
      </p:graphicFrame>
      <p:sp>
        <p:nvSpPr>
          <p:cNvPr id="4" name="Textfeld 3"/>
          <p:cNvSpPr txBox="1"/>
          <p:nvPr/>
        </p:nvSpPr>
        <p:spPr>
          <a:xfrm>
            <a:off x="8532191" y="976934"/>
            <a:ext cx="3291841" cy="4254739"/>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Öffentliche Unternehmen haben zum einen den Charakter von </a:t>
            </a:r>
            <a:r>
              <a:rPr lang="de-DE" dirty="0">
                <a:latin typeface="Times New Roman" panose="02020603050405020304" pitchFamily="18" charset="0"/>
                <a:cs typeface="Times New Roman" panose="02020603050405020304" pitchFamily="18" charset="0"/>
              </a:rPr>
              <a:t>s</a:t>
            </a:r>
            <a:r>
              <a:rPr lang="de-DE" dirty="0" smtClean="0">
                <a:latin typeface="Times New Roman" panose="02020603050405020304" pitchFamily="18" charset="0"/>
                <a:cs typeface="Times New Roman" panose="02020603050405020304" pitchFamily="18" charset="0"/>
              </a:rPr>
              <a:t>taatlichen Institutionen, wie der EZB, die selbst Vorgaben (z.B. den Leitzins) machen können. Zum anderen sind sie einfach Wettbewerber in einem „normalen“ Markt (z.B. Energieversorger).</a:t>
            </a:r>
          </a:p>
          <a:p>
            <a:endParaRPr lang="de-DE"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Der EU-Binnenmarkt ist letztlich die Idee in weiten Teilen, die noch staatlich reguliert sind, Wettbewerbs- und Marktstrukturen zu etablieren.</a:t>
            </a:r>
          </a:p>
          <a:p>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14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Individuen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681502" y="720134"/>
            <a:ext cx="7606882"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staatliche Akteure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Wähler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Mitglieder der Sozialversicherungen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Interessengruppen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Adressaten staatlichen Handelns</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Begünstigung oder Belastung durch Gesetze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Nutzung öffentlicher Einrichtungen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Abgaben – und Steuerzahlungen/Erhalt von Transfers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die staatlich handeln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Politiker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Öffentlicher Dienst</a:t>
            </a:r>
          </a:p>
        </p:txBody>
      </p:sp>
      <p:sp>
        <p:nvSpPr>
          <p:cNvPr id="4" name="Textfeld 3"/>
          <p:cNvSpPr txBox="1"/>
          <p:nvPr/>
        </p:nvSpPr>
        <p:spPr>
          <a:xfrm>
            <a:off x="8401562" y="1762727"/>
            <a:ext cx="3291841" cy="2954986"/>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Ein Staat wird natürlich zumindest nach westlichem demokratischen Standards primär von den Bürgerinnen gebildet.</a:t>
            </a:r>
          </a:p>
          <a:p>
            <a:endParaRPr lang="de-DE"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Als Bürger können wir aktiv in Funktionen teilnehmen, werden aber passiv von allen Regeln und Rahmenbedingungen tangiert.</a:t>
            </a:r>
          </a:p>
          <a:p>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57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6153994"/>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Statistisches Bundesamt  → Fachserie 14 (Finanzen und Steuern)</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hlinkClick r:id="rId2"/>
              </a:rPr>
              <a:t>https://www-genesis.destatis.de/genesis/online</a:t>
            </a: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Bundesfinanzministerium → Service → Datenportal</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hlinkClick r:id="rId3"/>
              </a:rPr>
              <a:t>https://www.bundesfinanzministerium.de/Datenportal/start.html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Öffentliche Finanzen</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hlinkClick r:id="rId4"/>
              </a:rPr>
              <a:t>https://www.bundesbank.de/de/statistiken/oeffentliche-finanzen</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Wirtschaft und Finanzen → Sektor Staat</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hlinkClick r:id="rId5"/>
              </a:rPr>
              <a:t>https://ec.europa.eu/eurostat/de/data/database</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OECD → Data</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hlinkClick r:id="rId6"/>
              </a:rPr>
              <a:t>https://data.oecd.org/</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8799980" y="2048088"/>
            <a:ext cx="3291841" cy="274598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Wie immer gilt es sich auch quantitativ zu informieren und selbst Daten zu generieren und zusammenzutragen.</a:t>
            </a:r>
          </a:p>
          <a:p>
            <a:endParaRPr lang="de-DE" dirty="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Mit der statistischen Datenverarbeitung kann man nicht früh genug anfangen und sollte nie damit aufhören!</a:t>
            </a:r>
          </a:p>
          <a:p>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42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Einnahmen und Ausgaben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421296"/>
            <a:ext cx="12172951" cy="427179"/>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Finanzstatistik, Rechnungsergebnisse der öffentlichen Haushalte, Vierteljährliche Kassenergebnisse des Öffentlichen Gesamthaushalts, Schulden des Öffentlichen Gesamthaushalts,</a:t>
            </a:r>
          </a:p>
          <a:p>
            <a:r>
              <a:rPr lang="de-DE" sz="1000" dirty="0">
                <a:latin typeface="Times New Roman" panose="02020603050405020304" pitchFamily="18" charset="0"/>
                <a:cs typeface="Times New Roman" panose="02020603050405020304" pitchFamily="18" charset="0"/>
              </a:rPr>
              <a:t>	Einnahmen und Ausgaben sind bereinigt und ergeben sich damit als die Summe der Einzelpositionen</a:t>
            </a:r>
          </a:p>
        </p:txBody>
      </p:sp>
      <p:pic>
        <p:nvPicPr>
          <p:cNvPr id="3" name="Grafik 2"/>
          <p:cNvPicPr>
            <a:picLocks noChangeAspect="1"/>
          </p:cNvPicPr>
          <p:nvPr/>
        </p:nvPicPr>
        <p:blipFill>
          <a:blip r:embed="rId2"/>
          <a:stretch>
            <a:fillRect/>
          </a:stretch>
        </p:blipFill>
        <p:spPr>
          <a:xfrm>
            <a:off x="67639" y="608239"/>
            <a:ext cx="8024813" cy="1334617"/>
          </a:xfrm>
          <a:prstGeom prst="rect">
            <a:avLst/>
          </a:prstGeom>
        </p:spPr>
      </p:pic>
      <p:pic>
        <p:nvPicPr>
          <p:cNvPr id="5" name="Grafik 4"/>
          <p:cNvPicPr>
            <a:picLocks noChangeAspect="1"/>
          </p:cNvPicPr>
          <p:nvPr/>
        </p:nvPicPr>
        <p:blipFill>
          <a:blip r:embed="rId3"/>
          <a:stretch>
            <a:fillRect/>
          </a:stretch>
        </p:blipFill>
        <p:spPr>
          <a:xfrm>
            <a:off x="67638" y="2820560"/>
            <a:ext cx="8024813" cy="3600736"/>
          </a:xfrm>
          <a:prstGeom prst="rect">
            <a:avLst/>
          </a:prstGeom>
        </p:spPr>
      </p:pic>
      <p:sp>
        <p:nvSpPr>
          <p:cNvPr id="12" name="Textfeld 11"/>
          <p:cNvSpPr txBox="1"/>
          <p:nvPr/>
        </p:nvSpPr>
        <p:spPr>
          <a:xfrm>
            <a:off x="8179495" y="546577"/>
            <a:ext cx="3923242" cy="1994149"/>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In den letzten 15 Jahren hat Gesamthaushalt von rund 1 Bio. Euro auf aktuell rund 1,5 Bio. Euro zugenommen. Das Volumen liegt damit bei knapp der Hälfte der gesamtwirtschaftlichen Leistung gemessen am Bruttoinlandsprodukt.</a:t>
            </a:r>
          </a:p>
        </p:txBody>
      </p:sp>
      <p:sp>
        <p:nvSpPr>
          <p:cNvPr id="14" name="Textfeld 13"/>
          <p:cNvSpPr txBox="1"/>
          <p:nvPr/>
        </p:nvSpPr>
        <p:spPr>
          <a:xfrm>
            <a:off x="8160089" y="2500692"/>
            <a:ext cx="3923242" cy="1476949"/>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Bis zum Jahr 2013 hat Deutschland durchgehend ein Defizit bzw. knapp ausgeglichenen Haushalt ausgewiesen. D.h. die Ausgaben haben regelmäßig die Einnahmen überstiegen</a:t>
            </a:r>
          </a:p>
        </p:txBody>
      </p:sp>
      <p:sp>
        <p:nvSpPr>
          <p:cNvPr id="15" name="Textfeld 14"/>
          <p:cNvSpPr txBox="1"/>
          <p:nvPr/>
        </p:nvSpPr>
        <p:spPr>
          <a:xfrm>
            <a:off x="8179495" y="3947632"/>
            <a:ext cx="3923242" cy="1722409"/>
          </a:xfrm>
          <a:prstGeom prst="rect">
            <a:avLst/>
          </a:prstGeom>
          <a:noFill/>
        </p:spPr>
        <p:txBody>
          <a:bodyPr wrap="square" rtlCol="0">
            <a:noAutofit/>
          </a:bodyPr>
          <a:lstStyle/>
          <a:p>
            <a:r>
              <a:rPr lang="de-DE" sz="1400" dirty="0" smtClean="0">
                <a:latin typeface="Times New Roman" panose="02020603050405020304" pitchFamily="18" charset="0"/>
                <a:cs typeface="Times New Roman" panose="02020603050405020304" pitchFamily="18" charset="0"/>
              </a:rPr>
              <a:t>Bis zum Jahr 2019 ist in Deutschland der bemerkenswerte Befund eines Haushaltüberschusses zu konstatieren. Im Zuge der </a:t>
            </a:r>
            <a:r>
              <a:rPr lang="de-DE" sz="1400" dirty="0" err="1" smtClean="0">
                <a:latin typeface="Times New Roman" panose="02020603050405020304" pitchFamily="18" charset="0"/>
                <a:cs typeface="Times New Roman" panose="02020603050405020304" pitchFamily="18" charset="0"/>
              </a:rPr>
              <a:t>Coronakrise</a:t>
            </a:r>
            <a:r>
              <a:rPr lang="de-DE" sz="1400" dirty="0" smtClean="0">
                <a:latin typeface="Times New Roman" panose="02020603050405020304" pitchFamily="18" charset="0"/>
                <a:cs typeface="Times New Roman" panose="02020603050405020304" pitchFamily="18" charset="0"/>
              </a:rPr>
              <a:t>, wird sich dies für 2020 natürlich wieder ins Gegenteil verkehren, leider liegen noch keine </a:t>
            </a:r>
            <a:r>
              <a:rPr lang="de-DE" sz="1400" dirty="0">
                <a:latin typeface="Times New Roman" panose="02020603050405020304" pitchFamily="18" charset="0"/>
                <a:cs typeface="Times New Roman" panose="02020603050405020304" pitchFamily="18" charset="0"/>
              </a:rPr>
              <a:t>D</a:t>
            </a:r>
            <a:r>
              <a:rPr lang="de-DE" sz="1400" dirty="0" smtClean="0">
                <a:latin typeface="Times New Roman" panose="02020603050405020304" pitchFamily="18" charset="0"/>
                <a:cs typeface="Times New Roman" panose="02020603050405020304" pitchFamily="18" charset="0"/>
              </a:rPr>
              <a:t>aten für das Gesamtjahr 2020 vor. </a:t>
            </a:r>
            <a:r>
              <a:rPr lang="de-DE" sz="1400" dirty="0" smtClean="0">
                <a:latin typeface="Times New Roman" panose="02020603050405020304" pitchFamily="18" charset="0"/>
                <a:cs typeface="Times New Roman" panose="02020603050405020304" pitchFamily="18" charset="0"/>
                <a:hlinkClick r:id="rId4"/>
              </a:rPr>
              <a:t>Laut Zahlen vom 07.10.2020 seitens des Statistischen Bundesamts sind die Einnahmen im ersten Halbjahr auf 709 Mrd. Euro zurückgegangen, während die Ausgaben auf 798 Mrd. Euro gestiegen sind. Daraus </a:t>
            </a:r>
            <a:r>
              <a:rPr lang="de-DE" sz="1400" dirty="0" err="1" smtClean="0">
                <a:latin typeface="Times New Roman" panose="02020603050405020304" pitchFamily="18" charset="0"/>
                <a:cs typeface="Times New Roman" panose="02020603050405020304" pitchFamily="18" charset="0"/>
                <a:hlinkClick r:id="rId4"/>
              </a:rPr>
              <a:t>reultiert</a:t>
            </a:r>
            <a:r>
              <a:rPr lang="de-DE" sz="1400" dirty="0" smtClean="0">
                <a:latin typeface="Times New Roman" panose="02020603050405020304" pitchFamily="18" charset="0"/>
                <a:cs typeface="Times New Roman" panose="02020603050405020304" pitchFamily="18" charset="0"/>
                <a:hlinkClick r:id="rId4"/>
              </a:rPr>
              <a:t> ein Defizit von knapp 90 Mrd. Euro</a:t>
            </a:r>
            <a:endParaRPr lang="de-DE" sz="1400" dirty="0" smtClean="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8" name="Textfeld 17"/>
          <p:cNvSpPr txBox="1"/>
          <p:nvPr/>
        </p:nvSpPr>
        <p:spPr>
          <a:xfrm>
            <a:off x="-1" y="1959356"/>
            <a:ext cx="8179495" cy="953662"/>
          </a:xfrm>
          <a:prstGeom prst="rect">
            <a:avLst/>
          </a:prstGeom>
          <a:noFill/>
        </p:spPr>
        <p:txBody>
          <a:bodyPr wrap="square" rtlCol="0">
            <a:noAutofit/>
          </a:bodyPr>
          <a:lstStyle/>
          <a:p>
            <a:r>
              <a:rPr lang="de-DE" sz="1300" dirty="0" smtClean="0">
                <a:latin typeface="Times New Roman" panose="02020603050405020304" pitchFamily="18" charset="0"/>
                <a:cs typeface="Times New Roman" panose="02020603050405020304" pitchFamily="18" charset="0"/>
              </a:rPr>
              <a:t>Grundsätzlich sind die Volumen auf Bund, Länder und Gemeindeebene mit 300-400 Mrd. Euro in einer ähnlichen Größenordnung, wodurch sich auch hier der föderale Aufbau des deutschen Staates widerspiegelt. Die Ausgaben für die EU liegen dabei mit rund 30 Mrd. Euro bei etwa 1/10. Zudem ist zu konstatieren, dass durch die knapp 700 Mrd. Euro für die Sozialversicherung fast die Hälfte des Haushalts von vorneherein festliegt und vornehmlich nur durch Gesetzesänderung angepasst werden </a:t>
            </a:r>
            <a:r>
              <a:rPr lang="de-DE" sz="1300" dirty="0" err="1" smtClean="0">
                <a:latin typeface="Times New Roman" panose="02020603050405020304" pitchFamily="18" charset="0"/>
                <a:cs typeface="Times New Roman" panose="02020603050405020304" pitchFamily="18" charset="0"/>
              </a:rPr>
              <a:t>kannt</a:t>
            </a:r>
            <a:r>
              <a:rPr lang="de-DE" sz="1300" dirty="0" smtClean="0">
                <a:latin typeface="Times New Roman" panose="02020603050405020304" pitchFamily="18" charset="0"/>
                <a:cs typeface="Times New Roman" panose="02020603050405020304" pitchFamily="18" charset="0"/>
              </a:rPr>
              <a:t> </a:t>
            </a:r>
          </a:p>
          <a:p>
            <a:endParaRPr lang="de-DE" dirty="0">
              <a:latin typeface="Times New Roman" panose="02020603050405020304" pitchFamily="18" charset="0"/>
              <a:cs typeface="Times New Roman" panose="02020603050405020304" pitchFamily="18" charset="0"/>
            </a:endParaRPr>
          </a:p>
        </p:txBody>
      </p:sp>
      <p:sp>
        <p:nvSpPr>
          <p:cNvPr id="6" name="Rechteck 5"/>
          <p:cNvSpPr/>
          <p:nvPr/>
        </p:nvSpPr>
        <p:spPr>
          <a:xfrm>
            <a:off x="1645920" y="1280160"/>
            <a:ext cx="2828109" cy="5878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122819" y="1291393"/>
            <a:ext cx="592182" cy="5878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6751322" y="1291393"/>
            <a:ext cx="592182" cy="5878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7421903" y="3454336"/>
            <a:ext cx="424521" cy="2591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1306308" y="3713532"/>
            <a:ext cx="4231367" cy="606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mit Pfeil 22"/>
          <p:cNvCxnSpPr/>
          <p:nvPr/>
        </p:nvCxnSpPr>
        <p:spPr>
          <a:xfrm flipV="1">
            <a:off x="1730829" y="3500846"/>
            <a:ext cx="5499462" cy="4767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1306308" y="4060728"/>
            <a:ext cx="424521" cy="2591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5337897" y="3454336"/>
            <a:ext cx="2609691" cy="70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513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8" grpId="0"/>
      <p:bldP spid="6" grpId="0" animBg="1"/>
      <p:bldP spid="19" grpId="0" animBg="1"/>
      <p:bldP spid="20" grpId="0" animBg="1"/>
      <p:bldP spid="21" grpId="0" animBg="1"/>
      <p:bldP spid="25" grpId="0" animBg="1"/>
      <p:bldP spid="7"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4" name="Textfeld 3">
            <a:extLst>
              <a:ext uri="{FF2B5EF4-FFF2-40B4-BE49-F238E27FC236}">
                <a16:creationId xmlns:a16="http://schemas.microsoft.com/office/drawing/2014/main" id="{5D4C3880-B67D-4928-A137-9595E9C885D6}"/>
              </a:ext>
            </a:extLst>
          </p:cNvPr>
          <p:cNvSpPr txBox="1"/>
          <p:nvPr/>
        </p:nvSpPr>
        <p:spPr>
          <a:xfrm>
            <a:off x="93340" y="4025759"/>
            <a:ext cx="3760813" cy="523220"/>
          </a:xfrm>
          <a:prstGeom prst="rect">
            <a:avLst/>
          </a:prstGeom>
          <a:noFill/>
        </p:spPr>
        <p:txBody>
          <a:bodyPr wrap="square" rtlCol="0">
            <a:spAutoFit/>
          </a:bodyPr>
          <a:lstStyle/>
          <a:p>
            <a:r>
              <a:rPr lang="de-DE" sz="1400" dirty="0"/>
              <a:t>Defizit:	Finanzierungssaldo des Staates in </a:t>
            </a:r>
            <a:r>
              <a:rPr lang="de-DE" sz="1400" dirty="0" smtClean="0"/>
              <a:t>	Relation</a:t>
            </a:r>
            <a:r>
              <a:rPr lang="de-DE" sz="1400" dirty="0"/>
              <a:t> </a:t>
            </a:r>
            <a:r>
              <a:rPr lang="de-DE" sz="1400" dirty="0" smtClean="0"/>
              <a:t>zum </a:t>
            </a:r>
            <a:r>
              <a:rPr lang="de-DE" sz="1400" dirty="0"/>
              <a:t>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900327" y="4025759"/>
            <a:ext cx="3806988" cy="738664"/>
          </a:xfrm>
          <a:prstGeom prst="rect">
            <a:avLst/>
          </a:prstGeom>
          <a:noFill/>
        </p:spPr>
        <p:txBody>
          <a:bodyPr wrap="square" rtlCol="0">
            <a:spAutoFit/>
          </a:bodyPr>
          <a:lstStyle/>
          <a:p>
            <a:r>
              <a:rPr lang="de-DE" sz="1400" dirty="0" err="1"/>
              <a:t>Schuldenstandsquote</a:t>
            </a:r>
            <a:r>
              <a:rPr lang="de-DE" sz="1400" dirty="0"/>
              <a:t> : Schulden des Staates in </a:t>
            </a:r>
            <a:r>
              <a:rPr lang="de-DE" sz="1400" dirty="0" smtClean="0"/>
              <a:t>	                    Relation</a:t>
            </a:r>
            <a:endParaRPr lang="de-DE" sz="1400" dirty="0"/>
          </a:p>
          <a:p>
            <a:r>
              <a:rPr lang="de-DE" sz="1400" dirty="0"/>
              <a:t>	                    </a:t>
            </a:r>
            <a:r>
              <a:rPr lang="de-DE" sz="1400" dirty="0" smtClean="0"/>
              <a:t>zum </a:t>
            </a:r>
            <a:r>
              <a:rPr lang="de-DE" sz="1400" dirty="0"/>
              <a:t>Bruttoinlandsprodukt</a:t>
            </a:r>
          </a:p>
        </p:txBody>
      </p:sp>
      <p:pic>
        <p:nvPicPr>
          <p:cNvPr id="2" name="Grafik 1"/>
          <p:cNvPicPr>
            <a:picLocks noChangeAspect="1"/>
          </p:cNvPicPr>
          <p:nvPr/>
        </p:nvPicPr>
        <p:blipFill>
          <a:blip r:embed="rId2"/>
          <a:stretch>
            <a:fillRect/>
          </a:stretch>
        </p:blipFill>
        <p:spPr>
          <a:xfrm>
            <a:off x="93340" y="552450"/>
            <a:ext cx="7613975" cy="3404253"/>
          </a:xfrm>
          <a:prstGeom prst="rect">
            <a:avLst/>
          </a:prstGeom>
        </p:spPr>
      </p:pic>
      <p:sp>
        <p:nvSpPr>
          <p:cNvPr id="8" name="Textfeld 7"/>
          <p:cNvSpPr txBox="1"/>
          <p:nvPr/>
        </p:nvSpPr>
        <p:spPr>
          <a:xfrm>
            <a:off x="8179495" y="546577"/>
            <a:ext cx="3923242" cy="4478350"/>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Insbesondere zum Einführungsdatum des Euro ist darauf hinzuweisen, dass Deutschland am Anfang des Jahrtausends dreimal hintereinander die im </a:t>
            </a:r>
            <a:r>
              <a:rPr lang="de-DE" dirty="0" err="1" smtClean="0">
                <a:latin typeface="Times New Roman" panose="02020603050405020304" pitchFamily="18" charset="0"/>
                <a:cs typeface="Times New Roman" panose="02020603050405020304" pitchFamily="18" charset="0"/>
              </a:rPr>
              <a:t>Maastrichtvertrag</a:t>
            </a:r>
            <a:r>
              <a:rPr lang="de-DE" dirty="0" smtClean="0">
                <a:latin typeface="Times New Roman" panose="02020603050405020304" pitchFamily="18" charset="0"/>
                <a:cs typeface="Times New Roman" panose="02020603050405020304" pitchFamily="18" charset="0"/>
              </a:rPr>
              <a:t> festgeschriebene zulässige Defizitquote von 3% nicht erfüllt hat. Im Zuge dessen hat dann Deutschland zusammen mit Griechenland und Frankreich das Defizitkriterium aufgeweicht und den vorgesehenen Sanktionsmechanismus außer Kraft gesetzt. Dieser </a:t>
            </a:r>
            <a:r>
              <a:rPr lang="de-DE" dirty="0">
                <a:latin typeface="Times New Roman" panose="02020603050405020304" pitchFamily="18" charset="0"/>
                <a:cs typeface="Times New Roman" panose="02020603050405020304" pitchFamily="18" charset="0"/>
              </a:rPr>
              <a:t>B</a:t>
            </a:r>
            <a:r>
              <a:rPr lang="de-DE" dirty="0" smtClean="0">
                <a:latin typeface="Times New Roman" panose="02020603050405020304" pitchFamily="18" charset="0"/>
                <a:cs typeface="Times New Roman" panose="02020603050405020304" pitchFamily="18" charset="0"/>
              </a:rPr>
              <a:t>efund ist zu beachten, wenn von Deutschland regelmäßig die Forderungen nach einer „soliden“ Haushaltsführung von anderen Ländern der Eurozone verlangt wird.</a:t>
            </a:r>
          </a:p>
        </p:txBody>
      </p:sp>
      <p:sp>
        <p:nvSpPr>
          <p:cNvPr id="9" name="Textfeld 8"/>
          <p:cNvSpPr txBox="1"/>
          <p:nvPr/>
        </p:nvSpPr>
        <p:spPr>
          <a:xfrm>
            <a:off x="93340" y="5024927"/>
            <a:ext cx="11793860" cy="1212813"/>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Ebenso hat Deutschlands nur zu Beginn das 2. </a:t>
            </a:r>
            <a:r>
              <a:rPr lang="de-DE" dirty="0" err="1" smtClean="0">
                <a:latin typeface="Times New Roman" panose="02020603050405020304" pitchFamily="18" charset="0"/>
                <a:cs typeface="Times New Roman" panose="02020603050405020304" pitchFamily="18" charset="0"/>
              </a:rPr>
              <a:t>Maastrichtkriterium</a:t>
            </a:r>
            <a:r>
              <a:rPr lang="de-DE" dirty="0" smtClean="0">
                <a:latin typeface="Times New Roman" panose="02020603050405020304" pitchFamily="18" charset="0"/>
                <a:cs typeface="Times New Roman" panose="02020603050405020304" pitchFamily="18" charset="0"/>
              </a:rPr>
              <a:t>, dass die Schulden insgesamt 60% der gesamtwirtschaftlichen Leistung nicht übersteigen sollen, erfüllt. Kurzfristig ist dies im Zuge der Überschüsse in den letzten Jahren 2019 zwar wieder gelungen, jedoch wird die </a:t>
            </a:r>
            <a:r>
              <a:rPr lang="de-DE" dirty="0" err="1" smtClean="0">
                <a:latin typeface="Times New Roman" panose="02020603050405020304" pitchFamily="18" charset="0"/>
                <a:cs typeface="Times New Roman" panose="02020603050405020304" pitchFamily="18" charset="0"/>
              </a:rPr>
              <a:t>Schuldensstandsquote</a:t>
            </a:r>
            <a:r>
              <a:rPr lang="de-DE" dirty="0" smtClean="0">
                <a:latin typeface="Times New Roman" panose="02020603050405020304" pitchFamily="18" charset="0"/>
                <a:cs typeface="Times New Roman" panose="02020603050405020304" pitchFamily="18" charset="0"/>
              </a:rPr>
              <a:t> im Zuge der </a:t>
            </a:r>
            <a:r>
              <a:rPr lang="de-DE" dirty="0" err="1" smtClean="0">
                <a:latin typeface="Times New Roman" panose="02020603050405020304" pitchFamily="18" charset="0"/>
                <a:cs typeface="Times New Roman" panose="02020603050405020304" pitchFamily="18" charset="0"/>
              </a:rPr>
              <a:t>Coronakrise</a:t>
            </a:r>
            <a:r>
              <a:rPr lang="de-DE" dirty="0" smtClean="0">
                <a:latin typeface="Times New Roman" panose="02020603050405020304" pitchFamily="18" charset="0"/>
                <a:cs typeface="Times New Roman" panose="02020603050405020304" pitchFamily="18" charset="0"/>
              </a:rPr>
              <a:t> im Jahr 2020 voraussichtlich wieder deutlich über 70% liegen. Auch hier liegen noch keine endgültigen </a:t>
            </a:r>
            <a:r>
              <a:rPr lang="de-DE" dirty="0">
                <a:latin typeface="Times New Roman" panose="02020603050405020304" pitchFamily="18" charset="0"/>
                <a:cs typeface="Times New Roman" panose="02020603050405020304" pitchFamily="18" charset="0"/>
              </a:rPr>
              <a:t>Z</a:t>
            </a:r>
            <a:r>
              <a:rPr lang="de-DE" dirty="0" smtClean="0">
                <a:latin typeface="Times New Roman" panose="02020603050405020304" pitchFamily="18" charset="0"/>
                <a:cs typeface="Times New Roman" panose="02020603050405020304" pitchFamily="18" charset="0"/>
              </a:rPr>
              <a:t>ahlen vor. Die aktuellen Schätzungen gehen von einer </a:t>
            </a:r>
            <a:r>
              <a:rPr lang="de-DE" dirty="0" err="1" smtClean="0">
                <a:latin typeface="Times New Roman" panose="02020603050405020304" pitchFamily="18" charset="0"/>
                <a:cs typeface="Times New Roman" panose="02020603050405020304" pitchFamily="18" charset="0"/>
              </a:rPr>
              <a:t>Schuldenstandsquote</a:t>
            </a:r>
            <a:r>
              <a:rPr lang="de-DE" dirty="0" smtClean="0">
                <a:latin typeface="Times New Roman" panose="02020603050405020304" pitchFamily="18" charset="0"/>
                <a:cs typeface="Times New Roman" panose="02020603050405020304" pitchFamily="18" charset="0"/>
              </a:rPr>
              <a:t> für 2020 von etwa 76% aus, was noch deutlich unter den Über 80% während der Finanzkrise liegt.</a:t>
            </a:r>
          </a:p>
        </p:txBody>
      </p:sp>
      <p:cxnSp>
        <p:nvCxnSpPr>
          <p:cNvPr id="11" name="Gerade Verbindung mit Pfeil 10"/>
          <p:cNvCxnSpPr/>
          <p:nvPr/>
        </p:nvCxnSpPr>
        <p:spPr>
          <a:xfrm flipH="1">
            <a:off x="3657600" y="2085174"/>
            <a:ext cx="7067372" cy="1133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flipV="1">
            <a:off x="6105524" y="1948819"/>
            <a:ext cx="3055570" cy="31906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777667" y="2909172"/>
            <a:ext cx="1102408" cy="70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2298819" y="1309893"/>
            <a:ext cx="1693981" cy="9718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4445727" y="1760434"/>
            <a:ext cx="715934" cy="3247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6991381" y="1729199"/>
            <a:ext cx="715934" cy="3247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5254239" y="1294183"/>
            <a:ext cx="1812374" cy="6925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3A14F6E1-ABD0-460B-9542-70CC99632247}"/>
              </a:ext>
            </a:extLst>
          </p:cNvPr>
          <p:cNvSpPr txBox="1"/>
          <p:nvPr/>
        </p:nvSpPr>
        <p:spPr>
          <a:xfrm>
            <a:off x="171947" y="4618035"/>
            <a:ext cx="2672018" cy="253603"/>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Bundesbank</a:t>
            </a:r>
          </a:p>
        </p:txBody>
      </p:sp>
    </p:spTree>
    <p:extLst>
      <p:ext uri="{BB962C8B-B14F-4D97-AF65-F5344CB8AC3E}">
        <p14:creationId xmlns:p14="http://schemas.microsoft.com/office/powerpoint/2010/main" val="83701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P spid="18" grpId="0" animBg="1"/>
      <p:bldP spid="19"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8"/>
            <a:ext cx="9149918" cy="2391377"/>
          </a:xfrm>
        </p:spPr>
        <p:txBody>
          <a:bodyPr>
            <a:noAutofit/>
          </a:bodyPr>
          <a:lstStyle/>
          <a:p>
            <a:r>
              <a:rPr lang="de-DE" dirty="0">
                <a:latin typeface="Times New Roman" panose="02020603050405020304" pitchFamily="18" charset="0"/>
                <a:cs typeface="Times New Roman" panose="02020603050405020304" pitchFamily="18" charset="0"/>
              </a:rPr>
              <a:t>Außenwirtschaft</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6" y="3581400"/>
            <a:ext cx="9077325" cy="438788"/>
          </a:xfrm>
        </p:spPr>
        <p:txBody>
          <a:bodyPr>
            <a:noAutofit/>
          </a:bodyPr>
          <a:lstStyle/>
          <a:p>
            <a:r>
              <a:rPr lang="de-DE" dirty="0" smtClean="0">
                <a:latin typeface="Times New Roman" panose="02020603050405020304" pitchFamily="18" charset="0"/>
                <a:cs typeface="Times New Roman" panose="02020603050405020304" pitchFamily="18" charset="0"/>
              </a:rPr>
              <a:t>Sommersemester 2021</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4"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Ausgaben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262517" y="1076500"/>
            <a:ext cx="2307106"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Ausgaben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1007317" y="2912624"/>
            <a:ext cx="1962910"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Transferausgaben</a:t>
            </a:r>
          </a:p>
          <a:p>
            <a:pPr algn="ctr"/>
            <a:r>
              <a:rPr lang="de-DE" dirty="0">
                <a:latin typeface="Times New Roman" panose="02020603050405020304" pitchFamily="18" charset="0"/>
                <a:cs typeface="Times New Roman" panose="02020603050405020304" pitchFamily="18" charset="0"/>
              </a:rPr>
              <a:t>(Übertragungen)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4080459" y="2808207"/>
            <a:ext cx="4146584"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Leistungsausgaben</a:t>
            </a:r>
          </a:p>
          <a:p>
            <a:pPr algn="ctr"/>
            <a:r>
              <a:rPr lang="de-DE" dirty="0">
                <a:latin typeface="Times New Roman" panose="02020603050405020304" pitchFamily="18" charset="0"/>
                <a:cs typeface="Times New Roman" panose="02020603050405020304" pitchFamily="18" charset="0"/>
              </a:rPr>
              <a:t>(Realausgaben, Transformationsausgaben)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8424769" y="2090503"/>
            <a:ext cx="388687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Sonstige </a:t>
            </a:r>
            <a:r>
              <a:rPr lang="de-DE" b="1" dirty="0" smtClean="0">
                <a:latin typeface="Times New Roman" panose="02020603050405020304" pitchFamily="18" charset="0"/>
                <a:cs typeface="Times New Roman" panose="02020603050405020304" pitchFamily="18" charset="0"/>
              </a:rPr>
              <a:t>Ausgaben</a:t>
            </a:r>
            <a:endParaRPr lang="de-DE" b="1"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07E77242-2CFC-4379-A0E4-407D846B9F87}"/>
              </a:ext>
            </a:extLst>
          </p:cNvPr>
          <p:cNvSpPr txBox="1"/>
          <p:nvPr/>
        </p:nvSpPr>
        <p:spPr>
          <a:xfrm>
            <a:off x="189447" y="4562512"/>
            <a:ext cx="1845377"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Unternehmen</a:t>
            </a:r>
          </a:p>
          <a:p>
            <a:pPr algn="ctr"/>
            <a:r>
              <a:rPr lang="de-DE" dirty="0">
                <a:latin typeface="Times New Roman" panose="02020603050405020304" pitchFamily="18" charset="0"/>
                <a:cs typeface="Times New Roman" panose="02020603050405020304" pitchFamily="18" charset="0"/>
              </a:rPr>
              <a:t>(Subventionen</a:t>
            </a:r>
            <a:r>
              <a:rPr lang="de-DE" dirty="0" smtClean="0">
                <a:latin typeface="Times New Roman" panose="02020603050405020304" pitchFamily="18" charset="0"/>
                <a:cs typeface="Times New Roman" panose="02020603050405020304" pitchFamily="18" charset="0"/>
              </a:rPr>
              <a:t>)</a:t>
            </a:r>
          </a:p>
        </p:txBody>
      </p:sp>
      <p:sp>
        <p:nvSpPr>
          <p:cNvPr id="9" name="Textfeld 8">
            <a:extLst>
              <a:ext uri="{FF2B5EF4-FFF2-40B4-BE49-F238E27FC236}">
                <a16:creationId xmlns:a16="http://schemas.microsoft.com/office/drawing/2014/main" id="{6C4FF9E2-712A-410D-A2F4-90608A69AEEA}"/>
              </a:ext>
            </a:extLst>
          </p:cNvPr>
          <p:cNvSpPr txBox="1"/>
          <p:nvPr/>
        </p:nvSpPr>
        <p:spPr>
          <a:xfrm>
            <a:off x="2312664" y="4610469"/>
            <a:ext cx="2249334"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private </a:t>
            </a:r>
            <a:r>
              <a:rPr lang="de-DE" b="1" dirty="0" smtClean="0">
                <a:latin typeface="Times New Roman" panose="02020603050405020304" pitchFamily="18" charset="0"/>
                <a:cs typeface="Times New Roman" panose="02020603050405020304" pitchFamily="18" charset="0"/>
              </a:rPr>
              <a:t>Haushalte</a:t>
            </a:r>
            <a:endParaRPr lang="de-DE"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E68174A4-FBED-4FAC-ADF4-E9C76D7AFCAE}"/>
              </a:ext>
            </a:extLst>
          </p:cNvPr>
          <p:cNvSpPr txBox="1"/>
          <p:nvPr/>
        </p:nvSpPr>
        <p:spPr>
          <a:xfrm>
            <a:off x="4913992" y="4701011"/>
            <a:ext cx="1967205" cy="369332"/>
          </a:xfrm>
          <a:prstGeom prst="rect">
            <a:avLst/>
          </a:prstGeom>
          <a:noFill/>
        </p:spPr>
        <p:txBody>
          <a:bodyPr wrap="none" rtlCol="0">
            <a:spAutoFit/>
          </a:bodyPr>
          <a:lstStyle/>
          <a:p>
            <a:pPr algn="ctr"/>
            <a:r>
              <a:rPr lang="de-DE" b="1" dirty="0" smtClean="0">
                <a:latin typeface="Times New Roman" panose="02020603050405020304" pitchFamily="18" charset="0"/>
                <a:cs typeface="Times New Roman" panose="02020603050405020304" pitchFamily="18" charset="0"/>
              </a:rPr>
              <a:t>Personalausgaben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872253" y="5045629"/>
            <a:ext cx="2159617" cy="412595"/>
          </a:xfrm>
          <a:prstGeom prst="rect">
            <a:avLst/>
          </a:prstGeom>
          <a:noFill/>
        </p:spPr>
        <p:txBody>
          <a:bodyPr wrap="square" rtlCol="0">
            <a:noAutofit/>
          </a:bodyPr>
          <a:lstStyle/>
          <a:p>
            <a:pPr algn="ctr"/>
            <a:r>
              <a:rPr lang="de-DE" b="1" dirty="0" smtClean="0">
                <a:latin typeface="Times New Roman" panose="02020603050405020304" pitchFamily="18" charset="0"/>
                <a:cs typeface="Times New Roman" panose="02020603050405020304" pitchFamily="18" charset="0"/>
              </a:rPr>
              <a:t>Sachausgaben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p:cNvCxnSpPr>
          <p:nvPr/>
        </p:nvCxnSpPr>
        <p:spPr>
          <a:xfrm flipH="1">
            <a:off x="1984520" y="1456052"/>
            <a:ext cx="2929472" cy="14686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6" idx="0"/>
          </p:cNvCxnSpPr>
          <p:nvPr/>
        </p:nvCxnSpPr>
        <p:spPr>
          <a:xfrm>
            <a:off x="5416070" y="1600512"/>
            <a:ext cx="737681" cy="12076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a:endCxn id="7" idx="0"/>
          </p:cNvCxnSpPr>
          <p:nvPr/>
        </p:nvCxnSpPr>
        <p:spPr>
          <a:xfrm>
            <a:off x="6016239" y="1529461"/>
            <a:ext cx="4351966" cy="56104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12" idx="0"/>
          </p:cNvCxnSpPr>
          <p:nvPr/>
        </p:nvCxnSpPr>
        <p:spPr>
          <a:xfrm flipH="1">
            <a:off x="5897595" y="3612982"/>
            <a:ext cx="357183" cy="108802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491906" y="3558955"/>
            <a:ext cx="1372894" cy="14866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a:endCxn id="8" idx="0"/>
          </p:cNvCxnSpPr>
          <p:nvPr/>
        </p:nvCxnSpPr>
        <p:spPr>
          <a:xfrm flipH="1">
            <a:off x="1112136" y="3655461"/>
            <a:ext cx="732926" cy="9070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p:cNvCxnSpPr>
          <p:nvPr/>
        </p:nvCxnSpPr>
        <p:spPr>
          <a:xfrm>
            <a:off x="2328912" y="3627217"/>
            <a:ext cx="672649" cy="9369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22" name="Textfeld 21">
            <a:extLst>
              <a:ext uri="{FF2B5EF4-FFF2-40B4-BE49-F238E27FC236}">
                <a16:creationId xmlns:a16="http://schemas.microsoft.com/office/drawing/2014/main" id="{07E77242-2CFC-4379-A0E4-407D846B9F87}"/>
              </a:ext>
            </a:extLst>
          </p:cNvPr>
          <p:cNvSpPr txBox="1"/>
          <p:nvPr/>
        </p:nvSpPr>
        <p:spPr>
          <a:xfrm>
            <a:off x="189447" y="5116090"/>
            <a:ext cx="2121093" cy="923330"/>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a:t>
            </a:r>
            <a:r>
              <a:rPr lang="de-DE" dirty="0" smtClean="0">
                <a:latin typeface="Times New Roman" panose="02020603050405020304" pitchFamily="18" charset="0"/>
                <a:cs typeface="Times New Roman" panose="02020603050405020304" pitchFamily="18" charset="0"/>
              </a:rPr>
              <a:t>.B. Förderungen für</a:t>
            </a:r>
          </a:p>
          <a:p>
            <a:r>
              <a:rPr lang="de-DE" dirty="0" smtClean="0">
                <a:latin typeface="Times New Roman" panose="02020603050405020304" pitchFamily="18" charset="0"/>
                <a:cs typeface="Times New Roman" panose="02020603050405020304" pitchFamily="18" charset="0"/>
              </a:rPr>
              <a:t>Solar- Windenergie-</a:t>
            </a:r>
          </a:p>
          <a:p>
            <a:r>
              <a:rPr lang="de-DE" dirty="0" err="1" smtClean="0">
                <a:latin typeface="Times New Roman" panose="02020603050405020304" pitchFamily="18" charset="0"/>
                <a:cs typeface="Times New Roman" panose="02020603050405020304" pitchFamily="18" charset="0"/>
              </a:rPr>
              <a:t>erzeugung</a:t>
            </a:r>
            <a:endParaRPr lang="de-DE"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C4FF9E2-712A-410D-A2F4-90608A69AEEA}"/>
              </a:ext>
            </a:extLst>
          </p:cNvPr>
          <p:cNvSpPr txBox="1"/>
          <p:nvPr/>
        </p:nvSpPr>
        <p:spPr>
          <a:xfrm>
            <a:off x="2328912" y="4854228"/>
            <a:ext cx="2050561" cy="646331"/>
          </a:xfrm>
          <a:prstGeom prst="rect">
            <a:avLst/>
          </a:prstGeom>
          <a:noFill/>
        </p:spPr>
        <p:txBody>
          <a:bodyPr wrap="none" rtlCol="0">
            <a:spAutoFit/>
          </a:bodyPr>
          <a:lstStyle/>
          <a:p>
            <a:r>
              <a:rPr lang="de-DE" dirty="0" smtClean="0">
                <a:latin typeface="Times New Roman" panose="02020603050405020304" pitchFamily="18" charset="0"/>
                <a:cs typeface="Times New Roman" panose="02020603050405020304" pitchFamily="18" charset="0"/>
              </a:rPr>
              <a:t>z.B. Sozialausgaben</a:t>
            </a:r>
          </a:p>
          <a:p>
            <a:r>
              <a:rPr lang="de-DE" dirty="0" smtClean="0">
                <a:latin typeface="Times New Roman" panose="02020603050405020304" pitchFamily="18" charset="0"/>
                <a:cs typeface="Times New Roman" panose="02020603050405020304" pitchFamily="18" charset="0"/>
              </a:rPr>
              <a:t>E-Autoprämie</a:t>
            </a:r>
            <a:endParaRPr lang="de-DE" dirty="0">
              <a:latin typeface="Times New Roman" panose="02020603050405020304" pitchFamily="18" charset="0"/>
              <a:cs typeface="Times New Roman" panose="02020603050405020304" pitchFamily="18" charset="0"/>
            </a:endParaRPr>
          </a:p>
        </p:txBody>
      </p:sp>
      <p:sp>
        <p:nvSpPr>
          <p:cNvPr id="25" name="Textfeld 24">
            <a:extLst>
              <a:ext uri="{FF2B5EF4-FFF2-40B4-BE49-F238E27FC236}">
                <a16:creationId xmlns:a16="http://schemas.microsoft.com/office/drawing/2014/main" id="{E68174A4-FBED-4FAC-ADF4-E9C76D7AFCAE}"/>
              </a:ext>
            </a:extLst>
          </p:cNvPr>
          <p:cNvSpPr txBox="1"/>
          <p:nvPr/>
        </p:nvSpPr>
        <p:spPr>
          <a:xfrm>
            <a:off x="4878725" y="4939311"/>
            <a:ext cx="2037737" cy="369332"/>
          </a:xfrm>
          <a:prstGeom prst="rect">
            <a:avLst/>
          </a:prstGeom>
          <a:noFill/>
        </p:spPr>
        <p:txBody>
          <a:bodyPr wrap="none" rtlCol="0">
            <a:spAutoFit/>
          </a:bodyPr>
          <a:lstStyle/>
          <a:p>
            <a:pPr algn="ctr"/>
            <a:r>
              <a:rPr lang="de-DE" dirty="0" smtClean="0">
                <a:latin typeface="Times New Roman" panose="02020603050405020304" pitchFamily="18" charset="0"/>
                <a:cs typeface="Times New Roman" panose="02020603050405020304" pitchFamily="18" charset="0"/>
              </a:rPr>
              <a:t>z.B. </a:t>
            </a:r>
            <a:r>
              <a:rPr lang="de-DE" dirty="0" err="1" smtClean="0">
                <a:latin typeface="Times New Roman" panose="02020603050405020304" pitchFamily="18" charset="0"/>
                <a:cs typeface="Times New Roman" panose="02020603050405020304" pitchFamily="18" charset="0"/>
              </a:rPr>
              <a:t>Staatsbedienste</a:t>
            </a:r>
            <a:endParaRPr lang="de-DE" dirty="0">
              <a:latin typeface="Times New Roman" panose="02020603050405020304" pitchFamily="18" charset="0"/>
              <a:cs typeface="Times New Roman" panose="02020603050405020304" pitchFamily="18" charset="0"/>
            </a:endParaRPr>
          </a:p>
        </p:txBody>
      </p:sp>
      <p:sp>
        <p:nvSpPr>
          <p:cNvPr id="27" name="Textfeld 26">
            <a:extLst>
              <a:ext uri="{FF2B5EF4-FFF2-40B4-BE49-F238E27FC236}">
                <a16:creationId xmlns:a16="http://schemas.microsoft.com/office/drawing/2014/main" id="{DBB1F9C1-A6BD-4BD5-9C2D-6BB5A8988580}"/>
              </a:ext>
            </a:extLst>
          </p:cNvPr>
          <p:cNvSpPr txBox="1"/>
          <p:nvPr/>
        </p:nvSpPr>
        <p:spPr>
          <a:xfrm>
            <a:off x="5519334" y="5360783"/>
            <a:ext cx="5687567" cy="980927"/>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umfasst zum einen den </a:t>
            </a:r>
            <a:r>
              <a:rPr lang="de-DE" dirty="0">
                <a:latin typeface="Times New Roman" panose="02020603050405020304" pitchFamily="18" charset="0"/>
                <a:cs typeface="Times New Roman" panose="02020603050405020304" pitchFamily="18" charset="0"/>
              </a:rPr>
              <a:t>Kauf von Sachleistungen </a:t>
            </a:r>
            <a:r>
              <a:rPr lang="de-DE" dirty="0" smtClean="0">
                <a:latin typeface="Times New Roman" panose="02020603050405020304" pitchFamily="18" charset="0"/>
                <a:cs typeface="Times New Roman" panose="02020603050405020304" pitchFamily="18" charset="0"/>
              </a:rPr>
              <a:t>und zum anderen  von Dritten </a:t>
            </a:r>
            <a:r>
              <a:rPr lang="de-DE" dirty="0">
                <a:latin typeface="Times New Roman" panose="02020603050405020304" pitchFamily="18" charset="0"/>
                <a:cs typeface="Times New Roman" panose="02020603050405020304" pitchFamily="18" charset="0"/>
              </a:rPr>
              <a:t>erbrachte Dienstleistungen</a:t>
            </a:r>
          </a:p>
          <a:p>
            <a:r>
              <a:rPr lang="de-DE" dirty="0" smtClean="0">
                <a:latin typeface="Times New Roman" panose="02020603050405020304" pitchFamily="18" charset="0"/>
                <a:cs typeface="Times New Roman" panose="02020603050405020304" pitchFamily="18" charset="0"/>
              </a:rPr>
              <a:t>(u.a. </a:t>
            </a:r>
            <a:r>
              <a:rPr lang="de-DE" dirty="0">
                <a:latin typeface="Times New Roman" panose="02020603050405020304" pitchFamily="18" charset="0"/>
                <a:cs typeface="Times New Roman" panose="02020603050405020304" pitchFamily="18" charset="0"/>
              </a:rPr>
              <a:t>Mieten, Reinigungsleistungen, </a:t>
            </a:r>
            <a:r>
              <a:rPr lang="de-DE" dirty="0" smtClean="0">
                <a:latin typeface="Times New Roman" panose="02020603050405020304" pitchFamily="18" charset="0"/>
                <a:cs typeface="Times New Roman" panose="02020603050405020304" pitchFamily="18" charset="0"/>
              </a:rPr>
              <a:t>Bankdienstleistungen)</a:t>
            </a:r>
            <a:endParaRPr lang="de-DE" dirty="0">
              <a:latin typeface="Times New Roman" panose="02020603050405020304" pitchFamily="18" charset="0"/>
              <a:cs typeface="Times New Roman" panose="02020603050405020304" pitchFamily="18" charset="0"/>
            </a:endParaRPr>
          </a:p>
        </p:txBody>
      </p:sp>
      <p:sp>
        <p:nvSpPr>
          <p:cNvPr id="30" name="Textfeld 29">
            <a:extLst>
              <a:ext uri="{FF2B5EF4-FFF2-40B4-BE49-F238E27FC236}">
                <a16:creationId xmlns:a16="http://schemas.microsoft.com/office/drawing/2014/main" id="{2C4502C4-2632-4C11-A358-F0B46A94593F}"/>
              </a:ext>
            </a:extLst>
          </p:cNvPr>
          <p:cNvSpPr txBox="1"/>
          <p:nvPr/>
        </p:nvSpPr>
        <p:spPr>
          <a:xfrm>
            <a:off x="8321041" y="2367737"/>
            <a:ext cx="3870960" cy="2031325"/>
          </a:xfrm>
          <a:prstGeom prst="rect">
            <a:avLst/>
          </a:prstGeom>
          <a:noFill/>
        </p:spPr>
        <p:txBody>
          <a:bodyPr wrap="square" rtlCol="0">
            <a:spAutoFit/>
          </a:bodyPr>
          <a:lstStyle/>
          <a:p>
            <a:r>
              <a:rPr lang="de-DE" dirty="0" smtClean="0">
                <a:latin typeface="Times New Roman" panose="02020603050405020304" pitchFamily="18" charset="0"/>
                <a:cs typeface="Times New Roman" panose="02020603050405020304" pitchFamily="18" charset="0"/>
              </a:rPr>
              <a:t>z.B. Grundstückskäufe</a:t>
            </a:r>
            <a:r>
              <a:rPr lang="de-DE" dirty="0">
                <a:latin typeface="Times New Roman" panose="02020603050405020304" pitchFamily="18" charset="0"/>
                <a:cs typeface="Times New Roman" panose="02020603050405020304" pitchFamily="18" charset="0"/>
              </a:rPr>
              <a:t>, Kreditvergabe,</a:t>
            </a:r>
          </a:p>
          <a:p>
            <a:r>
              <a:rPr lang="de-DE" dirty="0">
                <a:latin typeface="Times New Roman" panose="02020603050405020304" pitchFamily="18" charset="0"/>
                <a:cs typeface="Times New Roman" panose="02020603050405020304" pitchFamily="18" charset="0"/>
              </a:rPr>
              <a:t>Inanspruchnahme von </a:t>
            </a:r>
            <a:r>
              <a:rPr lang="de-DE" dirty="0" smtClean="0">
                <a:latin typeface="Times New Roman" panose="02020603050405020304" pitchFamily="18" charset="0"/>
                <a:cs typeface="Times New Roman" panose="02020603050405020304" pitchFamily="18" charset="0"/>
              </a:rPr>
              <a:t>Bürgschaften</a:t>
            </a:r>
            <a:r>
              <a:rPr lang="de-DE" dirty="0">
                <a:latin typeface="Times New Roman" panose="02020603050405020304" pitchFamily="18" charset="0"/>
                <a:cs typeface="Times New Roman" panose="02020603050405020304" pitchFamily="18" charset="0"/>
              </a:rPr>
              <a:t>,</a:t>
            </a:r>
            <a:endParaRPr lang="de-DE"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insb. im Zuge der </a:t>
            </a:r>
            <a:r>
              <a:rPr lang="de-DE" dirty="0" err="1" smtClean="0">
                <a:latin typeface="Times New Roman" panose="02020603050405020304" pitchFamily="18" charset="0"/>
                <a:cs typeface="Times New Roman" panose="02020603050405020304" pitchFamily="18" charset="0"/>
              </a:rPr>
              <a:t>Coronakrise</a:t>
            </a:r>
            <a:r>
              <a:rPr lang="de-DE" dirty="0" smtClean="0">
                <a:latin typeface="Times New Roman" panose="02020603050405020304" pitchFamily="18" charset="0"/>
                <a:cs typeface="Times New Roman" panose="02020603050405020304" pitchFamily="18" charset="0"/>
              </a:rPr>
              <a:t> ist Deutschland Bürgschaften im dreistelligem Milliardenbereich eingegangen, die aber bisher noch nicht in Anspruch genommen worden sind</a:t>
            </a: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33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Einnahmen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182007" y="1198955"/>
            <a:ext cx="248657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Einnahmen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5169245" y="2662757"/>
            <a:ext cx="1787670"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Zwangsabgaben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57323" y="2653664"/>
            <a:ext cx="1262709" cy="354688"/>
          </a:xfrm>
          <a:prstGeom prst="rect">
            <a:avLst/>
          </a:prstGeom>
          <a:noFill/>
        </p:spPr>
        <p:txBody>
          <a:bodyPr wrap="square" rtlCol="0">
            <a:noAutofit/>
          </a:bodyPr>
          <a:lstStyle/>
          <a:p>
            <a:r>
              <a:rPr lang="de-DE" b="1" dirty="0" smtClean="0">
                <a:latin typeface="Times New Roman" panose="02020603050405020304" pitchFamily="18" charset="0"/>
                <a:cs typeface="Times New Roman" panose="02020603050405020304" pitchFamily="18" charset="0"/>
              </a:rPr>
              <a:t>Gebühren</a:t>
            </a:r>
            <a:endParaRPr lang="de-DE" b="1"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2C4502C4-2632-4C11-A358-F0B46A94593F}"/>
              </a:ext>
            </a:extLst>
          </p:cNvPr>
          <p:cNvSpPr txBox="1"/>
          <p:nvPr/>
        </p:nvSpPr>
        <p:spPr>
          <a:xfrm>
            <a:off x="3032373" y="2461400"/>
            <a:ext cx="2492855" cy="1200329"/>
          </a:xfrm>
          <a:prstGeom prst="rect">
            <a:avLst/>
          </a:prstGeom>
          <a:noFill/>
        </p:spPr>
        <p:txBody>
          <a:bodyPr wrap="square" rtlCol="0">
            <a:spAutoFit/>
          </a:bodyPr>
          <a:lstStyle/>
          <a:p>
            <a:r>
              <a:rPr lang="de-DE" dirty="0" smtClean="0">
                <a:latin typeface="Times New Roman" panose="02020603050405020304" pitchFamily="18" charset="0"/>
                <a:cs typeface="Times New Roman" panose="02020603050405020304" pitchFamily="18" charset="0"/>
              </a:rPr>
              <a:t>z.B. freiwillige Sozialversicherungs-beiträge, </a:t>
            </a:r>
            <a:r>
              <a:rPr lang="de-DE" dirty="0" err="1" smtClean="0">
                <a:latin typeface="Times New Roman" panose="02020603050405020304" pitchFamily="18" charset="0"/>
                <a:cs typeface="Times New Roman" panose="02020603050405020304" pitchFamily="18" charset="0"/>
              </a:rPr>
              <a:t>Straßenan</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liegerbeitrag</a:t>
            </a:r>
            <a:r>
              <a:rPr lang="de-DE" dirty="0" smtClean="0">
                <a:latin typeface="Times New Roman" panose="02020603050405020304" pitchFamily="18" charset="0"/>
                <a:cs typeface="Times New Roman" panose="02020603050405020304" pitchFamily="18" charset="0"/>
              </a:rPr>
              <a:t> *</a:t>
            </a:r>
            <a:endParaRPr lang="de-DE"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07E77242-2CFC-4379-A0E4-407D846B9F87}"/>
              </a:ext>
            </a:extLst>
          </p:cNvPr>
          <p:cNvSpPr txBox="1"/>
          <p:nvPr/>
        </p:nvSpPr>
        <p:spPr>
          <a:xfrm>
            <a:off x="4289640" y="3848753"/>
            <a:ext cx="95410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Steuern</a:t>
            </a:r>
          </a:p>
        </p:txBody>
      </p:sp>
      <p:sp>
        <p:nvSpPr>
          <p:cNvPr id="9" name="Textfeld 8">
            <a:extLst>
              <a:ext uri="{FF2B5EF4-FFF2-40B4-BE49-F238E27FC236}">
                <a16:creationId xmlns:a16="http://schemas.microsoft.com/office/drawing/2014/main" id="{6C4FF9E2-712A-410D-A2F4-90608A69AEEA}"/>
              </a:ext>
            </a:extLst>
          </p:cNvPr>
          <p:cNvSpPr txBox="1"/>
          <p:nvPr/>
        </p:nvSpPr>
        <p:spPr>
          <a:xfrm>
            <a:off x="3211225" y="4743013"/>
            <a:ext cx="1756574" cy="412509"/>
          </a:xfrm>
          <a:prstGeom prst="rect">
            <a:avLst/>
          </a:prstGeom>
          <a:noFill/>
        </p:spPr>
        <p:txBody>
          <a:bodyPr wrap="square" rtlCol="0">
            <a:noAutofit/>
          </a:bodyPr>
          <a:lstStyle/>
          <a:p>
            <a:pPr algn="ctr"/>
            <a:r>
              <a:rPr lang="de-DE" b="1" dirty="0" smtClean="0">
                <a:latin typeface="Times New Roman" panose="02020603050405020304" pitchFamily="18" charset="0"/>
                <a:cs typeface="Times New Roman" panose="02020603050405020304" pitchFamily="18" charset="0"/>
              </a:rPr>
              <a:t>Faktorsteuern</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5809188" y="5089498"/>
            <a:ext cx="2804121" cy="416578"/>
          </a:xfrm>
          <a:prstGeom prst="rect">
            <a:avLst/>
          </a:prstGeom>
          <a:noFill/>
        </p:spPr>
        <p:txBody>
          <a:bodyPr wrap="square" rtlCol="0">
            <a:noAutofit/>
          </a:bodyPr>
          <a:lstStyle/>
          <a:p>
            <a:pPr algn="ctr"/>
            <a:r>
              <a:rPr lang="de-DE" b="1" dirty="0" smtClean="0">
                <a:latin typeface="Times New Roman" panose="02020603050405020304" pitchFamily="18" charset="0"/>
                <a:cs typeface="Times New Roman" panose="02020603050405020304" pitchFamily="18" charset="0"/>
              </a:rPr>
              <a:t>Gütersteuern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231668" y="3336159"/>
            <a:ext cx="1656100" cy="375699"/>
          </a:xfrm>
          <a:prstGeom prst="rect">
            <a:avLst/>
          </a:prstGeom>
          <a:noFill/>
        </p:spPr>
        <p:txBody>
          <a:bodyPr wrap="square" rtlCol="0">
            <a:noAutofit/>
          </a:bodyPr>
          <a:lstStyle/>
          <a:p>
            <a:r>
              <a:rPr lang="de-DE" b="1" dirty="0" smtClean="0">
                <a:latin typeface="Times New Roman" panose="02020603050405020304" pitchFamily="18" charset="0"/>
                <a:cs typeface="Times New Roman" panose="02020603050405020304" pitchFamily="18" charset="0"/>
              </a:rPr>
              <a:t>Sozialabgaben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a:endCxn id="6" idx="0"/>
          </p:cNvCxnSpPr>
          <p:nvPr/>
        </p:nvCxnSpPr>
        <p:spPr>
          <a:xfrm flipH="1">
            <a:off x="688678" y="1471547"/>
            <a:ext cx="3514836" cy="11821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19" idx="0"/>
          </p:cNvCxnSpPr>
          <p:nvPr/>
        </p:nvCxnSpPr>
        <p:spPr>
          <a:xfrm flipH="1">
            <a:off x="2168425" y="1762732"/>
            <a:ext cx="2353902" cy="8909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539183" y="1500007"/>
            <a:ext cx="2327589" cy="4300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8" idx="0"/>
          </p:cNvCxnSpPr>
          <p:nvPr/>
        </p:nvCxnSpPr>
        <p:spPr>
          <a:xfrm flipH="1">
            <a:off x="4766694" y="3146933"/>
            <a:ext cx="758534" cy="7018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142824" y="3008351"/>
            <a:ext cx="814091" cy="25182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p:cNvCxnSpPr>
          <p:nvPr/>
        </p:nvCxnSpPr>
        <p:spPr>
          <a:xfrm flipH="1">
            <a:off x="4386056" y="4282749"/>
            <a:ext cx="94612" cy="5200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a:endCxn id="12" idx="0"/>
          </p:cNvCxnSpPr>
          <p:nvPr/>
        </p:nvCxnSpPr>
        <p:spPr>
          <a:xfrm>
            <a:off x="4854011" y="4273793"/>
            <a:ext cx="2357238" cy="8157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19" name="Textfeld 18">
            <a:extLst>
              <a:ext uri="{FF2B5EF4-FFF2-40B4-BE49-F238E27FC236}">
                <a16:creationId xmlns:a16="http://schemas.microsoft.com/office/drawing/2014/main" id="{B6FB82D3-705B-4E66-97ED-4887A3B11AAF}"/>
              </a:ext>
            </a:extLst>
          </p:cNvPr>
          <p:cNvSpPr txBox="1"/>
          <p:nvPr/>
        </p:nvSpPr>
        <p:spPr>
          <a:xfrm>
            <a:off x="1133164" y="2653664"/>
            <a:ext cx="2070521" cy="378521"/>
          </a:xfrm>
          <a:prstGeom prst="rect">
            <a:avLst/>
          </a:prstGeom>
          <a:noFill/>
        </p:spPr>
        <p:txBody>
          <a:bodyPr wrap="square" rtlCol="0">
            <a:noAutofit/>
          </a:bodyPr>
          <a:lstStyle/>
          <a:p>
            <a:pPr algn="ctr"/>
            <a:r>
              <a:rPr lang="de-DE" b="1" dirty="0" smtClean="0">
                <a:latin typeface="Times New Roman" panose="02020603050405020304" pitchFamily="18" charset="0"/>
                <a:cs typeface="Times New Roman" panose="02020603050405020304" pitchFamily="18" charset="0"/>
              </a:rPr>
              <a:t>Erwerbseinkünfte</a:t>
            </a:r>
          </a:p>
        </p:txBody>
      </p:sp>
      <p:sp>
        <p:nvSpPr>
          <p:cNvPr id="20" name="Textfeld 19">
            <a:extLst>
              <a:ext uri="{FF2B5EF4-FFF2-40B4-BE49-F238E27FC236}">
                <a16:creationId xmlns:a16="http://schemas.microsoft.com/office/drawing/2014/main" id="{F5663C4B-A0C5-4038-8D7C-6C8D5B061BBB}"/>
              </a:ext>
            </a:extLst>
          </p:cNvPr>
          <p:cNvSpPr txBox="1"/>
          <p:nvPr/>
        </p:nvSpPr>
        <p:spPr>
          <a:xfrm>
            <a:off x="7702044" y="1917431"/>
            <a:ext cx="2012931" cy="33518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a:t>
            </a:r>
            <a:r>
              <a:rPr lang="de-DE" b="1" dirty="0" smtClean="0">
                <a:latin typeface="Times New Roman" panose="02020603050405020304" pitchFamily="18" charset="0"/>
                <a:cs typeface="Times New Roman" panose="02020603050405020304" pitchFamily="18" charset="0"/>
              </a:rPr>
              <a:t>Schuld</a:t>
            </a:r>
          </a:p>
          <a:p>
            <a:pPr algn="ctr"/>
            <a:endParaRPr lang="de-DE"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8783E7E0-6E83-4329-AF4C-239842D7824D}"/>
              </a:ext>
            </a:extLst>
          </p:cNvPr>
          <p:cNvSpPr txBox="1"/>
          <p:nvPr/>
        </p:nvSpPr>
        <p:spPr>
          <a:xfrm>
            <a:off x="10213895" y="1659856"/>
            <a:ext cx="1935145"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Zuweisungen und</a:t>
            </a:r>
          </a:p>
          <a:p>
            <a:pPr algn="ctr"/>
            <a:r>
              <a:rPr lang="de-DE" b="1" dirty="0">
                <a:latin typeface="Times New Roman" panose="02020603050405020304" pitchFamily="18" charset="0"/>
                <a:cs typeface="Times New Roman" panose="02020603050405020304" pitchFamily="18" charset="0"/>
              </a:rPr>
              <a:t>Erstattungen</a:t>
            </a:r>
          </a:p>
        </p:txBody>
      </p:sp>
      <p:cxnSp>
        <p:nvCxnSpPr>
          <p:cNvPr id="28" name="Gerade Verbindung mit Pfeil 27">
            <a:extLst>
              <a:ext uri="{FF2B5EF4-FFF2-40B4-BE49-F238E27FC236}">
                <a16:creationId xmlns:a16="http://schemas.microsoft.com/office/drawing/2014/main" id="{100DF024-5CB7-4D6E-A819-240AC0E0C87E}"/>
              </a:ext>
            </a:extLst>
          </p:cNvPr>
          <p:cNvCxnSpPr>
            <a:cxnSpLocks/>
          </p:cNvCxnSpPr>
          <p:nvPr/>
        </p:nvCxnSpPr>
        <p:spPr>
          <a:xfrm flipH="1">
            <a:off x="4338039" y="1821649"/>
            <a:ext cx="333072" cy="3825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8F65DE9-F8B6-43D5-A6EB-077671F7B156}"/>
              </a:ext>
            </a:extLst>
          </p:cNvPr>
          <p:cNvCxnSpPr>
            <a:cxnSpLocks/>
            <a:endCxn id="5" idx="0"/>
          </p:cNvCxnSpPr>
          <p:nvPr/>
        </p:nvCxnSpPr>
        <p:spPr>
          <a:xfrm>
            <a:off x="5324659" y="1677814"/>
            <a:ext cx="738421" cy="984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6E1B709-04F7-4459-B70B-854BDE9CD58E}"/>
              </a:ext>
            </a:extLst>
          </p:cNvPr>
          <p:cNvCxnSpPr>
            <a:cxnSpLocks/>
          </p:cNvCxnSpPr>
          <p:nvPr/>
        </p:nvCxnSpPr>
        <p:spPr>
          <a:xfrm>
            <a:off x="6539183" y="1347438"/>
            <a:ext cx="4655178" cy="3303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2C4502C4-2632-4C11-A358-F0B46A94593F}"/>
              </a:ext>
            </a:extLst>
          </p:cNvPr>
          <p:cNvSpPr txBox="1"/>
          <p:nvPr/>
        </p:nvSpPr>
        <p:spPr>
          <a:xfrm>
            <a:off x="19049" y="6191914"/>
            <a:ext cx="10430784" cy="369332"/>
          </a:xfrm>
          <a:prstGeom prst="rect">
            <a:avLst/>
          </a:prstGeom>
          <a:noFill/>
        </p:spPr>
        <p:txBody>
          <a:bodyPr wrap="square" rtlCol="0">
            <a:spAutoFit/>
          </a:bodyPr>
          <a:lstStyle/>
          <a:p>
            <a:r>
              <a:rPr lang="de-DE" dirty="0" smtClean="0">
                <a:latin typeface="Times New Roman" panose="02020603050405020304" pitchFamily="18" charset="0"/>
                <a:cs typeface="Times New Roman" panose="02020603050405020304" pitchFamily="18" charset="0"/>
              </a:rPr>
              <a:t>* Achtung: Rundfunkbeitrag (GEZ) und Semesterbeitrag, sind von der Legaldefinition her eine Gebühr!</a:t>
            </a:r>
            <a:endParaRPr lang="de-DE" dirty="0">
              <a:latin typeface="Times New Roman" panose="02020603050405020304" pitchFamily="18" charset="0"/>
              <a:cs typeface="Times New Roman" panose="02020603050405020304" pitchFamily="18" charset="0"/>
            </a:endParaRPr>
          </a:p>
        </p:txBody>
      </p:sp>
      <p:sp>
        <p:nvSpPr>
          <p:cNvPr id="63" name="Textfeld 62">
            <a:extLst>
              <a:ext uri="{FF2B5EF4-FFF2-40B4-BE49-F238E27FC236}">
                <a16:creationId xmlns:a16="http://schemas.microsoft.com/office/drawing/2014/main" id="{42F908D8-2828-4772-9441-5322A6247E33}"/>
              </a:ext>
            </a:extLst>
          </p:cNvPr>
          <p:cNvSpPr txBox="1"/>
          <p:nvPr/>
        </p:nvSpPr>
        <p:spPr>
          <a:xfrm>
            <a:off x="89887" y="2898146"/>
            <a:ext cx="1099583" cy="2550190"/>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Gebühr für Personal- </a:t>
            </a:r>
            <a:r>
              <a:rPr lang="de-DE" dirty="0" err="1" smtClean="0">
                <a:latin typeface="Times New Roman" panose="02020603050405020304" pitchFamily="18" charset="0"/>
                <a:cs typeface="Times New Roman" panose="02020603050405020304" pitchFamily="18" charset="0"/>
              </a:rPr>
              <a:t>ausweis</a:t>
            </a:r>
            <a:r>
              <a:rPr lang="de-DE" dirty="0" smtClean="0">
                <a:latin typeface="Times New Roman" panose="02020603050405020304" pitchFamily="18" charset="0"/>
                <a:cs typeface="Times New Roman" panose="02020603050405020304" pitchFamily="18" charset="0"/>
              </a:rPr>
              <a:t>,</a:t>
            </a:r>
          </a:p>
          <a:p>
            <a:r>
              <a:rPr lang="de-DE" dirty="0" err="1" smtClean="0">
                <a:latin typeface="Times New Roman" panose="02020603050405020304" pitchFamily="18" charset="0"/>
                <a:cs typeface="Times New Roman" panose="02020603050405020304" pitchFamily="18" charset="0"/>
              </a:rPr>
              <a:t>Beurkun</a:t>
            </a:r>
            <a:r>
              <a:rPr lang="de-DE" dirty="0" smtClean="0">
                <a:latin typeface="Times New Roman" panose="02020603050405020304" pitchFamily="18" charset="0"/>
                <a:cs typeface="Times New Roman" panose="02020603050405020304" pitchFamily="18" charset="0"/>
              </a:rPr>
              <a:t>- </a:t>
            </a:r>
            <a:r>
              <a:rPr lang="de-DE" dirty="0" err="1" smtClean="0">
                <a:latin typeface="Times New Roman" panose="02020603050405020304" pitchFamily="18" charset="0"/>
                <a:cs typeface="Times New Roman" panose="02020603050405020304" pitchFamily="18" charset="0"/>
              </a:rPr>
              <a:t>dung</a:t>
            </a:r>
            <a:r>
              <a:rPr lang="de-DE" dirty="0" smtClean="0">
                <a:latin typeface="Times New Roman" panose="02020603050405020304" pitchFamily="18" charset="0"/>
                <a:cs typeface="Times New Roman" panose="02020603050405020304" pitchFamily="18" charset="0"/>
              </a:rPr>
              <a:t>. Müll- abfuhr</a:t>
            </a:r>
          </a:p>
          <a:p>
            <a:endParaRPr lang="de-DE" dirty="0">
              <a:latin typeface="Times New Roman" panose="02020603050405020304" pitchFamily="18" charset="0"/>
              <a:cs typeface="Times New Roman" panose="02020603050405020304" pitchFamily="18" charset="0"/>
            </a:endParaRPr>
          </a:p>
        </p:txBody>
      </p:sp>
      <p:sp>
        <p:nvSpPr>
          <p:cNvPr id="67" name="Textfeld 66">
            <a:extLst>
              <a:ext uri="{FF2B5EF4-FFF2-40B4-BE49-F238E27FC236}">
                <a16:creationId xmlns:a16="http://schemas.microsoft.com/office/drawing/2014/main" id="{B6FB82D3-705B-4E66-97ED-4887A3B11AAF}"/>
              </a:ext>
            </a:extLst>
          </p:cNvPr>
          <p:cNvSpPr txBox="1"/>
          <p:nvPr/>
        </p:nvSpPr>
        <p:spPr>
          <a:xfrm>
            <a:off x="1211053" y="2888096"/>
            <a:ext cx="1826142" cy="285713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Gewinne aus öffentlichen Beteiligungen (siehe </a:t>
            </a:r>
            <a:r>
              <a:rPr lang="de-DE" dirty="0" err="1" smtClean="0">
                <a:latin typeface="Times New Roman" panose="02020603050405020304" pitchFamily="18" charset="0"/>
                <a:cs typeface="Times New Roman" panose="02020603050405020304" pitchFamily="18" charset="0"/>
              </a:rPr>
              <a:t>öffentl</a:t>
            </a:r>
            <a:r>
              <a:rPr lang="de-DE" dirty="0" smtClean="0">
                <a:latin typeface="Times New Roman" panose="02020603050405020304" pitchFamily="18" charset="0"/>
                <a:cs typeface="Times New Roman" panose="02020603050405020304" pitchFamily="18" charset="0"/>
              </a:rPr>
              <a:t>. Unternehmen). Insb. </a:t>
            </a:r>
            <a:r>
              <a:rPr lang="de-DE" dirty="0">
                <a:latin typeface="Times New Roman" panose="02020603050405020304" pitchFamily="18" charset="0"/>
                <a:cs typeface="Times New Roman" panose="02020603050405020304" pitchFamily="18" charset="0"/>
              </a:rPr>
              <a:t>ö</a:t>
            </a:r>
            <a:r>
              <a:rPr lang="de-DE" dirty="0" smtClean="0">
                <a:latin typeface="Times New Roman" panose="02020603050405020304" pitchFamily="18" charset="0"/>
                <a:cs typeface="Times New Roman" panose="02020603050405020304" pitchFamily="18" charset="0"/>
              </a:rPr>
              <a:t>ffentliche Energieversorger oder Sparkassen auf kommunaler Ebene</a:t>
            </a:r>
            <a:endParaRPr lang="de-DE" dirty="0">
              <a:latin typeface="Times New Roman" panose="02020603050405020304" pitchFamily="18" charset="0"/>
              <a:cs typeface="Times New Roman" panose="02020603050405020304" pitchFamily="18" charset="0"/>
            </a:endParaRPr>
          </a:p>
        </p:txBody>
      </p:sp>
      <p:sp>
        <p:nvSpPr>
          <p:cNvPr id="72" name="Textfeld 71">
            <a:extLst>
              <a:ext uri="{FF2B5EF4-FFF2-40B4-BE49-F238E27FC236}">
                <a16:creationId xmlns:a16="http://schemas.microsoft.com/office/drawing/2014/main" id="{2C4502C4-2632-4C11-A358-F0B46A94593F}"/>
              </a:ext>
            </a:extLst>
          </p:cNvPr>
          <p:cNvSpPr txBox="1"/>
          <p:nvPr/>
        </p:nvSpPr>
        <p:spPr>
          <a:xfrm>
            <a:off x="3749979" y="2205288"/>
            <a:ext cx="1053911" cy="369332"/>
          </a:xfrm>
          <a:prstGeom prst="rect">
            <a:avLst/>
          </a:prstGeom>
          <a:noFill/>
        </p:spPr>
        <p:txBody>
          <a:bodyPr wrap="square" rtlCol="0">
            <a:spAutoFit/>
          </a:bodyPr>
          <a:lstStyle/>
          <a:p>
            <a:pPr algn="ctr"/>
            <a:r>
              <a:rPr lang="de-DE" b="1" dirty="0" smtClean="0">
                <a:latin typeface="Times New Roman" panose="02020603050405020304" pitchFamily="18" charset="0"/>
                <a:cs typeface="Times New Roman" panose="02020603050405020304" pitchFamily="18" charset="0"/>
              </a:rPr>
              <a:t>Beiträge</a:t>
            </a:r>
          </a:p>
        </p:txBody>
      </p:sp>
      <p:sp>
        <p:nvSpPr>
          <p:cNvPr id="74" name="Textfeld 73">
            <a:extLst>
              <a:ext uri="{FF2B5EF4-FFF2-40B4-BE49-F238E27FC236}">
                <a16:creationId xmlns:a16="http://schemas.microsoft.com/office/drawing/2014/main" id="{6C4FF9E2-712A-410D-A2F4-90608A69AEEA}"/>
              </a:ext>
            </a:extLst>
          </p:cNvPr>
          <p:cNvSpPr txBox="1"/>
          <p:nvPr/>
        </p:nvSpPr>
        <p:spPr>
          <a:xfrm>
            <a:off x="2839261" y="5013510"/>
            <a:ext cx="3366131" cy="95032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Kapitalertragssteuer, Einkommenssteuer. Allg. </a:t>
            </a:r>
          </a:p>
          <a:p>
            <a:r>
              <a:rPr lang="de-DE" dirty="0" smtClean="0">
                <a:latin typeface="Times New Roman" panose="02020603050405020304" pitchFamily="18" charset="0"/>
                <a:cs typeface="Times New Roman" panose="02020603050405020304" pitchFamily="18" charset="0"/>
              </a:rPr>
              <a:t>Steuern auf Arbeit und Kapital</a:t>
            </a:r>
            <a:endParaRPr lang="de-DE" dirty="0">
              <a:latin typeface="Times New Roman" panose="02020603050405020304" pitchFamily="18" charset="0"/>
              <a:cs typeface="Times New Roman" panose="02020603050405020304" pitchFamily="18" charset="0"/>
            </a:endParaRPr>
          </a:p>
        </p:txBody>
      </p:sp>
      <p:sp>
        <p:nvSpPr>
          <p:cNvPr id="75" name="Textfeld 74">
            <a:extLst>
              <a:ext uri="{FF2B5EF4-FFF2-40B4-BE49-F238E27FC236}">
                <a16:creationId xmlns:a16="http://schemas.microsoft.com/office/drawing/2014/main" id="{E68174A4-FBED-4FAC-ADF4-E9C76D7AFCAE}"/>
              </a:ext>
            </a:extLst>
          </p:cNvPr>
          <p:cNvSpPr txBox="1"/>
          <p:nvPr/>
        </p:nvSpPr>
        <p:spPr>
          <a:xfrm>
            <a:off x="6086475" y="5373775"/>
            <a:ext cx="3722046" cy="666044"/>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Umsatzsteuer/Mehrwertsteuer, Zölle, Vergnügungssteuer</a:t>
            </a:r>
            <a:endParaRPr lang="de-DE" dirty="0">
              <a:latin typeface="Times New Roman" panose="02020603050405020304" pitchFamily="18" charset="0"/>
              <a:cs typeface="Times New Roman" panose="02020603050405020304" pitchFamily="18" charset="0"/>
            </a:endParaRPr>
          </a:p>
        </p:txBody>
      </p:sp>
      <p:sp>
        <p:nvSpPr>
          <p:cNvPr id="76" name="Textfeld 75">
            <a:extLst>
              <a:ext uri="{FF2B5EF4-FFF2-40B4-BE49-F238E27FC236}">
                <a16:creationId xmlns:a16="http://schemas.microsoft.com/office/drawing/2014/main" id="{DBB1F9C1-A6BD-4BD5-9C2D-6BB5A8988580}"/>
              </a:ext>
            </a:extLst>
          </p:cNvPr>
          <p:cNvSpPr txBox="1"/>
          <p:nvPr/>
        </p:nvSpPr>
        <p:spPr>
          <a:xfrm>
            <a:off x="6220244" y="3553694"/>
            <a:ext cx="3157904" cy="1249139"/>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a:t>
            </a:r>
            <a:r>
              <a:rPr lang="de-DE" dirty="0">
                <a:latin typeface="Times New Roman" panose="02020603050405020304" pitchFamily="18" charset="0"/>
                <a:cs typeface="Times New Roman" panose="02020603050405020304" pitchFamily="18" charset="0"/>
              </a:rPr>
              <a:t>Pflegeversicherung</a:t>
            </a:r>
          </a:p>
          <a:p>
            <a:r>
              <a:rPr lang="de-DE" dirty="0" smtClean="0">
                <a:latin typeface="Times New Roman" panose="02020603050405020304" pitchFamily="18" charset="0"/>
                <a:cs typeface="Times New Roman" panose="02020603050405020304" pitchFamily="18" charset="0"/>
              </a:rPr>
              <a:t>Arbeitslosenversicherung, Krankenversicherung,</a:t>
            </a:r>
          </a:p>
          <a:p>
            <a:r>
              <a:rPr lang="de-DE" dirty="0" smtClean="0">
                <a:latin typeface="Times New Roman" panose="02020603050405020304" pitchFamily="18" charset="0"/>
                <a:cs typeface="Times New Roman" panose="02020603050405020304" pitchFamily="18" charset="0"/>
              </a:rPr>
              <a:t>Rentenversicherung</a:t>
            </a:r>
          </a:p>
        </p:txBody>
      </p:sp>
      <p:sp>
        <p:nvSpPr>
          <p:cNvPr id="78" name="Textfeld 77">
            <a:extLst>
              <a:ext uri="{FF2B5EF4-FFF2-40B4-BE49-F238E27FC236}">
                <a16:creationId xmlns:a16="http://schemas.microsoft.com/office/drawing/2014/main" id="{F5663C4B-A0C5-4038-8D7C-6C8D5B061BBB}"/>
              </a:ext>
            </a:extLst>
          </p:cNvPr>
          <p:cNvSpPr txBox="1"/>
          <p:nvPr/>
        </p:nvSpPr>
        <p:spPr>
          <a:xfrm>
            <a:off x="7731402" y="2190425"/>
            <a:ext cx="2077119" cy="119272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Ausgabe von Staatsanleihen,</a:t>
            </a:r>
          </a:p>
          <a:p>
            <a:r>
              <a:rPr lang="de-DE" dirty="0" smtClean="0">
                <a:latin typeface="Times New Roman" panose="02020603050405020304" pitchFamily="18" charset="0"/>
                <a:cs typeface="Times New Roman" panose="02020603050405020304" pitchFamily="18" charset="0"/>
              </a:rPr>
              <a:t>Kassenkredite auf kommunaler Ebene</a:t>
            </a:r>
          </a:p>
          <a:p>
            <a:pPr algn="ctr"/>
            <a:endParaRPr lang="de-DE" dirty="0">
              <a:latin typeface="Times New Roman" panose="02020603050405020304" pitchFamily="18" charset="0"/>
              <a:cs typeface="Times New Roman" panose="02020603050405020304" pitchFamily="18" charset="0"/>
            </a:endParaRPr>
          </a:p>
        </p:txBody>
      </p:sp>
      <p:sp>
        <p:nvSpPr>
          <p:cNvPr id="79" name="Textfeld 78">
            <a:extLst>
              <a:ext uri="{FF2B5EF4-FFF2-40B4-BE49-F238E27FC236}">
                <a16:creationId xmlns:a16="http://schemas.microsoft.com/office/drawing/2014/main" id="{F5663C4B-A0C5-4038-8D7C-6C8D5B061BBB}"/>
              </a:ext>
            </a:extLst>
          </p:cNvPr>
          <p:cNvSpPr txBox="1"/>
          <p:nvPr/>
        </p:nvSpPr>
        <p:spPr>
          <a:xfrm>
            <a:off x="10093943" y="2204186"/>
            <a:ext cx="2159326" cy="119272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z.B. Länderfinanz- </a:t>
            </a:r>
            <a:r>
              <a:rPr lang="de-DE" dirty="0" err="1" smtClean="0">
                <a:latin typeface="Times New Roman" panose="02020603050405020304" pitchFamily="18" charset="0"/>
                <a:cs typeface="Times New Roman" panose="02020603050405020304" pitchFamily="18" charset="0"/>
              </a:rPr>
              <a:t>ausgleich</a:t>
            </a:r>
            <a:r>
              <a:rPr lang="de-DE" dirty="0" smtClean="0">
                <a:latin typeface="Times New Roman" panose="02020603050405020304" pitchFamily="18" charset="0"/>
                <a:cs typeface="Times New Roman" panose="02020603050405020304" pitchFamily="18" charset="0"/>
              </a:rPr>
              <a:t>,</a:t>
            </a:r>
          </a:p>
          <a:p>
            <a:r>
              <a:rPr lang="de-DE" dirty="0" smtClean="0">
                <a:latin typeface="Times New Roman" panose="02020603050405020304" pitchFamily="18" charset="0"/>
                <a:cs typeface="Times New Roman" panose="02020603050405020304" pitchFamily="18" charset="0"/>
              </a:rPr>
              <a:t>kommunaler Finanzausgleich</a:t>
            </a:r>
          </a:p>
          <a:p>
            <a:pPr algn="ct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63" grpId="0"/>
      <p:bldP spid="67" grpId="0"/>
      <p:bldP spid="74" grpId="0"/>
      <p:bldP spid="75" grpId="0"/>
      <p:bldP spid="76" grpId="0"/>
      <p:bldP spid="78"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7"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a:t>
            </a:r>
            <a:r>
              <a:rPr lang="de-DE" sz="2400" dirty="0" err="1">
                <a:solidFill>
                  <a:srgbClr val="000000"/>
                </a:solidFill>
                <a:latin typeface="Arial"/>
                <a:ea typeface="Droid Sans Fallback"/>
              </a:rPr>
              <a:t>Paffrath</a:t>
            </a:r>
            <a:r>
              <a:rPr lang="de-DE" sz="2400" dirty="0">
                <a:solidFill>
                  <a:srgbClr val="000000"/>
                </a:solidFill>
                <a:latin typeface="Arial"/>
                <a:ea typeface="Droid Sans Fallback"/>
              </a:rPr>
              <a:t>-Straße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3" name="Rechteck 2"/>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55880" y="6537960"/>
            <a:ext cx="829073" cy="369332"/>
          </a:xfrm>
          <a:prstGeom prst="rect">
            <a:avLst/>
          </a:prstGeom>
          <a:noFill/>
        </p:spPr>
        <p:txBody>
          <a:bodyPr wrap="none" rtlCol="0">
            <a:spAutoFit/>
          </a:bodyPr>
          <a:lstStyle/>
          <a:p>
            <a:r>
              <a:rPr lang="de-DE" dirty="0" err="1" smtClean="0"/>
              <a:t>asdasd</a:t>
            </a:r>
            <a:endParaRPr lang="de-DE" dirty="0"/>
          </a:p>
        </p:txBody>
      </p:sp>
      <p:sp>
        <p:nvSpPr>
          <p:cNvPr id="5" name="Textfeld 4"/>
          <p:cNvSpPr txBox="1"/>
          <p:nvPr/>
        </p:nvSpPr>
        <p:spPr>
          <a:xfrm>
            <a:off x="-61166" y="-111760"/>
            <a:ext cx="829073" cy="369332"/>
          </a:xfrm>
          <a:prstGeom prst="rect">
            <a:avLst/>
          </a:prstGeom>
          <a:noFill/>
        </p:spPr>
        <p:txBody>
          <a:bodyPr wrap="none" rtlCol="0">
            <a:spAutoFit/>
          </a:bodyPr>
          <a:lstStyle/>
          <a:p>
            <a:r>
              <a:rPr lang="de-DE" dirty="0" err="1" smtClean="0"/>
              <a:t>asdasd</a:t>
            </a:r>
            <a:endParaRPr lang="de-DE" dirty="0"/>
          </a:p>
        </p:txBody>
      </p:sp>
      <p:sp>
        <p:nvSpPr>
          <p:cNvPr id="7" name="Textfeld 6"/>
          <p:cNvSpPr txBox="1"/>
          <p:nvPr/>
        </p:nvSpPr>
        <p:spPr>
          <a:xfrm>
            <a:off x="11418814" y="-68034"/>
            <a:ext cx="829073" cy="369332"/>
          </a:xfrm>
          <a:prstGeom prst="rect">
            <a:avLst/>
          </a:prstGeom>
          <a:noFill/>
        </p:spPr>
        <p:txBody>
          <a:bodyPr wrap="none" rtlCol="0">
            <a:spAutoFit/>
          </a:bodyPr>
          <a:lstStyle/>
          <a:p>
            <a:r>
              <a:rPr lang="de-DE" dirty="0" err="1" smtClean="0"/>
              <a:t>asdasd</a:t>
            </a:r>
            <a:endParaRPr lang="de-DE" dirty="0"/>
          </a:p>
        </p:txBody>
      </p:sp>
    </p:spTree>
    <p:extLst>
      <p:ext uri="{BB962C8B-B14F-4D97-AF65-F5344CB8AC3E}">
        <p14:creationId xmlns:p14="http://schemas.microsoft.com/office/powerpoint/2010/main" val="512550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6044" y="153618"/>
            <a:ext cx="8303561" cy="6309420"/>
          </a:xfrm>
          <a:prstGeom prst="rect">
            <a:avLst/>
          </a:prstGeom>
          <a:noFill/>
        </p:spPr>
        <p:txBody>
          <a:bodyPr wrap="square" rtlCol="0">
            <a:noAutofit/>
          </a:bodyPr>
          <a:lstStyle/>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Appleyard, D. und A. Field (2014), </a:t>
            </a:r>
            <a:r>
              <a:rPr lang="de-DE" sz="2000" dirty="0">
                <a:latin typeface="Times New Roman" panose="02020603050405020304" pitchFamily="18" charset="0"/>
                <a:cs typeface="Times New Roman" panose="02020603050405020304" pitchFamily="18" charset="0"/>
              </a:rPr>
              <a:t>International Economics, McGraw-Hill</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Broll</a:t>
            </a:r>
            <a:r>
              <a:rPr lang="en-US" sz="2000" dirty="0">
                <a:latin typeface="Times New Roman" panose="02020603050405020304" pitchFamily="18" charset="0"/>
                <a:cs typeface="Times New Roman" panose="02020603050405020304" pitchFamily="18" charset="0"/>
              </a:rPr>
              <a:t> U. (1995), </a:t>
            </a:r>
            <a:r>
              <a:rPr lang="en-US" sz="2000" dirty="0" err="1">
                <a:latin typeface="Times New Roman" panose="02020603050405020304" pitchFamily="18" charset="0"/>
                <a:cs typeface="Times New Roman" panose="02020603050405020304" pitchFamily="18" charset="0"/>
              </a:rPr>
              <a:t>Einführung</a:t>
            </a:r>
            <a:r>
              <a:rPr lang="en-US" sz="2000" dirty="0">
                <a:latin typeface="Times New Roman" panose="02020603050405020304" pitchFamily="18" charset="0"/>
                <a:cs typeface="Times New Roman" panose="02020603050405020304" pitchFamily="18" charset="0"/>
              </a:rPr>
              <a:t> in die </a:t>
            </a:r>
            <a:r>
              <a:rPr lang="en-US" sz="2000" dirty="0" err="1">
                <a:latin typeface="Times New Roman" panose="02020603050405020304" pitchFamily="18" charset="0"/>
                <a:cs typeface="Times New Roman" panose="02020603050405020304" pitchFamily="18" charset="0"/>
              </a:rPr>
              <a:t>moneträre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Außenwirtschaft</a:t>
            </a:r>
            <a:r>
              <a:rPr lang="en-US" sz="2000" dirty="0">
                <a:latin typeface="Times New Roman" panose="02020603050405020304" pitchFamily="18" charset="0"/>
                <a:cs typeface="Times New Roman" panose="02020603050405020304" pitchFamily="18" charset="0"/>
              </a:rPr>
              <a:t>, De Gruyter.</a:t>
            </a: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Feenstra</a:t>
            </a:r>
            <a:r>
              <a:rPr lang="en-US" sz="2000" dirty="0">
                <a:latin typeface="Times New Roman" panose="02020603050405020304" pitchFamily="18" charset="0"/>
                <a:cs typeface="Times New Roman" panose="02020603050405020304" pitchFamily="18" charset="0"/>
              </a:rPr>
              <a:t>, R. und A Taylor (2017), International Economics MacMillan.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Gandolfo, G. (2004), Elements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International Economics, </a:t>
            </a:r>
            <a:r>
              <a:rPr lang="de-DE" sz="2000" dirty="0" err="1">
                <a:latin typeface="Times New Roman" panose="02020603050405020304" pitchFamily="18" charset="0"/>
                <a:cs typeface="Times New Roman" panose="02020603050405020304" pitchFamily="18" charset="0"/>
              </a:rPr>
              <a:t>Spinger</a:t>
            </a:r>
            <a:r>
              <a:rPr lang="de-DE"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Gandolfo, G. (2016), International Finance and Open-Economy Macroeconomics, Springer.</a:t>
            </a: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Lorz O. und H. Siebert (2014), Außenwirtschaft, UTB.</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err="1">
                <a:latin typeface="Times New Roman" panose="02020603050405020304" pitchFamily="18" charset="0"/>
                <a:cs typeface="Times New Roman" panose="02020603050405020304" pitchFamily="18" charset="0"/>
              </a:rPr>
              <a:t>Krugman</a:t>
            </a:r>
            <a:r>
              <a:rPr lang="de-DE" sz="2000" dirty="0">
                <a:latin typeface="Times New Roman" panose="02020603050405020304" pitchFamily="18" charset="0"/>
                <a:cs typeface="Times New Roman" panose="02020603050405020304" pitchFamily="18" charset="0"/>
              </a:rPr>
              <a:t>, P., </a:t>
            </a:r>
            <a:r>
              <a:rPr lang="de-DE" sz="2000" dirty="0" err="1">
                <a:latin typeface="Times New Roman" panose="02020603050405020304" pitchFamily="18" charset="0"/>
                <a:cs typeface="Times New Roman" panose="02020603050405020304" pitchFamily="18" charset="0"/>
              </a:rPr>
              <a:t>Obstfeld</a:t>
            </a:r>
            <a:r>
              <a:rPr lang="de-DE" sz="2000" dirty="0">
                <a:latin typeface="Times New Roman" panose="02020603050405020304" pitchFamily="18" charset="0"/>
                <a:cs typeface="Times New Roman" panose="02020603050405020304" pitchFamily="18" charset="0"/>
              </a:rPr>
              <a:t>, M. und M. </a:t>
            </a:r>
            <a:r>
              <a:rPr lang="de-DE" sz="2000" dirty="0" err="1">
                <a:latin typeface="Times New Roman" panose="02020603050405020304" pitchFamily="18" charset="0"/>
                <a:cs typeface="Times New Roman" panose="02020603050405020304" pitchFamily="18" charset="0"/>
              </a:rPr>
              <a:t>Melitz</a:t>
            </a:r>
            <a:r>
              <a:rPr lang="de-DE" sz="2000" dirty="0">
                <a:latin typeface="Times New Roman" panose="02020603050405020304" pitchFamily="18" charset="0"/>
                <a:cs typeface="Times New Roman" panose="02020603050405020304" pitchFamily="18" charset="0"/>
              </a:rPr>
              <a:t> (2018), International Economics, Pearson.</a:t>
            </a:r>
          </a:p>
          <a:p>
            <a:endParaRPr lang="de-DE" sz="2000" dirty="0">
              <a:latin typeface="Times New Roman" panose="02020603050405020304" pitchFamily="18" charset="0"/>
              <a:cs typeface="Times New Roman" panose="02020603050405020304" pitchFamily="18" charset="0"/>
            </a:endParaRPr>
          </a:p>
        </p:txBody>
      </p:sp>
      <p:sp>
        <p:nvSpPr>
          <p:cNvPr id="2" name="Textfeld 1"/>
          <p:cNvSpPr txBox="1"/>
          <p:nvPr/>
        </p:nvSpPr>
        <p:spPr>
          <a:xfrm>
            <a:off x="3195171" y="837516"/>
            <a:ext cx="289130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Weltweites Standardlehrbuch</a:t>
            </a:r>
          </a:p>
        </p:txBody>
      </p:sp>
      <p:sp>
        <p:nvSpPr>
          <p:cNvPr id="12" name="Rechteck 11"/>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7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05392" y="573690"/>
            <a:ext cx="10680887" cy="6001558"/>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Ich gehöre allerdings noch zu den Dozenten, die nicht die vorgefertigten Foliensätze der Verlage verwenden und </a:t>
            </a:r>
            <a:r>
              <a:rPr lang="de-DE" sz="2200" b="1" dirty="0">
                <a:latin typeface="Times New Roman" panose="02020603050405020304" pitchFamily="18" charset="0"/>
                <a:cs typeface="Times New Roman" panose="02020603050405020304" pitchFamily="18" charset="0"/>
              </a:rPr>
              <a:t>den </a:t>
            </a:r>
            <a:r>
              <a:rPr lang="de-DE" sz="2200" b="1" dirty="0" err="1">
                <a:latin typeface="Times New Roman" panose="02020603050405020304" pitchFamily="18" charset="0"/>
                <a:cs typeface="Times New Roman" panose="02020603050405020304" pitchFamily="18" charset="0"/>
              </a:rPr>
              <a:t>Krugman</a:t>
            </a:r>
            <a:r>
              <a:rPr lang="de-DE" sz="2200" dirty="0">
                <a:latin typeface="Times New Roman" panose="02020603050405020304" pitchFamily="18" charset="0"/>
                <a:cs typeface="Times New Roman" panose="02020603050405020304" pitchFamily="18" charset="0"/>
              </a:rPr>
              <a:t> 1:1 nachbeten, das können Sie auch alleine, sondern gestalte noch meine eigenen Vorlesungsinhalte. Trotzdem werden Sie natürlich viele Inhalte meiner Vorlesung insbesondere in den Standardlehrbüchern wiederfinden, aber an der einen oder anderen Stelle etwas anders dargestellt.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Für die Prüfung am Ende des Semesters gilt, dass nur die Inhalte dieser Vorlesung/Übung prüfungsrelevant sind.</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Tutorium ist vorlesungsbegleitend und muss nicht zwingend zur Prüfungsvorbereitung besucht werden. Die Inhalte des Tutoriums </a:t>
            </a:r>
            <a:endParaRPr lang="de-DE" sz="2200" dirty="0" smtClean="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a:t>
            </a:r>
            <a:r>
              <a:rPr lang="de-DE" sz="2200" dirty="0" smtClean="0">
                <a:latin typeface="Times New Roman" panose="02020603050405020304" pitchFamily="18" charset="0"/>
                <a:cs typeface="Times New Roman" panose="02020603050405020304" pitchFamily="18" charset="0"/>
              </a:rPr>
              <a:t>    werden </a:t>
            </a:r>
            <a:r>
              <a:rPr lang="de-DE" sz="2200" dirty="0">
                <a:latin typeface="Times New Roman" panose="02020603050405020304" pitchFamily="18" charset="0"/>
                <a:cs typeface="Times New Roman" panose="02020603050405020304" pitchFamily="18" charset="0"/>
              </a:rPr>
              <a:t>aber auch allgemein zur Verfügung gestellt.</a:t>
            </a:r>
          </a:p>
        </p:txBody>
      </p:sp>
      <p:sp>
        <p:nvSpPr>
          <p:cNvPr id="4" name="Rechteck 3"/>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4976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540002"/>
            <a:ext cx="6840000" cy="4104001"/>
          </a:xfrm>
          <a:prstGeom prst="rect">
            <a:avLst/>
          </a:prstGeom>
        </p:spPr>
      </p:pic>
      <p:pic>
        <p:nvPicPr>
          <p:cNvPr id="3" name="Grafik 2"/>
          <p:cNvPicPr>
            <a:picLocks noChangeAspect="1"/>
          </p:cNvPicPr>
          <p:nvPr/>
        </p:nvPicPr>
        <p:blipFill>
          <a:blip r:embed="rId3"/>
          <a:stretch>
            <a:fillRect/>
          </a:stretch>
        </p:blipFill>
        <p:spPr>
          <a:xfrm>
            <a:off x="0" y="540002"/>
            <a:ext cx="6840000" cy="4104001"/>
          </a:xfrm>
          <a:prstGeom prst="rect">
            <a:avLst/>
          </a:prstGeom>
        </p:spPr>
      </p:pic>
      <p:sp>
        <p:nvSpPr>
          <p:cNvPr id="8" name="Textfeld 7">
            <a:extLst>
              <a:ext uri="{FF2B5EF4-FFF2-40B4-BE49-F238E27FC236}">
                <a16:creationId xmlns:a16="http://schemas.microsoft.com/office/drawing/2014/main" id="{B0F35BEA-CB47-4C5D-98A3-9C3243FE0824}"/>
              </a:ext>
            </a:extLst>
          </p:cNvPr>
          <p:cNvSpPr txBox="1"/>
          <p:nvPr/>
        </p:nvSpPr>
        <p:spPr>
          <a:xfrm>
            <a:off x="1" y="0"/>
            <a:ext cx="7265439"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Welthandel und Weltproduktion (nominal)</a:t>
            </a:r>
          </a:p>
          <a:p>
            <a:endParaRPr lang="de-DE" sz="24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4EFE902C-4502-4719-BE52-6C2F9B3BFC6F}"/>
              </a:ext>
            </a:extLst>
          </p:cNvPr>
          <p:cNvSpPr txBox="1"/>
          <p:nvPr/>
        </p:nvSpPr>
        <p:spPr>
          <a:xfrm>
            <a:off x="0" y="4644003"/>
            <a:ext cx="8689605" cy="1909197"/>
          </a:xfrm>
          <a:prstGeom prst="rect">
            <a:avLst/>
          </a:prstGeom>
          <a:noFill/>
        </p:spPr>
        <p:txBody>
          <a:bodyPr wrap="square" rtlCol="0">
            <a:noAutofit/>
          </a:bodyPr>
          <a:lstStyle/>
          <a:p>
            <a:pPr marL="285750" indent="-285750">
              <a:buFont typeface="Arial" panose="020B0604020202020204" pitchFamily="34" charset="0"/>
              <a:buChar char="•"/>
            </a:pPr>
            <a:r>
              <a:rPr lang="de-DE" b="1" dirty="0">
                <a:latin typeface="Times New Roman" panose="02020603050405020304" pitchFamily="18" charset="0"/>
                <a:cs typeface="Times New Roman" panose="02020603050405020304" pitchFamily="18" charset="0"/>
              </a:rPr>
              <a:t>Der Welthandel ist seit dem Zusammenbruch des Kommunismus deutlich schneller gewachsen, als die Weltproduktion.</a:t>
            </a:r>
          </a:p>
          <a:p>
            <a:pPr marL="285750" indent="-285750">
              <a:buFont typeface="Arial" panose="020B0604020202020204" pitchFamily="34" charset="0"/>
              <a:buChar char="•"/>
            </a:pPr>
            <a:endParaRPr lang="de-DE"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b="1" dirty="0">
                <a:latin typeface="Times New Roman" panose="02020603050405020304" pitchFamily="18" charset="0"/>
                <a:cs typeface="Times New Roman" panose="02020603050405020304" pitchFamily="18" charset="0"/>
              </a:rPr>
              <a:t>Dies bestätigt die gängige Beobachtung, dass in den letzten drei Jahrzehnten die internationale Verflechtung deutlich zugenommen hat. Es bleibt abzuwarten, wie sich dass durch Corona verändern wird. </a:t>
            </a:r>
          </a:p>
        </p:txBody>
      </p:sp>
      <p:sp>
        <p:nvSpPr>
          <p:cNvPr id="9" name="Textfeld 8">
            <a:extLst>
              <a:ext uri="{FF2B5EF4-FFF2-40B4-BE49-F238E27FC236}">
                <a16:creationId xmlns:a16="http://schemas.microsoft.com/office/drawing/2014/main" id="{4EFE902C-4502-4719-BE52-6C2F9B3BFC6F}"/>
              </a:ext>
            </a:extLst>
          </p:cNvPr>
          <p:cNvSpPr txBox="1"/>
          <p:nvPr/>
        </p:nvSpPr>
        <p:spPr>
          <a:xfrm>
            <a:off x="-1468582" y="4143507"/>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1" name="Freihand 10"/>
              <p14:cNvContentPartPr/>
              <p14:nvPr/>
            </p14:nvContentPartPr>
            <p14:xfrm>
              <a:off x="6474320" y="1630000"/>
              <a:ext cx="61920" cy="1234440"/>
            </p14:xfrm>
          </p:contentPart>
        </mc:Choice>
        <mc:Fallback xmlns="">
          <p:pic>
            <p:nvPicPr>
              <p:cNvPr id="11" name="Freihand 10"/>
              <p:cNvPicPr/>
              <p:nvPr/>
            </p:nvPicPr>
            <p:blipFill>
              <a:blip r:embed="rId5"/>
              <a:stretch>
                <a:fillRect/>
              </a:stretch>
            </p:blipFill>
            <p:spPr>
              <a:xfrm>
                <a:off x="6460280" y="1617040"/>
                <a:ext cx="90720" cy="126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Freihand 21"/>
              <p14:cNvContentPartPr/>
              <p14:nvPr/>
            </p14:nvContentPartPr>
            <p14:xfrm>
              <a:off x="5929280" y="1721440"/>
              <a:ext cx="2012400" cy="1849680"/>
            </p14:xfrm>
          </p:contentPart>
        </mc:Choice>
        <mc:Fallback xmlns="">
          <p:pic>
            <p:nvPicPr>
              <p:cNvPr id="22" name="Freihand 21"/>
              <p:cNvPicPr/>
              <p:nvPr/>
            </p:nvPicPr>
            <p:blipFill>
              <a:blip r:embed="rId7"/>
              <a:stretch>
                <a:fillRect/>
              </a:stretch>
            </p:blipFill>
            <p:spPr>
              <a:xfrm>
                <a:off x="5914880" y="1707400"/>
                <a:ext cx="2040840" cy="188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Freihand 44"/>
              <p14:cNvContentPartPr/>
              <p14:nvPr/>
            </p14:nvContentPartPr>
            <p14:xfrm>
              <a:off x="1567520" y="3094120"/>
              <a:ext cx="4680000" cy="610920"/>
            </p14:xfrm>
          </p:contentPart>
        </mc:Choice>
        <mc:Fallback xmlns="">
          <p:pic>
            <p:nvPicPr>
              <p:cNvPr id="45" name="Freihand 44"/>
              <p:cNvPicPr/>
              <p:nvPr/>
            </p:nvPicPr>
            <p:blipFill>
              <a:blip r:embed="rId9"/>
              <a:stretch>
                <a:fillRect/>
              </a:stretch>
            </p:blipFill>
            <p:spPr>
              <a:xfrm>
                <a:off x="1561760" y="3079720"/>
                <a:ext cx="469836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Freihand 46"/>
              <p14:cNvContentPartPr/>
              <p14:nvPr/>
            </p14:nvContentPartPr>
            <p14:xfrm>
              <a:off x="1682360" y="1654840"/>
              <a:ext cx="4385880" cy="1484280"/>
            </p14:xfrm>
          </p:contentPart>
        </mc:Choice>
        <mc:Fallback xmlns="">
          <p:pic>
            <p:nvPicPr>
              <p:cNvPr id="47" name="Freihand 46"/>
              <p:cNvPicPr/>
              <p:nvPr/>
            </p:nvPicPr>
            <p:blipFill>
              <a:blip r:embed="rId11"/>
              <a:stretch>
                <a:fillRect/>
              </a:stretch>
            </p:blipFill>
            <p:spPr>
              <a:xfrm>
                <a:off x="1670840" y="1641880"/>
                <a:ext cx="4410000" cy="150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0" name="Freihand 69"/>
              <p14:cNvContentPartPr/>
              <p14:nvPr/>
            </p14:nvContentPartPr>
            <p14:xfrm>
              <a:off x="6857000" y="1033480"/>
              <a:ext cx="641520" cy="332280"/>
            </p14:xfrm>
          </p:contentPart>
        </mc:Choice>
        <mc:Fallback xmlns="">
          <p:pic>
            <p:nvPicPr>
              <p:cNvPr id="70" name="Freihand 69"/>
              <p:cNvPicPr/>
              <p:nvPr/>
            </p:nvPicPr>
            <p:blipFill>
              <a:blip r:embed="rId13"/>
              <a:stretch>
                <a:fillRect/>
              </a:stretch>
            </p:blipFill>
            <p:spPr>
              <a:xfrm>
                <a:off x="6845120" y="1019080"/>
                <a:ext cx="6678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 name="Freihand 72"/>
              <p14:cNvContentPartPr/>
              <p14:nvPr/>
            </p14:nvContentPartPr>
            <p14:xfrm>
              <a:off x="6783920" y="5002480"/>
              <a:ext cx="1584720" cy="72720"/>
            </p14:xfrm>
          </p:contentPart>
        </mc:Choice>
        <mc:Fallback xmlns="">
          <p:pic>
            <p:nvPicPr>
              <p:cNvPr id="73" name="Freihand 72"/>
              <p:cNvPicPr/>
              <p:nvPr/>
            </p:nvPicPr>
            <p:blipFill>
              <a:blip r:embed="rId15"/>
              <a:stretch>
                <a:fillRect/>
              </a:stretch>
            </p:blipFill>
            <p:spPr>
              <a:xfrm>
                <a:off x="6769520" y="4987000"/>
                <a:ext cx="1617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4" name="Freihand 73"/>
              <p14:cNvContentPartPr/>
              <p14:nvPr/>
            </p14:nvContentPartPr>
            <p14:xfrm>
              <a:off x="7592480" y="4740040"/>
              <a:ext cx="360" cy="360"/>
            </p14:xfrm>
          </p:contentPart>
        </mc:Choice>
        <mc:Fallback xmlns="">
          <p:pic>
            <p:nvPicPr>
              <p:cNvPr id="74" name="Freihand 73"/>
              <p:cNvPicPr/>
              <p:nvPr/>
            </p:nvPicPr>
            <p:blipFill>
              <a:blip r:embed="rId17"/>
              <a:stretch>
                <a:fillRect/>
              </a:stretch>
            </p:blipFill>
            <p:spPr>
              <a:xfrm>
                <a:off x="7575560" y="4723120"/>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7" name="Freihand 76"/>
              <p14:cNvContentPartPr/>
              <p14:nvPr/>
            </p14:nvContentPartPr>
            <p14:xfrm>
              <a:off x="1091960" y="3770560"/>
              <a:ext cx="331200" cy="468720"/>
            </p14:xfrm>
          </p:contentPart>
        </mc:Choice>
        <mc:Fallback xmlns="">
          <p:pic>
            <p:nvPicPr>
              <p:cNvPr id="77" name="Freihand 76"/>
              <p:cNvPicPr/>
              <p:nvPr/>
            </p:nvPicPr>
            <p:blipFill>
              <a:blip r:embed="rId19"/>
              <a:stretch>
                <a:fillRect/>
              </a:stretch>
            </p:blipFill>
            <p:spPr>
              <a:xfrm>
                <a:off x="1078640" y="3756160"/>
                <a:ext cx="35820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8" name="Freihand 77"/>
              <p14:cNvContentPartPr/>
              <p14:nvPr/>
            </p14:nvContentPartPr>
            <p14:xfrm>
              <a:off x="304640" y="5283280"/>
              <a:ext cx="1032840" cy="79560"/>
            </p14:xfrm>
          </p:contentPart>
        </mc:Choice>
        <mc:Fallback xmlns="">
          <p:pic>
            <p:nvPicPr>
              <p:cNvPr id="78" name="Freihand 77"/>
              <p:cNvPicPr/>
              <p:nvPr/>
            </p:nvPicPr>
            <p:blipFill>
              <a:blip r:embed="rId21"/>
              <a:stretch>
                <a:fillRect/>
              </a:stretch>
            </p:blipFill>
            <p:spPr>
              <a:xfrm>
                <a:off x="290600" y="5272480"/>
                <a:ext cx="1058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9" name="Freihand 78"/>
              <p14:cNvContentPartPr/>
              <p14:nvPr/>
            </p14:nvContentPartPr>
            <p14:xfrm>
              <a:off x="2301200" y="5255200"/>
              <a:ext cx="1669680" cy="92520"/>
            </p14:xfrm>
          </p:contentPart>
        </mc:Choice>
        <mc:Fallback xmlns="">
          <p:pic>
            <p:nvPicPr>
              <p:cNvPr id="79" name="Freihand 78"/>
              <p:cNvPicPr/>
              <p:nvPr/>
            </p:nvPicPr>
            <p:blipFill>
              <a:blip r:embed="rId23"/>
              <a:stretch>
                <a:fillRect/>
              </a:stretch>
            </p:blipFill>
            <p:spPr>
              <a:xfrm>
                <a:off x="2288600" y="5239720"/>
                <a:ext cx="1698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1" name="Freihand 80"/>
              <p14:cNvContentPartPr/>
              <p14:nvPr/>
            </p14:nvContentPartPr>
            <p14:xfrm>
              <a:off x="5912000" y="665920"/>
              <a:ext cx="1758960" cy="950760"/>
            </p14:xfrm>
          </p:contentPart>
        </mc:Choice>
        <mc:Fallback xmlns="">
          <p:pic>
            <p:nvPicPr>
              <p:cNvPr id="81" name="Freihand 80"/>
              <p:cNvPicPr/>
              <p:nvPr/>
            </p:nvPicPr>
            <p:blipFill>
              <a:blip r:embed="rId25"/>
              <a:stretch>
                <a:fillRect/>
              </a:stretch>
            </p:blipFill>
            <p:spPr>
              <a:xfrm>
                <a:off x="5897960" y="648280"/>
                <a:ext cx="1789200" cy="982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7" name="Freihand 86"/>
              <p14:cNvContentPartPr/>
              <p14:nvPr/>
            </p14:nvContentPartPr>
            <p14:xfrm>
              <a:off x="927800" y="3530800"/>
              <a:ext cx="646560" cy="930600"/>
            </p14:xfrm>
          </p:contentPart>
        </mc:Choice>
        <mc:Fallback xmlns="">
          <p:pic>
            <p:nvPicPr>
              <p:cNvPr id="87" name="Freihand 86"/>
              <p:cNvPicPr/>
              <p:nvPr/>
            </p:nvPicPr>
            <p:blipFill>
              <a:blip r:embed="rId27"/>
              <a:stretch>
                <a:fillRect/>
              </a:stretch>
            </p:blipFill>
            <p:spPr>
              <a:xfrm>
                <a:off x="910880" y="3516760"/>
                <a:ext cx="678960" cy="961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8" name="Freihand 87"/>
              <p14:cNvContentPartPr/>
              <p14:nvPr/>
            </p14:nvContentPartPr>
            <p14:xfrm>
              <a:off x="968120" y="3597400"/>
              <a:ext cx="180720" cy="867600"/>
            </p14:xfrm>
          </p:contentPart>
        </mc:Choice>
        <mc:Fallback xmlns="">
          <p:pic>
            <p:nvPicPr>
              <p:cNvPr id="88" name="Freihand 87"/>
              <p:cNvPicPr/>
              <p:nvPr/>
            </p:nvPicPr>
            <p:blipFill>
              <a:blip r:embed="rId29"/>
              <a:stretch>
                <a:fillRect/>
              </a:stretch>
            </p:blipFill>
            <p:spPr>
              <a:xfrm>
                <a:off x="953720" y="3585160"/>
                <a:ext cx="204120" cy="894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9" name="Freihand 88"/>
              <p14:cNvContentPartPr/>
              <p14:nvPr/>
            </p14:nvContentPartPr>
            <p14:xfrm>
              <a:off x="5463800" y="461800"/>
              <a:ext cx="1793880" cy="102240"/>
            </p14:xfrm>
          </p:contentPart>
        </mc:Choice>
        <mc:Fallback xmlns="">
          <p:pic>
            <p:nvPicPr>
              <p:cNvPr id="89" name="Freihand 88"/>
              <p:cNvPicPr/>
              <p:nvPr/>
            </p:nvPicPr>
            <p:blipFill>
              <a:blip r:embed="rId31"/>
              <a:stretch>
                <a:fillRect/>
              </a:stretch>
            </p:blipFill>
            <p:spPr>
              <a:xfrm>
                <a:off x="5450840" y="449920"/>
                <a:ext cx="1823760" cy="129960"/>
              </a:xfrm>
              <a:prstGeom prst="rect">
                <a:avLst/>
              </a:prstGeom>
            </p:spPr>
          </p:pic>
        </mc:Fallback>
      </mc:AlternateContent>
    </p:spTree>
    <p:extLst>
      <p:ext uri="{BB962C8B-B14F-4D97-AF65-F5344CB8AC3E}">
        <p14:creationId xmlns:p14="http://schemas.microsoft.com/office/powerpoint/2010/main" val="39123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309112" y="407698"/>
            <a:ext cx="7229871" cy="4468462"/>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192751" y="-29368"/>
            <a:ext cx="6545138" cy="567680"/>
          </a:xfrm>
          <a:prstGeom prst="rect">
            <a:avLst/>
          </a:prstGeom>
          <a:noFill/>
        </p:spPr>
        <p:txBody>
          <a:bodyPr wrap="square" rtlCol="0">
            <a:noAutofit/>
          </a:bodyPr>
          <a:lstStyle/>
          <a:p>
            <a:pPr algn="ctr"/>
            <a:r>
              <a:rPr lang="de-DE" sz="3200" dirty="0"/>
              <a:t>Welthandel und Weltproduktion (real)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eigene Berechnungen</a:t>
            </a:r>
          </a:p>
        </p:txBody>
      </p:sp>
      <p:sp>
        <p:nvSpPr>
          <p:cNvPr id="14" name="Ellipse 13"/>
          <p:cNvSpPr/>
          <p:nvPr/>
        </p:nvSpPr>
        <p:spPr>
          <a:xfrm>
            <a:off x="1324597" y="1181975"/>
            <a:ext cx="2091703" cy="149296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3464450" y="676737"/>
            <a:ext cx="1107550" cy="36217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4676151" y="1676628"/>
            <a:ext cx="2082216" cy="115245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6737891" y="2000865"/>
            <a:ext cx="666211" cy="151276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4EFE902C-4502-4719-BE52-6C2F9B3BFC6F}"/>
              </a:ext>
            </a:extLst>
          </p:cNvPr>
          <p:cNvSpPr txBox="1"/>
          <p:nvPr/>
        </p:nvSpPr>
        <p:spPr>
          <a:xfrm>
            <a:off x="1674366" y="862706"/>
            <a:ext cx="475718" cy="27002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[1]</a:t>
            </a:r>
          </a:p>
        </p:txBody>
      </p:sp>
      <p:sp>
        <p:nvSpPr>
          <p:cNvPr id="19" name="Textfeld 18">
            <a:extLst>
              <a:ext uri="{FF2B5EF4-FFF2-40B4-BE49-F238E27FC236}">
                <a16:creationId xmlns:a16="http://schemas.microsoft.com/office/drawing/2014/main" id="{4EFE902C-4502-4719-BE52-6C2F9B3BFC6F}"/>
              </a:ext>
            </a:extLst>
          </p:cNvPr>
          <p:cNvSpPr txBox="1"/>
          <p:nvPr/>
        </p:nvSpPr>
        <p:spPr>
          <a:xfrm>
            <a:off x="3297311" y="669938"/>
            <a:ext cx="475718" cy="27002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[2]</a:t>
            </a:r>
          </a:p>
        </p:txBody>
      </p:sp>
      <p:sp>
        <p:nvSpPr>
          <p:cNvPr id="20" name="Textfeld 19">
            <a:extLst>
              <a:ext uri="{FF2B5EF4-FFF2-40B4-BE49-F238E27FC236}">
                <a16:creationId xmlns:a16="http://schemas.microsoft.com/office/drawing/2014/main" id="{4EFE902C-4502-4719-BE52-6C2F9B3BFC6F}"/>
              </a:ext>
            </a:extLst>
          </p:cNvPr>
          <p:cNvSpPr txBox="1"/>
          <p:nvPr/>
        </p:nvSpPr>
        <p:spPr>
          <a:xfrm>
            <a:off x="4960486" y="1357357"/>
            <a:ext cx="475718" cy="27002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[3]</a:t>
            </a:r>
          </a:p>
        </p:txBody>
      </p:sp>
      <p:sp>
        <p:nvSpPr>
          <p:cNvPr id="21" name="Textfeld 20">
            <a:extLst>
              <a:ext uri="{FF2B5EF4-FFF2-40B4-BE49-F238E27FC236}">
                <a16:creationId xmlns:a16="http://schemas.microsoft.com/office/drawing/2014/main" id="{4EFE902C-4502-4719-BE52-6C2F9B3BFC6F}"/>
              </a:ext>
            </a:extLst>
          </p:cNvPr>
          <p:cNvSpPr txBox="1"/>
          <p:nvPr/>
        </p:nvSpPr>
        <p:spPr>
          <a:xfrm>
            <a:off x="6950575" y="1633218"/>
            <a:ext cx="475718" cy="27002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[4]</a:t>
            </a:r>
          </a:p>
        </p:txBody>
      </p:sp>
      <p:sp>
        <p:nvSpPr>
          <p:cNvPr id="22" name="Rechteck 21"/>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3" name="Freihand 12"/>
              <p14:cNvContentPartPr/>
              <p14:nvPr/>
            </p14:nvContentPartPr>
            <p14:xfrm>
              <a:off x="2379320" y="4772480"/>
              <a:ext cx="1141920" cy="38520"/>
            </p14:xfrm>
          </p:contentPart>
        </mc:Choice>
        <mc:Fallback xmlns="">
          <p:pic>
            <p:nvPicPr>
              <p:cNvPr id="13" name="Freihand 12"/>
              <p:cNvPicPr/>
              <p:nvPr/>
            </p:nvPicPr>
            <p:blipFill>
              <a:blip r:embed="rId4"/>
              <a:stretch>
                <a:fillRect/>
              </a:stretch>
            </p:blipFill>
            <p:spPr>
              <a:xfrm>
                <a:off x="2367800" y="4758800"/>
                <a:ext cx="1164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Freihand 23"/>
              <p14:cNvContentPartPr/>
              <p14:nvPr/>
            </p14:nvContentPartPr>
            <p14:xfrm>
              <a:off x="11164040" y="5198360"/>
              <a:ext cx="360" cy="360"/>
            </p14:xfrm>
          </p:contentPart>
        </mc:Choice>
        <mc:Fallback xmlns="">
          <p:pic>
            <p:nvPicPr>
              <p:cNvPr id="24" name="Freihand 23"/>
              <p:cNvPicPr/>
              <p:nvPr/>
            </p:nvPicPr>
            <p:blipFill>
              <a:blip r:embed="rId6"/>
              <a:stretch>
                <a:fillRect/>
              </a:stretch>
            </p:blipFill>
            <p:spPr>
              <a:xfrm>
                <a:off x="11147120" y="5181440"/>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Freihand 25"/>
              <p14:cNvContentPartPr/>
              <p14:nvPr/>
            </p14:nvContentPartPr>
            <p14:xfrm>
              <a:off x="4209200" y="4780040"/>
              <a:ext cx="989280" cy="96120"/>
            </p14:xfrm>
          </p:contentPart>
        </mc:Choice>
        <mc:Fallback xmlns="">
          <p:pic>
            <p:nvPicPr>
              <p:cNvPr id="26" name="Freihand 25"/>
              <p:cNvPicPr/>
              <p:nvPr/>
            </p:nvPicPr>
            <p:blipFill>
              <a:blip r:embed="rId8"/>
              <a:stretch>
                <a:fillRect/>
              </a:stretch>
            </p:blipFill>
            <p:spPr>
              <a:xfrm>
                <a:off x="4196600" y="4767080"/>
                <a:ext cx="1015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p14:cNvContentPartPr/>
              <p14:nvPr/>
            </p14:nvContentPartPr>
            <p14:xfrm>
              <a:off x="10092680" y="3904520"/>
              <a:ext cx="11880" cy="56880"/>
            </p14:xfrm>
          </p:contentPart>
        </mc:Choice>
        <mc:Fallback xmlns="">
          <p:pic>
            <p:nvPicPr>
              <p:cNvPr id="32" name="Freihand 31"/>
              <p:cNvPicPr/>
              <p:nvPr/>
            </p:nvPicPr>
            <p:blipFill>
              <a:blip r:embed="rId10"/>
              <a:stretch>
                <a:fillRect/>
              </a:stretch>
            </p:blipFill>
            <p:spPr>
              <a:xfrm>
                <a:off x="10075760" y="3887600"/>
                <a:ext cx="45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Freihand 37"/>
              <p14:cNvContentPartPr/>
              <p14:nvPr/>
            </p14:nvContentPartPr>
            <p14:xfrm>
              <a:off x="3861440" y="325400"/>
              <a:ext cx="4080600" cy="617400"/>
            </p14:xfrm>
          </p:contentPart>
        </mc:Choice>
        <mc:Fallback xmlns="">
          <p:pic>
            <p:nvPicPr>
              <p:cNvPr id="38" name="Freihand 37"/>
              <p:cNvPicPr/>
              <p:nvPr/>
            </p:nvPicPr>
            <p:blipFill>
              <a:blip r:embed="rId12"/>
              <a:stretch>
                <a:fillRect/>
              </a:stretch>
            </p:blipFill>
            <p:spPr>
              <a:xfrm>
                <a:off x="3844880" y="312440"/>
                <a:ext cx="411228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 name="Freihand 43"/>
              <p14:cNvContentPartPr/>
              <p14:nvPr/>
            </p14:nvContentPartPr>
            <p14:xfrm>
              <a:off x="804320" y="3147440"/>
              <a:ext cx="466560" cy="76320"/>
            </p14:xfrm>
          </p:contentPart>
        </mc:Choice>
        <mc:Fallback xmlns="">
          <p:pic>
            <p:nvPicPr>
              <p:cNvPr id="44" name="Freihand 43"/>
              <p:cNvPicPr/>
              <p:nvPr/>
            </p:nvPicPr>
            <p:blipFill>
              <a:blip r:embed="rId14"/>
              <a:stretch>
                <a:fillRect/>
              </a:stretch>
            </p:blipFill>
            <p:spPr>
              <a:xfrm>
                <a:off x="788840" y="3134480"/>
                <a:ext cx="497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Freihand 60"/>
              <p14:cNvContentPartPr/>
              <p14:nvPr/>
            </p14:nvContentPartPr>
            <p14:xfrm>
              <a:off x="404360" y="1059440"/>
              <a:ext cx="518760" cy="402480"/>
            </p14:xfrm>
          </p:contentPart>
        </mc:Choice>
        <mc:Fallback xmlns="">
          <p:pic>
            <p:nvPicPr>
              <p:cNvPr id="61" name="Freihand 60"/>
              <p:cNvPicPr/>
              <p:nvPr/>
            </p:nvPicPr>
            <p:blipFill>
              <a:blip r:embed="rId16"/>
              <a:stretch>
                <a:fillRect/>
              </a:stretch>
            </p:blipFill>
            <p:spPr>
              <a:xfrm>
                <a:off x="394640" y="1042520"/>
                <a:ext cx="5432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 name="Freihand 62"/>
              <p14:cNvContentPartPr/>
              <p14:nvPr/>
            </p14:nvContentPartPr>
            <p14:xfrm>
              <a:off x="444680" y="1707080"/>
              <a:ext cx="367560" cy="464040"/>
            </p14:xfrm>
          </p:contentPart>
        </mc:Choice>
        <mc:Fallback xmlns="">
          <p:pic>
            <p:nvPicPr>
              <p:cNvPr id="63" name="Freihand 62"/>
              <p:cNvPicPr/>
              <p:nvPr/>
            </p:nvPicPr>
            <p:blipFill>
              <a:blip r:embed="rId18"/>
              <a:stretch>
                <a:fillRect/>
              </a:stretch>
            </p:blipFill>
            <p:spPr>
              <a:xfrm>
                <a:off x="431000" y="1694480"/>
                <a:ext cx="39528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4" name="Freihand 63"/>
              <p14:cNvContentPartPr/>
              <p14:nvPr/>
            </p14:nvContentPartPr>
            <p14:xfrm>
              <a:off x="1835720" y="1841360"/>
              <a:ext cx="1265040" cy="121680"/>
            </p14:xfrm>
          </p:contentPart>
        </mc:Choice>
        <mc:Fallback xmlns="">
          <p:pic>
            <p:nvPicPr>
              <p:cNvPr id="64" name="Freihand 63"/>
              <p:cNvPicPr/>
              <p:nvPr/>
            </p:nvPicPr>
            <p:blipFill>
              <a:blip r:embed="rId20"/>
              <a:stretch>
                <a:fillRect/>
              </a:stretch>
            </p:blipFill>
            <p:spPr>
              <a:xfrm>
                <a:off x="1820600" y="1833080"/>
                <a:ext cx="1297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5" name="Freihand 64"/>
              <p14:cNvContentPartPr/>
              <p14:nvPr/>
            </p14:nvContentPartPr>
            <p14:xfrm>
              <a:off x="3431960" y="809960"/>
              <a:ext cx="1087920" cy="3184200"/>
            </p14:xfrm>
          </p:contentPart>
        </mc:Choice>
        <mc:Fallback xmlns="">
          <p:pic>
            <p:nvPicPr>
              <p:cNvPr id="65" name="Freihand 64"/>
              <p:cNvPicPr/>
              <p:nvPr/>
            </p:nvPicPr>
            <p:blipFill>
              <a:blip r:embed="rId22"/>
              <a:stretch>
                <a:fillRect/>
              </a:stretch>
            </p:blipFill>
            <p:spPr>
              <a:xfrm>
                <a:off x="3418280" y="804200"/>
                <a:ext cx="1116000" cy="320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8" name="Freihand 67"/>
              <p14:cNvContentPartPr/>
              <p14:nvPr/>
            </p14:nvContentPartPr>
            <p14:xfrm>
              <a:off x="3514760" y="3959600"/>
              <a:ext cx="460080" cy="218520"/>
            </p14:xfrm>
          </p:contentPart>
        </mc:Choice>
        <mc:Fallback xmlns="">
          <p:pic>
            <p:nvPicPr>
              <p:cNvPr id="68" name="Freihand 67"/>
              <p:cNvPicPr/>
              <p:nvPr/>
            </p:nvPicPr>
            <p:blipFill>
              <a:blip r:embed="rId24"/>
              <a:stretch>
                <a:fillRect/>
              </a:stretch>
            </p:blipFill>
            <p:spPr>
              <a:xfrm>
                <a:off x="3497840" y="3945200"/>
                <a:ext cx="4921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0" name="Freihand 69"/>
              <p14:cNvContentPartPr/>
              <p14:nvPr/>
            </p14:nvContentPartPr>
            <p14:xfrm>
              <a:off x="1481840" y="1027760"/>
              <a:ext cx="1760040" cy="1622880"/>
            </p14:xfrm>
          </p:contentPart>
        </mc:Choice>
        <mc:Fallback xmlns="">
          <p:pic>
            <p:nvPicPr>
              <p:cNvPr id="70" name="Freihand 69"/>
              <p:cNvPicPr/>
              <p:nvPr/>
            </p:nvPicPr>
            <p:blipFill>
              <a:blip r:embed="rId26"/>
              <a:stretch>
                <a:fillRect/>
              </a:stretch>
            </p:blipFill>
            <p:spPr>
              <a:xfrm>
                <a:off x="1467080" y="1016240"/>
                <a:ext cx="1788840" cy="1647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 name="Freihand 74"/>
              <p14:cNvContentPartPr/>
              <p14:nvPr/>
            </p14:nvContentPartPr>
            <p14:xfrm>
              <a:off x="7979480" y="944240"/>
              <a:ext cx="2953440" cy="1101600"/>
            </p14:xfrm>
          </p:contentPart>
        </mc:Choice>
        <mc:Fallback xmlns="">
          <p:pic>
            <p:nvPicPr>
              <p:cNvPr id="75" name="Freihand 74"/>
              <p:cNvPicPr/>
              <p:nvPr/>
            </p:nvPicPr>
            <p:blipFill>
              <a:blip r:embed="rId28"/>
              <a:stretch>
                <a:fillRect/>
              </a:stretch>
            </p:blipFill>
            <p:spPr>
              <a:xfrm>
                <a:off x="7964720" y="925880"/>
                <a:ext cx="2984400" cy="1137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1" name="Freihand 80"/>
              <p14:cNvContentPartPr/>
              <p14:nvPr/>
            </p14:nvContentPartPr>
            <p14:xfrm>
              <a:off x="7028720" y="1346000"/>
              <a:ext cx="833760" cy="569520"/>
            </p14:xfrm>
          </p:contentPart>
        </mc:Choice>
        <mc:Fallback xmlns="">
          <p:pic>
            <p:nvPicPr>
              <p:cNvPr id="81" name="Freihand 80"/>
              <p:cNvPicPr/>
              <p:nvPr/>
            </p:nvPicPr>
            <p:blipFill>
              <a:blip r:embed="rId30"/>
              <a:stretch>
                <a:fillRect/>
              </a:stretch>
            </p:blipFill>
            <p:spPr>
              <a:xfrm>
                <a:off x="7016840" y="1330880"/>
                <a:ext cx="86112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4" name="Freihand 83"/>
              <p14:cNvContentPartPr/>
              <p14:nvPr/>
            </p14:nvContentPartPr>
            <p14:xfrm>
              <a:off x="6917120" y="3067160"/>
              <a:ext cx="374760" cy="124200"/>
            </p14:xfrm>
          </p:contentPart>
        </mc:Choice>
        <mc:Fallback xmlns="">
          <p:pic>
            <p:nvPicPr>
              <p:cNvPr id="84" name="Freihand 83"/>
              <p:cNvPicPr/>
              <p:nvPr/>
            </p:nvPicPr>
            <p:blipFill>
              <a:blip r:embed="rId32"/>
              <a:stretch>
                <a:fillRect/>
              </a:stretch>
            </p:blipFill>
            <p:spPr>
              <a:xfrm>
                <a:off x="6899840" y="3053120"/>
                <a:ext cx="406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6" name="Freihand 85"/>
              <p14:cNvContentPartPr/>
              <p14:nvPr/>
            </p14:nvContentPartPr>
            <p14:xfrm>
              <a:off x="6450200" y="1892840"/>
              <a:ext cx="567360" cy="704880"/>
            </p14:xfrm>
          </p:contentPart>
        </mc:Choice>
        <mc:Fallback xmlns="">
          <p:pic>
            <p:nvPicPr>
              <p:cNvPr id="86" name="Freihand 85"/>
              <p:cNvPicPr/>
              <p:nvPr/>
            </p:nvPicPr>
            <p:blipFill>
              <a:blip r:embed="rId34"/>
              <a:stretch>
                <a:fillRect/>
              </a:stretch>
            </p:blipFill>
            <p:spPr>
              <a:xfrm>
                <a:off x="6434360" y="1875560"/>
                <a:ext cx="599400" cy="73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5" name="Freihand 104"/>
              <p14:cNvContentPartPr/>
              <p14:nvPr/>
            </p14:nvContentPartPr>
            <p14:xfrm>
              <a:off x="9859040" y="1781960"/>
              <a:ext cx="1333800" cy="691920"/>
            </p14:xfrm>
          </p:contentPart>
        </mc:Choice>
        <mc:Fallback xmlns="">
          <p:pic>
            <p:nvPicPr>
              <p:cNvPr id="105" name="Freihand 104"/>
              <p:cNvPicPr/>
              <p:nvPr/>
            </p:nvPicPr>
            <p:blipFill>
              <a:blip r:embed="rId36"/>
              <a:stretch>
                <a:fillRect/>
              </a:stretch>
            </p:blipFill>
            <p:spPr>
              <a:xfrm>
                <a:off x="9845000" y="1766120"/>
                <a:ext cx="1363320" cy="721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1" name="Freihand 110"/>
              <p14:cNvContentPartPr/>
              <p14:nvPr/>
            </p14:nvContentPartPr>
            <p14:xfrm>
              <a:off x="4656680" y="1126040"/>
              <a:ext cx="2033280" cy="2028600"/>
            </p14:xfrm>
          </p:contentPart>
        </mc:Choice>
        <mc:Fallback xmlns="">
          <p:pic>
            <p:nvPicPr>
              <p:cNvPr id="111" name="Freihand 110"/>
              <p:cNvPicPr/>
              <p:nvPr/>
            </p:nvPicPr>
            <p:blipFill>
              <a:blip r:embed="rId38"/>
              <a:stretch>
                <a:fillRect/>
              </a:stretch>
            </p:blipFill>
            <p:spPr>
              <a:xfrm>
                <a:off x="4644080" y="1113080"/>
                <a:ext cx="2061000" cy="2057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2" name="Freihand 111"/>
              <p14:cNvContentPartPr/>
              <p14:nvPr/>
            </p14:nvContentPartPr>
            <p14:xfrm>
              <a:off x="6758360" y="2869520"/>
              <a:ext cx="642960" cy="587520"/>
            </p14:xfrm>
          </p:contentPart>
        </mc:Choice>
        <mc:Fallback xmlns="">
          <p:pic>
            <p:nvPicPr>
              <p:cNvPr id="112" name="Freihand 111"/>
              <p:cNvPicPr/>
              <p:nvPr/>
            </p:nvPicPr>
            <p:blipFill>
              <a:blip r:embed="rId40"/>
              <a:stretch>
                <a:fillRect/>
              </a:stretch>
            </p:blipFill>
            <p:spPr>
              <a:xfrm>
                <a:off x="6744320" y="2859440"/>
                <a:ext cx="67140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3" name="Freihand 112"/>
              <p14:cNvContentPartPr/>
              <p14:nvPr/>
            </p14:nvContentPartPr>
            <p14:xfrm>
              <a:off x="6826400" y="3067880"/>
              <a:ext cx="597240" cy="125640"/>
            </p14:xfrm>
          </p:contentPart>
        </mc:Choice>
        <mc:Fallback xmlns="">
          <p:pic>
            <p:nvPicPr>
              <p:cNvPr id="113" name="Freihand 112"/>
              <p:cNvPicPr/>
              <p:nvPr/>
            </p:nvPicPr>
            <p:blipFill>
              <a:blip r:embed="rId42"/>
              <a:stretch>
                <a:fillRect/>
              </a:stretch>
            </p:blipFill>
            <p:spPr>
              <a:xfrm>
                <a:off x="6811640" y="3052760"/>
                <a:ext cx="626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5" name="Freihand 114"/>
              <p14:cNvContentPartPr/>
              <p14:nvPr/>
            </p14:nvContentPartPr>
            <p14:xfrm>
              <a:off x="2161160" y="1371560"/>
              <a:ext cx="677880" cy="70560"/>
            </p14:xfrm>
          </p:contentPart>
        </mc:Choice>
        <mc:Fallback xmlns="">
          <p:pic>
            <p:nvPicPr>
              <p:cNvPr id="115" name="Freihand 114"/>
              <p:cNvPicPr/>
              <p:nvPr/>
            </p:nvPicPr>
            <p:blipFill>
              <a:blip r:embed="rId44"/>
              <a:stretch>
                <a:fillRect/>
              </a:stretch>
            </p:blipFill>
            <p:spPr>
              <a:xfrm>
                <a:off x="2151440" y="1353920"/>
                <a:ext cx="705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6" name="Freihand 115"/>
              <p14:cNvContentPartPr/>
              <p14:nvPr/>
            </p14:nvContentPartPr>
            <p14:xfrm>
              <a:off x="1881080" y="1922720"/>
              <a:ext cx="1331280" cy="1149120"/>
            </p14:xfrm>
          </p:contentPart>
        </mc:Choice>
        <mc:Fallback xmlns="">
          <p:pic>
            <p:nvPicPr>
              <p:cNvPr id="116" name="Freihand 115"/>
              <p:cNvPicPr/>
              <p:nvPr/>
            </p:nvPicPr>
            <p:blipFill>
              <a:blip r:embed="rId46"/>
              <a:stretch>
                <a:fillRect/>
              </a:stretch>
            </p:blipFill>
            <p:spPr>
              <a:xfrm>
                <a:off x="1867760" y="1907600"/>
                <a:ext cx="1358640" cy="1177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7" name="Freihand 116"/>
              <p14:cNvContentPartPr/>
              <p14:nvPr/>
            </p14:nvContentPartPr>
            <p14:xfrm>
              <a:off x="6886880" y="1651640"/>
              <a:ext cx="395280" cy="353520"/>
            </p14:xfrm>
          </p:contentPart>
        </mc:Choice>
        <mc:Fallback xmlns="">
          <p:pic>
            <p:nvPicPr>
              <p:cNvPr id="117" name="Freihand 116"/>
              <p:cNvPicPr/>
              <p:nvPr/>
            </p:nvPicPr>
            <p:blipFill>
              <a:blip r:embed="rId48"/>
              <a:stretch>
                <a:fillRect/>
              </a:stretch>
            </p:blipFill>
            <p:spPr>
              <a:xfrm>
                <a:off x="6870680" y="1637240"/>
                <a:ext cx="423000" cy="384120"/>
              </a:xfrm>
              <a:prstGeom prst="rect">
                <a:avLst/>
              </a:prstGeom>
            </p:spPr>
          </p:pic>
        </mc:Fallback>
      </mc:AlternateContent>
    </p:spTree>
    <p:extLst>
      <p:ext uri="{BB962C8B-B14F-4D97-AF65-F5344CB8AC3E}">
        <p14:creationId xmlns:p14="http://schemas.microsoft.com/office/powerpoint/2010/main" val="203827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205099" y="0"/>
            <a:ext cx="11083895" cy="567680"/>
          </a:xfrm>
          <a:prstGeom prst="rect">
            <a:avLst/>
          </a:prstGeom>
          <a:noFill/>
        </p:spPr>
        <p:txBody>
          <a:bodyPr wrap="square" rtlCol="0">
            <a:noAutofit/>
          </a:bodyPr>
          <a:lstStyle/>
          <a:p>
            <a:pPr algn="ctr"/>
            <a:r>
              <a:rPr lang="de-DE" sz="3200" dirty="0"/>
              <a:t>Internationale Handelsverflechtungen im weltweiten Vergleich</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99700" y="4427251"/>
            <a:ext cx="5660164"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World Bank, eigene Berechnungen</a:t>
            </a:r>
          </a:p>
        </p:txBody>
      </p:sp>
      <p:sp>
        <p:nvSpPr>
          <p:cNvPr id="22" name="Textfeld 21">
            <a:extLst>
              <a:ext uri="{FF2B5EF4-FFF2-40B4-BE49-F238E27FC236}">
                <a16:creationId xmlns:a16="http://schemas.microsoft.com/office/drawing/2014/main" id="{4EFE902C-4502-4719-BE52-6C2F9B3BFC6F}"/>
              </a:ext>
            </a:extLst>
          </p:cNvPr>
          <p:cNvSpPr txBox="1"/>
          <p:nvPr/>
        </p:nvSpPr>
        <p:spPr>
          <a:xfrm>
            <a:off x="99700" y="4788246"/>
            <a:ext cx="5660165"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Offenheitsgrad: Summe aus Exporten und Importen in 	          Relation zum Bruttoinlandsprodukt</a:t>
            </a:r>
          </a:p>
        </p:txBody>
      </p:sp>
      <p:sp>
        <p:nvSpPr>
          <p:cNvPr id="26" name="Textfeld 25">
            <a:extLst>
              <a:ext uri="{FF2B5EF4-FFF2-40B4-BE49-F238E27FC236}">
                <a16:creationId xmlns:a16="http://schemas.microsoft.com/office/drawing/2014/main" id="{4EFE902C-4502-4719-BE52-6C2F9B3BFC6F}"/>
              </a:ext>
            </a:extLst>
          </p:cNvPr>
          <p:cNvSpPr txBox="1"/>
          <p:nvPr/>
        </p:nvSpPr>
        <p:spPr>
          <a:xfrm>
            <a:off x="6158224" y="1741889"/>
            <a:ext cx="6145851" cy="692209"/>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Deutschland </a:t>
            </a:r>
            <a:r>
              <a:rPr lang="de-DE" b="1" dirty="0" smtClean="0">
                <a:latin typeface="Times New Roman" panose="02020603050405020304" pitchFamily="18" charset="0"/>
                <a:cs typeface="Times New Roman" panose="02020603050405020304" pitchFamily="18" charset="0"/>
              </a:rPr>
              <a:t>kann plakativ </a:t>
            </a:r>
            <a:r>
              <a:rPr lang="de-DE" b="1" dirty="0">
                <a:latin typeface="Times New Roman" panose="02020603050405020304" pitchFamily="18" charset="0"/>
                <a:cs typeface="Times New Roman" panose="02020603050405020304" pitchFamily="18" charset="0"/>
              </a:rPr>
              <a:t>als der „größte“ Händler der Welt angesehen werden</a:t>
            </a:r>
          </a:p>
        </p:txBody>
      </p:sp>
      <p:pic>
        <p:nvPicPr>
          <p:cNvPr id="3" name="Grafik 2"/>
          <p:cNvPicPr>
            <a:picLocks noChangeAspect="1"/>
          </p:cNvPicPr>
          <p:nvPr/>
        </p:nvPicPr>
        <p:blipFill>
          <a:blip r:embed="rId2"/>
          <a:stretch>
            <a:fillRect/>
          </a:stretch>
        </p:blipFill>
        <p:spPr>
          <a:xfrm>
            <a:off x="0" y="625326"/>
            <a:ext cx="5760000" cy="3767163"/>
          </a:xfrm>
          <a:prstGeom prst="rect">
            <a:avLst/>
          </a:prstGeom>
        </p:spPr>
      </p:pic>
      <p:sp>
        <p:nvSpPr>
          <p:cNvPr id="11" name="Rechteck 10"/>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p14:cNvContentPartPr/>
              <p14:nvPr/>
            </p14:nvContentPartPr>
            <p14:xfrm>
              <a:off x="2585960" y="1943920"/>
              <a:ext cx="694440" cy="435240"/>
            </p14:xfrm>
          </p:contentPart>
        </mc:Choice>
        <mc:Fallback xmlns="">
          <p:pic>
            <p:nvPicPr>
              <p:cNvPr id="4" name="Freihand 3"/>
              <p:cNvPicPr/>
              <p:nvPr/>
            </p:nvPicPr>
            <p:blipFill>
              <a:blip r:embed="rId4"/>
              <a:stretch>
                <a:fillRect/>
              </a:stretch>
            </p:blipFill>
            <p:spPr>
              <a:xfrm>
                <a:off x="2573360" y="1929520"/>
                <a:ext cx="72036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p14:cNvContentPartPr/>
              <p14:nvPr/>
            </p14:nvContentPartPr>
            <p14:xfrm>
              <a:off x="3853880" y="553600"/>
              <a:ext cx="1936080" cy="1118160"/>
            </p14:xfrm>
          </p:contentPart>
        </mc:Choice>
        <mc:Fallback xmlns="">
          <p:pic>
            <p:nvPicPr>
              <p:cNvPr id="7" name="Freihand 6"/>
              <p:cNvPicPr/>
              <p:nvPr/>
            </p:nvPicPr>
            <p:blipFill>
              <a:blip r:embed="rId6"/>
              <a:stretch>
                <a:fillRect/>
              </a:stretch>
            </p:blipFill>
            <p:spPr>
              <a:xfrm>
                <a:off x="3838040" y="538480"/>
                <a:ext cx="1967400" cy="114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p14:cNvContentPartPr/>
              <p14:nvPr/>
            </p14:nvContentPartPr>
            <p14:xfrm>
              <a:off x="5919560" y="504280"/>
              <a:ext cx="1895760" cy="795960"/>
            </p14:xfrm>
          </p:contentPart>
        </mc:Choice>
        <mc:Fallback xmlns="">
          <p:pic>
            <p:nvPicPr>
              <p:cNvPr id="12" name="Freihand 11"/>
              <p:cNvPicPr/>
              <p:nvPr/>
            </p:nvPicPr>
            <p:blipFill>
              <a:blip r:embed="rId8"/>
              <a:stretch>
                <a:fillRect/>
              </a:stretch>
            </p:blipFill>
            <p:spPr>
              <a:xfrm>
                <a:off x="5907680" y="489160"/>
                <a:ext cx="192384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Freihand 29"/>
              <p14:cNvContentPartPr/>
              <p14:nvPr/>
            </p14:nvContentPartPr>
            <p14:xfrm>
              <a:off x="6581960" y="391600"/>
              <a:ext cx="1389960" cy="580320"/>
            </p14:xfrm>
          </p:contentPart>
        </mc:Choice>
        <mc:Fallback xmlns="">
          <p:pic>
            <p:nvPicPr>
              <p:cNvPr id="30" name="Freihand 29"/>
              <p:cNvPicPr/>
              <p:nvPr/>
            </p:nvPicPr>
            <p:blipFill>
              <a:blip r:embed="rId10"/>
              <a:stretch>
                <a:fillRect/>
              </a:stretch>
            </p:blipFill>
            <p:spPr>
              <a:xfrm>
                <a:off x="6563600" y="372880"/>
                <a:ext cx="142632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Freihand 35"/>
              <p14:cNvContentPartPr/>
              <p14:nvPr/>
            </p14:nvContentPartPr>
            <p14:xfrm>
              <a:off x="4263920" y="1937800"/>
              <a:ext cx="1037880" cy="457200"/>
            </p14:xfrm>
          </p:contentPart>
        </mc:Choice>
        <mc:Fallback xmlns="">
          <p:pic>
            <p:nvPicPr>
              <p:cNvPr id="36" name="Freihand 35"/>
              <p:cNvPicPr/>
              <p:nvPr/>
            </p:nvPicPr>
            <p:blipFill>
              <a:blip r:embed="rId12"/>
              <a:stretch>
                <a:fillRect/>
              </a:stretch>
            </p:blipFill>
            <p:spPr>
              <a:xfrm>
                <a:off x="4249160" y="1920520"/>
                <a:ext cx="106956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p14:cNvContentPartPr/>
              <p14:nvPr/>
            </p14:nvContentPartPr>
            <p14:xfrm>
              <a:off x="5368760" y="1115200"/>
              <a:ext cx="58680" cy="3102840"/>
            </p14:xfrm>
          </p:contentPart>
        </mc:Choice>
        <mc:Fallback xmlns="">
          <p:pic>
            <p:nvPicPr>
              <p:cNvPr id="38" name="Freihand 37"/>
              <p:cNvPicPr/>
              <p:nvPr/>
            </p:nvPicPr>
            <p:blipFill>
              <a:blip r:embed="rId14"/>
              <a:stretch>
                <a:fillRect/>
              </a:stretch>
            </p:blipFill>
            <p:spPr>
              <a:xfrm>
                <a:off x="5353640" y="1107640"/>
                <a:ext cx="88200" cy="3124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Freihand 39"/>
              <p14:cNvContentPartPr/>
              <p14:nvPr/>
            </p14:nvContentPartPr>
            <p14:xfrm>
              <a:off x="8190800" y="1760320"/>
              <a:ext cx="1436760" cy="1514160"/>
            </p14:xfrm>
          </p:contentPart>
        </mc:Choice>
        <mc:Fallback xmlns="">
          <p:pic>
            <p:nvPicPr>
              <p:cNvPr id="40" name="Freihand 39"/>
              <p:cNvPicPr/>
              <p:nvPr/>
            </p:nvPicPr>
            <p:blipFill>
              <a:blip r:embed="rId16"/>
              <a:stretch>
                <a:fillRect/>
              </a:stretch>
            </p:blipFill>
            <p:spPr>
              <a:xfrm>
                <a:off x="8173880" y="1747720"/>
                <a:ext cx="1463040" cy="154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 name="Freihand 43"/>
              <p14:cNvContentPartPr/>
              <p14:nvPr/>
            </p14:nvContentPartPr>
            <p14:xfrm>
              <a:off x="4382360" y="2711800"/>
              <a:ext cx="26640" cy="981720"/>
            </p14:xfrm>
          </p:contentPart>
        </mc:Choice>
        <mc:Fallback xmlns="">
          <p:pic>
            <p:nvPicPr>
              <p:cNvPr id="44" name="Freihand 43"/>
              <p:cNvPicPr/>
              <p:nvPr/>
            </p:nvPicPr>
            <p:blipFill>
              <a:blip r:embed="rId18"/>
              <a:stretch>
                <a:fillRect/>
              </a:stretch>
            </p:blipFill>
            <p:spPr>
              <a:xfrm>
                <a:off x="4370480" y="2703880"/>
                <a:ext cx="50760" cy="1000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Freihand 44"/>
              <p14:cNvContentPartPr/>
              <p14:nvPr/>
            </p14:nvContentPartPr>
            <p14:xfrm>
              <a:off x="4383440" y="4107160"/>
              <a:ext cx="38160" cy="215640"/>
            </p14:xfrm>
          </p:contentPart>
        </mc:Choice>
        <mc:Fallback xmlns="">
          <p:pic>
            <p:nvPicPr>
              <p:cNvPr id="45" name="Freihand 44"/>
              <p:cNvPicPr/>
              <p:nvPr/>
            </p:nvPicPr>
            <p:blipFill>
              <a:blip r:embed="rId20"/>
              <a:stretch>
                <a:fillRect/>
              </a:stretch>
            </p:blipFill>
            <p:spPr>
              <a:xfrm>
                <a:off x="4376600" y="4099600"/>
                <a:ext cx="547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 name="Freihand 47"/>
              <p14:cNvContentPartPr/>
              <p14:nvPr/>
            </p14:nvContentPartPr>
            <p14:xfrm>
              <a:off x="9505520" y="1461160"/>
              <a:ext cx="1843920" cy="740520"/>
            </p14:xfrm>
          </p:contentPart>
        </mc:Choice>
        <mc:Fallback xmlns="">
          <p:pic>
            <p:nvPicPr>
              <p:cNvPr id="48" name="Freihand 47"/>
              <p:cNvPicPr/>
              <p:nvPr/>
            </p:nvPicPr>
            <p:blipFill>
              <a:blip r:embed="rId22"/>
              <a:stretch>
                <a:fillRect/>
              </a:stretch>
            </p:blipFill>
            <p:spPr>
              <a:xfrm>
                <a:off x="9491120" y="1448560"/>
                <a:ext cx="1876680" cy="76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2" name="Freihand 51"/>
              <p14:cNvContentPartPr/>
              <p14:nvPr/>
            </p14:nvContentPartPr>
            <p14:xfrm>
              <a:off x="5368400" y="4716640"/>
              <a:ext cx="211320" cy="331560"/>
            </p14:xfrm>
          </p:contentPart>
        </mc:Choice>
        <mc:Fallback xmlns="">
          <p:pic>
            <p:nvPicPr>
              <p:cNvPr id="52" name="Freihand 51"/>
              <p:cNvPicPr/>
              <p:nvPr/>
            </p:nvPicPr>
            <p:blipFill>
              <a:blip r:embed="rId24"/>
              <a:stretch>
                <a:fillRect/>
              </a:stretch>
            </p:blipFill>
            <p:spPr>
              <a:xfrm>
                <a:off x="5355440" y="4707280"/>
                <a:ext cx="2358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3" name="Freihand 52"/>
              <p14:cNvContentPartPr/>
              <p14:nvPr/>
            </p14:nvContentPartPr>
            <p14:xfrm>
              <a:off x="5428880" y="4448440"/>
              <a:ext cx="55440" cy="343080"/>
            </p14:xfrm>
          </p:contentPart>
        </mc:Choice>
        <mc:Fallback xmlns="">
          <p:pic>
            <p:nvPicPr>
              <p:cNvPr id="53" name="Freihand 52"/>
              <p:cNvPicPr/>
              <p:nvPr/>
            </p:nvPicPr>
            <p:blipFill>
              <a:blip r:embed="rId26"/>
              <a:stretch>
                <a:fillRect/>
              </a:stretch>
            </p:blipFill>
            <p:spPr>
              <a:xfrm>
                <a:off x="5415200" y="4434760"/>
                <a:ext cx="7956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7" name="Freihand 56"/>
              <p14:cNvContentPartPr/>
              <p14:nvPr/>
            </p14:nvContentPartPr>
            <p14:xfrm>
              <a:off x="11978000" y="4160080"/>
              <a:ext cx="1800" cy="38520"/>
            </p14:xfrm>
          </p:contentPart>
        </mc:Choice>
        <mc:Fallback xmlns="">
          <p:pic>
            <p:nvPicPr>
              <p:cNvPr id="57" name="Freihand 56"/>
              <p:cNvPicPr/>
              <p:nvPr/>
            </p:nvPicPr>
            <p:blipFill>
              <a:blip r:embed="rId28"/>
              <a:stretch>
                <a:fillRect/>
              </a:stretch>
            </p:blipFill>
            <p:spPr>
              <a:xfrm>
                <a:off x="11961080" y="4143160"/>
                <a:ext cx="35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9" name="Freihand 58"/>
              <p14:cNvContentPartPr/>
              <p14:nvPr/>
            </p14:nvContentPartPr>
            <p14:xfrm>
              <a:off x="6641000" y="510400"/>
              <a:ext cx="33840" cy="355320"/>
            </p14:xfrm>
          </p:contentPart>
        </mc:Choice>
        <mc:Fallback xmlns="">
          <p:pic>
            <p:nvPicPr>
              <p:cNvPr id="59" name="Freihand 58"/>
              <p:cNvPicPr/>
              <p:nvPr/>
            </p:nvPicPr>
            <p:blipFill>
              <a:blip r:embed="rId30"/>
              <a:stretch>
                <a:fillRect/>
              </a:stretch>
            </p:blipFill>
            <p:spPr>
              <a:xfrm>
                <a:off x="6626960" y="496720"/>
                <a:ext cx="64440" cy="385560"/>
              </a:xfrm>
              <a:prstGeom prst="rect">
                <a:avLst/>
              </a:prstGeom>
            </p:spPr>
          </p:pic>
        </mc:Fallback>
      </mc:AlternateContent>
    </p:spTree>
    <p:extLst>
      <p:ext uri="{BB962C8B-B14F-4D97-AF65-F5344CB8AC3E}">
        <p14:creationId xmlns:p14="http://schemas.microsoft.com/office/powerpoint/2010/main" val="223230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2440</Words>
  <Application>Microsoft Office PowerPoint</Application>
  <PresentationFormat>Breitbild</PresentationFormat>
  <Paragraphs>381</Paragraphs>
  <Slides>31</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31</vt:i4>
      </vt:variant>
    </vt:vector>
  </HeadingPairs>
  <TitlesOfParts>
    <vt:vector size="41" baseType="lpstr">
      <vt:lpstr>Arial</vt:lpstr>
      <vt:lpstr>Calibri</vt:lpstr>
      <vt:lpstr>Calibri Light</vt:lpstr>
      <vt:lpstr>Cambria Math</vt:lpstr>
      <vt:lpstr>Droid Sans Fallback</vt:lpstr>
      <vt:lpstr>Sparkasse Rg</vt:lpstr>
      <vt:lpstr>Symbol</vt:lpstr>
      <vt:lpstr>Times New Roman</vt:lpstr>
      <vt:lpstr>Wingdings</vt:lpstr>
      <vt:lpstr>Office</vt:lpstr>
      <vt:lpstr>PowerPoint-Präsentation</vt:lpstr>
      <vt:lpstr>PowerPoint-Präsentation</vt:lpstr>
      <vt:lpstr>Außenwirtschaft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Öffentliche Finanzen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254</cp:revision>
  <dcterms:created xsi:type="dcterms:W3CDTF">2019-02-11T10:45:01Z</dcterms:created>
  <dcterms:modified xsi:type="dcterms:W3CDTF">2021-03-01T20:22:04Z</dcterms:modified>
</cp:coreProperties>
</file>